
<file path=[Content_Types].xml><?xml version="1.0" encoding="utf-8"?>
<Types xmlns="http://schemas.openxmlformats.org/package/2006/content-types">
  <Default Extension="jpeg" ContentType="image/jpeg"/>
  <Default Extension="wdp" ContentType="image/vnd.ms-photo"/>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9"/>
  </p:handoutMasterIdLst>
  <p:sldIdLst>
    <p:sldId id="272" r:id="rId3"/>
    <p:sldId id="257" r:id="rId5"/>
    <p:sldId id="302" r:id="rId6"/>
    <p:sldId id="273" r:id="rId7"/>
    <p:sldId id="274" r:id="rId8"/>
    <p:sldId id="279" r:id="rId9"/>
    <p:sldId id="275" r:id="rId10"/>
    <p:sldId id="276" r:id="rId11"/>
    <p:sldId id="286" r:id="rId12"/>
    <p:sldId id="287" r:id="rId13"/>
    <p:sldId id="277" r:id="rId14"/>
    <p:sldId id="280" r:id="rId15"/>
    <p:sldId id="284" r:id="rId16"/>
    <p:sldId id="285" r:id="rId17"/>
    <p:sldId id="288" r:id="rId18"/>
    <p:sldId id="291" r:id="rId19"/>
    <p:sldId id="282" r:id="rId20"/>
    <p:sldId id="260" r:id="rId21"/>
    <p:sldId id="300" r:id="rId22"/>
    <p:sldId id="281" r:id="rId23"/>
    <p:sldId id="293" r:id="rId24"/>
    <p:sldId id="296" r:id="rId25"/>
    <p:sldId id="263" r:id="rId26"/>
    <p:sldId id="299" r:id="rId27"/>
    <p:sldId id="298" r:id="rId28"/>
    <p:sldId id="259" r:id="rId29"/>
    <p:sldId id="297" r:id="rId30"/>
    <p:sldId id="301" r:id="rId31"/>
    <p:sldId id="261" r:id="rId32"/>
    <p:sldId id="295" r:id="rId33"/>
    <p:sldId id="262" r:id="rId34"/>
    <p:sldId id="267" r:id="rId35"/>
    <p:sldId id="264" r:id="rId36"/>
    <p:sldId id="265" r:id="rId37"/>
    <p:sldId id="336" r:id="rId3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9833"/>
    <a:srgbClr val="FF49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p:scale>
          <a:sx n="80" d="100"/>
          <a:sy n="80" d="100"/>
        </p:scale>
        <p:origin x="-1698" y="-738"/>
      </p:cViewPr>
      <p:guideLst>
        <p:guide orient="horz" pos="2160"/>
        <p:guide pos="3840"/>
      </p:guideLst>
    </p:cSldViewPr>
  </p:slideViewPr>
  <p:notesTextViewPr>
    <p:cViewPr>
      <p:scale>
        <a:sx n="1" d="1"/>
        <a:sy n="1" d="1"/>
      </p:scale>
      <p:origin x="0" y="0"/>
    </p:cViewPr>
  </p:notesTextViewPr>
  <p:sorterViewPr>
    <p:cViewPr>
      <p:scale>
        <a:sx n="100" d="100"/>
        <a:sy n="100" d="100"/>
      </p:scale>
      <p:origin x="0" y="6846"/>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notesMaster" Target="notesMasters/notesMaster1.xml"/><Relationship Id="rId39" Type="http://schemas.openxmlformats.org/officeDocument/2006/relationships/handoutMaster" Target="handoutMasters/handoutMaster1.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BA33D4-9CCB-4D6F-A5C5-0D659974110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1C38E3-5945-463E-8482-253F149D461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更多模板请关注：亮亮图文旗舰店https://liangliangtuwen.tmall.com</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更多模板请关注：https://haosc.taobao.com</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xml"/><Relationship Id="rId4" Type="http://schemas.openxmlformats.org/officeDocument/2006/relationships/tags" Target="../tags/tag2.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8.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image" Target="../media/image8.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xml"/><Relationship Id="rId3" Type="http://schemas.openxmlformats.org/officeDocument/2006/relationships/tags" Target="../tags/tag5.xml"/><Relationship Id="rId2" Type="http://schemas.openxmlformats.org/officeDocument/2006/relationships/image" Target="../media/image21.jpeg"/><Relationship Id="rId1"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xml"/><Relationship Id="rId3" Type="http://schemas.openxmlformats.org/officeDocument/2006/relationships/tags" Target="../tags/tag6.xml"/><Relationship Id="rId2" Type="http://schemas.openxmlformats.org/officeDocument/2006/relationships/image" Target="../media/image22.png"/><Relationship Id="rId1"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xml"/><Relationship Id="rId3" Type="http://schemas.openxmlformats.org/officeDocument/2006/relationships/tags" Target="../tags/tag7.xml"/><Relationship Id="rId2" Type="http://schemas.openxmlformats.org/officeDocument/2006/relationships/image" Target="../media/image23.png"/><Relationship Id="rId1"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1.xml"/><Relationship Id="rId7" Type="http://schemas.openxmlformats.org/officeDocument/2006/relationships/slideLayout" Target="../slideLayouts/slideLayout1.xml"/><Relationship Id="rId6" Type="http://schemas.openxmlformats.org/officeDocument/2006/relationships/tags" Target="../tags/tag8.xml"/><Relationship Id="rId5" Type="http://schemas.openxmlformats.org/officeDocument/2006/relationships/image" Target="../media/image31.jpeg"/><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8.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1.xml"/><Relationship Id="rId4" Type="http://schemas.openxmlformats.org/officeDocument/2006/relationships/tags" Target="../tags/tag9.xml"/><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image" Target="../media/image8.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8.pn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1.xml"/><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8.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32.xml.rels><?xml version="1.0" encoding="UTF-8" standalone="yes"?>
<Relationships xmlns="http://schemas.openxmlformats.org/package/2006/relationships"><Relationship Id="rId9" Type="http://schemas.microsoft.com/office/2007/relationships/hdphoto" Target="../media/hdphoto4.wdp"/><Relationship Id="rId8" Type="http://schemas.openxmlformats.org/officeDocument/2006/relationships/image" Target="../media/image39.png"/><Relationship Id="rId7" Type="http://schemas.microsoft.com/office/2007/relationships/hdphoto" Target="../media/hdphoto3.wdp"/><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37.png"/><Relationship Id="rId3" Type="http://schemas.microsoft.com/office/2007/relationships/hdphoto" Target="../media/hdphoto1.wdp"/><Relationship Id="rId2" Type="http://schemas.openxmlformats.org/officeDocument/2006/relationships/image" Target="../media/image36.png"/><Relationship Id="rId10" Type="http://schemas.openxmlformats.org/officeDocument/2006/relationships/slideLayout" Target="../slideLayouts/slideLayout1.xml"/><Relationship Id="rId1" Type="http://schemas.openxmlformats.org/officeDocument/2006/relationships/image" Target="../media/image8.png"/></Relationships>
</file>

<file path=ppt/slides/_rels/slide3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10.jpeg"/><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8.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35.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tags" Target="../tags/tag1.xml"/><Relationship Id="rId2" Type="http://schemas.openxmlformats.org/officeDocument/2006/relationships/image" Target="../media/image10.jpeg"/><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11.png"/><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xml"/><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10575"/>
          <a:stretch>
            <a:fillRect/>
          </a:stretch>
        </p:blipFill>
        <p:spPr>
          <a:xfrm>
            <a:off x="0" y="0"/>
            <a:ext cx="12192000" cy="685800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2362" y="0"/>
            <a:ext cx="2999638" cy="2793344"/>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780751"/>
            <a:ext cx="4571999" cy="4099727"/>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4493" y="354044"/>
            <a:ext cx="2039546" cy="1966505"/>
          </a:xfrm>
          <a:prstGeom prst="rect">
            <a:avLst/>
          </a:prstGeom>
        </p:spPr>
      </p:pic>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687" y="890648"/>
            <a:ext cx="2455290" cy="5381127"/>
          </a:xfrm>
          <a:prstGeom prst="rect">
            <a:avLst/>
          </a:prstGeom>
        </p:spPr>
      </p:pic>
      <p:sp>
        <p:nvSpPr>
          <p:cNvPr id="14" name="文本框 366"/>
          <p:cNvSpPr>
            <a:spLocks noChangeArrowheads="1"/>
          </p:cNvSpPr>
          <p:nvPr/>
        </p:nvSpPr>
        <p:spPr bwMode="auto">
          <a:xfrm>
            <a:off x="3725759" y="2432654"/>
            <a:ext cx="6801862"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zh-CN" altLang="en-US" sz="8500" spc="100" dirty="0" smtClean="0">
                <a:solidFill>
                  <a:srgbClr val="FF4931"/>
                </a:solidFill>
                <a:latin typeface="方正正大黑简体" panose="02000000000000000000" pitchFamily="2" charset="-122"/>
                <a:ea typeface="方正正大黑简体" panose="02000000000000000000" pitchFamily="2" charset="-122"/>
                <a:sym typeface="幼圆" panose="02010509060101010101" pitchFamily="49" charset="-122"/>
              </a:rPr>
              <a:t>医生护士总结</a:t>
            </a:r>
            <a:endParaRPr lang="en-US" sz="8500" spc="100" dirty="0">
              <a:solidFill>
                <a:srgbClr val="FF4931"/>
              </a:solidFill>
              <a:latin typeface="方正正大黑简体" panose="02000000000000000000" pitchFamily="2" charset="-122"/>
              <a:ea typeface="方正正大黑简体" panose="02000000000000000000" pitchFamily="2" charset="-122"/>
              <a:sym typeface="幼圆" panose="02010509060101010101" pitchFamily="49" charset="-122"/>
            </a:endParaRPr>
          </a:p>
        </p:txBody>
      </p:sp>
      <p:sp>
        <p:nvSpPr>
          <p:cNvPr id="15" name="TextBox 14"/>
          <p:cNvSpPr txBox="1"/>
          <p:nvPr/>
        </p:nvSpPr>
        <p:spPr>
          <a:xfrm>
            <a:off x="4513666" y="3962190"/>
            <a:ext cx="2774950" cy="338137"/>
          </a:xfrm>
          <a:prstGeom prst="rect">
            <a:avLst/>
          </a:prstGeom>
          <a:noFill/>
        </p:spPr>
        <p:txBody>
          <a:bodyPr>
            <a:spAutoFit/>
          </a:bodyPr>
          <a:lstStyle/>
          <a:p>
            <a:pPr fontAlgn="auto">
              <a:spcBef>
                <a:spcPts val="0"/>
              </a:spcBef>
              <a:spcAft>
                <a:spcPts val="0"/>
              </a:spcAft>
              <a:buFontTx/>
              <a:buNone/>
              <a:defRPr/>
            </a:pPr>
            <a:r>
              <a:rPr lang="zh-CN" altLang="en-US" sz="1600" kern="0" dirty="0">
                <a:solidFill>
                  <a:schemeClr val="tx1">
                    <a:lumMod val="50000"/>
                    <a:lumOff val="50000"/>
                  </a:schemeClr>
                </a:solidFill>
                <a:latin typeface="微软雅黑" panose="020B0503020204020204" charset="-122"/>
                <a:ea typeface="微软雅黑" panose="020B0503020204020204" charset="-122"/>
              </a:rPr>
              <a:t>这里输入您的单位</a:t>
            </a:r>
            <a:r>
              <a:rPr lang="en-US" altLang="zh-CN" sz="1600" kern="0" dirty="0">
                <a:solidFill>
                  <a:schemeClr val="tx1">
                    <a:lumMod val="50000"/>
                    <a:lumOff val="50000"/>
                  </a:schemeClr>
                </a:solidFill>
                <a:latin typeface="微软雅黑" panose="020B0503020204020204" charset="-122"/>
                <a:ea typeface="微软雅黑" panose="020B0503020204020204" charset="-122"/>
              </a:rPr>
              <a:t>/</a:t>
            </a:r>
            <a:r>
              <a:rPr lang="zh-CN" altLang="en-US" sz="1600" kern="0" dirty="0">
                <a:solidFill>
                  <a:schemeClr val="tx1">
                    <a:lumMod val="50000"/>
                    <a:lumOff val="50000"/>
                  </a:schemeClr>
                </a:solidFill>
                <a:latin typeface="微软雅黑" panose="020B0503020204020204" charset="-122"/>
                <a:ea typeface="微软雅黑" panose="020B0503020204020204" charset="-122"/>
              </a:rPr>
              <a:t>部门名称</a:t>
            </a:r>
            <a:endParaRPr lang="zh-CN" altLang="en-US" sz="1600" kern="0" dirty="0">
              <a:solidFill>
                <a:schemeClr val="tx1">
                  <a:lumMod val="50000"/>
                  <a:lumOff val="50000"/>
                </a:schemeClr>
              </a:solidFill>
              <a:latin typeface="微软雅黑" panose="020B0503020204020204" charset="-122"/>
              <a:ea typeface="微软雅黑" panose="020B0503020204020204" charset="-122"/>
            </a:endParaRPr>
          </a:p>
        </p:txBody>
      </p:sp>
      <p:sp>
        <p:nvSpPr>
          <p:cNvPr id="16" name="Freeform 9"/>
          <p:cNvSpPr>
            <a:spLocks noEditPoints="1"/>
          </p:cNvSpPr>
          <p:nvPr/>
        </p:nvSpPr>
        <p:spPr bwMode="auto">
          <a:xfrm>
            <a:off x="7250516" y="3957427"/>
            <a:ext cx="373062" cy="374650"/>
          </a:xfrm>
          <a:custGeom>
            <a:avLst/>
            <a:gdLst>
              <a:gd name="T0" fmla="*/ 358 w 490"/>
              <a:gd name="T1" fmla="*/ 250 h 490"/>
              <a:gd name="T2" fmla="*/ 358 w 490"/>
              <a:gd name="T3" fmla="*/ 183 h 490"/>
              <a:gd name="T4" fmla="*/ 328 w 490"/>
              <a:gd name="T5" fmla="*/ 183 h 490"/>
              <a:gd name="T6" fmla="*/ 328 w 490"/>
              <a:gd name="T7" fmla="*/ 250 h 490"/>
              <a:gd name="T8" fmla="*/ 247 w 490"/>
              <a:gd name="T9" fmla="*/ 330 h 490"/>
              <a:gd name="T10" fmla="*/ 246 w 490"/>
              <a:gd name="T11" fmla="*/ 330 h 490"/>
              <a:gd name="T12" fmla="*/ 245 w 490"/>
              <a:gd name="T13" fmla="*/ 330 h 490"/>
              <a:gd name="T14" fmla="*/ 245 w 490"/>
              <a:gd name="T15" fmla="*/ 330 h 490"/>
              <a:gd name="T16" fmla="*/ 243 w 490"/>
              <a:gd name="T17" fmla="*/ 330 h 490"/>
              <a:gd name="T18" fmla="*/ 162 w 490"/>
              <a:gd name="T19" fmla="*/ 250 h 490"/>
              <a:gd name="T20" fmla="*/ 162 w 490"/>
              <a:gd name="T21" fmla="*/ 183 h 490"/>
              <a:gd name="T22" fmla="*/ 132 w 490"/>
              <a:gd name="T23" fmla="*/ 183 h 490"/>
              <a:gd name="T24" fmla="*/ 132 w 490"/>
              <a:gd name="T25" fmla="*/ 250 h 490"/>
              <a:gd name="T26" fmla="*/ 227 w 490"/>
              <a:gd name="T27" fmla="*/ 359 h 490"/>
              <a:gd name="T28" fmla="*/ 227 w 490"/>
              <a:gd name="T29" fmla="*/ 407 h 490"/>
              <a:gd name="T30" fmla="*/ 160 w 490"/>
              <a:gd name="T31" fmla="*/ 426 h 490"/>
              <a:gd name="T32" fmla="*/ 331 w 490"/>
              <a:gd name="T33" fmla="*/ 426 h 490"/>
              <a:gd name="T34" fmla="*/ 263 w 490"/>
              <a:gd name="T35" fmla="*/ 407 h 490"/>
              <a:gd name="T36" fmla="*/ 263 w 490"/>
              <a:gd name="T37" fmla="*/ 360 h 490"/>
              <a:gd name="T38" fmla="*/ 358 w 490"/>
              <a:gd name="T39" fmla="*/ 250 h 490"/>
              <a:gd name="T40" fmla="*/ 244 w 490"/>
              <a:gd name="T41" fmla="*/ 302 h 490"/>
              <a:gd name="T42" fmla="*/ 245 w 490"/>
              <a:gd name="T43" fmla="*/ 302 h 490"/>
              <a:gd name="T44" fmla="*/ 246 w 490"/>
              <a:gd name="T45" fmla="*/ 302 h 490"/>
              <a:gd name="T46" fmla="*/ 300 w 490"/>
              <a:gd name="T47" fmla="*/ 248 h 490"/>
              <a:gd name="T48" fmla="*/ 300 w 490"/>
              <a:gd name="T49" fmla="*/ 118 h 490"/>
              <a:gd name="T50" fmla="*/ 246 w 490"/>
              <a:gd name="T51" fmla="*/ 64 h 490"/>
              <a:gd name="T52" fmla="*/ 245 w 490"/>
              <a:gd name="T53" fmla="*/ 64 h 490"/>
              <a:gd name="T54" fmla="*/ 244 w 490"/>
              <a:gd name="T55" fmla="*/ 64 h 490"/>
              <a:gd name="T56" fmla="*/ 190 w 490"/>
              <a:gd name="T57" fmla="*/ 118 h 490"/>
              <a:gd name="T58" fmla="*/ 190 w 490"/>
              <a:gd name="T59" fmla="*/ 248 h 490"/>
              <a:gd name="T60" fmla="*/ 244 w 490"/>
              <a:gd name="T61" fmla="*/ 302 h 490"/>
              <a:gd name="T62" fmla="*/ 245 w 490"/>
              <a:gd name="T63" fmla="*/ 0 h 490"/>
              <a:gd name="T64" fmla="*/ 490 w 490"/>
              <a:gd name="T65" fmla="*/ 245 h 490"/>
              <a:gd name="T66" fmla="*/ 245 w 490"/>
              <a:gd name="T67" fmla="*/ 490 h 490"/>
              <a:gd name="T68" fmla="*/ 0 w 490"/>
              <a:gd name="T69" fmla="*/ 245 h 490"/>
              <a:gd name="T70" fmla="*/ 245 w 490"/>
              <a:gd name="T71" fmla="*/ 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0" h="490">
                <a:moveTo>
                  <a:pt x="358" y="250"/>
                </a:moveTo>
                <a:lnTo>
                  <a:pt x="358" y="183"/>
                </a:lnTo>
                <a:cubicBezTo>
                  <a:pt x="358" y="165"/>
                  <a:pt x="328" y="164"/>
                  <a:pt x="328" y="183"/>
                </a:cubicBezTo>
                <a:lnTo>
                  <a:pt x="328" y="250"/>
                </a:lnTo>
                <a:cubicBezTo>
                  <a:pt x="328" y="294"/>
                  <a:pt x="292" y="330"/>
                  <a:pt x="247" y="330"/>
                </a:cubicBezTo>
                <a:cubicBezTo>
                  <a:pt x="247" y="330"/>
                  <a:pt x="246" y="330"/>
                  <a:pt x="246" y="330"/>
                </a:cubicBezTo>
                <a:lnTo>
                  <a:pt x="245" y="330"/>
                </a:lnTo>
                <a:lnTo>
                  <a:pt x="245" y="330"/>
                </a:lnTo>
                <a:cubicBezTo>
                  <a:pt x="244" y="330"/>
                  <a:pt x="244" y="330"/>
                  <a:pt x="243" y="330"/>
                </a:cubicBezTo>
                <a:cubicBezTo>
                  <a:pt x="198" y="330"/>
                  <a:pt x="162" y="294"/>
                  <a:pt x="162" y="250"/>
                </a:cubicBezTo>
                <a:lnTo>
                  <a:pt x="162" y="183"/>
                </a:lnTo>
                <a:cubicBezTo>
                  <a:pt x="162" y="165"/>
                  <a:pt x="132" y="164"/>
                  <a:pt x="132" y="183"/>
                </a:cubicBezTo>
                <a:cubicBezTo>
                  <a:pt x="132" y="192"/>
                  <a:pt x="132" y="250"/>
                  <a:pt x="132" y="250"/>
                </a:cubicBezTo>
                <a:cubicBezTo>
                  <a:pt x="132" y="306"/>
                  <a:pt x="173" y="352"/>
                  <a:pt x="227" y="359"/>
                </a:cubicBezTo>
                <a:lnTo>
                  <a:pt x="227" y="407"/>
                </a:lnTo>
                <a:lnTo>
                  <a:pt x="160" y="426"/>
                </a:lnTo>
                <a:lnTo>
                  <a:pt x="331" y="426"/>
                </a:lnTo>
                <a:lnTo>
                  <a:pt x="263" y="407"/>
                </a:lnTo>
                <a:lnTo>
                  <a:pt x="263" y="360"/>
                </a:lnTo>
                <a:cubicBezTo>
                  <a:pt x="317" y="352"/>
                  <a:pt x="358" y="306"/>
                  <a:pt x="358" y="250"/>
                </a:cubicBezTo>
                <a:close/>
                <a:moveTo>
                  <a:pt x="244" y="302"/>
                </a:moveTo>
                <a:cubicBezTo>
                  <a:pt x="244" y="302"/>
                  <a:pt x="245" y="302"/>
                  <a:pt x="245" y="302"/>
                </a:cubicBezTo>
                <a:cubicBezTo>
                  <a:pt x="245" y="302"/>
                  <a:pt x="246" y="302"/>
                  <a:pt x="246" y="302"/>
                </a:cubicBezTo>
                <a:cubicBezTo>
                  <a:pt x="276" y="302"/>
                  <a:pt x="300" y="278"/>
                  <a:pt x="300" y="248"/>
                </a:cubicBezTo>
                <a:lnTo>
                  <a:pt x="300" y="118"/>
                </a:lnTo>
                <a:cubicBezTo>
                  <a:pt x="300" y="88"/>
                  <a:pt x="276" y="64"/>
                  <a:pt x="246" y="64"/>
                </a:cubicBezTo>
                <a:cubicBezTo>
                  <a:pt x="246" y="64"/>
                  <a:pt x="245" y="64"/>
                  <a:pt x="245" y="64"/>
                </a:cubicBezTo>
                <a:cubicBezTo>
                  <a:pt x="245" y="64"/>
                  <a:pt x="244" y="64"/>
                  <a:pt x="244" y="64"/>
                </a:cubicBezTo>
                <a:cubicBezTo>
                  <a:pt x="214" y="64"/>
                  <a:pt x="190" y="88"/>
                  <a:pt x="190" y="118"/>
                </a:cubicBezTo>
                <a:lnTo>
                  <a:pt x="190" y="248"/>
                </a:lnTo>
                <a:cubicBezTo>
                  <a:pt x="190" y="278"/>
                  <a:pt x="214" y="302"/>
                  <a:pt x="244" y="302"/>
                </a:cubicBezTo>
                <a:close/>
                <a:moveTo>
                  <a:pt x="245" y="0"/>
                </a:moveTo>
                <a:cubicBezTo>
                  <a:pt x="381" y="0"/>
                  <a:pt x="490" y="110"/>
                  <a:pt x="490" y="245"/>
                </a:cubicBezTo>
                <a:cubicBezTo>
                  <a:pt x="490" y="381"/>
                  <a:pt x="381" y="490"/>
                  <a:pt x="245" y="490"/>
                </a:cubicBezTo>
                <a:cubicBezTo>
                  <a:pt x="110" y="490"/>
                  <a:pt x="0" y="381"/>
                  <a:pt x="0" y="245"/>
                </a:cubicBezTo>
                <a:cubicBezTo>
                  <a:pt x="0" y="110"/>
                  <a:pt x="110" y="0"/>
                  <a:pt x="245" y="0"/>
                </a:cubicBezTo>
                <a:close/>
              </a:path>
            </a:pathLst>
          </a:custGeom>
          <a:solidFill>
            <a:srgbClr val="EB2F5B"/>
          </a:solidFill>
          <a:ln>
            <a:noFill/>
          </a:ln>
        </p:spPr>
        <p:txBody>
          <a:bodyPr/>
          <a:lstStyle/>
          <a:p>
            <a:pPr fontAlgn="auto">
              <a:spcBef>
                <a:spcPts val="0"/>
              </a:spcBef>
              <a:spcAft>
                <a:spcPts val="0"/>
              </a:spcAft>
              <a:buFontTx/>
              <a:buNone/>
              <a:defRPr/>
            </a:pPr>
            <a:endParaRPr lang="zh-CN" altLang="en-US" kern="0">
              <a:solidFill>
                <a:srgbClr val="484849"/>
              </a:solidFill>
            </a:endParaRPr>
          </a:p>
        </p:txBody>
      </p:sp>
      <p:sp>
        <p:nvSpPr>
          <p:cNvPr id="17" name="Rectangle 4"/>
          <p:cNvSpPr txBox="1">
            <a:spLocks noChangeArrowheads="1"/>
          </p:cNvSpPr>
          <p:nvPr/>
        </p:nvSpPr>
        <p:spPr bwMode="auto">
          <a:xfrm>
            <a:off x="7658735" y="3962400"/>
            <a:ext cx="1889125" cy="3371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2400" b="1">
                <a:latin typeface="+mj-ea"/>
                <a:ea typeface="+mj-ea"/>
              </a:defRPr>
            </a:lvl1pPr>
          </a:lstStyle>
          <a:p>
            <a:pPr fontAlgn="auto">
              <a:spcBef>
                <a:spcPts val="0"/>
              </a:spcBef>
              <a:spcAft>
                <a:spcPts val="0"/>
              </a:spcAft>
              <a:buFontTx/>
              <a:buNone/>
              <a:defRPr/>
            </a:pPr>
            <a:r>
              <a:rPr lang="zh-CN" altLang="en-US" sz="1600" b="0" kern="0" dirty="0">
                <a:solidFill>
                  <a:schemeClr val="tx1">
                    <a:lumMod val="50000"/>
                    <a:lumOff val="50000"/>
                  </a:schemeClr>
                </a:solidFill>
                <a:latin typeface="微软雅黑" panose="020B0503020204020204" charset="-122"/>
                <a:ea typeface="微软雅黑" panose="020B0503020204020204" charset="-122"/>
              </a:rPr>
              <a:t>汇报人：亮亮图文</a:t>
            </a:r>
            <a:endParaRPr lang="zh-CN" altLang="en-US" sz="1600" b="0" kern="0" dirty="0">
              <a:solidFill>
                <a:schemeClr val="tx1">
                  <a:lumMod val="50000"/>
                  <a:lumOff val="50000"/>
                </a:schemeClr>
              </a:solidFill>
              <a:latin typeface="微软雅黑" panose="020B0503020204020204" charset="-122"/>
              <a:ea typeface="微软雅黑" panose="020B0503020204020204" charset="-122"/>
            </a:endParaRPr>
          </a:p>
        </p:txBody>
      </p:sp>
      <p:sp>
        <p:nvSpPr>
          <p:cNvPr id="18" name="Freeform 10"/>
          <p:cNvSpPr>
            <a:spLocks noChangeAspect="1" noEditPoints="1"/>
          </p:cNvSpPr>
          <p:nvPr/>
        </p:nvSpPr>
        <p:spPr bwMode="auto">
          <a:xfrm>
            <a:off x="4140603" y="3959015"/>
            <a:ext cx="373063" cy="373062"/>
          </a:xfrm>
          <a:custGeom>
            <a:avLst/>
            <a:gdLst>
              <a:gd name="T0" fmla="*/ 245 w 490"/>
              <a:gd name="T1" fmla="*/ 0 h 490"/>
              <a:gd name="T2" fmla="*/ 490 w 490"/>
              <a:gd name="T3" fmla="*/ 245 h 490"/>
              <a:gd name="T4" fmla="*/ 245 w 490"/>
              <a:gd name="T5" fmla="*/ 490 h 490"/>
              <a:gd name="T6" fmla="*/ 0 w 490"/>
              <a:gd name="T7" fmla="*/ 245 h 490"/>
              <a:gd name="T8" fmla="*/ 245 w 490"/>
              <a:gd name="T9" fmla="*/ 0 h 490"/>
              <a:gd name="T10" fmla="*/ 436 w 490"/>
              <a:gd name="T11" fmla="*/ 250 h 490"/>
              <a:gd name="T12" fmla="*/ 427 w 490"/>
              <a:gd name="T13" fmla="*/ 256 h 490"/>
              <a:gd name="T14" fmla="*/ 394 w 490"/>
              <a:gd name="T15" fmla="*/ 256 h 490"/>
              <a:gd name="T16" fmla="*/ 386 w 490"/>
              <a:gd name="T17" fmla="*/ 253 h 490"/>
              <a:gd name="T18" fmla="*/ 245 w 490"/>
              <a:gd name="T19" fmla="*/ 105 h 490"/>
              <a:gd name="T20" fmla="*/ 104 w 490"/>
              <a:gd name="T21" fmla="*/ 253 h 490"/>
              <a:gd name="T22" fmla="*/ 96 w 490"/>
              <a:gd name="T23" fmla="*/ 256 h 490"/>
              <a:gd name="T24" fmla="*/ 63 w 490"/>
              <a:gd name="T25" fmla="*/ 256 h 490"/>
              <a:gd name="T26" fmla="*/ 54 w 490"/>
              <a:gd name="T27" fmla="*/ 250 h 490"/>
              <a:gd name="T28" fmla="*/ 56 w 490"/>
              <a:gd name="T29" fmla="*/ 239 h 490"/>
              <a:gd name="T30" fmla="*/ 236 w 490"/>
              <a:gd name="T31" fmla="*/ 52 h 490"/>
              <a:gd name="T32" fmla="*/ 245 w 490"/>
              <a:gd name="T33" fmla="*/ 48 h 490"/>
              <a:gd name="T34" fmla="*/ 254 w 490"/>
              <a:gd name="T35" fmla="*/ 52 h 490"/>
              <a:gd name="T36" fmla="*/ 434 w 490"/>
              <a:gd name="T37" fmla="*/ 239 h 490"/>
              <a:gd name="T38" fmla="*/ 436 w 490"/>
              <a:gd name="T39" fmla="*/ 250 h 490"/>
              <a:gd name="T40" fmla="*/ 113 w 490"/>
              <a:gd name="T41" fmla="*/ 267 h 490"/>
              <a:gd name="T42" fmla="*/ 113 w 490"/>
              <a:gd name="T43" fmla="*/ 267 h 490"/>
              <a:gd name="T44" fmla="*/ 113 w 490"/>
              <a:gd name="T45" fmla="*/ 379 h 490"/>
              <a:gd name="T46" fmla="*/ 129 w 490"/>
              <a:gd name="T47" fmla="*/ 398 h 490"/>
              <a:gd name="T48" fmla="*/ 202 w 490"/>
              <a:gd name="T49" fmla="*/ 398 h 490"/>
              <a:gd name="T50" fmla="*/ 202 w 490"/>
              <a:gd name="T51" fmla="*/ 276 h 490"/>
              <a:gd name="T52" fmla="*/ 221 w 490"/>
              <a:gd name="T53" fmla="*/ 257 h 490"/>
              <a:gd name="T54" fmla="*/ 269 w 490"/>
              <a:gd name="T55" fmla="*/ 257 h 490"/>
              <a:gd name="T56" fmla="*/ 288 w 490"/>
              <a:gd name="T57" fmla="*/ 276 h 490"/>
              <a:gd name="T58" fmla="*/ 288 w 490"/>
              <a:gd name="T59" fmla="*/ 398 h 490"/>
              <a:gd name="T60" fmla="*/ 361 w 490"/>
              <a:gd name="T61" fmla="*/ 398 h 490"/>
              <a:gd name="T62" fmla="*/ 377 w 490"/>
              <a:gd name="T63" fmla="*/ 379 h 490"/>
              <a:gd name="T64" fmla="*/ 377 w 490"/>
              <a:gd name="T65" fmla="*/ 268 h 490"/>
              <a:gd name="T66" fmla="*/ 245 w 490"/>
              <a:gd name="T67" fmla="*/ 130 h 490"/>
              <a:gd name="T68" fmla="*/ 113 w 490"/>
              <a:gd name="T69" fmla="*/ 267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490">
                <a:moveTo>
                  <a:pt x="245" y="0"/>
                </a:moveTo>
                <a:cubicBezTo>
                  <a:pt x="380" y="0"/>
                  <a:pt x="490" y="110"/>
                  <a:pt x="490" y="245"/>
                </a:cubicBezTo>
                <a:cubicBezTo>
                  <a:pt x="490" y="381"/>
                  <a:pt x="380" y="490"/>
                  <a:pt x="245" y="490"/>
                </a:cubicBezTo>
                <a:cubicBezTo>
                  <a:pt x="110" y="490"/>
                  <a:pt x="0" y="381"/>
                  <a:pt x="0" y="245"/>
                </a:cubicBezTo>
                <a:cubicBezTo>
                  <a:pt x="0" y="110"/>
                  <a:pt x="110" y="0"/>
                  <a:pt x="245" y="0"/>
                </a:cubicBezTo>
                <a:close/>
                <a:moveTo>
                  <a:pt x="436" y="250"/>
                </a:moveTo>
                <a:cubicBezTo>
                  <a:pt x="435" y="254"/>
                  <a:pt x="431" y="256"/>
                  <a:pt x="427" y="256"/>
                </a:cubicBezTo>
                <a:lnTo>
                  <a:pt x="394" y="256"/>
                </a:lnTo>
                <a:cubicBezTo>
                  <a:pt x="391" y="256"/>
                  <a:pt x="388" y="255"/>
                  <a:pt x="386" y="253"/>
                </a:cubicBezTo>
                <a:lnTo>
                  <a:pt x="245" y="105"/>
                </a:lnTo>
                <a:lnTo>
                  <a:pt x="104" y="253"/>
                </a:lnTo>
                <a:cubicBezTo>
                  <a:pt x="102" y="255"/>
                  <a:pt x="99" y="256"/>
                  <a:pt x="96" y="256"/>
                </a:cubicBezTo>
                <a:lnTo>
                  <a:pt x="63" y="256"/>
                </a:lnTo>
                <a:cubicBezTo>
                  <a:pt x="59" y="256"/>
                  <a:pt x="55" y="254"/>
                  <a:pt x="54" y="250"/>
                </a:cubicBezTo>
                <a:cubicBezTo>
                  <a:pt x="52" y="246"/>
                  <a:pt x="53" y="242"/>
                  <a:pt x="56" y="239"/>
                </a:cubicBezTo>
                <a:lnTo>
                  <a:pt x="236" y="52"/>
                </a:lnTo>
                <a:cubicBezTo>
                  <a:pt x="238" y="49"/>
                  <a:pt x="242" y="48"/>
                  <a:pt x="245" y="48"/>
                </a:cubicBezTo>
                <a:cubicBezTo>
                  <a:pt x="248" y="48"/>
                  <a:pt x="252" y="49"/>
                  <a:pt x="254" y="52"/>
                </a:cubicBezTo>
                <a:lnTo>
                  <a:pt x="434" y="239"/>
                </a:lnTo>
                <a:cubicBezTo>
                  <a:pt x="437" y="242"/>
                  <a:pt x="438" y="246"/>
                  <a:pt x="436" y="250"/>
                </a:cubicBezTo>
                <a:close/>
                <a:moveTo>
                  <a:pt x="113" y="267"/>
                </a:moveTo>
                <a:lnTo>
                  <a:pt x="113" y="267"/>
                </a:lnTo>
                <a:lnTo>
                  <a:pt x="113" y="379"/>
                </a:lnTo>
                <a:cubicBezTo>
                  <a:pt x="113" y="389"/>
                  <a:pt x="120" y="398"/>
                  <a:pt x="129" y="398"/>
                </a:cubicBezTo>
                <a:lnTo>
                  <a:pt x="202" y="398"/>
                </a:lnTo>
                <a:lnTo>
                  <a:pt x="202" y="276"/>
                </a:lnTo>
                <a:cubicBezTo>
                  <a:pt x="202" y="266"/>
                  <a:pt x="211" y="257"/>
                  <a:pt x="221" y="257"/>
                </a:cubicBezTo>
                <a:lnTo>
                  <a:pt x="269" y="257"/>
                </a:lnTo>
                <a:cubicBezTo>
                  <a:pt x="279" y="257"/>
                  <a:pt x="288" y="266"/>
                  <a:pt x="288" y="276"/>
                </a:cubicBezTo>
                <a:lnTo>
                  <a:pt x="288" y="398"/>
                </a:lnTo>
                <a:lnTo>
                  <a:pt x="361" y="398"/>
                </a:lnTo>
                <a:cubicBezTo>
                  <a:pt x="370" y="398"/>
                  <a:pt x="377" y="389"/>
                  <a:pt x="377" y="379"/>
                </a:cubicBezTo>
                <a:lnTo>
                  <a:pt x="377" y="268"/>
                </a:lnTo>
                <a:lnTo>
                  <a:pt x="245" y="130"/>
                </a:lnTo>
                <a:lnTo>
                  <a:pt x="113" y="267"/>
                </a:lnTo>
                <a:close/>
              </a:path>
            </a:pathLst>
          </a:custGeom>
          <a:solidFill>
            <a:srgbClr val="EB2F5B"/>
          </a:solidFill>
          <a:ln>
            <a:noFill/>
          </a:ln>
        </p:spPr>
        <p:txBody>
          <a:bodyPr/>
          <a:lstStyle/>
          <a:p>
            <a:pPr fontAlgn="auto">
              <a:spcBef>
                <a:spcPts val="0"/>
              </a:spcBef>
              <a:spcAft>
                <a:spcPts val="0"/>
              </a:spcAft>
              <a:buFontTx/>
              <a:buNone/>
              <a:defRPr/>
            </a:pPr>
            <a:endParaRPr lang="zh-CN" altLang="en-US" kern="0">
              <a:solidFill>
                <a:sysClr val="windowText" lastClr="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outVertical)">
                                      <p:cBhvr>
                                        <p:cTn id="13" dur="500"/>
                                        <p:tgtEl>
                                          <p:spTgt spid="10"/>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par>
                          <p:cTn id="20" fill="hold">
                            <p:stCondLst>
                              <p:cond delay="2000"/>
                            </p:stCondLst>
                            <p:childTnLst>
                              <p:par>
                                <p:cTn id="21" presetID="14" presetClass="entr" presetSubtype="10" fill="hold" grpId="0" nodeType="afterEffect">
                                  <p:stCondLst>
                                    <p:cond delay="0"/>
                                  </p:stCondLst>
                                  <p:iterate type="lt">
                                    <p:tmPct val="10000"/>
                                  </p:iterate>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1000"/>
                                        <p:tgtEl>
                                          <p:spTgt spid="14"/>
                                        </p:tgtEl>
                                      </p:cBhvr>
                                    </p:animEffect>
                                  </p:childTnLst>
                                </p:cTn>
                              </p:par>
                            </p:childTnLst>
                          </p:cTn>
                        </p:par>
                        <p:par>
                          <p:cTn id="24" fill="hold">
                            <p:stCondLst>
                              <p:cond delay="2500"/>
                            </p:stCondLst>
                            <p:childTnLst>
                              <p:par>
                                <p:cTn id="25" presetID="2" presetClass="entr" presetSubtype="1"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300" fill="hold"/>
                                        <p:tgtEl>
                                          <p:spTgt spid="18"/>
                                        </p:tgtEl>
                                        <p:attrNameLst>
                                          <p:attrName>ppt_x</p:attrName>
                                        </p:attrNameLst>
                                      </p:cBhvr>
                                      <p:tavLst>
                                        <p:tav tm="0">
                                          <p:val>
                                            <p:strVal val="#ppt_x"/>
                                          </p:val>
                                        </p:tav>
                                        <p:tav tm="100000">
                                          <p:val>
                                            <p:strVal val="#ppt_x"/>
                                          </p:val>
                                        </p:tav>
                                      </p:tavLst>
                                    </p:anim>
                                    <p:anim calcmode="lin" valueType="num">
                                      <p:cBhvr additive="base">
                                        <p:cTn id="28" dur="300" fill="hold"/>
                                        <p:tgtEl>
                                          <p:spTgt spid="18"/>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300" fill="hold"/>
                                        <p:tgtEl>
                                          <p:spTgt spid="16"/>
                                        </p:tgtEl>
                                        <p:attrNameLst>
                                          <p:attrName>ppt_x</p:attrName>
                                        </p:attrNameLst>
                                      </p:cBhvr>
                                      <p:tavLst>
                                        <p:tav tm="0">
                                          <p:val>
                                            <p:strVal val="#ppt_x"/>
                                          </p:val>
                                        </p:tav>
                                        <p:tav tm="100000">
                                          <p:val>
                                            <p:strVal val="#ppt_x"/>
                                          </p:val>
                                        </p:tav>
                                      </p:tavLst>
                                    </p:anim>
                                    <p:anim calcmode="lin" valueType="num">
                                      <p:cBhvr additive="base">
                                        <p:cTn id="32" dur="300" fill="hold"/>
                                        <p:tgtEl>
                                          <p:spTgt spid="16"/>
                                        </p:tgtEl>
                                        <p:attrNameLst>
                                          <p:attrName>ppt_y</p:attrName>
                                        </p:attrNameLst>
                                      </p:cBhvr>
                                      <p:tavLst>
                                        <p:tav tm="0">
                                          <p:val>
                                            <p:strVal val="0-#ppt_h/2"/>
                                          </p:val>
                                        </p:tav>
                                        <p:tav tm="100000">
                                          <p:val>
                                            <p:strVal val="#ppt_y"/>
                                          </p:val>
                                        </p:tav>
                                      </p:tavLst>
                                    </p:anim>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par>
                          <p:cTn id="37" fill="hold">
                            <p:stCondLst>
                              <p:cond delay="3500"/>
                            </p:stCondLst>
                            <p:childTnLst>
                              <p:par>
                                <p:cTn id="38" presetID="22" presetClass="entr" presetSubtype="8"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par>
                          <p:cTn id="41" fill="hold">
                            <p:stCondLst>
                              <p:cond delay="4000"/>
                            </p:stCondLst>
                            <p:childTnLst>
                              <p:par>
                                <p:cTn id="42" presetID="26" presetClass="emph" presetSubtype="0" fill="hold" nodeType="afterEffect">
                                  <p:stCondLst>
                                    <p:cond delay="0"/>
                                  </p:stCondLst>
                                  <p:childTnLst>
                                    <p:animEffect transition="out" filter="fade">
                                      <p:cBhvr>
                                        <p:cTn id="43" dur="500" tmFilter="0, 0; .2, .5; .8, .5; 1, 0"/>
                                        <p:tgtEl>
                                          <p:spTgt spid="13"/>
                                        </p:tgtEl>
                                      </p:cBhvr>
                                    </p:animEffect>
                                    <p:animScale>
                                      <p:cBhvr>
                                        <p:cTn id="44"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sp>
        <p:nvSpPr>
          <p:cNvPr id="6" name="Shape 2717"/>
          <p:cNvSpPr/>
          <p:nvPr/>
        </p:nvSpPr>
        <p:spPr>
          <a:xfrm rot="5400000">
            <a:off x="8101816" y="4013941"/>
            <a:ext cx="855605" cy="642966"/>
          </a:xfrm>
          <a:prstGeom prst="rightArrow">
            <a:avLst>
              <a:gd name="adj1" fmla="val 32000"/>
              <a:gd name="adj2" fmla="val 64000"/>
            </a:avLst>
          </a:prstGeom>
          <a:solidFill>
            <a:srgbClr val="E05016"/>
          </a:solidFill>
          <a:ln w="12700">
            <a:miter lim="400000"/>
          </a:ln>
        </p:spPr>
        <p:txBody>
          <a:bodyPr lIns="53752" tIns="53752" rIns="53752" bIns="53752" anchor="ctr"/>
          <a:lstStyle/>
          <a:p>
            <a:pPr>
              <a:defRPr sz="3200">
                <a:solidFill>
                  <a:srgbClr val="FFFFFF"/>
                </a:solidFill>
                <a:latin typeface="Helvetica Light"/>
                <a:ea typeface="Helvetica Light"/>
                <a:cs typeface="Helvetica Light"/>
                <a:sym typeface="Helvetica Light"/>
              </a:defRPr>
            </a:pPr>
            <a:endParaRPr sz="3300">
              <a:solidFill>
                <a:srgbClr val="FFFFFF"/>
              </a:solidFill>
              <a:latin typeface="微软雅黑" panose="020B0503020204020204" charset="-122"/>
              <a:ea typeface="Helvetica Light"/>
              <a:cs typeface="Helvetica Light"/>
              <a:sym typeface="Helvetica Light"/>
            </a:endParaRPr>
          </a:p>
        </p:txBody>
      </p:sp>
      <p:sp>
        <p:nvSpPr>
          <p:cNvPr id="7" name="Shape 2721"/>
          <p:cNvSpPr/>
          <p:nvPr/>
        </p:nvSpPr>
        <p:spPr>
          <a:xfrm rot="5400000">
            <a:off x="5644503" y="4013941"/>
            <a:ext cx="855605" cy="642966"/>
          </a:xfrm>
          <a:prstGeom prst="rightArrow">
            <a:avLst>
              <a:gd name="adj1" fmla="val 32000"/>
              <a:gd name="adj2" fmla="val 64000"/>
            </a:avLst>
          </a:prstGeom>
          <a:solidFill>
            <a:srgbClr val="E05016"/>
          </a:solidFill>
          <a:ln w="12700">
            <a:miter lim="400000"/>
          </a:ln>
        </p:spPr>
        <p:txBody>
          <a:bodyPr lIns="53752" tIns="53752" rIns="53752" bIns="53752" anchor="ctr"/>
          <a:lstStyle/>
          <a:p>
            <a:pPr>
              <a:defRPr sz="3200">
                <a:solidFill>
                  <a:srgbClr val="FFFFFF"/>
                </a:solidFill>
                <a:latin typeface="Helvetica Light"/>
                <a:ea typeface="Helvetica Light"/>
                <a:cs typeface="Helvetica Light"/>
                <a:sym typeface="Helvetica Light"/>
              </a:defRPr>
            </a:pPr>
            <a:endParaRPr sz="3300">
              <a:solidFill>
                <a:srgbClr val="FFFFFF"/>
              </a:solidFill>
              <a:latin typeface="微软雅黑" panose="020B0503020204020204" charset="-122"/>
              <a:ea typeface="Helvetica Light"/>
              <a:cs typeface="Helvetica Light"/>
              <a:sym typeface="Helvetica Light"/>
            </a:endParaRPr>
          </a:p>
        </p:txBody>
      </p:sp>
      <p:sp>
        <p:nvSpPr>
          <p:cNvPr id="8" name="Shape 2725"/>
          <p:cNvSpPr/>
          <p:nvPr/>
        </p:nvSpPr>
        <p:spPr>
          <a:xfrm rot="5400000">
            <a:off x="3173963" y="4013941"/>
            <a:ext cx="855605" cy="642966"/>
          </a:xfrm>
          <a:prstGeom prst="rightArrow">
            <a:avLst>
              <a:gd name="adj1" fmla="val 32000"/>
              <a:gd name="adj2" fmla="val 64000"/>
            </a:avLst>
          </a:prstGeom>
          <a:solidFill>
            <a:srgbClr val="E05016"/>
          </a:solidFill>
          <a:ln w="12700">
            <a:miter lim="400000"/>
          </a:ln>
        </p:spPr>
        <p:txBody>
          <a:bodyPr lIns="53752" tIns="53752" rIns="53752" bIns="53752" anchor="ctr"/>
          <a:lstStyle/>
          <a:p>
            <a:pPr>
              <a:defRPr sz="3200">
                <a:solidFill>
                  <a:srgbClr val="FFFFFF"/>
                </a:solidFill>
                <a:latin typeface="Helvetica Light"/>
                <a:ea typeface="Helvetica Light"/>
                <a:cs typeface="Helvetica Light"/>
                <a:sym typeface="Helvetica Light"/>
              </a:defRPr>
            </a:pPr>
            <a:endParaRPr sz="3300">
              <a:solidFill>
                <a:srgbClr val="FFFFFF"/>
              </a:solidFill>
              <a:latin typeface="微软雅黑" panose="020B0503020204020204" charset="-122"/>
              <a:ea typeface="Helvetica Light"/>
              <a:cs typeface="Helvetica Light"/>
              <a:sym typeface="Helvetica Light"/>
            </a:endParaRPr>
          </a:p>
        </p:txBody>
      </p:sp>
      <p:sp>
        <p:nvSpPr>
          <p:cNvPr id="9" name="Shape 2729"/>
          <p:cNvSpPr/>
          <p:nvPr/>
        </p:nvSpPr>
        <p:spPr>
          <a:xfrm>
            <a:off x="1223301" y="3220574"/>
            <a:ext cx="2272039" cy="1163208"/>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rgbClr val="E05016"/>
          </a:solidFill>
          <a:ln w="63500">
            <a:solidFill>
              <a:srgbClr val="FFFFFF"/>
            </a:solidFill>
            <a:miter lim="400000"/>
          </a:ln>
        </p:spPr>
        <p:txBody>
          <a:bodyPr lIns="40314" tIns="40314" rIns="40314" bIns="40314" anchor="ctr"/>
          <a:lstStyle/>
          <a:p>
            <a:pPr>
              <a:defRPr sz="3200">
                <a:solidFill>
                  <a:srgbClr val="FFFFFF"/>
                </a:solidFill>
                <a:latin typeface="Helvetica Light"/>
                <a:ea typeface="Helvetica Light"/>
                <a:cs typeface="Helvetica Light"/>
                <a:sym typeface="Helvetica Light"/>
              </a:defRPr>
            </a:pPr>
            <a:endParaRPr sz="3300" kern="0">
              <a:solidFill>
                <a:srgbClr val="FFFFFF"/>
              </a:solidFill>
              <a:latin typeface="微软雅黑" panose="020B0503020204020204" charset="-122"/>
              <a:ea typeface="Helvetica Light"/>
              <a:cs typeface="Helvetica Light"/>
              <a:sym typeface="Helvetica Light"/>
            </a:endParaRPr>
          </a:p>
        </p:txBody>
      </p:sp>
      <p:sp>
        <p:nvSpPr>
          <p:cNvPr id="10" name="Shape 2730"/>
          <p:cNvSpPr/>
          <p:nvPr/>
        </p:nvSpPr>
        <p:spPr>
          <a:xfrm>
            <a:off x="3693844" y="3220574"/>
            <a:ext cx="2272039" cy="1163208"/>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chemeClr val="tx1">
              <a:lumMod val="50000"/>
              <a:lumOff val="50000"/>
            </a:schemeClr>
          </a:solidFill>
          <a:ln w="63500">
            <a:solidFill>
              <a:srgbClr val="FFFFFF"/>
            </a:solidFill>
            <a:miter lim="400000"/>
          </a:ln>
        </p:spPr>
        <p:txBody>
          <a:bodyPr lIns="40314" tIns="40314" rIns="40314" bIns="40314" anchor="ctr"/>
          <a:lstStyle/>
          <a:p>
            <a:pPr>
              <a:defRPr sz="3200">
                <a:solidFill>
                  <a:srgbClr val="FFFFFF"/>
                </a:solidFill>
                <a:latin typeface="Helvetica Light"/>
                <a:ea typeface="Helvetica Light"/>
                <a:cs typeface="Helvetica Light"/>
                <a:sym typeface="Helvetica Light"/>
              </a:defRPr>
            </a:pPr>
            <a:endParaRPr sz="3300" kern="0">
              <a:solidFill>
                <a:srgbClr val="FFFFFF"/>
              </a:solidFill>
              <a:latin typeface="微软雅黑" panose="020B0503020204020204" charset="-122"/>
              <a:ea typeface="Helvetica Light"/>
              <a:cs typeface="Helvetica Light"/>
              <a:sym typeface="Helvetica Light"/>
            </a:endParaRPr>
          </a:p>
        </p:txBody>
      </p:sp>
      <p:sp>
        <p:nvSpPr>
          <p:cNvPr id="11" name="Shape 2731"/>
          <p:cNvSpPr/>
          <p:nvPr/>
        </p:nvSpPr>
        <p:spPr>
          <a:xfrm>
            <a:off x="6164386" y="3220574"/>
            <a:ext cx="2272032" cy="1163208"/>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rgbClr val="E05016"/>
          </a:solidFill>
          <a:ln w="63500">
            <a:solidFill>
              <a:srgbClr val="FFFFFF"/>
            </a:solidFill>
            <a:miter lim="400000"/>
          </a:ln>
        </p:spPr>
        <p:txBody>
          <a:bodyPr lIns="40314" tIns="40314" rIns="40314" bIns="40314" anchor="ctr"/>
          <a:lstStyle/>
          <a:p>
            <a:pPr>
              <a:defRPr sz="3200">
                <a:solidFill>
                  <a:srgbClr val="FFFFFF"/>
                </a:solidFill>
                <a:latin typeface="Helvetica Light"/>
                <a:ea typeface="Helvetica Light"/>
                <a:cs typeface="Helvetica Light"/>
                <a:sym typeface="Helvetica Light"/>
              </a:defRPr>
            </a:pPr>
            <a:endParaRPr sz="3300" kern="0">
              <a:solidFill>
                <a:srgbClr val="FFFFFF"/>
              </a:solidFill>
              <a:latin typeface="微软雅黑" panose="020B0503020204020204" charset="-122"/>
              <a:ea typeface="Helvetica Light"/>
              <a:cs typeface="Helvetica Light"/>
              <a:sym typeface="Helvetica Light"/>
            </a:endParaRPr>
          </a:p>
        </p:txBody>
      </p:sp>
      <p:sp>
        <p:nvSpPr>
          <p:cNvPr id="12" name="Shape 2732"/>
          <p:cNvSpPr/>
          <p:nvPr/>
        </p:nvSpPr>
        <p:spPr>
          <a:xfrm>
            <a:off x="8622818" y="3220574"/>
            <a:ext cx="2272032" cy="1163208"/>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chemeClr val="tx1">
              <a:lumMod val="50000"/>
              <a:lumOff val="50000"/>
            </a:schemeClr>
          </a:solidFill>
          <a:ln w="63500">
            <a:solidFill>
              <a:srgbClr val="FFFFFF"/>
            </a:solidFill>
            <a:miter lim="400000"/>
          </a:ln>
        </p:spPr>
        <p:txBody>
          <a:bodyPr lIns="40314" tIns="40314" rIns="40314" bIns="40314" anchor="ctr"/>
          <a:lstStyle/>
          <a:p>
            <a:pPr>
              <a:defRPr sz="3200">
                <a:solidFill>
                  <a:srgbClr val="FFFFFF"/>
                </a:solidFill>
                <a:latin typeface="Helvetica Light"/>
                <a:ea typeface="Helvetica Light"/>
                <a:cs typeface="Helvetica Light"/>
                <a:sym typeface="Helvetica Light"/>
              </a:defRPr>
            </a:pPr>
            <a:endParaRPr sz="3300" kern="0">
              <a:solidFill>
                <a:srgbClr val="FFFFFF"/>
              </a:solidFill>
              <a:latin typeface="微软雅黑" panose="020B0503020204020204" charset="-122"/>
              <a:ea typeface="Helvetica Light"/>
              <a:cs typeface="Helvetica Light"/>
              <a:sym typeface="Helvetica Light"/>
            </a:endParaRPr>
          </a:p>
        </p:txBody>
      </p:sp>
      <p:sp>
        <p:nvSpPr>
          <p:cNvPr id="13" name="Shape 2733"/>
          <p:cNvSpPr/>
          <p:nvPr/>
        </p:nvSpPr>
        <p:spPr>
          <a:xfrm>
            <a:off x="2700784" y="3644659"/>
            <a:ext cx="1801964" cy="302919"/>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7060"/>
                  <a:pt x="20794" y="21600"/>
                  <a:pt x="19800" y="21600"/>
                </a:cubicBezTo>
                <a:lnTo>
                  <a:pt x="1800" y="21600"/>
                </a:lnTo>
                <a:cubicBezTo>
                  <a:pt x="806" y="21600"/>
                  <a:pt x="0" y="17060"/>
                  <a:pt x="0" y="10800"/>
                </a:cubicBezTo>
                <a:lnTo>
                  <a:pt x="0" y="10800"/>
                </a:lnTo>
                <a:cubicBezTo>
                  <a:pt x="0" y="4540"/>
                  <a:pt x="806" y="0"/>
                  <a:pt x="1800" y="0"/>
                </a:cubicBezTo>
                <a:lnTo>
                  <a:pt x="19800" y="0"/>
                </a:lnTo>
                <a:cubicBezTo>
                  <a:pt x="20794" y="0"/>
                  <a:pt x="21600" y="4540"/>
                  <a:pt x="21600" y="10800"/>
                </a:cubicBezTo>
                <a:cubicBezTo>
                  <a:pt x="21600" y="10800"/>
                  <a:pt x="21600" y="10800"/>
                  <a:pt x="21600" y="10800"/>
                </a:cubicBezTo>
                <a:close/>
              </a:path>
            </a:pathLst>
          </a:custGeom>
          <a:solidFill>
            <a:srgbClr val="ED7545">
              <a:alpha val="50000"/>
            </a:srgbClr>
          </a:solidFill>
          <a:ln w="63500">
            <a:solidFill>
              <a:srgbClr val="FFFFFF">
                <a:alpha val="50000"/>
              </a:srgbClr>
            </a:solidFill>
            <a:miter lim="400000"/>
          </a:ln>
        </p:spPr>
        <p:txBody>
          <a:bodyPr lIns="0" tIns="0" rIns="0" bIns="0" anchor="ctr"/>
          <a:lstStyle/>
          <a:p>
            <a:pPr>
              <a:defRPr sz="3200">
                <a:solidFill>
                  <a:srgbClr val="FFFFFF"/>
                </a:solidFill>
                <a:latin typeface="Helvetica Light"/>
                <a:ea typeface="Helvetica Light"/>
                <a:cs typeface="Helvetica Light"/>
                <a:sym typeface="Helvetica Light"/>
              </a:defRPr>
            </a:pPr>
            <a:endParaRPr sz="3300" kern="0">
              <a:solidFill>
                <a:srgbClr val="FFFFFF"/>
              </a:solidFill>
              <a:latin typeface="微软雅黑" panose="020B0503020204020204" charset="-122"/>
              <a:ea typeface="Helvetica Light"/>
              <a:cs typeface="Helvetica Light"/>
              <a:sym typeface="Helvetica Light"/>
            </a:endParaRPr>
          </a:p>
        </p:txBody>
      </p:sp>
      <p:sp>
        <p:nvSpPr>
          <p:cNvPr id="14" name="Shape 2734"/>
          <p:cNvSpPr/>
          <p:nvPr/>
        </p:nvSpPr>
        <p:spPr>
          <a:xfrm>
            <a:off x="5171326" y="3644659"/>
            <a:ext cx="1801959" cy="302919"/>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7060"/>
                  <a:pt x="20794" y="21600"/>
                  <a:pt x="19800" y="21600"/>
                </a:cubicBezTo>
                <a:lnTo>
                  <a:pt x="1800" y="21600"/>
                </a:lnTo>
                <a:cubicBezTo>
                  <a:pt x="806" y="21600"/>
                  <a:pt x="0" y="17060"/>
                  <a:pt x="0" y="10800"/>
                </a:cubicBezTo>
                <a:lnTo>
                  <a:pt x="0" y="10800"/>
                </a:lnTo>
                <a:cubicBezTo>
                  <a:pt x="0" y="4540"/>
                  <a:pt x="806" y="0"/>
                  <a:pt x="1800" y="0"/>
                </a:cubicBezTo>
                <a:lnTo>
                  <a:pt x="19800" y="0"/>
                </a:lnTo>
                <a:cubicBezTo>
                  <a:pt x="20794" y="0"/>
                  <a:pt x="21600" y="4540"/>
                  <a:pt x="21600" y="10800"/>
                </a:cubicBezTo>
                <a:cubicBezTo>
                  <a:pt x="21600" y="10800"/>
                  <a:pt x="21600" y="10800"/>
                  <a:pt x="21600" y="10800"/>
                </a:cubicBezTo>
                <a:close/>
              </a:path>
            </a:pathLst>
          </a:custGeom>
          <a:solidFill>
            <a:srgbClr val="ED7545">
              <a:alpha val="50000"/>
            </a:srgbClr>
          </a:solidFill>
          <a:ln w="63500">
            <a:solidFill>
              <a:srgbClr val="FFFFFF">
                <a:alpha val="50000"/>
              </a:srgbClr>
            </a:solidFill>
            <a:miter lim="400000"/>
          </a:ln>
        </p:spPr>
        <p:txBody>
          <a:bodyPr lIns="0" tIns="0" rIns="0" bIns="0" anchor="ctr"/>
          <a:lstStyle/>
          <a:p>
            <a:pPr>
              <a:defRPr sz="3200">
                <a:solidFill>
                  <a:srgbClr val="FFFFFF"/>
                </a:solidFill>
                <a:latin typeface="Helvetica Light"/>
                <a:ea typeface="Helvetica Light"/>
                <a:cs typeface="Helvetica Light"/>
                <a:sym typeface="Helvetica Light"/>
              </a:defRPr>
            </a:pPr>
            <a:endParaRPr sz="3300" kern="0">
              <a:solidFill>
                <a:srgbClr val="FFFFFF"/>
              </a:solidFill>
              <a:latin typeface="微软雅黑" panose="020B0503020204020204" charset="-122"/>
              <a:ea typeface="Helvetica Light"/>
              <a:cs typeface="Helvetica Light"/>
              <a:sym typeface="Helvetica Light"/>
            </a:endParaRPr>
          </a:p>
        </p:txBody>
      </p:sp>
      <p:sp>
        <p:nvSpPr>
          <p:cNvPr id="15" name="Shape 2735"/>
          <p:cNvSpPr/>
          <p:nvPr/>
        </p:nvSpPr>
        <p:spPr>
          <a:xfrm>
            <a:off x="7629758" y="3644659"/>
            <a:ext cx="1801959" cy="302919"/>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7060"/>
                  <a:pt x="20794" y="21600"/>
                  <a:pt x="19800" y="21600"/>
                </a:cubicBezTo>
                <a:lnTo>
                  <a:pt x="1800" y="21600"/>
                </a:lnTo>
                <a:cubicBezTo>
                  <a:pt x="806" y="21600"/>
                  <a:pt x="0" y="17060"/>
                  <a:pt x="0" y="10800"/>
                </a:cubicBezTo>
                <a:lnTo>
                  <a:pt x="0" y="10800"/>
                </a:lnTo>
                <a:cubicBezTo>
                  <a:pt x="0" y="4540"/>
                  <a:pt x="806" y="0"/>
                  <a:pt x="1800" y="0"/>
                </a:cubicBezTo>
                <a:lnTo>
                  <a:pt x="19800" y="0"/>
                </a:lnTo>
                <a:cubicBezTo>
                  <a:pt x="20794" y="0"/>
                  <a:pt x="21600" y="4540"/>
                  <a:pt x="21600" y="10800"/>
                </a:cubicBezTo>
                <a:cubicBezTo>
                  <a:pt x="21600" y="10800"/>
                  <a:pt x="21600" y="10800"/>
                  <a:pt x="21600" y="10800"/>
                </a:cubicBezTo>
                <a:close/>
              </a:path>
            </a:pathLst>
          </a:custGeom>
          <a:solidFill>
            <a:srgbClr val="ED7545">
              <a:alpha val="50000"/>
            </a:srgbClr>
          </a:solidFill>
          <a:ln w="63500">
            <a:solidFill>
              <a:srgbClr val="FFFFFF">
                <a:alpha val="50000"/>
              </a:srgbClr>
            </a:solidFill>
            <a:miter lim="400000"/>
          </a:ln>
        </p:spPr>
        <p:txBody>
          <a:bodyPr lIns="0" tIns="0" rIns="0" bIns="0" anchor="ctr"/>
          <a:lstStyle/>
          <a:p>
            <a:pPr>
              <a:defRPr sz="3200">
                <a:solidFill>
                  <a:srgbClr val="FFFFFF"/>
                </a:solidFill>
                <a:latin typeface="Helvetica Light"/>
                <a:ea typeface="Helvetica Light"/>
                <a:cs typeface="Helvetica Light"/>
                <a:sym typeface="Helvetica Light"/>
              </a:defRPr>
            </a:pPr>
            <a:endParaRPr sz="3300" kern="0">
              <a:solidFill>
                <a:srgbClr val="FFFFFF"/>
              </a:solidFill>
              <a:latin typeface="微软雅黑" panose="020B0503020204020204" charset="-122"/>
              <a:ea typeface="Helvetica Light"/>
              <a:cs typeface="Helvetica Light"/>
              <a:sym typeface="Helvetica Light"/>
            </a:endParaRPr>
          </a:p>
        </p:txBody>
      </p:sp>
      <p:sp>
        <p:nvSpPr>
          <p:cNvPr id="16" name="TextBox 15"/>
          <p:cNvSpPr txBox="1"/>
          <p:nvPr/>
        </p:nvSpPr>
        <p:spPr>
          <a:xfrm>
            <a:off x="1338844" y="2280717"/>
            <a:ext cx="1960679" cy="507831"/>
          </a:xfrm>
          <a:prstGeom prst="rect">
            <a:avLst/>
          </a:prstGeom>
          <a:noFill/>
        </p:spPr>
        <p:txBody>
          <a:bodyPr wrap="square" lIns="0" tIns="0" rIns="0" bIns="0" rtlCol="0">
            <a:spAutoFit/>
          </a:bodyPr>
          <a:lstStyle/>
          <a:p>
            <a:pPr algn="ctr"/>
            <a:r>
              <a:rPr lang="zh-CN" altLang="en-US" sz="1100" dirty="0">
                <a:solidFill>
                  <a:srgbClr val="474747"/>
                </a:solidFill>
                <a:latin typeface="微软雅黑" panose="020B0503020204020204" charset="-122"/>
                <a:ea typeface="微软雅黑" panose="020B0503020204020204" charset="-122"/>
              </a:rPr>
              <a:t>此处添加详细文本描述，建议与标题相关并符合整体语言风格，语言描述尽量简洁生动</a:t>
            </a:r>
            <a:endParaRPr lang="en-GB" altLang="zh-CN" sz="1100" dirty="0">
              <a:solidFill>
                <a:srgbClr val="474747"/>
              </a:solidFill>
              <a:latin typeface="微软雅黑" panose="020B0503020204020204" charset="-122"/>
              <a:ea typeface="微软雅黑" panose="020B0503020204020204" charset="-122"/>
            </a:endParaRPr>
          </a:p>
        </p:txBody>
      </p:sp>
      <p:sp>
        <p:nvSpPr>
          <p:cNvPr id="17" name="Text Placeholder 2"/>
          <p:cNvSpPr txBox="1"/>
          <p:nvPr/>
        </p:nvSpPr>
        <p:spPr>
          <a:xfrm>
            <a:off x="1219377" y="1897494"/>
            <a:ext cx="2085107" cy="312563"/>
          </a:xfrm>
          <a:prstGeom prst="rect">
            <a:avLst/>
          </a:prstGeom>
          <a:noFill/>
        </p:spPr>
        <p:txBody>
          <a:bodyPr vert="horz" lIns="0" tIns="48376" rIns="0" bIns="48376"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500" dirty="0">
                <a:solidFill>
                  <a:srgbClr val="E05016"/>
                </a:solidFill>
                <a:latin typeface="微软雅黑" panose="020B0503020204020204" charset="-122"/>
                <a:ea typeface="微软雅黑" panose="020B0503020204020204" charset="-122"/>
              </a:rPr>
              <a:t>添加标题</a:t>
            </a:r>
            <a:endParaRPr lang="en-GB" altLang="zh-CN" sz="1500" dirty="0">
              <a:solidFill>
                <a:srgbClr val="E05016"/>
              </a:solidFill>
              <a:latin typeface="微软雅黑" panose="020B0503020204020204" charset="-122"/>
              <a:ea typeface="微软雅黑" panose="020B0503020204020204" charset="-122"/>
            </a:endParaRPr>
          </a:p>
        </p:txBody>
      </p:sp>
      <p:sp>
        <p:nvSpPr>
          <p:cNvPr id="18" name="TextBox 17"/>
          <p:cNvSpPr txBox="1"/>
          <p:nvPr/>
        </p:nvSpPr>
        <p:spPr>
          <a:xfrm>
            <a:off x="3880776" y="2280717"/>
            <a:ext cx="1960679" cy="507831"/>
          </a:xfrm>
          <a:prstGeom prst="rect">
            <a:avLst/>
          </a:prstGeom>
          <a:noFill/>
        </p:spPr>
        <p:txBody>
          <a:bodyPr wrap="square" lIns="0" tIns="0" rIns="0" bIns="0" rtlCol="0">
            <a:spAutoFit/>
          </a:bodyPr>
          <a:lstStyle/>
          <a:p>
            <a:pPr algn="ctr"/>
            <a:r>
              <a:rPr lang="zh-CN" altLang="en-US" sz="1100" dirty="0">
                <a:solidFill>
                  <a:srgbClr val="474747"/>
                </a:solidFill>
                <a:latin typeface="微软雅黑" panose="020B0503020204020204" charset="-122"/>
                <a:ea typeface="微软雅黑" panose="020B0503020204020204" charset="-122"/>
              </a:rPr>
              <a:t>此处添加详细文本描述，建议与标题相关并符合整体语言风格，语言描述尽量简洁生动</a:t>
            </a:r>
            <a:endParaRPr lang="en-GB" altLang="zh-CN" sz="1100" dirty="0">
              <a:solidFill>
                <a:srgbClr val="474747"/>
              </a:solidFill>
              <a:latin typeface="微软雅黑" panose="020B0503020204020204" charset="-122"/>
              <a:ea typeface="微软雅黑" panose="020B0503020204020204" charset="-122"/>
            </a:endParaRPr>
          </a:p>
        </p:txBody>
      </p:sp>
      <p:sp>
        <p:nvSpPr>
          <p:cNvPr id="19" name="Text Placeholder 2"/>
          <p:cNvSpPr txBox="1"/>
          <p:nvPr/>
        </p:nvSpPr>
        <p:spPr>
          <a:xfrm>
            <a:off x="3761309" y="1897494"/>
            <a:ext cx="2085107" cy="312563"/>
          </a:xfrm>
          <a:prstGeom prst="rect">
            <a:avLst/>
          </a:prstGeom>
          <a:noFill/>
        </p:spPr>
        <p:txBody>
          <a:bodyPr vert="horz" lIns="0" tIns="48376" rIns="0" bIns="48376"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500" dirty="0">
                <a:solidFill>
                  <a:srgbClr val="E05016"/>
                </a:solidFill>
                <a:latin typeface="微软雅黑" panose="020B0503020204020204" charset="-122"/>
                <a:ea typeface="微软雅黑" panose="020B0503020204020204" charset="-122"/>
              </a:rPr>
              <a:t>添加标题</a:t>
            </a:r>
            <a:endParaRPr lang="en-GB" altLang="zh-CN" sz="1500" dirty="0">
              <a:solidFill>
                <a:srgbClr val="E05016"/>
              </a:solidFill>
              <a:latin typeface="微软雅黑" panose="020B0503020204020204" charset="-122"/>
              <a:ea typeface="微软雅黑" panose="020B0503020204020204" charset="-122"/>
            </a:endParaRPr>
          </a:p>
        </p:txBody>
      </p:sp>
      <p:sp>
        <p:nvSpPr>
          <p:cNvPr id="20" name="TextBox 19"/>
          <p:cNvSpPr txBox="1"/>
          <p:nvPr/>
        </p:nvSpPr>
        <p:spPr>
          <a:xfrm>
            <a:off x="6296886" y="2276492"/>
            <a:ext cx="1960679" cy="507831"/>
          </a:xfrm>
          <a:prstGeom prst="rect">
            <a:avLst/>
          </a:prstGeom>
          <a:noFill/>
        </p:spPr>
        <p:txBody>
          <a:bodyPr wrap="square" lIns="0" tIns="0" rIns="0" bIns="0" rtlCol="0">
            <a:spAutoFit/>
          </a:bodyPr>
          <a:lstStyle/>
          <a:p>
            <a:pPr algn="ctr"/>
            <a:r>
              <a:rPr lang="zh-CN" altLang="en-US" sz="1100" dirty="0">
                <a:solidFill>
                  <a:srgbClr val="474747"/>
                </a:solidFill>
                <a:latin typeface="微软雅黑" panose="020B0503020204020204" charset="-122"/>
                <a:ea typeface="微软雅黑" panose="020B0503020204020204" charset="-122"/>
              </a:rPr>
              <a:t>此处添加详细文本描述，建议与标题相关并符合整体语言风格，语言描述尽量简洁生动</a:t>
            </a:r>
            <a:endParaRPr lang="en-GB" altLang="zh-CN" sz="1100" dirty="0">
              <a:solidFill>
                <a:srgbClr val="474747"/>
              </a:solidFill>
              <a:latin typeface="微软雅黑" panose="020B0503020204020204" charset="-122"/>
              <a:ea typeface="微软雅黑" panose="020B0503020204020204" charset="-122"/>
            </a:endParaRPr>
          </a:p>
        </p:txBody>
      </p:sp>
      <p:sp>
        <p:nvSpPr>
          <p:cNvPr id="21" name="Text Placeholder 2"/>
          <p:cNvSpPr txBox="1"/>
          <p:nvPr/>
        </p:nvSpPr>
        <p:spPr>
          <a:xfrm>
            <a:off x="6177420" y="1893268"/>
            <a:ext cx="2085107" cy="312563"/>
          </a:xfrm>
          <a:prstGeom prst="rect">
            <a:avLst/>
          </a:prstGeom>
          <a:noFill/>
        </p:spPr>
        <p:txBody>
          <a:bodyPr vert="horz" lIns="0" tIns="48376" rIns="0" bIns="48376"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500" dirty="0">
                <a:solidFill>
                  <a:srgbClr val="E05016"/>
                </a:solidFill>
                <a:latin typeface="微软雅黑" panose="020B0503020204020204" charset="-122"/>
                <a:ea typeface="微软雅黑" panose="020B0503020204020204" charset="-122"/>
              </a:rPr>
              <a:t>添加标题</a:t>
            </a:r>
            <a:endParaRPr lang="en-GB" altLang="zh-CN" sz="1500" dirty="0">
              <a:solidFill>
                <a:srgbClr val="E05016"/>
              </a:solidFill>
              <a:latin typeface="微软雅黑" panose="020B0503020204020204" charset="-122"/>
              <a:ea typeface="微软雅黑" panose="020B0503020204020204" charset="-122"/>
            </a:endParaRPr>
          </a:p>
        </p:txBody>
      </p:sp>
      <p:sp>
        <p:nvSpPr>
          <p:cNvPr id="22" name="TextBox 21"/>
          <p:cNvSpPr txBox="1"/>
          <p:nvPr/>
        </p:nvSpPr>
        <p:spPr>
          <a:xfrm>
            <a:off x="8848896" y="2276492"/>
            <a:ext cx="1960679" cy="507831"/>
          </a:xfrm>
          <a:prstGeom prst="rect">
            <a:avLst/>
          </a:prstGeom>
          <a:noFill/>
        </p:spPr>
        <p:txBody>
          <a:bodyPr wrap="square" lIns="0" tIns="0" rIns="0" bIns="0" rtlCol="0">
            <a:spAutoFit/>
          </a:bodyPr>
          <a:lstStyle/>
          <a:p>
            <a:pPr algn="ctr"/>
            <a:r>
              <a:rPr lang="zh-CN" altLang="en-US" sz="1100" dirty="0">
                <a:solidFill>
                  <a:srgbClr val="474747"/>
                </a:solidFill>
                <a:latin typeface="微软雅黑" panose="020B0503020204020204" charset="-122"/>
                <a:ea typeface="微软雅黑" panose="020B0503020204020204" charset="-122"/>
              </a:rPr>
              <a:t>此处添加详细文本描述，建议与标题相关并符合整体语言风格，语言描述尽量简洁生动</a:t>
            </a:r>
            <a:endParaRPr lang="en-GB" altLang="zh-CN" sz="1100" dirty="0">
              <a:solidFill>
                <a:srgbClr val="474747"/>
              </a:solidFill>
              <a:latin typeface="微软雅黑" panose="020B0503020204020204" charset="-122"/>
              <a:ea typeface="微软雅黑" panose="020B0503020204020204" charset="-122"/>
            </a:endParaRPr>
          </a:p>
        </p:txBody>
      </p:sp>
      <p:sp>
        <p:nvSpPr>
          <p:cNvPr id="23" name="Text Placeholder 2"/>
          <p:cNvSpPr txBox="1"/>
          <p:nvPr/>
        </p:nvSpPr>
        <p:spPr>
          <a:xfrm>
            <a:off x="8729429" y="1893268"/>
            <a:ext cx="2085107" cy="312563"/>
          </a:xfrm>
          <a:prstGeom prst="rect">
            <a:avLst/>
          </a:prstGeom>
          <a:noFill/>
        </p:spPr>
        <p:txBody>
          <a:bodyPr vert="horz" lIns="0" tIns="48376" rIns="0" bIns="48376"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500" dirty="0">
                <a:solidFill>
                  <a:srgbClr val="E05016"/>
                </a:solidFill>
                <a:latin typeface="微软雅黑" panose="020B0503020204020204" charset="-122"/>
                <a:ea typeface="微软雅黑" panose="020B0503020204020204" charset="-122"/>
              </a:rPr>
              <a:t>添加标题</a:t>
            </a:r>
            <a:endParaRPr lang="en-GB" altLang="zh-CN" sz="1500" dirty="0">
              <a:solidFill>
                <a:srgbClr val="E05016"/>
              </a:solidFill>
              <a:latin typeface="微软雅黑" panose="020B0503020204020204" charset="-122"/>
              <a:ea typeface="微软雅黑" panose="020B0503020204020204" charset="-122"/>
            </a:endParaRPr>
          </a:p>
        </p:txBody>
      </p:sp>
      <p:sp>
        <p:nvSpPr>
          <p:cNvPr id="24" name="TextBox 23"/>
          <p:cNvSpPr txBox="1"/>
          <p:nvPr/>
        </p:nvSpPr>
        <p:spPr>
          <a:xfrm>
            <a:off x="2830148" y="4956351"/>
            <a:ext cx="1566152" cy="169277"/>
          </a:xfrm>
          <a:prstGeom prst="rect">
            <a:avLst/>
          </a:prstGeom>
          <a:noFill/>
        </p:spPr>
        <p:txBody>
          <a:bodyPr wrap="square" lIns="0" tIns="0" rIns="0" bIns="0" rtlCol="0">
            <a:spAutoFit/>
          </a:bodyPr>
          <a:lstStyle/>
          <a:p>
            <a:pPr algn="ctr" defTabSz="1245235"/>
            <a:r>
              <a:rPr lang="zh-CN" altLang="en-US" sz="1100" dirty="0">
                <a:solidFill>
                  <a:srgbClr val="E05016"/>
                </a:solidFill>
                <a:latin typeface="微软雅黑" panose="020B0503020204020204" charset="-122"/>
                <a:ea typeface="微软雅黑" panose="020B0503020204020204" charset="-122"/>
              </a:rPr>
              <a:t>添加标题</a:t>
            </a:r>
            <a:endParaRPr lang="en-GB" altLang="zh-CN" sz="1100" dirty="0">
              <a:solidFill>
                <a:srgbClr val="E05016"/>
              </a:solidFill>
              <a:latin typeface="微软雅黑" panose="020B0503020204020204" charset="-122"/>
              <a:ea typeface="微软雅黑" panose="020B0503020204020204" charset="-122"/>
            </a:endParaRPr>
          </a:p>
        </p:txBody>
      </p:sp>
      <p:sp>
        <p:nvSpPr>
          <p:cNvPr id="25" name="TextBox 24"/>
          <p:cNvSpPr txBox="1"/>
          <p:nvPr/>
        </p:nvSpPr>
        <p:spPr>
          <a:xfrm>
            <a:off x="2632885" y="5234968"/>
            <a:ext cx="1960679" cy="507831"/>
          </a:xfrm>
          <a:prstGeom prst="rect">
            <a:avLst/>
          </a:prstGeom>
          <a:noFill/>
        </p:spPr>
        <p:txBody>
          <a:bodyPr wrap="square" lIns="0" tIns="0" rIns="0" bIns="0" rtlCol="0">
            <a:spAutoFit/>
          </a:bodyPr>
          <a:lstStyle/>
          <a:p>
            <a:pPr algn="ctr"/>
            <a:r>
              <a:rPr lang="zh-CN" altLang="en-US" sz="1100" dirty="0">
                <a:solidFill>
                  <a:srgbClr val="474747"/>
                </a:solidFill>
                <a:latin typeface="微软雅黑" panose="020B0503020204020204" charset="-122"/>
                <a:ea typeface="微软雅黑" panose="020B0503020204020204" charset="-122"/>
              </a:rPr>
              <a:t>此处添加详细文本描述，建议与标题相关并符合整体语言风格，语言描述尽量简洁生动</a:t>
            </a:r>
            <a:endParaRPr lang="en-GB" altLang="zh-CN" sz="1100" dirty="0">
              <a:solidFill>
                <a:srgbClr val="474747"/>
              </a:solidFill>
              <a:latin typeface="微软雅黑" panose="020B0503020204020204" charset="-122"/>
              <a:ea typeface="微软雅黑" panose="020B0503020204020204" charset="-122"/>
            </a:endParaRPr>
          </a:p>
        </p:txBody>
      </p:sp>
      <p:sp>
        <p:nvSpPr>
          <p:cNvPr id="26" name="TextBox 25"/>
          <p:cNvSpPr txBox="1"/>
          <p:nvPr/>
        </p:nvSpPr>
        <p:spPr>
          <a:xfrm>
            <a:off x="5291115" y="4956351"/>
            <a:ext cx="1566152" cy="169277"/>
          </a:xfrm>
          <a:prstGeom prst="rect">
            <a:avLst/>
          </a:prstGeom>
          <a:noFill/>
        </p:spPr>
        <p:txBody>
          <a:bodyPr wrap="square" lIns="0" tIns="0" rIns="0" bIns="0" rtlCol="0">
            <a:spAutoFit/>
          </a:bodyPr>
          <a:lstStyle/>
          <a:p>
            <a:pPr algn="ctr" defTabSz="1245235"/>
            <a:r>
              <a:rPr lang="zh-CN" altLang="en-US" sz="1100" dirty="0">
                <a:solidFill>
                  <a:srgbClr val="E05016"/>
                </a:solidFill>
                <a:latin typeface="微软雅黑" panose="020B0503020204020204" charset="-122"/>
                <a:ea typeface="微软雅黑" panose="020B0503020204020204" charset="-122"/>
              </a:rPr>
              <a:t>添加标题</a:t>
            </a:r>
            <a:endParaRPr lang="en-GB" altLang="zh-CN" sz="1100" dirty="0">
              <a:solidFill>
                <a:srgbClr val="E05016"/>
              </a:solidFill>
              <a:latin typeface="微软雅黑" panose="020B0503020204020204" charset="-122"/>
              <a:ea typeface="微软雅黑" panose="020B0503020204020204" charset="-122"/>
            </a:endParaRPr>
          </a:p>
        </p:txBody>
      </p:sp>
      <p:sp>
        <p:nvSpPr>
          <p:cNvPr id="27" name="TextBox 26"/>
          <p:cNvSpPr txBox="1"/>
          <p:nvPr/>
        </p:nvSpPr>
        <p:spPr>
          <a:xfrm>
            <a:off x="5093851" y="5234968"/>
            <a:ext cx="1960679" cy="507831"/>
          </a:xfrm>
          <a:prstGeom prst="rect">
            <a:avLst/>
          </a:prstGeom>
          <a:noFill/>
        </p:spPr>
        <p:txBody>
          <a:bodyPr wrap="square" lIns="0" tIns="0" rIns="0" bIns="0" rtlCol="0">
            <a:spAutoFit/>
          </a:bodyPr>
          <a:lstStyle/>
          <a:p>
            <a:pPr algn="ctr"/>
            <a:r>
              <a:rPr lang="zh-CN" altLang="en-US" sz="1100" dirty="0">
                <a:solidFill>
                  <a:srgbClr val="474747"/>
                </a:solidFill>
                <a:latin typeface="微软雅黑" panose="020B0503020204020204" charset="-122"/>
                <a:ea typeface="微软雅黑" panose="020B0503020204020204" charset="-122"/>
              </a:rPr>
              <a:t>此处添加详细文本描述，建议与标题相关并符合整体语言风格，语言描述尽量简洁生动</a:t>
            </a:r>
            <a:endParaRPr lang="en-GB" altLang="zh-CN" sz="1100" dirty="0">
              <a:solidFill>
                <a:srgbClr val="474747"/>
              </a:solidFill>
              <a:latin typeface="微软雅黑" panose="020B0503020204020204" charset="-122"/>
              <a:ea typeface="微软雅黑" panose="020B0503020204020204" charset="-122"/>
            </a:endParaRPr>
          </a:p>
        </p:txBody>
      </p:sp>
      <p:sp>
        <p:nvSpPr>
          <p:cNvPr id="28" name="TextBox 27"/>
          <p:cNvSpPr txBox="1"/>
          <p:nvPr/>
        </p:nvSpPr>
        <p:spPr>
          <a:xfrm>
            <a:off x="7758999" y="4956351"/>
            <a:ext cx="1566152" cy="169277"/>
          </a:xfrm>
          <a:prstGeom prst="rect">
            <a:avLst/>
          </a:prstGeom>
          <a:noFill/>
        </p:spPr>
        <p:txBody>
          <a:bodyPr wrap="square" lIns="0" tIns="0" rIns="0" bIns="0" rtlCol="0">
            <a:spAutoFit/>
          </a:bodyPr>
          <a:lstStyle/>
          <a:p>
            <a:pPr algn="ctr" defTabSz="1245235"/>
            <a:r>
              <a:rPr lang="zh-CN" altLang="en-US" sz="1100" dirty="0">
                <a:solidFill>
                  <a:srgbClr val="E05016"/>
                </a:solidFill>
                <a:latin typeface="微软雅黑" panose="020B0503020204020204" charset="-122"/>
                <a:ea typeface="微软雅黑" panose="020B0503020204020204" charset="-122"/>
              </a:rPr>
              <a:t>添加标题</a:t>
            </a:r>
            <a:endParaRPr lang="en-GB" altLang="zh-CN" sz="1100" dirty="0">
              <a:solidFill>
                <a:srgbClr val="E05016"/>
              </a:solidFill>
              <a:latin typeface="微软雅黑" panose="020B0503020204020204" charset="-122"/>
              <a:ea typeface="微软雅黑" panose="020B0503020204020204" charset="-122"/>
            </a:endParaRPr>
          </a:p>
        </p:txBody>
      </p:sp>
      <p:sp>
        <p:nvSpPr>
          <p:cNvPr id="29" name="TextBox 28"/>
          <p:cNvSpPr txBox="1"/>
          <p:nvPr/>
        </p:nvSpPr>
        <p:spPr>
          <a:xfrm>
            <a:off x="7561735" y="5234968"/>
            <a:ext cx="1960679" cy="507831"/>
          </a:xfrm>
          <a:prstGeom prst="rect">
            <a:avLst/>
          </a:prstGeom>
          <a:noFill/>
        </p:spPr>
        <p:txBody>
          <a:bodyPr wrap="square" lIns="0" tIns="0" rIns="0" bIns="0" rtlCol="0">
            <a:spAutoFit/>
          </a:bodyPr>
          <a:lstStyle/>
          <a:p>
            <a:pPr algn="ctr"/>
            <a:r>
              <a:rPr lang="zh-CN" altLang="en-US" sz="1100" dirty="0">
                <a:solidFill>
                  <a:srgbClr val="474747"/>
                </a:solidFill>
                <a:latin typeface="微软雅黑" panose="020B0503020204020204" charset="-122"/>
                <a:ea typeface="微软雅黑" panose="020B0503020204020204" charset="-122"/>
              </a:rPr>
              <a:t>此处添加详细文本描述，建议与标题相关并符合整体语言风格，语言描述尽量简洁生动</a:t>
            </a:r>
            <a:endParaRPr lang="en-GB" altLang="zh-CN" sz="1100" dirty="0">
              <a:solidFill>
                <a:srgbClr val="474747"/>
              </a:solidFill>
              <a:latin typeface="微软雅黑" panose="020B0503020204020204" charset="-122"/>
              <a:ea typeface="微软雅黑" panose="020B0503020204020204" charset="-122"/>
            </a:endParaRPr>
          </a:p>
        </p:txBody>
      </p:sp>
      <p:sp>
        <p:nvSpPr>
          <p:cNvPr id="30" name="TextBox 29"/>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420">
        <p14:vortex dir="r"/>
      </p:transition>
    </mc:Choice>
    <mc:Fallback>
      <p:transition spd="slow" advTm="64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200"/>
                                        <p:tgtEl>
                                          <p:spTgt spid="9"/>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fade">
                                      <p:cBhvr>
                                        <p:cTn id="21" dur="200"/>
                                        <p:tgtEl>
                                          <p:spTgt spid="17">
                                            <p:txEl>
                                              <p:pRg st="0" end="0"/>
                                            </p:txEl>
                                          </p:spTgt>
                                        </p:tgtEl>
                                      </p:cBhvr>
                                    </p:animEffect>
                                  </p:childTnLst>
                                </p:cTn>
                              </p:par>
                            </p:childTnLst>
                          </p:cTn>
                        </p:par>
                        <p:par>
                          <p:cTn id="22" fill="hold">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200"/>
                                        <p:tgtEl>
                                          <p:spTgt spid="16"/>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200"/>
                                        <p:tgtEl>
                                          <p:spTgt spid="13"/>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200"/>
                                        <p:tgtEl>
                                          <p:spTgt spid="10"/>
                                        </p:tgtEl>
                                      </p:cBhvr>
                                    </p:animEffect>
                                  </p:childTnLst>
                                </p:cTn>
                              </p:par>
                            </p:childTnLst>
                          </p:cTn>
                        </p:par>
                        <p:par>
                          <p:cTn id="34" fill="hold">
                            <p:stCondLst>
                              <p:cond delay="3500"/>
                            </p:stCondLst>
                            <p:childTnLst>
                              <p:par>
                                <p:cTn id="35" presetID="10" presetClass="entr" presetSubtype="0" fill="hold" grpId="0" nodeType="after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fade">
                                      <p:cBhvr>
                                        <p:cTn id="37" dur="200"/>
                                        <p:tgtEl>
                                          <p:spTgt spid="19">
                                            <p:txEl>
                                              <p:pRg st="0" end="0"/>
                                            </p:txEl>
                                          </p:spTgt>
                                        </p:tgtEl>
                                      </p:cBhvr>
                                    </p:animEffect>
                                  </p:childTnLst>
                                </p:cTn>
                              </p:par>
                            </p:childTnLst>
                          </p:cTn>
                        </p:par>
                        <p:par>
                          <p:cTn id="38" fill="hold">
                            <p:stCondLst>
                              <p:cond delay="4000"/>
                            </p:stCondLst>
                            <p:childTnLst>
                              <p:par>
                                <p:cTn id="39" presetID="22" presetClass="entr" presetSubtype="1"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up)">
                                      <p:cBhvr>
                                        <p:cTn id="41" dur="200"/>
                                        <p:tgtEl>
                                          <p:spTgt spid="18"/>
                                        </p:tgtEl>
                                      </p:cBhvr>
                                    </p:animEffect>
                                  </p:childTnLst>
                                </p:cTn>
                              </p:par>
                            </p:childTnLst>
                          </p:cTn>
                        </p:par>
                        <p:par>
                          <p:cTn id="42" fill="hold">
                            <p:stCondLst>
                              <p:cond delay="4500"/>
                            </p:stCondLst>
                            <p:childTnLst>
                              <p:par>
                                <p:cTn id="43" presetID="22" presetClass="entr" presetSubtype="1"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up)">
                                      <p:cBhvr>
                                        <p:cTn id="45" dur="200"/>
                                        <p:tgtEl>
                                          <p:spTgt spid="8"/>
                                        </p:tgtEl>
                                      </p:cBhvr>
                                    </p:animEffect>
                                  </p:childTnLst>
                                </p:cTn>
                              </p:par>
                            </p:childTnLst>
                          </p:cTn>
                        </p:par>
                        <p:par>
                          <p:cTn id="46" fill="hold">
                            <p:stCondLst>
                              <p:cond delay="5000"/>
                            </p:stCondLst>
                            <p:childTnLst>
                              <p:par>
                                <p:cTn id="47" presetID="10" presetClass="entr" presetSubtype="0"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200"/>
                                        <p:tgtEl>
                                          <p:spTgt spid="24"/>
                                        </p:tgtEl>
                                      </p:cBhvr>
                                    </p:animEffect>
                                  </p:childTnLst>
                                </p:cTn>
                              </p:par>
                            </p:childTnLst>
                          </p:cTn>
                        </p:par>
                        <p:par>
                          <p:cTn id="50" fill="hold">
                            <p:stCondLst>
                              <p:cond delay="5500"/>
                            </p:stCondLst>
                            <p:childTnLst>
                              <p:par>
                                <p:cTn id="51" presetID="22" presetClass="entr" presetSubtype="1" fill="hold" grpId="0"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up)">
                                      <p:cBhvr>
                                        <p:cTn id="53" dur="200"/>
                                        <p:tgtEl>
                                          <p:spTgt spid="25"/>
                                        </p:tgtEl>
                                      </p:cBhvr>
                                    </p:animEffect>
                                  </p:childTnLst>
                                </p:cTn>
                              </p:par>
                            </p:childTnLst>
                          </p:cTn>
                        </p:par>
                        <p:par>
                          <p:cTn id="54" fill="hold">
                            <p:stCondLst>
                              <p:cond delay="6000"/>
                            </p:stCondLst>
                            <p:childTnLst>
                              <p:par>
                                <p:cTn id="55" presetID="22" presetClass="entr" presetSubtype="8"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200"/>
                                        <p:tgtEl>
                                          <p:spTgt spid="14"/>
                                        </p:tgtEl>
                                      </p:cBhvr>
                                    </p:animEffect>
                                  </p:childTnLst>
                                </p:cTn>
                              </p:par>
                            </p:childTnLst>
                          </p:cTn>
                        </p:par>
                        <p:par>
                          <p:cTn id="58" fill="hold">
                            <p:stCondLst>
                              <p:cond delay="6500"/>
                            </p:stCondLst>
                            <p:childTnLst>
                              <p:par>
                                <p:cTn id="59" presetID="22" presetClass="entr" presetSubtype="8"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left)">
                                      <p:cBhvr>
                                        <p:cTn id="61" dur="200"/>
                                        <p:tgtEl>
                                          <p:spTgt spid="11"/>
                                        </p:tgtEl>
                                      </p:cBhvr>
                                    </p:animEffect>
                                  </p:childTnLst>
                                </p:cTn>
                              </p:par>
                            </p:childTnLst>
                          </p:cTn>
                        </p:par>
                        <p:par>
                          <p:cTn id="62" fill="hold">
                            <p:stCondLst>
                              <p:cond delay="7000"/>
                            </p:stCondLst>
                            <p:childTnLst>
                              <p:par>
                                <p:cTn id="63" presetID="10" presetClass="entr" presetSubtype="0" fill="hold" grpId="0" nodeType="afterEffect">
                                  <p:stCondLst>
                                    <p:cond delay="0"/>
                                  </p:stCondLst>
                                  <p:childTnLst>
                                    <p:set>
                                      <p:cBhvr>
                                        <p:cTn id="64" dur="1" fill="hold">
                                          <p:stCondLst>
                                            <p:cond delay="0"/>
                                          </p:stCondLst>
                                        </p:cTn>
                                        <p:tgtEl>
                                          <p:spTgt spid="21">
                                            <p:txEl>
                                              <p:pRg st="0" end="0"/>
                                            </p:txEl>
                                          </p:spTgt>
                                        </p:tgtEl>
                                        <p:attrNameLst>
                                          <p:attrName>style.visibility</p:attrName>
                                        </p:attrNameLst>
                                      </p:cBhvr>
                                      <p:to>
                                        <p:strVal val="visible"/>
                                      </p:to>
                                    </p:set>
                                    <p:animEffect transition="in" filter="fade">
                                      <p:cBhvr>
                                        <p:cTn id="65" dur="200"/>
                                        <p:tgtEl>
                                          <p:spTgt spid="21">
                                            <p:txEl>
                                              <p:pRg st="0" end="0"/>
                                            </p:txEl>
                                          </p:spTgt>
                                        </p:tgtEl>
                                      </p:cBhvr>
                                    </p:animEffect>
                                  </p:childTnLst>
                                </p:cTn>
                              </p:par>
                            </p:childTnLst>
                          </p:cTn>
                        </p:par>
                        <p:par>
                          <p:cTn id="66" fill="hold">
                            <p:stCondLst>
                              <p:cond delay="7500"/>
                            </p:stCondLst>
                            <p:childTnLst>
                              <p:par>
                                <p:cTn id="67" presetID="22" presetClass="entr" presetSubtype="1" fill="hold" grpId="0" nodeType="after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up)">
                                      <p:cBhvr>
                                        <p:cTn id="69" dur="200"/>
                                        <p:tgtEl>
                                          <p:spTgt spid="20"/>
                                        </p:tgtEl>
                                      </p:cBhvr>
                                    </p:animEffect>
                                  </p:childTnLst>
                                </p:cTn>
                              </p:par>
                            </p:childTnLst>
                          </p:cTn>
                        </p:par>
                        <p:par>
                          <p:cTn id="70" fill="hold">
                            <p:stCondLst>
                              <p:cond delay="8000"/>
                            </p:stCondLst>
                            <p:childTnLst>
                              <p:par>
                                <p:cTn id="71" presetID="22" presetClass="entr" presetSubtype="1" fill="hold" grpId="0" nodeType="after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wipe(up)">
                                      <p:cBhvr>
                                        <p:cTn id="73" dur="200"/>
                                        <p:tgtEl>
                                          <p:spTgt spid="7"/>
                                        </p:tgtEl>
                                      </p:cBhvr>
                                    </p:animEffect>
                                  </p:childTnLst>
                                </p:cTn>
                              </p:par>
                            </p:childTnLst>
                          </p:cTn>
                        </p:par>
                        <p:par>
                          <p:cTn id="74" fill="hold">
                            <p:stCondLst>
                              <p:cond delay="8500"/>
                            </p:stCondLst>
                            <p:childTnLst>
                              <p:par>
                                <p:cTn id="75" presetID="10" presetClass="entr" presetSubtype="0" fill="hold" grpId="0" nodeType="after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200"/>
                                        <p:tgtEl>
                                          <p:spTgt spid="26"/>
                                        </p:tgtEl>
                                      </p:cBhvr>
                                    </p:animEffect>
                                  </p:childTnLst>
                                </p:cTn>
                              </p:par>
                            </p:childTnLst>
                          </p:cTn>
                        </p:par>
                        <p:par>
                          <p:cTn id="78" fill="hold">
                            <p:stCondLst>
                              <p:cond delay="9000"/>
                            </p:stCondLst>
                            <p:childTnLst>
                              <p:par>
                                <p:cTn id="79" presetID="22" presetClass="entr" presetSubtype="1" fill="hold" grpId="0" nodeType="after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wipe(up)">
                                      <p:cBhvr>
                                        <p:cTn id="81" dur="200"/>
                                        <p:tgtEl>
                                          <p:spTgt spid="27"/>
                                        </p:tgtEl>
                                      </p:cBhvr>
                                    </p:animEffect>
                                  </p:childTnLst>
                                </p:cTn>
                              </p:par>
                            </p:childTnLst>
                          </p:cTn>
                        </p:par>
                        <p:par>
                          <p:cTn id="82" fill="hold">
                            <p:stCondLst>
                              <p:cond delay="9500"/>
                            </p:stCondLst>
                            <p:childTnLst>
                              <p:par>
                                <p:cTn id="83" presetID="22" presetClass="entr" presetSubtype="8" fill="hold" grpId="0" nodeType="after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wipe(left)">
                                      <p:cBhvr>
                                        <p:cTn id="85" dur="200"/>
                                        <p:tgtEl>
                                          <p:spTgt spid="15"/>
                                        </p:tgtEl>
                                      </p:cBhvr>
                                    </p:animEffect>
                                  </p:childTnLst>
                                </p:cTn>
                              </p:par>
                            </p:childTnLst>
                          </p:cTn>
                        </p:par>
                        <p:par>
                          <p:cTn id="86" fill="hold">
                            <p:stCondLst>
                              <p:cond delay="10000"/>
                            </p:stCondLst>
                            <p:childTnLst>
                              <p:par>
                                <p:cTn id="87" presetID="22" presetClass="entr" presetSubtype="8" fill="hold" grpId="0" nodeType="afterEffect">
                                  <p:stCondLst>
                                    <p:cond delay="0"/>
                                  </p:stCondLst>
                                  <p:childTnLst>
                                    <p:set>
                                      <p:cBhvr>
                                        <p:cTn id="88" dur="1" fill="hold">
                                          <p:stCondLst>
                                            <p:cond delay="0"/>
                                          </p:stCondLst>
                                        </p:cTn>
                                        <p:tgtEl>
                                          <p:spTgt spid="12"/>
                                        </p:tgtEl>
                                        <p:attrNameLst>
                                          <p:attrName>style.visibility</p:attrName>
                                        </p:attrNameLst>
                                      </p:cBhvr>
                                      <p:to>
                                        <p:strVal val="visible"/>
                                      </p:to>
                                    </p:set>
                                    <p:animEffect transition="in" filter="wipe(left)">
                                      <p:cBhvr>
                                        <p:cTn id="89" dur="200"/>
                                        <p:tgtEl>
                                          <p:spTgt spid="12"/>
                                        </p:tgtEl>
                                      </p:cBhvr>
                                    </p:animEffect>
                                  </p:childTnLst>
                                </p:cTn>
                              </p:par>
                            </p:childTnLst>
                          </p:cTn>
                        </p:par>
                        <p:par>
                          <p:cTn id="90" fill="hold">
                            <p:stCondLst>
                              <p:cond delay="10500"/>
                            </p:stCondLst>
                            <p:childTnLst>
                              <p:par>
                                <p:cTn id="91" presetID="10" presetClass="entr" presetSubtype="0" fill="hold" grpId="0" nodeType="afterEffect">
                                  <p:stCondLst>
                                    <p:cond delay="0"/>
                                  </p:stCondLst>
                                  <p:childTnLst>
                                    <p:set>
                                      <p:cBhvr>
                                        <p:cTn id="92" dur="1" fill="hold">
                                          <p:stCondLst>
                                            <p:cond delay="0"/>
                                          </p:stCondLst>
                                        </p:cTn>
                                        <p:tgtEl>
                                          <p:spTgt spid="23">
                                            <p:txEl>
                                              <p:pRg st="0" end="0"/>
                                            </p:txEl>
                                          </p:spTgt>
                                        </p:tgtEl>
                                        <p:attrNameLst>
                                          <p:attrName>style.visibility</p:attrName>
                                        </p:attrNameLst>
                                      </p:cBhvr>
                                      <p:to>
                                        <p:strVal val="visible"/>
                                      </p:to>
                                    </p:set>
                                    <p:animEffect transition="in" filter="fade">
                                      <p:cBhvr>
                                        <p:cTn id="93" dur="200"/>
                                        <p:tgtEl>
                                          <p:spTgt spid="23">
                                            <p:txEl>
                                              <p:pRg st="0" end="0"/>
                                            </p:txEl>
                                          </p:spTgt>
                                        </p:tgtEl>
                                      </p:cBhvr>
                                    </p:animEffect>
                                  </p:childTnLst>
                                </p:cTn>
                              </p:par>
                            </p:childTnLst>
                          </p:cTn>
                        </p:par>
                        <p:par>
                          <p:cTn id="94" fill="hold">
                            <p:stCondLst>
                              <p:cond delay="11000"/>
                            </p:stCondLst>
                            <p:childTnLst>
                              <p:par>
                                <p:cTn id="95" presetID="22" presetClass="entr" presetSubtype="1" fill="hold" grpId="0" nodeType="after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wipe(up)">
                                      <p:cBhvr>
                                        <p:cTn id="97" dur="200"/>
                                        <p:tgtEl>
                                          <p:spTgt spid="22"/>
                                        </p:tgtEl>
                                      </p:cBhvr>
                                    </p:animEffect>
                                  </p:childTnLst>
                                </p:cTn>
                              </p:par>
                            </p:childTnLst>
                          </p:cTn>
                        </p:par>
                        <p:par>
                          <p:cTn id="98" fill="hold">
                            <p:stCondLst>
                              <p:cond delay="11500"/>
                            </p:stCondLst>
                            <p:childTnLst>
                              <p:par>
                                <p:cTn id="99" presetID="22" presetClass="entr" presetSubtype="1" fill="hold" grpId="0" nodeType="afterEffect">
                                  <p:stCondLst>
                                    <p:cond delay="0"/>
                                  </p:stCondLst>
                                  <p:childTnLst>
                                    <p:set>
                                      <p:cBhvr>
                                        <p:cTn id="100" dur="1" fill="hold">
                                          <p:stCondLst>
                                            <p:cond delay="0"/>
                                          </p:stCondLst>
                                        </p:cTn>
                                        <p:tgtEl>
                                          <p:spTgt spid="6"/>
                                        </p:tgtEl>
                                        <p:attrNameLst>
                                          <p:attrName>style.visibility</p:attrName>
                                        </p:attrNameLst>
                                      </p:cBhvr>
                                      <p:to>
                                        <p:strVal val="visible"/>
                                      </p:to>
                                    </p:set>
                                    <p:animEffect transition="in" filter="wipe(up)">
                                      <p:cBhvr>
                                        <p:cTn id="101" dur="200"/>
                                        <p:tgtEl>
                                          <p:spTgt spid="6"/>
                                        </p:tgtEl>
                                      </p:cBhvr>
                                    </p:animEffect>
                                  </p:childTnLst>
                                </p:cTn>
                              </p:par>
                            </p:childTnLst>
                          </p:cTn>
                        </p:par>
                        <p:par>
                          <p:cTn id="102" fill="hold">
                            <p:stCondLst>
                              <p:cond delay="12000"/>
                            </p:stCondLst>
                            <p:childTnLst>
                              <p:par>
                                <p:cTn id="103" presetID="10" presetClass="entr" presetSubtype="0" fill="hold" grpId="0" nodeType="afterEffect">
                                  <p:stCondLst>
                                    <p:cond delay="0"/>
                                  </p:stCondLst>
                                  <p:childTnLst>
                                    <p:set>
                                      <p:cBhvr>
                                        <p:cTn id="104" dur="1" fill="hold">
                                          <p:stCondLst>
                                            <p:cond delay="0"/>
                                          </p:stCondLst>
                                        </p:cTn>
                                        <p:tgtEl>
                                          <p:spTgt spid="28"/>
                                        </p:tgtEl>
                                        <p:attrNameLst>
                                          <p:attrName>style.visibility</p:attrName>
                                        </p:attrNameLst>
                                      </p:cBhvr>
                                      <p:to>
                                        <p:strVal val="visible"/>
                                      </p:to>
                                    </p:set>
                                    <p:animEffect transition="in" filter="fade">
                                      <p:cBhvr>
                                        <p:cTn id="105" dur="200"/>
                                        <p:tgtEl>
                                          <p:spTgt spid="28"/>
                                        </p:tgtEl>
                                      </p:cBhvr>
                                    </p:animEffect>
                                  </p:childTnLst>
                                </p:cTn>
                              </p:par>
                            </p:childTnLst>
                          </p:cTn>
                        </p:par>
                        <p:par>
                          <p:cTn id="106" fill="hold">
                            <p:stCondLst>
                              <p:cond delay="12500"/>
                            </p:stCondLst>
                            <p:childTnLst>
                              <p:par>
                                <p:cTn id="107" presetID="22" presetClass="entr" presetSubtype="1" fill="hold" grpId="0" nodeType="after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wipe(up)">
                                      <p:cBhvr>
                                        <p:cTn id="109" dur="200"/>
                                        <p:tgtEl>
                                          <p:spTgt spid="29"/>
                                        </p:tgtEl>
                                      </p:cBhvr>
                                    </p:animEffect>
                                  </p:childTnLst>
                                </p:cTn>
                              </p:par>
                              <p:par>
                                <p:cTn id="110" presetID="22" presetClass="entr" presetSubtype="1" fill="hold" grpId="0" nodeType="withEffect">
                                  <p:stCondLst>
                                    <p:cond delay="0"/>
                                  </p:stCondLst>
                                  <p:iterate type="lt">
                                    <p:tmPct val="10000"/>
                                  </p:iterate>
                                  <p:childTnLst>
                                    <p:set>
                                      <p:cBhvr>
                                        <p:cTn id="111" dur="1" fill="hold">
                                          <p:stCondLst>
                                            <p:cond delay="0"/>
                                          </p:stCondLst>
                                        </p:cTn>
                                        <p:tgtEl>
                                          <p:spTgt spid="30"/>
                                        </p:tgtEl>
                                        <p:attrNameLst>
                                          <p:attrName>style.visibility</p:attrName>
                                        </p:attrNameLst>
                                      </p:cBhvr>
                                      <p:to>
                                        <p:strVal val="visible"/>
                                      </p:to>
                                    </p:set>
                                    <p:animEffect transition="in" filter="wipe(up)">
                                      <p:cBhvr>
                                        <p:cTn id="1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build="p"/>
      <p:bldP spid="18" grpId="0"/>
      <p:bldP spid="19" grpId="0" build="p"/>
      <p:bldP spid="20" grpId="0"/>
      <p:bldP spid="21" grpId="0" build="p"/>
      <p:bldP spid="22" grpId="0"/>
      <p:bldP spid="23" grpId="0" build="p"/>
      <p:bldP spid="24" grpId="0"/>
      <p:bldP spid="25" grpId="0"/>
      <p:bldP spid="26" grpId="0"/>
      <p:bldP spid="27" grpId="0"/>
      <p:bldP spid="28" grpId="0"/>
      <p:bldP spid="29"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sp>
        <p:nvSpPr>
          <p:cNvPr id="6" name="TextBox 5"/>
          <p:cNvSpPr txBox="1"/>
          <p:nvPr/>
        </p:nvSpPr>
        <p:spPr>
          <a:xfrm>
            <a:off x="1656365" y="5901640"/>
            <a:ext cx="1314814" cy="369275"/>
          </a:xfrm>
          <a:prstGeom prst="rect">
            <a:avLst/>
          </a:prstGeom>
          <a:noFill/>
        </p:spPr>
        <p:txBody>
          <a:bodyPr wrap="square" lIns="121862" tIns="60930" rIns="121862" bIns="60930" rtlCol="0">
            <a:spAutoFit/>
          </a:bodyPr>
          <a:lstStyle/>
          <a:p>
            <a:pPr algn="ctr" defTabSz="1218565"/>
            <a:r>
              <a:rPr lang="zh-CN" altLang="en-US" sz="1600" dirty="0">
                <a:solidFill>
                  <a:srgbClr val="080808"/>
                </a:solidFill>
                <a:latin typeface="微软雅黑" panose="020B0503020204020204" charset="-122"/>
                <a:ea typeface="微软雅黑" panose="020B0503020204020204" charset="-122"/>
              </a:rPr>
              <a:t>输入文本</a:t>
            </a:r>
            <a:endParaRPr lang="zh-CN" altLang="en-US" sz="1600" dirty="0">
              <a:solidFill>
                <a:srgbClr val="080808"/>
              </a:solidFill>
              <a:latin typeface="微软雅黑" panose="020B0503020204020204" charset="-122"/>
              <a:ea typeface="微软雅黑" panose="020B0503020204020204" charset="-122"/>
            </a:endParaRPr>
          </a:p>
        </p:txBody>
      </p:sp>
      <p:sp>
        <p:nvSpPr>
          <p:cNvPr id="7" name="TextBox 6"/>
          <p:cNvSpPr txBox="1"/>
          <p:nvPr/>
        </p:nvSpPr>
        <p:spPr>
          <a:xfrm>
            <a:off x="1183713" y="5221346"/>
            <a:ext cx="287945" cy="184637"/>
          </a:xfrm>
          <a:prstGeom prst="rect">
            <a:avLst/>
          </a:prstGeom>
          <a:noFill/>
        </p:spPr>
        <p:txBody>
          <a:bodyPr wrap="square" lIns="0" tIns="0" rIns="0" bIns="0" rtlCol="0">
            <a:spAutoFit/>
          </a:bodyPr>
          <a:lstStyle/>
          <a:p>
            <a:pPr algn="just" defTabSz="1218565"/>
            <a:r>
              <a:rPr lang="en-US" altLang="zh-CN" sz="1200" dirty="0">
                <a:solidFill>
                  <a:srgbClr val="080808"/>
                </a:solidFill>
                <a:latin typeface="微软雅黑" panose="020B0503020204020204" charset="-122"/>
                <a:ea typeface="微软雅黑" panose="020B0503020204020204" charset="-122"/>
              </a:rPr>
              <a:t>100</a:t>
            </a:r>
            <a:endParaRPr lang="zh-CN" altLang="en-US" sz="1200" dirty="0">
              <a:solidFill>
                <a:srgbClr val="080808"/>
              </a:solidFill>
              <a:latin typeface="微软雅黑" panose="020B0503020204020204" charset="-122"/>
              <a:ea typeface="微软雅黑" panose="020B0503020204020204" charset="-122"/>
            </a:endParaRPr>
          </a:p>
        </p:txBody>
      </p:sp>
      <p:sp>
        <p:nvSpPr>
          <p:cNvPr id="8" name="TextBox 7"/>
          <p:cNvSpPr txBox="1"/>
          <p:nvPr/>
        </p:nvSpPr>
        <p:spPr>
          <a:xfrm>
            <a:off x="3157179" y="5901640"/>
            <a:ext cx="1314814" cy="369275"/>
          </a:xfrm>
          <a:prstGeom prst="rect">
            <a:avLst/>
          </a:prstGeom>
          <a:noFill/>
        </p:spPr>
        <p:txBody>
          <a:bodyPr wrap="square" lIns="121862" tIns="60930" rIns="121862" bIns="60930" rtlCol="0">
            <a:spAutoFit/>
          </a:bodyPr>
          <a:lstStyle/>
          <a:p>
            <a:pPr algn="ctr" defTabSz="1218565"/>
            <a:r>
              <a:rPr lang="zh-CN" altLang="en-US" sz="1600" dirty="0">
                <a:solidFill>
                  <a:srgbClr val="080808"/>
                </a:solidFill>
                <a:latin typeface="微软雅黑" panose="020B0503020204020204" charset="-122"/>
                <a:ea typeface="微软雅黑" panose="020B0503020204020204" charset="-122"/>
              </a:rPr>
              <a:t>输入文本</a:t>
            </a:r>
            <a:endParaRPr lang="zh-CN" altLang="en-US" sz="1600" dirty="0">
              <a:solidFill>
                <a:srgbClr val="080808"/>
              </a:solidFill>
              <a:latin typeface="微软雅黑" panose="020B0503020204020204" charset="-122"/>
              <a:ea typeface="微软雅黑" panose="020B0503020204020204" charset="-122"/>
            </a:endParaRPr>
          </a:p>
        </p:txBody>
      </p:sp>
      <p:sp>
        <p:nvSpPr>
          <p:cNvPr id="9" name="TextBox 8"/>
          <p:cNvSpPr txBox="1"/>
          <p:nvPr/>
        </p:nvSpPr>
        <p:spPr>
          <a:xfrm>
            <a:off x="4637680" y="5901640"/>
            <a:ext cx="1314814" cy="369275"/>
          </a:xfrm>
          <a:prstGeom prst="rect">
            <a:avLst/>
          </a:prstGeom>
          <a:noFill/>
        </p:spPr>
        <p:txBody>
          <a:bodyPr wrap="square" lIns="121862" tIns="60930" rIns="121862" bIns="60930" rtlCol="0">
            <a:spAutoFit/>
          </a:bodyPr>
          <a:lstStyle/>
          <a:p>
            <a:pPr algn="ctr" defTabSz="1218565"/>
            <a:r>
              <a:rPr lang="zh-CN" altLang="en-US" sz="1600" dirty="0">
                <a:solidFill>
                  <a:srgbClr val="080808"/>
                </a:solidFill>
                <a:latin typeface="微软雅黑" panose="020B0503020204020204" charset="-122"/>
                <a:ea typeface="微软雅黑" panose="020B0503020204020204" charset="-122"/>
              </a:rPr>
              <a:t>输入文本</a:t>
            </a:r>
            <a:endParaRPr lang="zh-CN" altLang="en-US" sz="1600" dirty="0">
              <a:solidFill>
                <a:srgbClr val="080808"/>
              </a:solidFill>
              <a:latin typeface="微软雅黑" panose="020B0503020204020204" charset="-122"/>
              <a:ea typeface="微软雅黑" panose="020B0503020204020204" charset="-122"/>
            </a:endParaRPr>
          </a:p>
        </p:txBody>
      </p:sp>
      <p:sp>
        <p:nvSpPr>
          <p:cNvPr id="10" name="TextBox 9"/>
          <p:cNvSpPr txBox="1"/>
          <p:nvPr/>
        </p:nvSpPr>
        <p:spPr>
          <a:xfrm>
            <a:off x="6118182" y="5901640"/>
            <a:ext cx="1314814" cy="369275"/>
          </a:xfrm>
          <a:prstGeom prst="rect">
            <a:avLst/>
          </a:prstGeom>
          <a:noFill/>
        </p:spPr>
        <p:txBody>
          <a:bodyPr wrap="square" lIns="121862" tIns="60930" rIns="121862" bIns="60930" rtlCol="0">
            <a:spAutoFit/>
          </a:bodyPr>
          <a:lstStyle/>
          <a:p>
            <a:pPr algn="ctr" defTabSz="1218565"/>
            <a:r>
              <a:rPr lang="zh-CN" altLang="en-US" sz="1600" dirty="0">
                <a:solidFill>
                  <a:srgbClr val="080808"/>
                </a:solidFill>
                <a:latin typeface="微软雅黑" panose="020B0503020204020204" charset="-122"/>
                <a:ea typeface="微软雅黑" panose="020B0503020204020204" charset="-122"/>
              </a:rPr>
              <a:t>输入文本</a:t>
            </a:r>
            <a:endParaRPr lang="zh-CN" altLang="en-US" sz="1600" dirty="0">
              <a:solidFill>
                <a:srgbClr val="080808"/>
              </a:solidFill>
              <a:latin typeface="微软雅黑" panose="020B0503020204020204" charset="-122"/>
              <a:ea typeface="微软雅黑" panose="020B0503020204020204" charset="-122"/>
            </a:endParaRPr>
          </a:p>
        </p:txBody>
      </p:sp>
      <p:sp>
        <p:nvSpPr>
          <p:cNvPr id="11" name="TextBox 10"/>
          <p:cNvSpPr txBox="1"/>
          <p:nvPr/>
        </p:nvSpPr>
        <p:spPr>
          <a:xfrm>
            <a:off x="1183713" y="4729369"/>
            <a:ext cx="287945" cy="184637"/>
          </a:xfrm>
          <a:prstGeom prst="rect">
            <a:avLst/>
          </a:prstGeom>
          <a:noFill/>
        </p:spPr>
        <p:txBody>
          <a:bodyPr wrap="square" lIns="0" tIns="0" rIns="0" bIns="0" rtlCol="0">
            <a:spAutoFit/>
          </a:bodyPr>
          <a:lstStyle/>
          <a:p>
            <a:pPr algn="just" defTabSz="1218565"/>
            <a:r>
              <a:rPr lang="en-US" altLang="zh-CN" sz="1200" dirty="0">
                <a:solidFill>
                  <a:srgbClr val="080808"/>
                </a:solidFill>
                <a:latin typeface="微软雅黑" panose="020B0503020204020204" charset="-122"/>
                <a:ea typeface="微软雅黑" panose="020B0503020204020204" charset="-122"/>
              </a:rPr>
              <a:t>200</a:t>
            </a:r>
            <a:endParaRPr lang="zh-CN" altLang="en-US" sz="1200" dirty="0">
              <a:solidFill>
                <a:srgbClr val="080808"/>
              </a:solidFill>
              <a:latin typeface="微软雅黑" panose="020B0503020204020204" charset="-122"/>
              <a:ea typeface="微软雅黑" panose="020B0503020204020204" charset="-122"/>
            </a:endParaRPr>
          </a:p>
        </p:txBody>
      </p:sp>
      <p:sp>
        <p:nvSpPr>
          <p:cNvPr id="12" name="TextBox 11"/>
          <p:cNvSpPr txBox="1"/>
          <p:nvPr/>
        </p:nvSpPr>
        <p:spPr>
          <a:xfrm>
            <a:off x="1183713" y="4237390"/>
            <a:ext cx="287945" cy="184637"/>
          </a:xfrm>
          <a:prstGeom prst="rect">
            <a:avLst/>
          </a:prstGeom>
          <a:noFill/>
        </p:spPr>
        <p:txBody>
          <a:bodyPr wrap="square" lIns="0" tIns="0" rIns="0" bIns="0" rtlCol="0">
            <a:spAutoFit/>
          </a:bodyPr>
          <a:lstStyle/>
          <a:p>
            <a:pPr algn="just" defTabSz="1218565"/>
            <a:r>
              <a:rPr lang="en-US" altLang="zh-CN" sz="1200" dirty="0">
                <a:solidFill>
                  <a:srgbClr val="080808"/>
                </a:solidFill>
                <a:latin typeface="微软雅黑" panose="020B0503020204020204" charset="-122"/>
                <a:ea typeface="微软雅黑" panose="020B0503020204020204" charset="-122"/>
              </a:rPr>
              <a:t>300</a:t>
            </a:r>
            <a:endParaRPr lang="zh-CN" altLang="en-US" sz="1200" dirty="0">
              <a:solidFill>
                <a:srgbClr val="080808"/>
              </a:solidFill>
              <a:latin typeface="微软雅黑" panose="020B0503020204020204" charset="-122"/>
              <a:ea typeface="微软雅黑" panose="020B0503020204020204" charset="-122"/>
            </a:endParaRPr>
          </a:p>
        </p:txBody>
      </p:sp>
      <p:sp>
        <p:nvSpPr>
          <p:cNvPr id="13" name="TextBox 12"/>
          <p:cNvSpPr txBox="1"/>
          <p:nvPr/>
        </p:nvSpPr>
        <p:spPr>
          <a:xfrm>
            <a:off x="1183713" y="3745410"/>
            <a:ext cx="287945" cy="184637"/>
          </a:xfrm>
          <a:prstGeom prst="rect">
            <a:avLst/>
          </a:prstGeom>
          <a:noFill/>
        </p:spPr>
        <p:txBody>
          <a:bodyPr wrap="square" lIns="0" tIns="0" rIns="0" bIns="0" rtlCol="0">
            <a:spAutoFit/>
          </a:bodyPr>
          <a:lstStyle/>
          <a:p>
            <a:pPr algn="just" defTabSz="1218565"/>
            <a:r>
              <a:rPr lang="en-US" altLang="zh-CN" sz="1200" dirty="0">
                <a:solidFill>
                  <a:srgbClr val="080808"/>
                </a:solidFill>
                <a:latin typeface="微软雅黑" panose="020B0503020204020204" charset="-122"/>
                <a:ea typeface="微软雅黑" panose="020B0503020204020204" charset="-122"/>
              </a:rPr>
              <a:t>400</a:t>
            </a:r>
            <a:endParaRPr lang="zh-CN" altLang="en-US" sz="1200" dirty="0">
              <a:solidFill>
                <a:srgbClr val="080808"/>
              </a:solidFill>
              <a:latin typeface="微软雅黑" panose="020B0503020204020204" charset="-122"/>
              <a:ea typeface="微软雅黑" panose="020B0503020204020204" charset="-122"/>
            </a:endParaRPr>
          </a:p>
        </p:txBody>
      </p:sp>
      <p:sp>
        <p:nvSpPr>
          <p:cNvPr id="14" name="TextBox 13"/>
          <p:cNvSpPr txBox="1"/>
          <p:nvPr/>
        </p:nvSpPr>
        <p:spPr>
          <a:xfrm>
            <a:off x="1183713" y="3253433"/>
            <a:ext cx="287945" cy="184637"/>
          </a:xfrm>
          <a:prstGeom prst="rect">
            <a:avLst/>
          </a:prstGeom>
          <a:noFill/>
        </p:spPr>
        <p:txBody>
          <a:bodyPr wrap="square" lIns="0" tIns="0" rIns="0" bIns="0" rtlCol="0">
            <a:spAutoFit/>
          </a:bodyPr>
          <a:lstStyle/>
          <a:p>
            <a:pPr algn="just" defTabSz="1218565"/>
            <a:r>
              <a:rPr lang="en-US" altLang="zh-CN" sz="1200" dirty="0">
                <a:solidFill>
                  <a:srgbClr val="080808"/>
                </a:solidFill>
                <a:latin typeface="微软雅黑" panose="020B0503020204020204" charset="-122"/>
                <a:ea typeface="微软雅黑" panose="020B0503020204020204" charset="-122"/>
              </a:rPr>
              <a:t>500</a:t>
            </a:r>
            <a:endParaRPr lang="zh-CN" altLang="en-US" sz="1200" dirty="0">
              <a:solidFill>
                <a:srgbClr val="080808"/>
              </a:solidFill>
              <a:latin typeface="微软雅黑" panose="020B0503020204020204" charset="-122"/>
              <a:ea typeface="微软雅黑" panose="020B0503020204020204" charset="-122"/>
            </a:endParaRPr>
          </a:p>
        </p:txBody>
      </p:sp>
      <p:sp>
        <p:nvSpPr>
          <p:cNvPr id="15" name="TextBox 14"/>
          <p:cNvSpPr txBox="1"/>
          <p:nvPr/>
        </p:nvSpPr>
        <p:spPr>
          <a:xfrm>
            <a:off x="1183713" y="2761453"/>
            <a:ext cx="287945" cy="184637"/>
          </a:xfrm>
          <a:prstGeom prst="rect">
            <a:avLst/>
          </a:prstGeom>
          <a:noFill/>
        </p:spPr>
        <p:txBody>
          <a:bodyPr wrap="square" lIns="0" tIns="0" rIns="0" bIns="0" rtlCol="0">
            <a:spAutoFit/>
          </a:bodyPr>
          <a:lstStyle/>
          <a:p>
            <a:pPr algn="just" defTabSz="1218565"/>
            <a:r>
              <a:rPr lang="en-US" altLang="zh-CN" sz="1200" dirty="0">
                <a:solidFill>
                  <a:srgbClr val="080808"/>
                </a:solidFill>
                <a:latin typeface="微软雅黑" panose="020B0503020204020204" charset="-122"/>
                <a:ea typeface="微软雅黑" panose="020B0503020204020204" charset="-122"/>
              </a:rPr>
              <a:t>600</a:t>
            </a:r>
            <a:endParaRPr lang="zh-CN" altLang="en-US" sz="1200" dirty="0">
              <a:solidFill>
                <a:srgbClr val="080808"/>
              </a:solidFill>
              <a:latin typeface="微软雅黑" panose="020B0503020204020204" charset="-122"/>
              <a:ea typeface="微软雅黑" panose="020B0503020204020204" charset="-122"/>
            </a:endParaRPr>
          </a:p>
        </p:txBody>
      </p:sp>
      <p:sp>
        <p:nvSpPr>
          <p:cNvPr id="16" name="TextBox 15"/>
          <p:cNvSpPr txBox="1"/>
          <p:nvPr/>
        </p:nvSpPr>
        <p:spPr>
          <a:xfrm>
            <a:off x="1183713" y="2261153"/>
            <a:ext cx="287945" cy="184637"/>
          </a:xfrm>
          <a:prstGeom prst="rect">
            <a:avLst/>
          </a:prstGeom>
          <a:noFill/>
        </p:spPr>
        <p:txBody>
          <a:bodyPr wrap="square" lIns="0" tIns="0" rIns="0" bIns="0" rtlCol="0">
            <a:spAutoFit/>
          </a:bodyPr>
          <a:lstStyle/>
          <a:p>
            <a:pPr algn="just" defTabSz="1218565"/>
            <a:r>
              <a:rPr lang="en-US" altLang="zh-CN" sz="1200" dirty="0">
                <a:solidFill>
                  <a:srgbClr val="080808"/>
                </a:solidFill>
                <a:latin typeface="微软雅黑" panose="020B0503020204020204" charset="-122"/>
                <a:ea typeface="微软雅黑" panose="020B0503020204020204" charset="-122"/>
              </a:rPr>
              <a:t>700</a:t>
            </a:r>
            <a:endParaRPr lang="zh-CN" altLang="en-US" sz="1200" dirty="0">
              <a:solidFill>
                <a:srgbClr val="080808"/>
              </a:solidFill>
              <a:latin typeface="微软雅黑" panose="020B0503020204020204" charset="-122"/>
              <a:ea typeface="微软雅黑" panose="020B0503020204020204" charset="-122"/>
            </a:endParaRPr>
          </a:p>
        </p:txBody>
      </p:sp>
      <p:grpSp>
        <p:nvGrpSpPr>
          <p:cNvPr id="17" name="组合 16"/>
          <p:cNvGrpSpPr/>
          <p:nvPr/>
        </p:nvGrpSpPr>
        <p:grpSpPr>
          <a:xfrm>
            <a:off x="1567640" y="1869815"/>
            <a:ext cx="5950853" cy="3935829"/>
            <a:chOff x="1126939" y="1350372"/>
            <a:chExt cx="4464496" cy="2952328"/>
          </a:xfrm>
        </p:grpSpPr>
        <p:cxnSp>
          <p:nvCxnSpPr>
            <p:cNvPr id="18" name="直接连接符 17"/>
            <p:cNvCxnSpPr/>
            <p:nvPr/>
          </p:nvCxnSpPr>
          <p:spPr>
            <a:xfrm>
              <a:off x="1126939" y="4302700"/>
              <a:ext cx="4464496" cy="0"/>
            </a:xfrm>
            <a:prstGeom prst="line">
              <a:avLst/>
            </a:prstGeom>
            <a:noFill/>
            <a:ln w="6350" cap="flat" cmpd="sng" algn="ctr">
              <a:solidFill>
                <a:srgbClr val="FFFFFF">
                  <a:lumMod val="65000"/>
                </a:srgbClr>
              </a:solidFill>
              <a:prstDash val="solid"/>
            </a:ln>
            <a:effectLst/>
          </p:spPr>
        </p:cxnSp>
        <p:cxnSp>
          <p:nvCxnSpPr>
            <p:cNvPr id="19" name="直接连接符 18"/>
            <p:cNvCxnSpPr/>
            <p:nvPr/>
          </p:nvCxnSpPr>
          <p:spPr>
            <a:xfrm>
              <a:off x="1126939" y="3933659"/>
              <a:ext cx="4464496" cy="0"/>
            </a:xfrm>
            <a:prstGeom prst="line">
              <a:avLst/>
            </a:prstGeom>
            <a:noFill/>
            <a:ln w="6350" cap="flat" cmpd="sng" algn="ctr">
              <a:solidFill>
                <a:srgbClr val="FFFFFF">
                  <a:lumMod val="65000"/>
                </a:srgbClr>
              </a:solidFill>
              <a:prstDash val="solid"/>
            </a:ln>
            <a:effectLst/>
          </p:spPr>
        </p:cxnSp>
        <p:cxnSp>
          <p:nvCxnSpPr>
            <p:cNvPr id="20" name="直接连接符 19"/>
            <p:cNvCxnSpPr/>
            <p:nvPr/>
          </p:nvCxnSpPr>
          <p:spPr>
            <a:xfrm>
              <a:off x="1126939" y="3564618"/>
              <a:ext cx="4464496" cy="0"/>
            </a:xfrm>
            <a:prstGeom prst="line">
              <a:avLst/>
            </a:prstGeom>
            <a:noFill/>
            <a:ln w="6350" cap="flat" cmpd="sng" algn="ctr">
              <a:solidFill>
                <a:srgbClr val="FFFFFF">
                  <a:lumMod val="65000"/>
                </a:srgbClr>
              </a:solidFill>
              <a:prstDash val="solid"/>
            </a:ln>
            <a:effectLst/>
          </p:spPr>
        </p:cxnSp>
        <p:cxnSp>
          <p:nvCxnSpPr>
            <p:cNvPr id="21" name="直接连接符 20"/>
            <p:cNvCxnSpPr/>
            <p:nvPr/>
          </p:nvCxnSpPr>
          <p:spPr>
            <a:xfrm>
              <a:off x="1126939" y="3195577"/>
              <a:ext cx="4464496" cy="0"/>
            </a:xfrm>
            <a:prstGeom prst="line">
              <a:avLst/>
            </a:prstGeom>
            <a:noFill/>
            <a:ln w="6350" cap="flat" cmpd="sng" algn="ctr">
              <a:solidFill>
                <a:srgbClr val="FFFFFF">
                  <a:lumMod val="65000"/>
                </a:srgbClr>
              </a:solidFill>
              <a:prstDash val="solid"/>
            </a:ln>
            <a:effectLst/>
          </p:spPr>
        </p:cxnSp>
        <p:cxnSp>
          <p:nvCxnSpPr>
            <p:cNvPr id="22" name="直接连接符 21"/>
            <p:cNvCxnSpPr/>
            <p:nvPr/>
          </p:nvCxnSpPr>
          <p:spPr>
            <a:xfrm>
              <a:off x="1126939" y="2826536"/>
              <a:ext cx="4464496" cy="0"/>
            </a:xfrm>
            <a:prstGeom prst="line">
              <a:avLst/>
            </a:prstGeom>
            <a:noFill/>
            <a:ln w="6350" cap="flat" cmpd="sng" algn="ctr">
              <a:solidFill>
                <a:srgbClr val="FFFFFF">
                  <a:lumMod val="65000"/>
                </a:srgbClr>
              </a:solidFill>
              <a:prstDash val="solid"/>
            </a:ln>
            <a:effectLst/>
          </p:spPr>
        </p:cxnSp>
        <p:cxnSp>
          <p:nvCxnSpPr>
            <p:cNvPr id="23" name="直接连接符 22"/>
            <p:cNvCxnSpPr/>
            <p:nvPr/>
          </p:nvCxnSpPr>
          <p:spPr>
            <a:xfrm>
              <a:off x="1126939" y="2457495"/>
              <a:ext cx="4464496" cy="0"/>
            </a:xfrm>
            <a:prstGeom prst="line">
              <a:avLst/>
            </a:prstGeom>
            <a:noFill/>
            <a:ln w="6350" cap="flat" cmpd="sng" algn="ctr">
              <a:solidFill>
                <a:srgbClr val="FFFFFF">
                  <a:lumMod val="65000"/>
                </a:srgbClr>
              </a:solidFill>
              <a:prstDash val="solid"/>
            </a:ln>
            <a:effectLst/>
          </p:spPr>
        </p:cxnSp>
        <p:cxnSp>
          <p:nvCxnSpPr>
            <p:cNvPr id="24" name="直接连接符 23"/>
            <p:cNvCxnSpPr/>
            <p:nvPr/>
          </p:nvCxnSpPr>
          <p:spPr>
            <a:xfrm>
              <a:off x="1126939" y="2088454"/>
              <a:ext cx="4464496" cy="0"/>
            </a:xfrm>
            <a:prstGeom prst="line">
              <a:avLst/>
            </a:prstGeom>
            <a:noFill/>
            <a:ln w="6350" cap="flat" cmpd="sng" algn="ctr">
              <a:solidFill>
                <a:srgbClr val="FFFFFF">
                  <a:lumMod val="65000"/>
                </a:srgbClr>
              </a:solidFill>
              <a:prstDash val="solid"/>
            </a:ln>
            <a:effectLst/>
          </p:spPr>
        </p:cxnSp>
        <p:cxnSp>
          <p:nvCxnSpPr>
            <p:cNvPr id="25" name="直接连接符 24"/>
            <p:cNvCxnSpPr/>
            <p:nvPr/>
          </p:nvCxnSpPr>
          <p:spPr>
            <a:xfrm>
              <a:off x="1126939" y="1719413"/>
              <a:ext cx="4464496" cy="0"/>
            </a:xfrm>
            <a:prstGeom prst="line">
              <a:avLst/>
            </a:prstGeom>
            <a:noFill/>
            <a:ln w="6350" cap="flat" cmpd="sng" algn="ctr">
              <a:solidFill>
                <a:srgbClr val="FFFFFF">
                  <a:lumMod val="65000"/>
                </a:srgbClr>
              </a:solidFill>
              <a:prstDash val="solid"/>
            </a:ln>
            <a:effectLst/>
          </p:spPr>
        </p:cxnSp>
        <p:cxnSp>
          <p:nvCxnSpPr>
            <p:cNvPr id="26" name="直接连接符 25"/>
            <p:cNvCxnSpPr/>
            <p:nvPr/>
          </p:nvCxnSpPr>
          <p:spPr>
            <a:xfrm>
              <a:off x="1126939" y="1350372"/>
              <a:ext cx="4464496" cy="0"/>
            </a:xfrm>
            <a:prstGeom prst="line">
              <a:avLst/>
            </a:prstGeom>
            <a:noFill/>
            <a:ln w="6350" cap="flat" cmpd="sng" algn="ctr">
              <a:solidFill>
                <a:srgbClr val="FFFFFF">
                  <a:lumMod val="65000"/>
                </a:srgbClr>
              </a:solidFill>
              <a:prstDash val="solid"/>
            </a:ln>
            <a:effectLst/>
          </p:spPr>
        </p:cxnSp>
      </p:grpSp>
      <p:sp>
        <p:nvSpPr>
          <p:cNvPr id="27" name="TextBox 26"/>
          <p:cNvSpPr txBox="1"/>
          <p:nvPr/>
        </p:nvSpPr>
        <p:spPr>
          <a:xfrm>
            <a:off x="1183713" y="1777497"/>
            <a:ext cx="287945" cy="184637"/>
          </a:xfrm>
          <a:prstGeom prst="rect">
            <a:avLst/>
          </a:prstGeom>
          <a:noFill/>
        </p:spPr>
        <p:txBody>
          <a:bodyPr wrap="square" lIns="0" tIns="0" rIns="0" bIns="0" rtlCol="0">
            <a:spAutoFit/>
          </a:bodyPr>
          <a:lstStyle/>
          <a:p>
            <a:pPr algn="just" defTabSz="1218565"/>
            <a:r>
              <a:rPr lang="en-US" altLang="zh-CN" sz="1200" dirty="0">
                <a:solidFill>
                  <a:srgbClr val="080808"/>
                </a:solidFill>
                <a:latin typeface="微软雅黑" panose="020B0503020204020204" charset="-122"/>
                <a:ea typeface="微软雅黑" panose="020B0503020204020204" charset="-122"/>
              </a:rPr>
              <a:t>800</a:t>
            </a:r>
            <a:endParaRPr lang="zh-CN" altLang="en-US" sz="1200" dirty="0">
              <a:solidFill>
                <a:srgbClr val="080808"/>
              </a:solidFill>
              <a:latin typeface="微软雅黑" panose="020B0503020204020204" charset="-122"/>
              <a:ea typeface="微软雅黑" panose="020B0503020204020204" charset="-122"/>
            </a:endParaRPr>
          </a:p>
        </p:txBody>
      </p:sp>
      <p:sp>
        <p:nvSpPr>
          <p:cNvPr id="28" name="TextBox 27"/>
          <p:cNvSpPr txBox="1"/>
          <p:nvPr/>
        </p:nvSpPr>
        <p:spPr>
          <a:xfrm>
            <a:off x="1183713" y="5713326"/>
            <a:ext cx="287945" cy="184637"/>
          </a:xfrm>
          <a:prstGeom prst="rect">
            <a:avLst/>
          </a:prstGeom>
          <a:noFill/>
        </p:spPr>
        <p:txBody>
          <a:bodyPr wrap="square" lIns="0" tIns="0" rIns="0" bIns="0" rtlCol="0">
            <a:spAutoFit/>
          </a:bodyPr>
          <a:lstStyle/>
          <a:p>
            <a:pPr algn="just" defTabSz="1218565"/>
            <a:r>
              <a:rPr lang="en-US" altLang="zh-CN" sz="1200" dirty="0">
                <a:solidFill>
                  <a:srgbClr val="080808"/>
                </a:solidFill>
                <a:latin typeface="微软雅黑" panose="020B0503020204020204" charset="-122"/>
                <a:ea typeface="微软雅黑" panose="020B0503020204020204" charset="-122"/>
              </a:rPr>
              <a:t>0</a:t>
            </a:r>
            <a:endParaRPr lang="zh-CN" altLang="en-US" sz="1200" dirty="0">
              <a:solidFill>
                <a:srgbClr val="080808"/>
              </a:solidFill>
              <a:latin typeface="微软雅黑" panose="020B0503020204020204" charset="-122"/>
              <a:ea typeface="微软雅黑" panose="020B0503020204020204" charset="-122"/>
            </a:endParaRPr>
          </a:p>
        </p:txBody>
      </p:sp>
      <p:sp>
        <p:nvSpPr>
          <p:cNvPr id="29" name="矩形 28"/>
          <p:cNvSpPr/>
          <p:nvPr/>
        </p:nvSpPr>
        <p:spPr>
          <a:xfrm>
            <a:off x="1915312" y="4329709"/>
            <a:ext cx="863834" cy="1475937"/>
          </a:xfrm>
          <a:prstGeom prst="rect">
            <a:avLst/>
          </a:prstGeom>
          <a:solidFill>
            <a:srgbClr val="FFFFFF">
              <a:lumMod val="75000"/>
            </a:srgbClr>
          </a:solidFill>
          <a:ln w="25400" cap="flat" cmpd="sng" algn="ctr">
            <a:noFill/>
            <a:prstDash val="solid"/>
          </a:ln>
          <a:effectLst/>
        </p:spPr>
        <p:txBody>
          <a:bodyPr lIns="121862" tIns="60930" rIns="121862" bIns="60930" rtlCol="0" anchor="ctr"/>
          <a:lstStyle/>
          <a:p>
            <a:pPr algn="ctr" defTabSz="1218565">
              <a:defRPr/>
            </a:pPr>
            <a:endParaRPr lang="zh-CN" altLang="en-US" sz="2400" kern="0">
              <a:solidFill>
                <a:srgbClr val="FFFFFF"/>
              </a:solidFill>
              <a:latin typeface="微软雅黑" panose="020B0503020204020204" charset="-122"/>
              <a:ea typeface="微软雅黑" panose="020B0503020204020204" charset="-122"/>
            </a:endParaRPr>
          </a:p>
        </p:txBody>
      </p:sp>
      <p:sp>
        <p:nvSpPr>
          <p:cNvPr id="30" name="矩形 29"/>
          <p:cNvSpPr/>
          <p:nvPr/>
        </p:nvSpPr>
        <p:spPr>
          <a:xfrm>
            <a:off x="1915312" y="4821687"/>
            <a:ext cx="863834" cy="983961"/>
          </a:xfrm>
          <a:prstGeom prst="rect">
            <a:avLst/>
          </a:prstGeom>
          <a:solidFill>
            <a:schemeClr val="tx1">
              <a:lumMod val="50000"/>
              <a:lumOff val="50000"/>
            </a:schemeClr>
          </a:solidFill>
          <a:ln w="25400" cap="flat" cmpd="sng" algn="ctr">
            <a:noFill/>
            <a:prstDash val="solid"/>
          </a:ln>
          <a:effectLst/>
        </p:spPr>
        <p:txBody>
          <a:bodyPr lIns="121862" tIns="60930" rIns="121862" bIns="60930" rtlCol="0" anchor="ctr"/>
          <a:lstStyle/>
          <a:p>
            <a:pPr algn="ctr" defTabSz="1218565">
              <a:defRPr/>
            </a:pPr>
            <a:endParaRPr lang="zh-CN" altLang="en-US" sz="2400" kern="0">
              <a:solidFill>
                <a:srgbClr val="FFFFFF"/>
              </a:solidFill>
              <a:latin typeface="微软雅黑" panose="020B0503020204020204" charset="-122"/>
              <a:ea typeface="微软雅黑" panose="020B0503020204020204" charset="-122"/>
            </a:endParaRPr>
          </a:p>
        </p:txBody>
      </p:sp>
      <p:sp>
        <p:nvSpPr>
          <p:cNvPr id="31" name="矩形 30"/>
          <p:cNvSpPr/>
          <p:nvPr/>
        </p:nvSpPr>
        <p:spPr>
          <a:xfrm>
            <a:off x="3382669" y="3345751"/>
            <a:ext cx="863834" cy="2459895"/>
          </a:xfrm>
          <a:prstGeom prst="rect">
            <a:avLst/>
          </a:prstGeom>
          <a:solidFill>
            <a:srgbClr val="FFFFFF">
              <a:lumMod val="75000"/>
            </a:srgbClr>
          </a:solidFill>
          <a:ln w="25400" cap="flat" cmpd="sng" algn="ctr">
            <a:noFill/>
            <a:prstDash val="solid"/>
          </a:ln>
          <a:effectLst/>
        </p:spPr>
        <p:txBody>
          <a:bodyPr lIns="121862" tIns="60930" rIns="121862" bIns="60930" rtlCol="0" anchor="ctr"/>
          <a:lstStyle/>
          <a:p>
            <a:pPr algn="ctr" defTabSz="1218565">
              <a:defRPr/>
            </a:pPr>
            <a:endParaRPr lang="zh-CN" altLang="en-US" sz="2400" kern="0">
              <a:solidFill>
                <a:srgbClr val="FFFFFF"/>
              </a:solidFill>
              <a:latin typeface="微软雅黑" panose="020B0503020204020204" charset="-122"/>
              <a:ea typeface="微软雅黑" panose="020B0503020204020204" charset="-122"/>
            </a:endParaRPr>
          </a:p>
        </p:txBody>
      </p:sp>
      <p:sp>
        <p:nvSpPr>
          <p:cNvPr id="32" name="矩形 31"/>
          <p:cNvSpPr/>
          <p:nvPr/>
        </p:nvSpPr>
        <p:spPr>
          <a:xfrm>
            <a:off x="3382669" y="4083719"/>
            <a:ext cx="863834" cy="1721927"/>
          </a:xfrm>
          <a:prstGeom prst="rect">
            <a:avLst/>
          </a:prstGeom>
          <a:solidFill>
            <a:srgbClr val="ED7545"/>
          </a:solidFill>
          <a:ln w="25400" cap="flat" cmpd="sng" algn="ctr">
            <a:noFill/>
            <a:prstDash val="solid"/>
          </a:ln>
          <a:effectLst/>
        </p:spPr>
        <p:txBody>
          <a:bodyPr lIns="121862" tIns="60930" rIns="121862" bIns="60930" rtlCol="0" anchor="ctr"/>
          <a:lstStyle/>
          <a:p>
            <a:pPr algn="ctr" defTabSz="1218565">
              <a:defRPr/>
            </a:pPr>
            <a:endParaRPr lang="zh-CN" altLang="en-US" sz="2400" kern="0">
              <a:solidFill>
                <a:srgbClr val="FFFFFF"/>
              </a:solidFill>
              <a:latin typeface="微软雅黑" panose="020B0503020204020204" charset="-122"/>
              <a:ea typeface="微软雅黑" panose="020B0503020204020204" charset="-122"/>
            </a:endParaRPr>
          </a:p>
        </p:txBody>
      </p:sp>
      <p:sp>
        <p:nvSpPr>
          <p:cNvPr id="33" name="矩形 32"/>
          <p:cNvSpPr/>
          <p:nvPr/>
        </p:nvSpPr>
        <p:spPr>
          <a:xfrm>
            <a:off x="4863170" y="2853771"/>
            <a:ext cx="863834" cy="2951875"/>
          </a:xfrm>
          <a:prstGeom prst="rect">
            <a:avLst/>
          </a:prstGeom>
          <a:solidFill>
            <a:srgbClr val="FFFFFF">
              <a:lumMod val="75000"/>
            </a:srgbClr>
          </a:solidFill>
          <a:ln w="25400" cap="flat" cmpd="sng" algn="ctr">
            <a:noFill/>
            <a:prstDash val="solid"/>
          </a:ln>
          <a:effectLst/>
        </p:spPr>
        <p:txBody>
          <a:bodyPr lIns="121862" tIns="60930" rIns="121862" bIns="60930" rtlCol="0" anchor="ctr"/>
          <a:lstStyle/>
          <a:p>
            <a:pPr algn="ctr" defTabSz="1218565">
              <a:defRPr/>
            </a:pPr>
            <a:endParaRPr lang="zh-CN" altLang="en-US" sz="2400" kern="0">
              <a:solidFill>
                <a:srgbClr val="FFFFFF"/>
              </a:solidFill>
              <a:latin typeface="微软雅黑" panose="020B0503020204020204" charset="-122"/>
              <a:ea typeface="微软雅黑" panose="020B0503020204020204" charset="-122"/>
            </a:endParaRPr>
          </a:p>
        </p:txBody>
      </p:sp>
      <p:sp>
        <p:nvSpPr>
          <p:cNvPr id="34" name="矩形 33"/>
          <p:cNvSpPr/>
          <p:nvPr/>
        </p:nvSpPr>
        <p:spPr>
          <a:xfrm>
            <a:off x="4863170" y="3438068"/>
            <a:ext cx="863834" cy="2367578"/>
          </a:xfrm>
          <a:prstGeom prst="rect">
            <a:avLst/>
          </a:prstGeom>
          <a:solidFill>
            <a:schemeClr val="tx1">
              <a:lumMod val="50000"/>
              <a:lumOff val="50000"/>
            </a:schemeClr>
          </a:solidFill>
          <a:ln w="25400" cap="flat" cmpd="sng" algn="ctr">
            <a:noFill/>
            <a:prstDash val="solid"/>
          </a:ln>
          <a:effectLst/>
        </p:spPr>
        <p:txBody>
          <a:bodyPr lIns="121862" tIns="60930" rIns="121862" bIns="60930" rtlCol="0" anchor="ctr"/>
          <a:lstStyle/>
          <a:p>
            <a:pPr algn="ctr" defTabSz="1218565">
              <a:defRPr/>
            </a:pPr>
            <a:endParaRPr lang="zh-CN" altLang="en-US" sz="2400" kern="0">
              <a:solidFill>
                <a:srgbClr val="FFFFFF"/>
              </a:solidFill>
              <a:latin typeface="微软雅黑" panose="020B0503020204020204" charset="-122"/>
              <a:ea typeface="微软雅黑" panose="020B0503020204020204" charset="-122"/>
            </a:endParaRPr>
          </a:p>
        </p:txBody>
      </p:sp>
      <p:sp>
        <p:nvSpPr>
          <p:cNvPr id="35" name="矩形 34"/>
          <p:cNvSpPr/>
          <p:nvPr/>
        </p:nvSpPr>
        <p:spPr>
          <a:xfrm>
            <a:off x="6351622" y="2361794"/>
            <a:ext cx="863834" cy="3443852"/>
          </a:xfrm>
          <a:prstGeom prst="rect">
            <a:avLst/>
          </a:prstGeom>
          <a:solidFill>
            <a:srgbClr val="FFFFFF">
              <a:lumMod val="75000"/>
            </a:srgbClr>
          </a:solidFill>
          <a:ln w="25400" cap="flat" cmpd="sng" algn="ctr">
            <a:noFill/>
            <a:prstDash val="solid"/>
          </a:ln>
          <a:effectLst/>
        </p:spPr>
        <p:txBody>
          <a:bodyPr lIns="121862" tIns="60930" rIns="121862" bIns="60930" rtlCol="0" anchor="ctr"/>
          <a:lstStyle/>
          <a:p>
            <a:pPr algn="ctr" defTabSz="1218565">
              <a:defRPr/>
            </a:pPr>
            <a:endParaRPr lang="zh-CN" altLang="en-US" sz="2400" kern="0">
              <a:solidFill>
                <a:srgbClr val="FFFFFF"/>
              </a:solidFill>
              <a:latin typeface="微软雅黑" panose="020B0503020204020204" charset="-122"/>
              <a:ea typeface="微软雅黑" panose="020B0503020204020204" charset="-122"/>
            </a:endParaRPr>
          </a:p>
        </p:txBody>
      </p:sp>
      <p:sp>
        <p:nvSpPr>
          <p:cNvPr id="36" name="矩形 35"/>
          <p:cNvSpPr/>
          <p:nvPr/>
        </p:nvSpPr>
        <p:spPr>
          <a:xfrm>
            <a:off x="6351622" y="2634104"/>
            <a:ext cx="863834" cy="3171542"/>
          </a:xfrm>
          <a:prstGeom prst="rect">
            <a:avLst/>
          </a:prstGeom>
          <a:solidFill>
            <a:srgbClr val="ED7545"/>
          </a:solidFill>
          <a:ln w="25400" cap="flat" cmpd="sng" algn="ctr">
            <a:noFill/>
            <a:prstDash val="solid"/>
          </a:ln>
          <a:effectLst/>
        </p:spPr>
        <p:txBody>
          <a:bodyPr lIns="121862" tIns="60930" rIns="121862" bIns="60930" rtlCol="0" anchor="ctr"/>
          <a:lstStyle/>
          <a:p>
            <a:pPr algn="ctr" defTabSz="1218565">
              <a:defRPr/>
            </a:pPr>
            <a:endParaRPr lang="zh-CN" altLang="en-US" sz="2400" kern="0">
              <a:solidFill>
                <a:srgbClr val="FFFFFF"/>
              </a:solidFill>
              <a:latin typeface="微软雅黑" panose="020B0503020204020204" charset="-122"/>
              <a:ea typeface="微软雅黑" panose="020B0503020204020204" charset="-122"/>
            </a:endParaRPr>
          </a:p>
        </p:txBody>
      </p:sp>
      <p:sp>
        <p:nvSpPr>
          <p:cNvPr id="37" name="TextBox 36"/>
          <p:cNvSpPr txBox="1"/>
          <p:nvPr/>
        </p:nvSpPr>
        <p:spPr>
          <a:xfrm>
            <a:off x="8109760" y="2346118"/>
            <a:ext cx="3263371" cy="1163391"/>
          </a:xfrm>
          <a:prstGeom prst="rect">
            <a:avLst/>
          </a:prstGeom>
          <a:noFill/>
          <a:ln>
            <a:noFill/>
          </a:ln>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t>点击输入简要文字解说，解说文字尽量概括精炼，不用多余的文字修饰，简洁精准的 解说所提炼的核心概念。点击输入简要文字解说。</a:t>
            </a:r>
            <a:endParaRPr lang="zh-CN" altLang="en-US" dirty="0"/>
          </a:p>
        </p:txBody>
      </p:sp>
      <p:sp>
        <p:nvSpPr>
          <p:cNvPr id="38" name="TextBox 37"/>
          <p:cNvSpPr txBox="1"/>
          <p:nvPr/>
        </p:nvSpPr>
        <p:spPr>
          <a:xfrm>
            <a:off x="8109761" y="1700546"/>
            <a:ext cx="2744957" cy="415337"/>
          </a:xfrm>
          <a:prstGeom prst="rect">
            <a:avLst/>
          </a:prstGeom>
          <a:noFill/>
        </p:spPr>
        <p:txBody>
          <a:bodyPr wrap="square" lIns="0" tIns="0" rIns="0" bIns="0" rtlCol="0">
            <a:spAutoFit/>
          </a:bodyPr>
          <a:lstStyle/>
          <a:p>
            <a:pPr defTabSz="1218565"/>
            <a:r>
              <a:rPr lang="zh-CN" altLang="en-US" sz="2700" b="1" dirty="0">
                <a:solidFill>
                  <a:srgbClr val="080808">
                    <a:lumMod val="75000"/>
                    <a:lumOff val="25000"/>
                  </a:srgbClr>
                </a:solidFill>
                <a:latin typeface="微软雅黑" panose="020B0503020204020204" charset="-122"/>
                <a:ea typeface="微软雅黑" panose="020B0503020204020204" charset="-122"/>
              </a:rPr>
              <a:t>点击输入标题文本</a:t>
            </a:r>
            <a:endParaRPr lang="zh-CN" altLang="en-US" sz="2700" b="1" dirty="0">
              <a:solidFill>
                <a:srgbClr val="080808">
                  <a:lumMod val="75000"/>
                  <a:lumOff val="25000"/>
                </a:srgbClr>
              </a:solidFill>
              <a:latin typeface="微软雅黑" panose="020B0503020204020204" charset="-122"/>
              <a:ea typeface="微软雅黑" panose="020B0503020204020204" charset="-122"/>
            </a:endParaRPr>
          </a:p>
        </p:txBody>
      </p:sp>
      <p:sp>
        <p:nvSpPr>
          <p:cNvPr id="39" name="TextBox 38"/>
          <p:cNvSpPr txBox="1"/>
          <p:nvPr/>
        </p:nvSpPr>
        <p:spPr>
          <a:xfrm>
            <a:off x="8079291" y="4019928"/>
            <a:ext cx="3032901" cy="656489"/>
          </a:xfrm>
          <a:prstGeom prst="rect">
            <a:avLst/>
          </a:prstGeom>
          <a:noFill/>
        </p:spPr>
        <p:txBody>
          <a:bodyPr wrap="square" lIns="0" tIns="0" rIns="0" bIns="0" rtlCol="0">
            <a:spAutoFit/>
          </a:bodyPr>
          <a:lstStyle/>
          <a:p>
            <a:pPr defTabSz="1218565"/>
            <a:r>
              <a:rPr lang="en-US" altLang="zh-CN" sz="4300" b="1" dirty="0">
                <a:solidFill>
                  <a:srgbClr val="E05016"/>
                </a:solidFill>
                <a:latin typeface="微软雅黑" panose="020B0503020204020204" charset="-122"/>
                <a:ea typeface="微软雅黑" panose="020B0503020204020204" charset="-122"/>
                <a:cs typeface="Arial" panose="020B0604020202020204" pitchFamily="34" charset="0"/>
              </a:rPr>
              <a:t>13,648,258</a:t>
            </a:r>
            <a:endParaRPr lang="zh-CN" altLang="en-US" sz="4300" b="1" dirty="0">
              <a:solidFill>
                <a:srgbClr val="E05016"/>
              </a:solidFill>
              <a:latin typeface="微软雅黑" panose="020B0503020204020204" charset="-122"/>
              <a:ea typeface="微软雅黑" panose="020B0503020204020204" charset="-122"/>
              <a:cs typeface="Arial" panose="020B0604020202020204" pitchFamily="34" charset="0"/>
            </a:endParaRPr>
          </a:p>
        </p:txBody>
      </p:sp>
      <p:sp>
        <p:nvSpPr>
          <p:cNvPr id="40" name="TextBox 39"/>
          <p:cNvSpPr txBox="1"/>
          <p:nvPr/>
        </p:nvSpPr>
        <p:spPr>
          <a:xfrm>
            <a:off x="8109760" y="3594835"/>
            <a:ext cx="1919630" cy="292275"/>
          </a:xfrm>
          <a:prstGeom prst="rect">
            <a:avLst/>
          </a:prstGeom>
          <a:noFill/>
        </p:spPr>
        <p:txBody>
          <a:bodyPr wrap="square" lIns="0" tIns="0" rIns="0" bIns="0" rtlCol="0">
            <a:spAutoFit/>
          </a:bodyPr>
          <a:lstStyle/>
          <a:p>
            <a:pPr defTabSz="1218565"/>
            <a:r>
              <a:rPr lang="zh-CN" altLang="en-US" b="1" dirty="0">
                <a:solidFill>
                  <a:srgbClr val="080808">
                    <a:lumMod val="75000"/>
                    <a:lumOff val="25000"/>
                  </a:srgbClr>
                </a:solidFill>
                <a:latin typeface="微软雅黑" panose="020B0503020204020204" charset="-122"/>
                <a:ea typeface="微软雅黑" panose="020B0503020204020204" charset="-122"/>
              </a:rPr>
              <a:t>全年总额：</a:t>
            </a:r>
            <a:endParaRPr lang="zh-CN" altLang="en-US" b="1" dirty="0">
              <a:solidFill>
                <a:srgbClr val="080808">
                  <a:lumMod val="75000"/>
                  <a:lumOff val="25000"/>
                </a:srgbClr>
              </a:solidFill>
              <a:latin typeface="微软雅黑" panose="020B0503020204020204" charset="-122"/>
              <a:ea typeface="微软雅黑" panose="020B0503020204020204" charset="-122"/>
            </a:endParaRPr>
          </a:p>
        </p:txBody>
      </p:sp>
      <p:sp>
        <p:nvSpPr>
          <p:cNvPr id="41" name="椭圆 40"/>
          <p:cNvSpPr>
            <a:spLocks noChangeAspect="1"/>
          </p:cNvSpPr>
          <p:nvPr/>
        </p:nvSpPr>
        <p:spPr>
          <a:xfrm>
            <a:off x="9052653" y="5121003"/>
            <a:ext cx="143956" cy="143978"/>
          </a:xfrm>
          <a:prstGeom prst="ellipse">
            <a:avLst/>
          </a:prstGeom>
          <a:solidFill>
            <a:srgbClr val="FFFFFF">
              <a:lumMod val="75000"/>
            </a:srgbClr>
          </a:solidFill>
          <a:ln w="25400" cap="flat" cmpd="sng" algn="ctr">
            <a:noFill/>
            <a:prstDash val="solid"/>
          </a:ln>
          <a:effectLst/>
        </p:spPr>
        <p:txBody>
          <a:bodyPr lIns="121862" tIns="60930" rIns="121862" bIns="60930" rtlCol="0" anchor="ctr"/>
          <a:lstStyle/>
          <a:p>
            <a:pPr algn="ctr" defTabSz="1218565">
              <a:defRPr/>
            </a:pPr>
            <a:endParaRPr lang="zh-CN" altLang="en-US" sz="2400" kern="0">
              <a:solidFill>
                <a:srgbClr val="FFFFFF"/>
              </a:solidFill>
              <a:latin typeface="微软雅黑" panose="020B0503020204020204" charset="-122"/>
              <a:ea typeface="微软雅黑" panose="020B0503020204020204" charset="-122"/>
            </a:endParaRPr>
          </a:p>
        </p:txBody>
      </p:sp>
      <p:sp>
        <p:nvSpPr>
          <p:cNvPr id="42" name="椭圆 41"/>
          <p:cNvSpPr>
            <a:spLocks noChangeAspect="1"/>
          </p:cNvSpPr>
          <p:nvPr/>
        </p:nvSpPr>
        <p:spPr>
          <a:xfrm>
            <a:off x="9052653" y="5582157"/>
            <a:ext cx="143956" cy="143978"/>
          </a:xfrm>
          <a:prstGeom prst="ellipse">
            <a:avLst/>
          </a:prstGeom>
          <a:solidFill>
            <a:srgbClr val="E05016"/>
          </a:solidFill>
          <a:ln w="25400" cap="flat" cmpd="sng" algn="ctr">
            <a:noFill/>
            <a:prstDash val="solid"/>
          </a:ln>
          <a:effectLst/>
        </p:spPr>
        <p:txBody>
          <a:bodyPr lIns="121862" tIns="60930" rIns="121862" bIns="60930" rtlCol="0" anchor="ctr"/>
          <a:lstStyle/>
          <a:p>
            <a:pPr algn="ctr" defTabSz="1218565">
              <a:defRPr/>
            </a:pPr>
            <a:endParaRPr lang="zh-CN" altLang="en-US" sz="2400" kern="0">
              <a:solidFill>
                <a:srgbClr val="FFFFFF"/>
              </a:solidFill>
              <a:latin typeface="微软雅黑" panose="020B0503020204020204" charset="-122"/>
              <a:ea typeface="微软雅黑" panose="020B0503020204020204" charset="-122"/>
            </a:endParaRPr>
          </a:p>
        </p:txBody>
      </p:sp>
      <p:sp>
        <p:nvSpPr>
          <p:cNvPr id="43" name="TextBox 42"/>
          <p:cNvSpPr txBox="1"/>
          <p:nvPr/>
        </p:nvSpPr>
        <p:spPr>
          <a:xfrm>
            <a:off x="8124290" y="5051546"/>
            <a:ext cx="846313" cy="292275"/>
          </a:xfrm>
          <a:prstGeom prst="rect">
            <a:avLst/>
          </a:prstGeom>
          <a:noFill/>
        </p:spPr>
        <p:txBody>
          <a:bodyPr wrap="square" lIns="0" tIns="0" rIns="0" bIns="0" rtlCol="0">
            <a:spAutoFit/>
          </a:bodyPr>
          <a:lstStyle/>
          <a:p>
            <a:pPr defTabSz="1218565"/>
            <a:r>
              <a:rPr lang="zh-CN" altLang="en-US" b="1" dirty="0">
                <a:solidFill>
                  <a:srgbClr val="080808">
                    <a:lumMod val="75000"/>
                    <a:lumOff val="25000"/>
                  </a:srgbClr>
                </a:solidFill>
                <a:latin typeface="微软雅黑" panose="020B0503020204020204" charset="-122"/>
                <a:ea typeface="微软雅黑" panose="020B0503020204020204" charset="-122"/>
              </a:rPr>
              <a:t>毛利润</a:t>
            </a:r>
            <a:endParaRPr lang="zh-CN" altLang="en-US" b="1" dirty="0">
              <a:solidFill>
                <a:srgbClr val="080808">
                  <a:lumMod val="75000"/>
                  <a:lumOff val="25000"/>
                </a:srgbClr>
              </a:solidFill>
              <a:latin typeface="微软雅黑" panose="020B0503020204020204" charset="-122"/>
              <a:ea typeface="微软雅黑" panose="020B0503020204020204" charset="-122"/>
            </a:endParaRPr>
          </a:p>
        </p:txBody>
      </p:sp>
      <p:sp>
        <p:nvSpPr>
          <p:cNvPr id="44" name="TextBox 43"/>
          <p:cNvSpPr txBox="1"/>
          <p:nvPr/>
        </p:nvSpPr>
        <p:spPr>
          <a:xfrm>
            <a:off x="8124290" y="5510538"/>
            <a:ext cx="846313" cy="292275"/>
          </a:xfrm>
          <a:prstGeom prst="rect">
            <a:avLst/>
          </a:prstGeom>
          <a:noFill/>
        </p:spPr>
        <p:txBody>
          <a:bodyPr wrap="square" lIns="0" tIns="0" rIns="0" bIns="0" rtlCol="0">
            <a:spAutoFit/>
          </a:bodyPr>
          <a:lstStyle/>
          <a:p>
            <a:pPr defTabSz="1218565"/>
            <a:r>
              <a:rPr lang="zh-CN" altLang="en-US" b="1" dirty="0">
                <a:solidFill>
                  <a:srgbClr val="080808">
                    <a:lumMod val="75000"/>
                    <a:lumOff val="25000"/>
                  </a:srgbClr>
                </a:solidFill>
                <a:latin typeface="微软雅黑" panose="020B0503020204020204" charset="-122"/>
                <a:ea typeface="微软雅黑" panose="020B0503020204020204" charset="-122"/>
              </a:rPr>
              <a:t>纯利润</a:t>
            </a:r>
            <a:endParaRPr lang="zh-CN" altLang="en-US" b="1" dirty="0">
              <a:solidFill>
                <a:srgbClr val="080808">
                  <a:lumMod val="75000"/>
                  <a:lumOff val="25000"/>
                </a:srgbClr>
              </a:solidFill>
              <a:latin typeface="微软雅黑" panose="020B0503020204020204" charset="-122"/>
              <a:ea typeface="微软雅黑" panose="020B0503020204020204" charset="-122"/>
            </a:endParaRPr>
          </a:p>
        </p:txBody>
      </p:sp>
      <p:sp>
        <p:nvSpPr>
          <p:cNvPr id="45" name="TextBox 9"/>
          <p:cNvSpPr txBox="1">
            <a:spLocks noChangeArrowheads="1"/>
          </p:cNvSpPr>
          <p:nvPr/>
        </p:nvSpPr>
        <p:spPr bwMode="auto">
          <a:xfrm>
            <a:off x="1972996" y="3878568"/>
            <a:ext cx="748473" cy="41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r>
              <a:rPr lang="en-US" altLang="zh-CN" sz="2700" b="1" dirty="0">
                <a:solidFill>
                  <a:srgbClr val="E05016"/>
                </a:solidFill>
                <a:latin typeface="微软雅黑" panose="020B0503020204020204" charset="-122"/>
                <a:ea typeface="微软雅黑" panose="020B0503020204020204" charset="-122"/>
              </a:rPr>
              <a:t>53%</a:t>
            </a:r>
            <a:endParaRPr lang="zh-CN" altLang="en-US" sz="2700" b="1" dirty="0">
              <a:solidFill>
                <a:srgbClr val="E05016"/>
              </a:solidFill>
              <a:latin typeface="微软雅黑" panose="020B0503020204020204" charset="-122"/>
              <a:ea typeface="微软雅黑" panose="020B0503020204020204" charset="-122"/>
            </a:endParaRPr>
          </a:p>
        </p:txBody>
      </p:sp>
      <p:sp>
        <p:nvSpPr>
          <p:cNvPr id="46" name="TextBox 9"/>
          <p:cNvSpPr txBox="1">
            <a:spLocks noChangeArrowheads="1"/>
          </p:cNvSpPr>
          <p:nvPr/>
        </p:nvSpPr>
        <p:spPr bwMode="auto">
          <a:xfrm>
            <a:off x="4859652" y="2397606"/>
            <a:ext cx="748473" cy="41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r>
              <a:rPr lang="en-US" altLang="zh-CN" sz="2700" b="1" dirty="0">
                <a:solidFill>
                  <a:srgbClr val="E05016"/>
                </a:solidFill>
                <a:latin typeface="微软雅黑" panose="020B0503020204020204" charset="-122"/>
                <a:ea typeface="微软雅黑" panose="020B0503020204020204" charset="-122"/>
              </a:rPr>
              <a:t>72%</a:t>
            </a:r>
            <a:endParaRPr lang="zh-CN" altLang="en-US" sz="2700" b="1" dirty="0">
              <a:solidFill>
                <a:srgbClr val="E05016"/>
              </a:solidFill>
              <a:latin typeface="微软雅黑" panose="020B0503020204020204" charset="-122"/>
              <a:ea typeface="微软雅黑" panose="020B0503020204020204" charset="-122"/>
            </a:endParaRPr>
          </a:p>
        </p:txBody>
      </p:sp>
      <p:sp>
        <p:nvSpPr>
          <p:cNvPr id="47" name="TextBox 9"/>
          <p:cNvSpPr txBox="1">
            <a:spLocks noChangeArrowheads="1"/>
          </p:cNvSpPr>
          <p:nvPr/>
        </p:nvSpPr>
        <p:spPr bwMode="auto">
          <a:xfrm>
            <a:off x="3440351" y="2904695"/>
            <a:ext cx="748473" cy="41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r>
              <a:rPr lang="en-US" altLang="zh-CN" sz="2700" b="1" dirty="0">
                <a:solidFill>
                  <a:srgbClr val="E05016"/>
                </a:solidFill>
                <a:latin typeface="微软雅黑" panose="020B0503020204020204" charset="-122"/>
                <a:ea typeface="微软雅黑" panose="020B0503020204020204" charset="-122"/>
              </a:rPr>
              <a:t>60%</a:t>
            </a:r>
            <a:endParaRPr lang="zh-CN" altLang="en-US" sz="2700" b="1" dirty="0">
              <a:solidFill>
                <a:srgbClr val="E05016"/>
              </a:solidFill>
              <a:latin typeface="微软雅黑" panose="020B0503020204020204" charset="-122"/>
              <a:ea typeface="微软雅黑" panose="020B0503020204020204" charset="-122"/>
            </a:endParaRPr>
          </a:p>
        </p:txBody>
      </p:sp>
      <p:sp>
        <p:nvSpPr>
          <p:cNvPr id="48" name="TextBox 9"/>
          <p:cNvSpPr txBox="1">
            <a:spLocks noChangeArrowheads="1"/>
          </p:cNvSpPr>
          <p:nvPr/>
        </p:nvSpPr>
        <p:spPr bwMode="auto">
          <a:xfrm>
            <a:off x="6409305" y="1906911"/>
            <a:ext cx="748473" cy="41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r>
              <a:rPr lang="en-US" altLang="zh-CN" sz="2700" b="1" dirty="0">
                <a:solidFill>
                  <a:srgbClr val="E05016"/>
                </a:solidFill>
                <a:latin typeface="微软雅黑" panose="020B0503020204020204" charset="-122"/>
                <a:ea typeface="微软雅黑" panose="020B0503020204020204" charset="-122"/>
              </a:rPr>
              <a:t>90%</a:t>
            </a:r>
            <a:endParaRPr lang="zh-CN" altLang="en-US" sz="2700" b="1" dirty="0">
              <a:solidFill>
                <a:srgbClr val="E05016"/>
              </a:solidFill>
              <a:latin typeface="微软雅黑" panose="020B0503020204020204" charset="-122"/>
              <a:ea typeface="微软雅黑" panose="020B0503020204020204" charset="-122"/>
            </a:endParaRPr>
          </a:p>
        </p:txBody>
      </p:sp>
      <p:sp>
        <p:nvSpPr>
          <p:cNvPr id="49" name="椭圆 48"/>
          <p:cNvSpPr>
            <a:spLocks noChangeAspect="1"/>
          </p:cNvSpPr>
          <p:nvPr/>
        </p:nvSpPr>
        <p:spPr>
          <a:xfrm>
            <a:off x="9338281" y="5582157"/>
            <a:ext cx="143956" cy="143978"/>
          </a:xfrm>
          <a:prstGeom prst="ellipse">
            <a:avLst/>
          </a:prstGeom>
          <a:solidFill>
            <a:srgbClr val="E05016"/>
          </a:solidFill>
          <a:ln w="25400" cap="flat" cmpd="sng" algn="ctr">
            <a:noFill/>
            <a:prstDash val="solid"/>
          </a:ln>
          <a:effectLst/>
        </p:spPr>
        <p:txBody>
          <a:bodyPr lIns="121862" tIns="60930" rIns="121862" bIns="60930" rtlCol="0" anchor="ctr"/>
          <a:lstStyle/>
          <a:p>
            <a:pPr algn="ctr" defTabSz="1218565">
              <a:defRPr/>
            </a:pPr>
            <a:endParaRPr lang="zh-CN" altLang="en-US" sz="2400" kern="0">
              <a:solidFill>
                <a:srgbClr val="FFFFFF"/>
              </a:solidFill>
              <a:latin typeface="微软雅黑" panose="020B0503020204020204" charset="-122"/>
              <a:ea typeface="微软雅黑" panose="020B0503020204020204" charset="-122"/>
            </a:endParaRPr>
          </a:p>
        </p:txBody>
      </p:sp>
      <p:sp>
        <p:nvSpPr>
          <p:cNvPr id="50" name="椭圆 49"/>
          <p:cNvSpPr>
            <a:spLocks noChangeAspect="1"/>
          </p:cNvSpPr>
          <p:nvPr/>
        </p:nvSpPr>
        <p:spPr>
          <a:xfrm>
            <a:off x="9612604" y="5582157"/>
            <a:ext cx="143956" cy="143978"/>
          </a:xfrm>
          <a:prstGeom prst="ellipse">
            <a:avLst/>
          </a:prstGeom>
          <a:solidFill>
            <a:srgbClr val="E05016"/>
          </a:solidFill>
          <a:ln w="25400" cap="flat" cmpd="sng" algn="ctr">
            <a:noFill/>
            <a:prstDash val="solid"/>
          </a:ln>
          <a:effectLst/>
        </p:spPr>
        <p:txBody>
          <a:bodyPr lIns="121862" tIns="60930" rIns="121862" bIns="60930" rtlCol="0" anchor="ctr"/>
          <a:lstStyle/>
          <a:p>
            <a:pPr algn="ctr" defTabSz="1218565">
              <a:defRPr/>
            </a:pPr>
            <a:endParaRPr lang="zh-CN" altLang="en-US" sz="2400" kern="0">
              <a:solidFill>
                <a:srgbClr val="080808"/>
              </a:solidFill>
              <a:latin typeface="微软雅黑" panose="020B0503020204020204" charset="-122"/>
              <a:ea typeface="微软雅黑" panose="020B0503020204020204" charset="-122"/>
            </a:endParaRPr>
          </a:p>
        </p:txBody>
      </p:sp>
      <p:sp>
        <p:nvSpPr>
          <p:cNvPr id="51" name="椭圆 50"/>
          <p:cNvSpPr>
            <a:spLocks noChangeAspect="1"/>
          </p:cNvSpPr>
          <p:nvPr/>
        </p:nvSpPr>
        <p:spPr>
          <a:xfrm>
            <a:off x="9885434" y="5582157"/>
            <a:ext cx="143956" cy="143978"/>
          </a:xfrm>
          <a:prstGeom prst="ellipse">
            <a:avLst/>
          </a:prstGeom>
          <a:solidFill>
            <a:srgbClr val="E05016"/>
          </a:solidFill>
          <a:ln w="25400" cap="flat" cmpd="sng" algn="ctr">
            <a:noFill/>
            <a:prstDash val="solid"/>
          </a:ln>
          <a:effectLst/>
        </p:spPr>
        <p:txBody>
          <a:bodyPr lIns="121862" tIns="60930" rIns="121862" bIns="60930" rtlCol="0" anchor="ctr"/>
          <a:lstStyle/>
          <a:p>
            <a:pPr algn="ctr" defTabSz="1218565">
              <a:defRPr/>
            </a:pPr>
            <a:endParaRPr lang="zh-CN" altLang="en-US" sz="2400" kern="0">
              <a:solidFill>
                <a:srgbClr val="FFFFFF"/>
              </a:solidFill>
              <a:latin typeface="微软雅黑" panose="020B0503020204020204" charset="-122"/>
              <a:ea typeface="微软雅黑" panose="020B0503020204020204" charset="-122"/>
            </a:endParaRPr>
          </a:p>
        </p:txBody>
      </p:sp>
      <p:sp>
        <p:nvSpPr>
          <p:cNvPr id="52" name="TextBox 51"/>
          <p:cNvSpPr txBox="1"/>
          <p:nvPr/>
        </p:nvSpPr>
        <p:spPr>
          <a:xfrm>
            <a:off x="951882" y="5932412"/>
            <a:ext cx="704483" cy="492382"/>
          </a:xfrm>
          <a:prstGeom prst="rect">
            <a:avLst/>
          </a:prstGeom>
          <a:noFill/>
        </p:spPr>
        <p:txBody>
          <a:bodyPr wrap="square" lIns="121862" tIns="60930" rIns="121862" bIns="60930" rtlCol="0">
            <a:spAutoFit/>
          </a:bodyPr>
          <a:lstStyle/>
          <a:p>
            <a:pPr algn="ctr" defTabSz="1218565"/>
            <a:r>
              <a:rPr lang="zh-CN" altLang="en-US" sz="1200" dirty="0">
                <a:solidFill>
                  <a:srgbClr val="080808"/>
                </a:solidFill>
                <a:latin typeface="微软雅黑" panose="020B0503020204020204" charset="-122"/>
                <a:ea typeface="微软雅黑" panose="020B0503020204020204" charset="-122"/>
              </a:rPr>
              <a:t>（万元）</a:t>
            </a:r>
            <a:endParaRPr lang="zh-CN" altLang="en-US" sz="1200" dirty="0">
              <a:solidFill>
                <a:srgbClr val="080808"/>
              </a:solidFill>
              <a:latin typeface="微软雅黑" panose="020B0503020204020204" charset="-122"/>
              <a:ea typeface="微软雅黑" panose="020B0503020204020204" charset="-122"/>
            </a:endParaRPr>
          </a:p>
        </p:txBody>
      </p:sp>
      <p:sp>
        <p:nvSpPr>
          <p:cNvPr id="53" name="TextBox 52"/>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12573">
        <p14:vortex dir="r"/>
      </p:transition>
    </mc:Choice>
    <mc:Fallback>
      <p:transition spd="slow" advTm="125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0-#ppt_w/2"/>
                                          </p:val>
                                        </p:tav>
                                        <p:tav tm="100000">
                                          <p:val>
                                            <p:strVal val="#ppt_x"/>
                                          </p:val>
                                        </p:tav>
                                      </p:tavLst>
                                    </p:anim>
                                    <p:anim calcmode="lin" valueType="num">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100" fill="hold"/>
                                        <p:tgtEl>
                                          <p:spTgt spid="28"/>
                                        </p:tgtEl>
                                        <p:attrNameLst>
                                          <p:attrName>ppt_x</p:attrName>
                                        </p:attrNameLst>
                                      </p:cBhvr>
                                      <p:tavLst>
                                        <p:tav tm="0">
                                          <p:val>
                                            <p:strVal val="0-#ppt_w/2"/>
                                          </p:val>
                                        </p:tav>
                                        <p:tav tm="100000">
                                          <p:val>
                                            <p:strVal val="#ppt_x"/>
                                          </p:val>
                                        </p:tav>
                                      </p:tavLst>
                                    </p:anim>
                                    <p:anim calcmode="lin" valueType="num">
                                      <p:cBhvr additive="base">
                                        <p:cTn id="22" dur="100" fill="hold"/>
                                        <p:tgtEl>
                                          <p:spTgt spid="28"/>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100" fill="hold"/>
                                        <p:tgtEl>
                                          <p:spTgt spid="7"/>
                                        </p:tgtEl>
                                        <p:attrNameLst>
                                          <p:attrName>ppt_x</p:attrName>
                                        </p:attrNameLst>
                                      </p:cBhvr>
                                      <p:tavLst>
                                        <p:tav tm="0">
                                          <p:val>
                                            <p:strVal val="0-#ppt_w/2"/>
                                          </p:val>
                                        </p:tav>
                                        <p:tav tm="100000">
                                          <p:val>
                                            <p:strVal val="#ppt_x"/>
                                          </p:val>
                                        </p:tav>
                                      </p:tavLst>
                                    </p:anim>
                                    <p:anim calcmode="lin" valueType="num">
                                      <p:cBhvr additive="base">
                                        <p:cTn id="27" dur="100" fill="hold"/>
                                        <p:tgtEl>
                                          <p:spTgt spid="7"/>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 fill="hold"/>
                                        <p:tgtEl>
                                          <p:spTgt spid="11"/>
                                        </p:tgtEl>
                                        <p:attrNameLst>
                                          <p:attrName>ppt_x</p:attrName>
                                        </p:attrNameLst>
                                      </p:cBhvr>
                                      <p:tavLst>
                                        <p:tav tm="0">
                                          <p:val>
                                            <p:strVal val="0-#ppt_w/2"/>
                                          </p:val>
                                        </p:tav>
                                        <p:tav tm="100000">
                                          <p:val>
                                            <p:strVal val="#ppt_x"/>
                                          </p:val>
                                        </p:tav>
                                      </p:tavLst>
                                    </p:anim>
                                    <p:anim calcmode="lin" valueType="num">
                                      <p:cBhvr additive="base">
                                        <p:cTn id="32" dur="100" fill="hold"/>
                                        <p:tgtEl>
                                          <p:spTgt spid="11"/>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100" fill="hold"/>
                                        <p:tgtEl>
                                          <p:spTgt spid="12"/>
                                        </p:tgtEl>
                                        <p:attrNameLst>
                                          <p:attrName>ppt_x</p:attrName>
                                        </p:attrNameLst>
                                      </p:cBhvr>
                                      <p:tavLst>
                                        <p:tav tm="0">
                                          <p:val>
                                            <p:strVal val="0-#ppt_w/2"/>
                                          </p:val>
                                        </p:tav>
                                        <p:tav tm="100000">
                                          <p:val>
                                            <p:strVal val="#ppt_x"/>
                                          </p:val>
                                        </p:tav>
                                      </p:tavLst>
                                    </p:anim>
                                    <p:anim calcmode="lin" valueType="num">
                                      <p:cBhvr additive="base">
                                        <p:cTn id="37" dur="100" fill="hold"/>
                                        <p:tgtEl>
                                          <p:spTgt spid="12"/>
                                        </p:tgtEl>
                                        <p:attrNameLst>
                                          <p:attrName>ppt_y</p:attrName>
                                        </p:attrNameLst>
                                      </p:cBhvr>
                                      <p:tavLst>
                                        <p:tav tm="0">
                                          <p:val>
                                            <p:strVal val="#ppt_y"/>
                                          </p:val>
                                        </p:tav>
                                        <p:tav tm="100000">
                                          <p:val>
                                            <p:strVal val="#ppt_y"/>
                                          </p:val>
                                        </p:tav>
                                      </p:tavLst>
                                    </p:anim>
                                  </p:childTnLst>
                                </p:cTn>
                              </p:par>
                            </p:childTnLst>
                          </p:cTn>
                        </p:par>
                        <p:par>
                          <p:cTn id="38" fill="hold">
                            <p:stCondLst>
                              <p:cond delay="3000"/>
                            </p:stCondLst>
                            <p:childTnLst>
                              <p:par>
                                <p:cTn id="39" presetID="2" presetClass="entr" presetSubtype="8"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100" fill="hold"/>
                                        <p:tgtEl>
                                          <p:spTgt spid="13"/>
                                        </p:tgtEl>
                                        <p:attrNameLst>
                                          <p:attrName>ppt_x</p:attrName>
                                        </p:attrNameLst>
                                      </p:cBhvr>
                                      <p:tavLst>
                                        <p:tav tm="0">
                                          <p:val>
                                            <p:strVal val="0-#ppt_w/2"/>
                                          </p:val>
                                        </p:tav>
                                        <p:tav tm="100000">
                                          <p:val>
                                            <p:strVal val="#ppt_x"/>
                                          </p:val>
                                        </p:tav>
                                      </p:tavLst>
                                    </p:anim>
                                    <p:anim calcmode="lin" valueType="num">
                                      <p:cBhvr additive="base">
                                        <p:cTn id="42" dur="100" fill="hold"/>
                                        <p:tgtEl>
                                          <p:spTgt spid="13"/>
                                        </p:tgtEl>
                                        <p:attrNameLst>
                                          <p:attrName>ppt_y</p:attrName>
                                        </p:attrNameLst>
                                      </p:cBhvr>
                                      <p:tavLst>
                                        <p:tav tm="0">
                                          <p:val>
                                            <p:strVal val="#ppt_y"/>
                                          </p:val>
                                        </p:tav>
                                        <p:tav tm="100000">
                                          <p:val>
                                            <p:strVal val="#ppt_y"/>
                                          </p:val>
                                        </p:tav>
                                      </p:tavLst>
                                    </p:anim>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100" fill="hold"/>
                                        <p:tgtEl>
                                          <p:spTgt spid="14"/>
                                        </p:tgtEl>
                                        <p:attrNameLst>
                                          <p:attrName>ppt_x</p:attrName>
                                        </p:attrNameLst>
                                      </p:cBhvr>
                                      <p:tavLst>
                                        <p:tav tm="0">
                                          <p:val>
                                            <p:strVal val="0-#ppt_w/2"/>
                                          </p:val>
                                        </p:tav>
                                        <p:tav tm="100000">
                                          <p:val>
                                            <p:strVal val="#ppt_x"/>
                                          </p:val>
                                        </p:tav>
                                      </p:tavLst>
                                    </p:anim>
                                    <p:anim calcmode="lin" valueType="num">
                                      <p:cBhvr additive="base">
                                        <p:cTn id="47" dur="100" fill="hold"/>
                                        <p:tgtEl>
                                          <p:spTgt spid="14"/>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2" presetClass="entr" presetSubtype="8"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100" fill="hold"/>
                                        <p:tgtEl>
                                          <p:spTgt spid="15"/>
                                        </p:tgtEl>
                                        <p:attrNameLst>
                                          <p:attrName>ppt_x</p:attrName>
                                        </p:attrNameLst>
                                      </p:cBhvr>
                                      <p:tavLst>
                                        <p:tav tm="0">
                                          <p:val>
                                            <p:strVal val="0-#ppt_w/2"/>
                                          </p:val>
                                        </p:tav>
                                        <p:tav tm="100000">
                                          <p:val>
                                            <p:strVal val="#ppt_x"/>
                                          </p:val>
                                        </p:tav>
                                      </p:tavLst>
                                    </p:anim>
                                    <p:anim calcmode="lin" valueType="num">
                                      <p:cBhvr additive="base">
                                        <p:cTn id="52" dur="100" fill="hold"/>
                                        <p:tgtEl>
                                          <p:spTgt spid="15"/>
                                        </p:tgtEl>
                                        <p:attrNameLst>
                                          <p:attrName>ppt_y</p:attrName>
                                        </p:attrNameLst>
                                      </p:cBhvr>
                                      <p:tavLst>
                                        <p:tav tm="0">
                                          <p:val>
                                            <p:strVal val="#ppt_y"/>
                                          </p:val>
                                        </p:tav>
                                        <p:tav tm="100000">
                                          <p:val>
                                            <p:strVal val="#ppt_y"/>
                                          </p:val>
                                        </p:tav>
                                      </p:tavLst>
                                    </p:anim>
                                  </p:childTnLst>
                                </p:cTn>
                              </p:par>
                            </p:childTnLst>
                          </p:cTn>
                        </p:par>
                        <p:par>
                          <p:cTn id="53" fill="hold">
                            <p:stCondLst>
                              <p:cond delay="4500"/>
                            </p:stCondLst>
                            <p:childTnLst>
                              <p:par>
                                <p:cTn id="54" presetID="2" presetClass="entr" presetSubtype="8"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100" fill="hold"/>
                                        <p:tgtEl>
                                          <p:spTgt spid="16"/>
                                        </p:tgtEl>
                                        <p:attrNameLst>
                                          <p:attrName>ppt_x</p:attrName>
                                        </p:attrNameLst>
                                      </p:cBhvr>
                                      <p:tavLst>
                                        <p:tav tm="0">
                                          <p:val>
                                            <p:strVal val="0-#ppt_w/2"/>
                                          </p:val>
                                        </p:tav>
                                        <p:tav tm="100000">
                                          <p:val>
                                            <p:strVal val="#ppt_x"/>
                                          </p:val>
                                        </p:tav>
                                      </p:tavLst>
                                    </p:anim>
                                    <p:anim calcmode="lin" valueType="num">
                                      <p:cBhvr additive="base">
                                        <p:cTn id="57" dur="100" fill="hold"/>
                                        <p:tgtEl>
                                          <p:spTgt spid="16"/>
                                        </p:tgtEl>
                                        <p:attrNameLst>
                                          <p:attrName>ppt_y</p:attrName>
                                        </p:attrNameLst>
                                      </p:cBhvr>
                                      <p:tavLst>
                                        <p:tav tm="0">
                                          <p:val>
                                            <p:strVal val="#ppt_y"/>
                                          </p:val>
                                        </p:tav>
                                        <p:tav tm="100000">
                                          <p:val>
                                            <p:strVal val="#ppt_y"/>
                                          </p:val>
                                        </p:tav>
                                      </p:tavLst>
                                    </p:anim>
                                  </p:childTnLst>
                                </p:cTn>
                              </p:par>
                            </p:childTnLst>
                          </p:cTn>
                        </p:par>
                        <p:par>
                          <p:cTn id="58" fill="hold">
                            <p:stCondLst>
                              <p:cond delay="5000"/>
                            </p:stCondLst>
                            <p:childTnLst>
                              <p:par>
                                <p:cTn id="59" presetID="2" presetClass="entr" presetSubtype="8" fill="hold" grpId="0" nodeType="after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100" fill="hold"/>
                                        <p:tgtEl>
                                          <p:spTgt spid="27"/>
                                        </p:tgtEl>
                                        <p:attrNameLst>
                                          <p:attrName>ppt_x</p:attrName>
                                        </p:attrNameLst>
                                      </p:cBhvr>
                                      <p:tavLst>
                                        <p:tav tm="0">
                                          <p:val>
                                            <p:strVal val="0-#ppt_w/2"/>
                                          </p:val>
                                        </p:tav>
                                        <p:tav tm="100000">
                                          <p:val>
                                            <p:strVal val="#ppt_x"/>
                                          </p:val>
                                        </p:tav>
                                      </p:tavLst>
                                    </p:anim>
                                    <p:anim calcmode="lin" valueType="num">
                                      <p:cBhvr additive="base">
                                        <p:cTn id="62" dur="100" fill="hold"/>
                                        <p:tgtEl>
                                          <p:spTgt spid="27"/>
                                        </p:tgtEl>
                                        <p:attrNameLst>
                                          <p:attrName>ppt_y</p:attrName>
                                        </p:attrNameLst>
                                      </p:cBhvr>
                                      <p:tavLst>
                                        <p:tav tm="0">
                                          <p:val>
                                            <p:strVal val="#ppt_y"/>
                                          </p:val>
                                        </p:tav>
                                        <p:tav tm="100000">
                                          <p:val>
                                            <p:strVal val="#ppt_y"/>
                                          </p:val>
                                        </p:tav>
                                      </p:tavLst>
                                    </p:anim>
                                  </p:childTnLst>
                                </p:cTn>
                              </p:par>
                            </p:childTnLst>
                          </p:cTn>
                        </p:par>
                        <p:par>
                          <p:cTn id="63" fill="hold">
                            <p:stCondLst>
                              <p:cond delay="5500"/>
                            </p:stCondLst>
                            <p:childTnLst>
                              <p:par>
                                <p:cTn id="64" presetID="2" presetClass="entr" presetSubtype="8" fill="hold" grpId="0" nodeType="afterEffect">
                                  <p:stCondLst>
                                    <p:cond delay="0"/>
                                  </p:stCondLst>
                                  <p:childTnLst>
                                    <p:set>
                                      <p:cBhvr>
                                        <p:cTn id="65" dur="1" fill="hold">
                                          <p:stCondLst>
                                            <p:cond delay="0"/>
                                          </p:stCondLst>
                                        </p:cTn>
                                        <p:tgtEl>
                                          <p:spTgt spid="52"/>
                                        </p:tgtEl>
                                        <p:attrNameLst>
                                          <p:attrName>style.visibility</p:attrName>
                                        </p:attrNameLst>
                                      </p:cBhvr>
                                      <p:to>
                                        <p:strVal val="visible"/>
                                      </p:to>
                                    </p:set>
                                    <p:anim calcmode="lin" valueType="num">
                                      <p:cBhvr additive="base">
                                        <p:cTn id="66" dur="200" fill="hold"/>
                                        <p:tgtEl>
                                          <p:spTgt spid="52"/>
                                        </p:tgtEl>
                                        <p:attrNameLst>
                                          <p:attrName>ppt_x</p:attrName>
                                        </p:attrNameLst>
                                      </p:cBhvr>
                                      <p:tavLst>
                                        <p:tav tm="0">
                                          <p:val>
                                            <p:strVal val="0-#ppt_w/2"/>
                                          </p:val>
                                        </p:tav>
                                        <p:tav tm="100000">
                                          <p:val>
                                            <p:strVal val="#ppt_x"/>
                                          </p:val>
                                        </p:tav>
                                      </p:tavLst>
                                    </p:anim>
                                    <p:anim calcmode="lin" valueType="num">
                                      <p:cBhvr additive="base">
                                        <p:cTn id="67" dur="200" fill="hold"/>
                                        <p:tgtEl>
                                          <p:spTgt spid="52"/>
                                        </p:tgtEl>
                                        <p:attrNameLst>
                                          <p:attrName>ppt_y</p:attrName>
                                        </p:attrNameLst>
                                      </p:cBhvr>
                                      <p:tavLst>
                                        <p:tav tm="0">
                                          <p:val>
                                            <p:strVal val="#ppt_y"/>
                                          </p:val>
                                        </p:tav>
                                        <p:tav tm="100000">
                                          <p:val>
                                            <p:strVal val="#ppt_y"/>
                                          </p:val>
                                        </p:tav>
                                      </p:tavLst>
                                    </p:anim>
                                  </p:childTnLst>
                                </p:cTn>
                              </p:par>
                            </p:childTnLst>
                          </p:cTn>
                        </p:par>
                        <p:par>
                          <p:cTn id="68" fill="hold">
                            <p:stCondLst>
                              <p:cond delay="6000"/>
                            </p:stCondLst>
                            <p:childTnLst>
                              <p:par>
                                <p:cTn id="69" presetID="2" presetClass="entr" presetSubtype="8" fill="hold" grpId="0" nodeType="afterEffect">
                                  <p:stCondLst>
                                    <p:cond delay="0"/>
                                  </p:stCondLst>
                                  <p:childTnLst>
                                    <p:set>
                                      <p:cBhvr>
                                        <p:cTn id="70" dur="1" fill="hold">
                                          <p:stCondLst>
                                            <p:cond delay="0"/>
                                          </p:stCondLst>
                                        </p:cTn>
                                        <p:tgtEl>
                                          <p:spTgt spid="6"/>
                                        </p:tgtEl>
                                        <p:attrNameLst>
                                          <p:attrName>style.visibility</p:attrName>
                                        </p:attrNameLst>
                                      </p:cBhvr>
                                      <p:to>
                                        <p:strVal val="visible"/>
                                      </p:to>
                                    </p:set>
                                    <p:anim calcmode="lin" valueType="num">
                                      <p:cBhvr additive="base">
                                        <p:cTn id="71" dur="200" fill="hold"/>
                                        <p:tgtEl>
                                          <p:spTgt spid="6"/>
                                        </p:tgtEl>
                                        <p:attrNameLst>
                                          <p:attrName>ppt_x</p:attrName>
                                        </p:attrNameLst>
                                      </p:cBhvr>
                                      <p:tavLst>
                                        <p:tav tm="0">
                                          <p:val>
                                            <p:strVal val="0-#ppt_w/2"/>
                                          </p:val>
                                        </p:tav>
                                        <p:tav tm="100000">
                                          <p:val>
                                            <p:strVal val="#ppt_x"/>
                                          </p:val>
                                        </p:tav>
                                      </p:tavLst>
                                    </p:anim>
                                    <p:anim calcmode="lin" valueType="num">
                                      <p:cBhvr additive="base">
                                        <p:cTn id="72" dur="200" fill="hold"/>
                                        <p:tgtEl>
                                          <p:spTgt spid="6"/>
                                        </p:tgtEl>
                                        <p:attrNameLst>
                                          <p:attrName>ppt_y</p:attrName>
                                        </p:attrNameLst>
                                      </p:cBhvr>
                                      <p:tavLst>
                                        <p:tav tm="0">
                                          <p:val>
                                            <p:strVal val="#ppt_y"/>
                                          </p:val>
                                        </p:tav>
                                        <p:tav tm="100000">
                                          <p:val>
                                            <p:strVal val="#ppt_y"/>
                                          </p:val>
                                        </p:tav>
                                      </p:tavLst>
                                    </p:anim>
                                  </p:childTnLst>
                                </p:cTn>
                              </p:par>
                            </p:childTnLst>
                          </p:cTn>
                        </p:par>
                        <p:par>
                          <p:cTn id="73" fill="hold">
                            <p:stCondLst>
                              <p:cond delay="6500"/>
                            </p:stCondLst>
                            <p:childTnLst>
                              <p:par>
                                <p:cTn id="74" presetID="22" presetClass="entr" presetSubtype="4" fill="hold" grpId="0" nodeType="after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wipe(down)">
                                      <p:cBhvr>
                                        <p:cTn id="76" dur="300"/>
                                        <p:tgtEl>
                                          <p:spTgt spid="29"/>
                                        </p:tgtEl>
                                      </p:cBhvr>
                                    </p:animEffect>
                                  </p:childTnLst>
                                </p:cTn>
                              </p:par>
                            </p:childTnLst>
                          </p:cTn>
                        </p:par>
                        <p:par>
                          <p:cTn id="77" fill="hold">
                            <p:stCondLst>
                              <p:cond delay="7000"/>
                            </p:stCondLst>
                            <p:childTnLst>
                              <p:par>
                                <p:cTn id="78" presetID="22" presetClass="entr" presetSubtype="4" fill="hold" grpId="0" nodeType="after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wipe(down)">
                                      <p:cBhvr>
                                        <p:cTn id="80" dur="800"/>
                                        <p:tgtEl>
                                          <p:spTgt spid="30"/>
                                        </p:tgtEl>
                                      </p:cBhvr>
                                    </p:animEffect>
                                  </p:childTnLst>
                                </p:cTn>
                              </p:par>
                            </p:childTnLst>
                          </p:cTn>
                        </p:par>
                        <p:par>
                          <p:cTn id="81" fill="hold">
                            <p:stCondLst>
                              <p:cond delay="8000"/>
                            </p:stCondLst>
                            <p:childTnLst>
                              <p:par>
                                <p:cTn id="82" presetID="2" presetClass="entr" presetSubtype="8" fill="hold" grpId="0" nodeType="afterEffect">
                                  <p:stCondLst>
                                    <p:cond delay="0"/>
                                  </p:stCondLst>
                                  <p:childTnLst>
                                    <p:set>
                                      <p:cBhvr>
                                        <p:cTn id="83" dur="1" fill="hold">
                                          <p:stCondLst>
                                            <p:cond delay="0"/>
                                          </p:stCondLst>
                                        </p:cTn>
                                        <p:tgtEl>
                                          <p:spTgt spid="8"/>
                                        </p:tgtEl>
                                        <p:attrNameLst>
                                          <p:attrName>style.visibility</p:attrName>
                                        </p:attrNameLst>
                                      </p:cBhvr>
                                      <p:to>
                                        <p:strVal val="visible"/>
                                      </p:to>
                                    </p:set>
                                    <p:anim calcmode="lin" valueType="num">
                                      <p:cBhvr additive="base">
                                        <p:cTn id="84" dur="200" fill="hold"/>
                                        <p:tgtEl>
                                          <p:spTgt spid="8"/>
                                        </p:tgtEl>
                                        <p:attrNameLst>
                                          <p:attrName>ppt_x</p:attrName>
                                        </p:attrNameLst>
                                      </p:cBhvr>
                                      <p:tavLst>
                                        <p:tav tm="0">
                                          <p:val>
                                            <p:strVal val="0-#ppt_w/2"/>
                                          </p:val>
                                        </p:tav>
                                        <p:tav tm="100000">
                                          <p:val>
                                            <p:strVal val="#ppt_x"/>
                                          </p:val>
                                        </p:tav>
                                      </p:tavLst>
                                    </p:anim>
                                    <p:anim calcmode="lin" valueType="num">
                                      <p:cBhvr additive="base">
                                        <p:cTn id="85" dur="200" fill="hold"/>
                                        <p:tgtEl>
                                          <p:spTgt spid="8"/>
                                        </p:tgtEl>
                                        <p:attrNameLst>
                                          <p:attrName>ppt_y</p:attrName>
                                        </p:attrNameLst>
                                      </p:cBhvr>
                                      <p:tavLst>
                                        <p:tav tm="0">
                                          <p:val>
                                            <p:strVal val="#ppt_y"/>
                                          </p:val>
                                        </p:tav>
                                        <p:tav tm="100000">
                                          <p:val>
                                            <p:strVal val="#ppt_y"/>
                                          </p:val>
                                        </p:tav>
                                      </p:tavLst>
                                    </p:anim>
                                  </p:childTnLst>
                                </p:cTn>
                              </p:par>
                            </p:childTnLst>
                          </p:cTn>
                        </p:par>
                        <p:par>
                          <p:cTn id="86" fill="hold">
                            <p:stCondLst>
                              <p:cond delay="8500"/>
                            </p:stCondLst>
                            <p:childTnLst>
                              <p:par>
                                <p:cTn id="87" presetID="22" presetClass="entr" presetSubtype="4"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wipe(down)">
                                      <p:cBhvr>
                                        <p:cTn id="89" dur="300"/>
                                        <p:tgtEl>
                                          <p:spTgt spid="31"/>
                                        </p:tgtEl>
                                      </p:cBhvr>
                                    </p:animEffect>
                                  </p:childTnLst>
                                </p:cTn>
                              </p:par>
                            </p:childTnLst>
                          </p:cTn>
                        </p:par>
                        <p:par>
                          <p:cTn id="90" fill="hold">
                            <p:stCondLst>
                              <p:cond delay="9000"/>
                            </p:stCondLst>
                            <p:childTnLst>
                              <p:par>
                                <p:cTn id="91" presetID="22" presetClass="entr" presetSubtype="4" fill="hold" grpId="0" nodeType="afterEffect">
                                  <p:stCondLst>
                                    <p:cond delay="0"/>
                                  </p:stCondLst>
                                  <p:childTnLst>
                                    <p:set>
                                      <p:cBhvr>
                                        <p:cTn id="92" dur="1" fill="hold">
                                          <p:stCondLst>
                                            <p:cond delay="0"/>
                                          </p:stCondLst>
                                        </p:cTn>
                                        <p:tgtEl>
                                          <p:spTgt spid="32"/>
                                        </p:tgtEl>
                                        <p:attrNameLst>
                                          <p:attrName>style.visibility</p:attrName>
                                        </p:attrNameLst>
                                      </p:cBhvr>
                                      <p:to>
                                        <p:strVal val="visible"/>
                                      </p:to>
                                    </p:set>
                                    <p:animEffect transition="in" filter="wipe(down)">
                                      <p:cBhvr>
                                        <p:cTn id="93" dur="800"/>
                                        <p:tgtEl>
                                          <p:spTgt spid="32"/>
                                        </p:tgtEl>
                                      </p:cBhvr>
                                    </p:animEffect>
                                  </p:childTnLst>
                                </p:cTn>
                              </p:par>
                            </p:childTnLst>
                          </p:cTn>
                        </p:par>
                        <p:par>
                          <p:cTn id="94" fill="hold">
                            <p:stCondLst>
                              <p:cond delay="10000"/>
                            </p:stCondLst>
                            <p:childTnLst>
                              <p:par>
                                <p:cTn id="95" presetID="2" presetClass="entr" presetSubtype="8" fill="hold" grpId="0" nodeType="afterEffect">
                                  <p:stCondLst>
                                    <p:cond delay="0"/>
                                  </p:stCondLst>
                                  <p:childTnLst>
                                    <p:set>
                                      <p:cBhvr>
                                        <p:cTn id="96" dur="1" fill="hold">
                                          <p:stCondLst>
                                            <p:cond delay="0"/>
                                          </p:stCondLst>
                                        </p:cTn>
                                        <p:tgtEl>
                                          <p:spTgt spid="9"/>
                                        </p:tgtEl>
                                        <p:attrNameLst>
                                          <p:attrName>style.visibility</p:attrName>
                                        </p:attrNameLst>
                                      </p:cBhvr>
                                      <p:to>
                                        <p:strVal val="visible"/>
                                      </p:to>
                                    </p:set>
                                    <p:anim calcmode="lin" valueType="num">
                                      <p:cBhvr additive="base">
                                        <p:cTn id="97" dur="200" fill="hold"/>
                                        <p:tgtEl>
                                          <p:spTgt spid="9"/>
                                        </p:tgtEl>
                                        <p:attrNameLst>
                                          <p:attrName>ppt_x</p:attrName>
                                        </p:attrNameLst>
                                      </p:cBhvr>
                                      <p:tavLst>
                                        <p:tav tm="0">
                                          <p:val>
                                            <p:strVal val="0-#ppt_w/2"/>
                                          </p:val>
                                        </p:tav>
                                        <p:tav tm="100000">
                                          <p:val>
                                            <p:strVal val="#ppt_x"/>
                                          </p:val>
                                        </p:tav>
                                      </p:tavLst>
                                    </p:anim>
                                    <p:anim calcmode="lin" valueType="num">
                                      <p:cBhvr additive="base">
                                        <p:cTn id="98" dur="200" fill="hold"/>
                                        <p:tgtEl>
                                          <p:spTgt spid="9"/>
                                        </p:tgtEl>
                                        <p:attrNameLst>
                                          <p:attrName>ppt_y</p:attrName>
                                        </p:attrNameLst>
                                      </p:cBhvr>
                                      <p:tavLst>
                                        <p:tav tm="0">
                                          <p:val>
                                            <p:strVal val="#ppt_y"/>
                                          </p:val>
                                        </p:tav>
                                        <p:tav tm="100000">
                                          <p:val>
                                            <p:strVal val="#ppt_y"/>
                                          </p:val>
                                        </p:tav>
                                      </p:tavLst>
                                    </p:anim>
                                  </p:childTnLst>
                                </p:cTn>
                              </p:par>
                            </p:childTnLst>
                          </p:cTn>
                        </p:par>
                        <p:par>
                          <p:cTn id="99" fill="hold">
                            <p:stCondLst>
                              <p:cond delay="10500"/>
                            </p:stCondLst>
                            <p:childTnLst>
                              <p:par>
                                <p:cTn id="100" presetID="22" presetClass="entr" presetSubtype="4" fill="hold" grpId="0" nodeType="after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wipe(down)">
                                      <p:cBhvr>
                                        <p:cTn id="102" dur="300"/>
                                        <p:tgtEl>
                                          <p:spTgt spid="33"/>
                                        </p:tgtEl>
                                      </p:cBhvr>
                                    </p:animEffect>
                                  </p:childTnLst>
                                </p:cTn>
                              </p:par>
                            </p:childTnLst>
                          </p:cTn>
                        </p:par>
                        <p:par>
                          <p:cTn id="103" fill="hold">
                            <p:stCondLst>
                              <p:cond delay="11000"/>
                            </p:stCondLst>
                            <p:childTnLst>
                              <p:par>
                                <p:cTn id="104" presetID="22" presetClass="entr" presetSubtype="4" fill="hold" grpId="0" nodeType="afterEffect">
                                  <p:stCondLst>
                                    <p:cond delay="0"/>
                                  </p:stCondLst>
                                  <p:childTnLst>
                                    <p:set>
                                      <p:cBhvr>
                                        <p:cTn id="105" dur="1" fill="hold">
                                          <p:stCondLst>
                                            <p:cond delay="0"/>
                                          </p:stCondLst>
                                        </p:cTn>
                                        <p:tgtEl>
                                          <p:spTgt spid="34"/>
                                        </p:tgtEl>
                                        <p:attrNameLst>
                                          <p:attrName>style.visibility</p:attrName>
                                        </p:attrNameLst>
                                      </p:cBhvr>
                                      <p:to>
                                        <p:strVal val="visible"/>
                                      </p:to>
                                    </p:set>
                                    <p:animEffect transition="in" filter="wipe(down)">
                                      <p:cBhvr>
                                        <p:cTn id="106" dur="800"/>
                                        <p:tgtEl>
                                          <p:spTgt spid="34"/>
                                        </p:tgtEl>
                                      </p:cBhvr>
                                    </p:animEffect>
                                  </p:childTnLst>
                                </p:cTn>
                              </p:par>
                            </p:childTnLst>
                          </p:cTn>
                        </p:par>
                        <p:par>
                          <p:cTn id="107" fill="hold">
                            <p:stCondLst>
                              <p:cond delay="12000"/>
                            </p:stCondLst>
                            <p:childTnLst>
                              <p:par>
                                <p:cTn id="108" presetID="2" presetClass="entr" presetSubtype="8" fill="hold" grpId="0" nodeType="afterEffect">
                                  <p:stCondLst>
                                    <p:cond delay="0"/>
                                  </p:stCondLst>
                                  <p:childTnLst>
                                    <p:set>
                                      <p:cBhvr>
                                        <p:cTn id="109" dur="1" fill="hold">
                                          <p:stCondLst>
                                            <p:cond delay="0"/>
                                          </p:stCondLst>
                                        </p:cTn>
                                        <p:tgtEl>
                                          <p:spTgt spid="10"/>
                                        </p:tgtEl>
                                        <p:attrNameLst>
                                          <p:attrName>style.visibility</p:attrName>
                                        </p:attrNameLst>
                                      </p:cBhvr>
                                      <p:to>
                                        <p:strVal val="visible"/>
                                      </p:to>
                                    </p:set>
                                    <p:anim calcmode="lin" valueType="num">
                                      <p:cBhvr additive="base">
                                        <p:cTn id="110" dur="200" fill="hold"/>
                                        <p:tgtEl>
                                          <p:spTgt spid="10"/>
                                        </p:tgtEl>
                                        <p:attrNameLst>
                                          <p:attrName>ppt_x</p:attrName>
                                        </p:attrNameLst>
                                      </p:cBhvr>
                                      <p:tavLst>
                                        <p:tav tm="0">
                                          <p:val>
                                            <p:strVal val="0-#ppt_w/2"/>
                                          </p:val>
                                        </p:tav>
                                        <p:tav tm="100000">
                                          <p:val>
                                            <p:strVal val="#ppt_x"/>
                                          </p:val>
                                        </p:tav>
                                      </p:tavLst>
                                    </p:anim>
                                    <p:anim calcmode="lin" valueType="num">
                                      <p:cBhvr additive="base">
                                        <p:cTn id="111" dur="200" fill="hold"/>
                                        <p:tgtEl>
                                          <p:spTgt spid="10"/>
                                        </p:tgtEl>
                                        <p:attrNameLst>
                                          <p:attrName>ppt_y</p:attrName>
                                        </p:attrNameLst>
                                      </p:cBhvr>
                                      <p:tavLst>
                                        <p:tav tm="0">
                                          <p:val>
                                            <p:strVal val="#ppt_y"/>
                                          </p:val>
                                        </p:tav>
                                        <p:tav tm="100000">
                                          <p:val>
                                            <p:strVal val="#ppt_y"/>
                                          </p:val>
                                        </p:tav>
                                      </p:tavLst>
                                    </p:anim>
                                  </p:childTnLst>
                                </p:cTn>
                              </p:par>
                            </p:childTnLst>
                          </p:cTn>
                        </p:par>
                        <p:par>
                          <p:cTn id="112" fill="hold">
                            <p:stCondLst>
                              <p:cond delay="12500"/>
                            </p:stCondLst>
                            <p:childTnLst>
                              <p:par>
                                <p:cTn id="113" presetID="22" presetClass="entr" presetSubtype="4" fill="hold" grpId="0" nodeType="afterEffect">
                                  <p:stCondLst>
                                    <p:cond delay="0"/>
                                  </p:stCondLst>
                                  <p:childTnLst>
                                    <p:set>
                                      <p:cBhvr>
                                        <p:cTn id="114" dur="1" fill="hold">
                                          <p:stCondLst>
                                            <p:cond delay="0"/>
                                          </p:stCondLst>
                                        </p:cTn>
                                        <p:tgtEl>
                                          <p:spTgt spid="35"/>
                                        </p:tgtEl>
                                        <p:attrNameLst>
                                          <p:attrName>style.visibility</p:attrName>
                                        </p:attrNameLst>
                                      </p:cBhvr>
                                      <p:to>
                                        <p:strVal val="visible"/>
                                      </p:to>
                                    </p:set>
                                    <p:animEffect transition="in" filter="wipe(down)">
                                      <p:cBhvr>
                                        <p:cTn id="115" dur="300"/>
                                        <p:tgtEl>
                                          <p:spTgt spid="35"/>
                                        </p:tgtEl>
                                      </p:cBhvr>
                                    </p:animEffect>
                                  </p:childTnLst>
                                </p:cTn>
                              </p:par>
                            </p:childTnLst>
                          </p:cTn>
                        </p:par>
                        <p:par>
                          <p:cTn id="116" fill="hold">
                            <p:stCondLst>
                              <p:cond delay="13000"/>
                            </p:stCondLst>
                            <p:childTnLst>
                              <p:par>
                                <p:cTn id="117" presetID="22" presetClass="entr" presetSubtype="4" fill="hold" grpId="0" nodeType="afterEffect">
                                  <p:stCondLst>
                                    <p:cond delay="0"/>
                                  </p:stCondLst>
                                  <p:childTnLst>
                                    <p:set>
                                      <p:cBhvr>
                                        <p:cTn id="118" dur="1" fill="hold">
                                          <p:stCondLst>
                                            <p:cond delay="0"/>
                                          </p:stCondLst>
                                        </p:cTn>
                                        <p:tgtEl>
                                          <p:spTgt spid="36"/>
                                        </p:tgtEl>
                                        <p:attrNameLst>
                                          <p:attrName>style.visibility</p:attrName>
                                        </p:attrNameLst>
                                      </p:cBhvr>
                                      <p:to>
                                        <p:strVal val="visible"/>
                                      </p:to>
                                    </p:set>
                                    <p:animEffect transition="in" filter="wipe(down)">
                                      <p:cBhvr>
                                        <p:cTn id="119" dur="800"/>
                                        <p:tgtEl>
                                          <p:spTgt spid="36"/>
                                        </p:tgtEl>
                                      </p:cBhvr>
                                    </p:animEffect>
                                  </p:childTnLst>
                                </p:cTn>
                              </p:par>
                            </p:childTnLst>
                          </p:cTn>
                        </p:par>
                        <p:par>
                          <p:cTn id="120" fill="hold">
                            <p:stCondLst>
                              <p:cond delay="14000"/>
                            </p:stCondLst>
                            <p:childTnLst>
                              <p:par>
                                <p:cTn id="121" presetID="2" presetClass="entr" presetSubtype="2" fill="hold" grpId="0" nodeType="afterEffect">
                                  <p:stCondLst>
                                    <p:cond delay="0"/>
                                  </p:stCondLst>
                                  <p:childTnLst>
                                    <p:set>
                                      <p:cBhvr>
                                        <p:cTn id="122" dur="1" fill="hold">
                                          <p:stCondLst>
                                            <p:cond delay="0"/>
                                          </p:stCondLst>
                                        </p:cTn>
                                        <p:tgtEl>
                                          <p:spTgt spid="38"/>
                                        </p:tgtEl>
                                        <p:attrNameLst>
                                          <p:attrName>style.visibility</p:attrName>
                                        </p:attrNameLst>
                                      </p:cBhvr>
                                      <p:to>
                                        <p:strVal val="visible"/>
                                      </p:to>
                                    </p:set>
                                    <p:anim calcmode="lin" valueType="num">
                                      <p:cBhvr additive="base">
                                        <p:cTn id="123" dur="300" fill="hold"/>
                                        <p:tgtEl>
                                          <p:spTgt spid="38"/>
                                        </p:tgtEl>
                                        <p:attrNameLst>
                                          <p:attrName>ppt_x</p:attrName>
                                        </p:attrNameLst>
                                      </p:cBhvr>
                                      <p:tavLst>
                                        <p:tav tm="0">
                                          <p:val>
                                            <p:strVal val="1+#ppt_w/2"/>
                                          </p:val>
                                        </p:tav>
                                        <p:tav tm="100000">
                                          <p:val>
                                            <p:strVal val="#ppt_x"/>
                                          </p:val>
                                        </p:tav>
                                      </p:tavLst>
                                    </p:anim>
                                    <p:anim calcmode="lin" valueType="num">
                                      <p:cBhvr additive="base">
                                        <p:cTn id="124" dur="300" fill="hold"/>
                                        <p:tgtEl>
                                          <p:spTgt spid="38"/>
                                        </p:tgtEl>
                                        <p:attrNameLst>
                                          <p:attrName>ppt_y</p:attrName>
                                        </p:attrNameLst>
                                      </p:cBhvr>
                                      <p:tavLst>
                                        <p:tav tm="0">
                                          <p:val>
                                            <p:strVal val="#ppt_y"/>
                                          </p:val>
                                        </p:tav>
                                        <p:tav tm="100000">
                                          <p:val>
                                            <p:strVal val="#ppt_y"/>
                                          </p:val>
                                        </p:tav>
                                      </p:tavLst>
                                    </p:anim>
                                  </p:childTnLst>
                                </p:cTn>
                              </p:par>
                            </p:childTnLst>
                          </p:cTn>
                        </p:par>
                        <p:par>
                          <p:cTn id="125" fill="hold">
                            <p:stCondLst>
                              <p:cond delay="14500"/>
                            </p:stCondLst>
                            <p:childTnLst>
                              <p:par>
                                <p:cTn id="126" presetID="2" presetClass="entr" presetSubtype="2" fill="hold" grpId="0" nodeType="afterEffect">
                                  <p:stCondLst>
                                    <p:cond delay="0"/>
                                  </p:stCondLst>
                                  <p:childTnLst>
                                    <p:set>
                                      <p:cBhvr>
                                        <p:cTn id="127" dur="1" fill="hold">
                                          <p:stCondLst>
                                            <p:cond delay="0"/>
                                          </p:stCondLst>
                                        </p:cTn>
                                        <p:tgtEl>
                                          <p:spTgt spid="37"/>
                                        </p:tgtEl>
                                        <p:attrNameLst>
                                          <p:attrName>style.visibility</p:attrName>
                                        </p:attrNameLst>
                                      </p:cBhvr>
                                      <p:to>
                                        <p:strVal val="visible"/>
                                      </p:to>
                                    </p:set>
                                    <p:anim calcmode="lin" valueType="num">
                                      <p:cBhvr additive="base">
                                        <p:cTn id="128" dur="300" fill="hold"/>
                                        <p:tgtEl>
                                          <p:spTgt spid="37"/>
                                        </p:tgtEl>
                                        <p:attrNameLst>
                                          <p:attrName>ppt_x</p:attrName>
                                        </p:attrNameLst>
                                      </p:cBhvr>
                                      <p:tavLst>
                                        <p:tav tm="0">
                                          <p:val>
                                            <p:strVal val="1+#ppt_w/2"/>
                                          </p:val>
                                        </p:tav>
                                        <p:tav tm="100000">
                                          <p:val>
                                            <p:strVal val="#ppt_x"/>
                                          </p:val>
                                        </p:tav>
                                      </p:tavLst>
                                    </p:anim>
                                    <p:anim calcmode="lin" valueType="num">
                                      <p:cBhvr additive="base">
                                        <p:cTn id="129" dur="300" fill="hold"/>
                                        <p:tgtEl>
                                          <p:spTgt spid="37"/>
                                        </p:tgtEl>
                                        <p:attrNameLst>
                                          <p:attrName>ppt_y</p:attrName>
                                        </p:attrNameLst>
                                      </p:cBhvr>
                                      <p:tavLst>
                                        <p:tav tm="0">
                                          <p:val>
                                            <p:strVal val="#ppt_y"/>
                                          </p:val>
                                        </p:tav>
                                        <p:tav tm="100000">
                                          <p:val>
                                            <p:strVal val="#ppt_y"/>
                                          </p:val>
                                        </p:tav>
                                      </p:tavLst>
                                    </p:anim>
                                  </p:childTnLst>
                                </p:cTn>
                              </p:par>
                            </p:childTnLst>
                          </p:cTn>
                        </p:par>
                        <p:par>
                          <p:cTn id="130" fill="hold">
                            <p:stCondLst>
                              <p:cond delay="15000"/>
                            </p:stCondLst>
                            <p:childTnLst>
                              <p:par>
                                <p:cTn id="131" presetID="22" presetClass="entr" presetSubtype="8" fill="hold" grpId="0" nodeType="afterEffect">
                                  <p:stCondLst>
                                    <p:cond delay="0"/>
                                  </p:stCondLst>
                                  <p:childTnLst>
                                    <p:set>
                                      <p:cBhvr>
                                        <p:cTn id="132" dur="1" fill="hold">
                                          <p:stCondLst>
                                            <p:cond delay="0"/>
                                          </p:stCondLst>
                                        </p:cTn>
                                        <p:tgtEl>
                                          <p:spTgt spid="40"/>
                                        </p:tgtEl>
                                        <p:attrNameLst>
                                          <p:attrName>style.visibility</p:attrName>
                                        </p:attrNameLst>
                                      </p:cBhvr>
                                      <p:to>
                                        <p:strVal val="visible"/>
                                      </p:to>
                                    </p:set>
                                    <p:animEffect transition="in" filter="wipe(left)">
                                      <p:cBhvr>
                                        <p:cTn id="133" dur="500"/>
                                        <p:tgtEl>
                                          <p:spTgt spid="40"/>
                                        </p:tgtEl>
                                      </p:cBhvr>
                                    </p:animEffect>
                                  </p:childTnLst>
                                </p:cTn>
                              </p:par>
                            </p:childTnLst>
                          </p:cTn>
                        </p:par>
                        <p:par>
                          <p:cTn id="134" fill="hold">
                            <p:stCondLst>
                              <p:cond delay="15500"/>
                            </p:stCondLst>
                            <p:childTnLst>
                              <p:par>
                                <p:cTn id="135" presetID="22" presetClass="entr" presetSubtype="8" fill="hold" grpId="0" nodeType="afterEffect">
                                  <p:stCondLst>
                                    <p:cond delay="0"/>
                                  </p:stCondLst>
                                  <p:childTnLst>
                                    <p:set>
                                      <p:cBhvr>
                                        <p:cTn id="136" dur="1" fill="hold">
                                          <p:stCondLst>
                                            <p:cond delay="0"/>
                                          </p:stCondLst>
                                        </p:cTn>
                                        <p:tgtEl>
                                          <p:spTgt spid="39"/>
                                        </p:tgtEl>
                                        <p:attrNameLst>
                                          <p:attrName>style.visibility</p:attrName>
                                        </p:attrNameLst>
                                      </p:cBhvr>
                                      <p:to>
                                        <p:strVal val="visible"/>
                                      </p:to>
                                    </p:set>
                                    <p:animEffect transition="in" filter="wipe(left)">
                                      <p:cBhvr>
                                        <p:cTn id="137" dur="500"/>
                                        <p:tgtEl>
                                          <p:spTgt spid="39"/>
                                        </p:tgtEl>
                                      </p:cBhvr>
                                    </p:animEffect>
                                  </p:childTnLst>
                                </p:cTn>
                              </p:par>
                            </p:childTnLst>
                          </p:cTn>
                        </p:par>
                        <p:par>
                          <p:cTn id="138" fill="hold">
                            <p:stCondLst>
                              <p:cond delay="16000"/>
                            </p:stCondLst>
                            <p:childTnLst>
                              <p:par>
                                <p:cTn id="139" presetID="22" presetClass="entr" presetSubtype="8" fill="hold" grpId="0" nodeType="afterEffect">
                                  <p:stCondLst>
                                    <p:cond delay="0"/>
                                  </p:stCondLst>
                                  <p:childTnLst>
                                    <p:set>
                                      <p:cBhvr>
                                        <p:cTn id="140" dur="1" fill="hold">
                                          <p:stCondLst>
                                            <p:cond delay="0"/>
                                          </p:stCondLst>
                                        </p:cTn>
                                        <p:tgtEl>
                                          <p:spTgt spid="43"/>
                                        </p:tgtEl>
                                        <p:attrNameLst>
                                          <p:attrName>style.visibility</p:attrName>
                                        </p:attrNameLst>
                                      </p:cBhvr>
                                      <p:to>
                                        <p:strVal val="visible"/>
                                      </p:to>
                                    </p:set>
                                    <p:animEffect transition="in" filter="wipe(left)">
                                      <p:cBhvr>
                                        <p:cTn id="141" dur="500"/>
                                        <p:tgtEl>
                                          <p:spTgt spid="43"/>
                                        </p:tgtEl>
                                      </p:cBhvr>
                                    </p:animEffect>
                                  </p:childTnLst>
                                </p:cTn>
                              </p:par>
                            </p:childTnLst>
                          </p:cTn>
                        </p:par>
                        <p:par>
                          <p:cTn id="142" fill="hold">
                            <p:stCondLst>
                              <p:cond delay="16500"/>
                            </p:stCondLst>
                            <p:childTnLst>
                              <p:par>
                                <p:cTn id="143" presetID="53" presetClass="entr" presetSubtype="16" fill="hold" grpId="0" nodeType="afterEffect">
                                  <p:stCondLst>
                                    <p:cond delay="0"/>
                                  </p:stCondLst>
                                  <p:childTnLst>
                                    <p:set>
                                      <p:cBhvr>
                                        <p:cTn id="144" dur="1" fill="hold">
                                          <p:stCondLst>
                                            <p:cond delay="0"/>
                                          </p:stCondLst>
                                        </p:cTn>
                                        <p:tgtEl>
                                          <p:spTgt spid="41"/>
                                        </p:tgtEl>
                                        <p:attrNameLst>
                                          <p:attrName>style.visibility</p:attrName>
                                        </p:attrNameLst>
                                      </p:cBhvr>
                                      <p:to>
                                        <p:strVal val="visible"/>
                                      </p:to>
                                    </p:set>
                                    <p:anim calcmode="lin" valueType="num">
                                      <p:cBhvr>
                                        <p:cTn id="145" dur="300" fill="hold"/>
                                        <p:tgtEl>
                                          <p:spTgt spid="41"/>
                                        </p:tgtEl>
                                        <p:attrNameLst>
                                          <p:attrName>ppt_w</p:attrName>
                                        </p:attrNameLst>
                                      </p:cBhvr>
                                      <p:tavLst>
                                        <p:tav tm="0">
                                          <p:val>
                                            <p:fltVal val="0"/>
                                          </p:val>
                                        </p:tav>
                                        <p:tav tm="100000">
                                          <p:val>
                                            <p:strVal val="#ppt_w"/>
                                          </p:val>
                                        </p:tav>
                                      </p:tavLst>
                                    </p:anim>
                                    <p:anim calcmode="lin" valueType="num">
                                      <p:cBhvr>
                                        <p:cTn id="146" dur="300" fill="hold"/>
                                        <p:tgtEl>
                                          <p:spTgt spid="41"/>
                                        </p:tgtEl>
                                        <p:attrNameLst>
                                          <p:attrName>ppt_h</p:attrName>
                                        </p:attrNameLst>
                                      </p:cBhvr>
                                      <p:tavLst>
                                        <p:tav tm="0">
                                          <p:val>
                                            <p:fltVal val="0"/>
                                          </p:val>
                                        </p:tav>
                                        <p:tav tm="100000">
                                          <p:val>
                                            <p:strVal val="#ppt_h"/>
                                          </p:val>
                                        </p:tav>
                                      </p:tavLst>
                                    </p:anim>
                                    <p:animEffect transition="in" filter="fade">
                                      <p:cBhvr>
                                        <p:cTn id="147" dur="300"/>
                                        <p:tgtEl>
                                          <p:spTgt spid="41"/>
                                        </p:tgtEl>
                                      </p:cBhvr>
                                    </p:animEffect>
                                  </p:childTnLst>
                                </p:cTn>
                              </p:par>
                            </p:childTnLst>
                          </p:cTn>
                        </p:par>
                        <p:par>
                          <p:cTn id="148" fill="hold">
                            <p:stCondLst>
                              <p:cond delay="17000"/>
                            </p:stCondLst>
                            <p:childTnLst>
                              <p:par>
                                <p:cTn id="149" presetID="22" presetClass="entr" presetSubtype="8" fill="hold" grpId="0" nodeType="afterEffect">
                                  <p:stCondLst>
                                    <p:cond delay="0"/>
                                  </p:stCondLst>
                                  <p:childTnLst>
                                    <p:set>
                                      <p:cBhvr>
                                        <p:cTn id="150" dur="1" fill="hold">
                                          <p:stCondLst>
                                            <p:cond delay="0"/>
                                          </p:stCondLst>
                                        </p:cTn>
                                        <p:tgtEl>
                                          <p:spTgt spid="44"/>
                                        </p:tgtEl>
                                        <p:attrNameLst>
                                          <p:attrName>style.visibility</p:attrName>
                                        </p:attrNameLst>
                                      </p:cBhvr>
                                      <p:to>
                                        <p:strVal val="visible"/>
                                      </p:to>
                                    </p:set>
                                    <p:animEffect transition="in" filter="wipe(left)">
                                      <p:cBhvr>
                                        <p:cTn id="151" dur="500"/>
                                        <p:tgtEl>
                                          <p:spTgt spid="44"/>
                                        </p:tgtEl>
                                      </p:cBhvr>
                                    </p:animEffect>
                                  </p:childTnLst>
                                </p:cTn>
                              </p:par>
                            </p:childTnLst>
                          </p:cTn>
                        </p:par>
                        <p:par>
                          <p:cTn id="152" fill="hold">
                            <p:stCondLst>
                              <p:cond delay="17500"/>
                            </p:stCondLst>
                            <p:childTnLst>
                              <p:par>
                                <p:cTn id="153" presetID="53" presetClass="entr" presetSubtype="16" fill="hold" grpId="0" nodeType="afterEffect">
                                  <p:stCondLst>
                                    <p:cond delay="0"/>
                                  </p:stCondLst>
                                  <p:childTnLst>
                                    <p:set>
                                      <p:cBhvr>
                                        <p:cTn id="154" dur="1" fill="hold">
                                          <p:stCondLst>
                                            <p:cond delay="0"/>
                                          </p:stCondLst>
                                        </p:cTn>
                                        <p:tgtEl>
                                          <p:spTgt spid="42"/>
                                        </p:tgtEl>
                                        <p:attrNameLst>
                                          <p:attrName>style.visibility</p:attrName>
                                        </p:attrNameLst>
                                      </p:cBhvr>
                                      <p:to>
                                        <p:strVal val="visible"/>
                                      </p:to>
                                    </p:set>
                                    <p:anim calcmode="lin" valueType="num">
                                      <p:cBhvr>
                                        <p:cTn id="155" dur="300" fill="hold"/>
                                        <p:tgtEl>
                                          <p:spTgt spid="42"/>
                                        </p:tgtEl>
                                        <p:attrNameLst>
                                          <p:attrName>ppt_w</p:attrName>
                                        </p:attrNameLst>
                                      </p:cBhvr>
                                      <p:tavLst>
                                        <p:tav tm="0">
                                          <p:val>
                                            <p:fltVal val="0"/>
                                          </p:val>
                                        </p:tav>
                                        <p:tav tm="100000">
                                          <p:val>
                                            <p:strVal val="#ppt_w"/>
                                          </p:val>
                                        </p:tav>
                                      </p:tavLst>
                                    </p:anim>
                                    <p:anim calcmode="lin" valueType="num">
                                      <p:cBhvr>
                                        <p:cTn id="156" dur="300" fill="hold"/>
                                        <p:tgtEl>
                                          <p:spTgt spid="42"/>
                                        </p:tgtEl>
                                        <p:attrNameLst>
                                          <p:attrName>ppt_h</p:attrName>
                                        </p:attrNameLst>
                                      </p:cBhvr>
                                      <p:tavLst>
                                        <p:tav tm="0">
                                          <p:val>
                                            <p:fltVal val="0"/>
                                          </p:val>
                                        </p:tav>
                                        <p:tav tm="100000">
                                          <p:val>
                                            <p:strVal val="#ppt_h"/>
                                          </p:val>
                                        </p:tav>
                                      </p:tavLst>
                                    </p:anim>
                                    <p:animEffect transition="in" filter="fade">
                                      <p:cBhvr>
                                        <p:cTn id="157" dur="300"/>
                                        <p:tgtEl>
                                          <p:spTgt spid="42"/>
                                        </p:tgtEl>
                                      </p:cBhvr>
                                    </p:animEffect>
                                  </p:childTnLst>
                                </p:cTn>
                              </p:par>
                            </p:childTnLst>
                          </p:cTn>
                        </p:par>
                        <p:par>
                          <p:cTn id="158" fill="hold">
                            <p:stCondLst>
                              <p:cond delay="18000"/>
                            </p:stCondLst>
                            <p:childTnLst>
                              <p:par>
                                <p:cTn id="159" presetID="53" presetClass="entr" presetSubtype="16" fill="hold" grpId="0" nodeType="afterEffect">
                                  <p:stCondLst>
                                    <p:cond delay="0"/>
                                  </p:stCondLst>
                                  <p:childTnLst>
                                    <p:set>
                                      <p:cBhvr>
                                        <p:cTn id="160" dur="1" fill="hold">
                                          <p:stCondLst>
                                            <p:cond delay="0"/>
                                          </p:stCondLst>
                                        </p:cTn>
                                        <p:tgtEl>
                                          <p:spTgt spid="49"/>
                                        </p:tgtEl>
                                        <p:attrNameLst>
                                          <p:attrName>style.visibility</p:attrName>
                                        </p:attrNameLst>
                                      </p:cBhvr>
                                      <p:to>
                                        <p:strVal val="visible"/>
                                      </p:to>
                                    </p:set>
                                    <p:anim calcmode="lin" valueType="num">
                                      <p:cBhvr>
                                        <p:cTn id="161" dur="300" fill="hold"/>
                                        <p:tgtEl>
                                          <p:spTgt spid="49"/>
                                        </p:tgtEl>
                                        <p:attrNameLst>
                                          <p:attrName>ppt_w</p:attrName>
                                        </p:attrNameLst>
                                      </p:cBhvr>
                                      <p:tavLst>
                                        <p:tav tm="0">
                                          <p:val>
                                            <p:fltVal val="0"/>
                                          </p:val>
                                        </p:tav>
                                        <p:tav tm="100000">
                                          <p:val>
                                            <p:strVal val="#ppt_w"/>
                                          </p:val>
                                        </p:tav>
                                      </p:tavLst>
                                    </p:anim>
                                    <p:anim calcmode="lin" valueType="num">
                                      <p:cBhvr>
                                        <p:cTn id="162" dur="300" fill="hold"/>
                                        <p:tgtEl>
                                          <p:spTgt spid="49"/>
                                        </p:tgtEl>
                                        <p:attrNameLst>
                                          <p:attrName>ppt_h</p:attrName>
                                        </p:attrNameLst>
                                      </p:cBhvr>
                                      <p:tavLst>
                                        <p:tav tm="0">
                                          <p:val>
                                            <p:fltVal val="0"/>
                                          </p:val>
                                        </p:tav>
                                        <p:tav tm="100000">
                                          <p:val>
                                            <p:strVal val="#ppt_h"/>
                                          </p:val>
                                        </p:tav>
                                      </p:tavLst>
                                    </p:anim>
                                    <p:animEffect transition="in" filter="fade">
                                      <p:cBhvr>
                                        <p:cTn id="163" dur="300"/>
                                        <p:tgtEl>
                                          <p:spTgt spid="49"/>
                                        </p:tgtEl>
                                      </p:cBhvr>
                                    </p:animEffect>
                                  </p:childTnLst>
                                </p:cTn>
                              </p:par>
                            </p:childTnLst>
                          </p:cTn>
                        </p:par>
                        <p:par>
                          <p:cTn id="164" fill="hold">
                            <p:stCondLst>
                              <p:cond delay="18500"/>
                            </p:stCondLst>
                            <p:childTnLst>
                              <p:par>
                                <p:cTn id="165" presetID="53" presetClass="entr" presetSubtype="16" fill="hold" grpId="0" nodeType="afterEffect">
                                  <p:stCondLst>
                                    <p:cond delay="0"/>
                                  </p:stCondLst>
                                  <p:childTnLst>
                                    <p:set>
                                      <p:cBhvr>
                                        <p:cTn id="166" dur="1" fill="hold">
                                          <p:stCondLst>
                                            <p:cond delay="0"/>
                                          </p:stCondLst>
                                        </p:cTn>
                                        <p:tgtEl>
                                          <p:spTgt spid="50"/>
                                        </p:tgtEl>
                                        <p:attrNameLst>
                                          <p:attrName>style.visibility</p:attrName>
                                        </p:attrNameLst>
                                      </p:cBhvr>
                                      <p:to>
                                        <p:strVal val="visible"/>
                                      </p:to>
                                    </p:set>
                                    <p:anim calcmode="lin" valueType="num">
                                      <p:cBhvr>
                                        <p:cTn id="167" dur="300" fill="hold"/>
                                        <p:tgtEl>
                                          <p:spTgt spid="50"/>
                                        </p:tgtEl>
                                        <p:attrNameLst>
                                          <p:attrName>ppt_w</p:attrName>
                                        </p:attrNameLst>
                                      </p:cBhvr>
                                      <p:tavLst>
                                        <p:tav tm="0">
                                          <p:val>
                                            <p:fltVal val="0"/>
                                          </p:val>
                                        </p:tav>
                                        <p:tav tm="100000">
                                          <p:val>
                                            <p:strVal val="#ppt_w"/>
                                          </p:val>
                                        </p:tav>
                                      </p:tavLst>
                                    </p:anim>
                                    <p:anim calcmode="lin" valueType="num">
                                      <p:cBhvr>
                                        <p:cTn id="168" dur="300" fill="hold"/>
                                        <p:tgtEl>
                                          <p:spTgt spid="50"/>
                                        </p:tgtEl>
                                        <p:attrNameLst>
                                          <p:attrName>ppt_h</p:attrName>
                                        </p:attrNameLst>
                                      </p:cBhvr>
                                      <p:tavLst>
                                        <p:tav tm="0">
                                          <p:val>
                                            <p:fltVal val="0"/>
                                          </p:val>
                                        </p:tav>
                                        <p:tav tm="100000">
                                          <p:val>
                                            <p:strVal val="#ppt_h"/>
                                          </p:val>
                                        </p:tav>
                                      </p:tavLst>
                                    </p:anim>
                                    <p:animEffect transition="in" filter="fade">
                                      <p:cBhvr>
                                        <p:cTn id="169" dur="300"/>
                                        <p:tgtEl>
                                          <p:spTgt spid="50"/>
                                        </p:tgtEl>
                                      </p:cBhvr>
                                    </p:animEffect>
                                  </p:childTnLst>
                                </p:cTn>
                              </p:par>
                            </p:childTnLst>
                          </p:cTn>
                        </p:par>
                        <p:par>
                          <p:cTn id="170" fill="hold">
                            <p:stCondLst>
                              <p:cond delay="19000"/>
                            </p:stCondLst>
                            <p:childTnLst>
                              <p:par>
                                <p:cTn id="171" presetID="53" presetClass="entr" presetSubtype="16" fill="hold" grpId="0" nodeType="afterEffect">
                                  <p:stCondLst>
                                    <p:cond delay="0"/>
                                  </p:stCondLst>
                                  <p:childTnLst>
                                    <p:set>
                                      <p:cBhvr>
                                        <p:cTn id="172" dur="1" fill="hold">
                                          <p:stCondLst>
                                            <p:cond delay="0"/>
                                          </p:stCondLst>
                                        </p:cTn>
                                        <p:tgtEl>
                                          <p:spTgt spid="51"/>
                                        </p:tgtEl>
                                        <p:attrNameLst>
                                          <p:attrName>style.visibility</p:attrName>
                                        </p:attrNameLst>
                                      </p:cBhvr>
                                      <p:to>
                                        <p:strVal val="visible"/>
                                      </p:to>
                                    </p:set>
                                    <p:anim calcmode="lin" valueType="num">
                                      <p:cBhvr>
                                        <p:cTn id="173" dur="300" fill="hold"/>
                                        <p:tgtEl>
                                          <p:spTgt spid="51"/>
                                        </p:tgtEl>
                                        <p:attrNameLst>
                                          <p:attrName>ppt_w</p:attrName>
                                        </p:attrNameLst>
                                      </p:cBhvr>
                                      <p:tavLst>
                                        <p:tav tm="0">
                                          <p:val>
                                            <p:fltVal val="0"/>
                                          </p:val>
                                        </p:tav>
                                        <p:tav tm="100000">
                                          <p:val>
                                            <p:strVal val="#ppt_w"/>
                                          </p:val>
                                        </p:tav>
                                      </p:tavLst>
                                    </p:anim>
                                    <p:anim calcmode="lin" valueType="num">
                                      <p:cBhvr>
                                        <p:cTn id="174" dur="300" fill="hold"/>
                                        <p:tgtEl>
                                          <p:spTgt spid="51"/>
                                        </p:tgtEl>
                                        <p:attrNameLst>
                                          <p:attrName>ppt_h</p:attrName>
                                        </p:attrNameLst>
                                      </p:cBhvr>
                                      <p:tavLst>
                                        <p:tav tm="0">
                                          <p:val>
                                            <p:fltVal val="0"/>
                                          </p:val>
                                        </p:tav>
                                        <p:tav tm="100000">
                                          <p:val>
                                            <p:strVal val="#ppt_h"/>
                                          </p:val>
                                        </p:tav>
                                      </p:tavLst>
                                    </p:anim>
                                    <p:animEffect transition="in" filter="fade">
                                      <p:cBhvr>
                                        <p:cTn id="175" dur="300"/>
                                        <p:tgtEl>
                                          <p:spTgt spid="51"/>
                                        </p:tgtEl>
                                      </p:cBhvr>
                                    </p:animEffect>
                                  </p:childTnLst>
                                </p:cTn>
                              </p:par>
                            </p:childTnLst>
                          </p:cTn>
                        </p:par>
                        <p:par>
                          <p:cTn id="176" fill="hold">
                            <p:stCondLst>
                              <p:cond delay="19500"/>
                            </p:stCondLst>
                            <p:childTnLst>
                              <p:par>
                                <p:cTn id="177" presetID="10" presetClass="entr" presetSubtype="0" fill="hold" grpId="0" nodeType="afterEffect">
                                  <p:stCondLst>
                                    <p:cond delay="0"/>
                                  </p:stCondLst>
                                  <p:childTnLst>
                                    <p:set>
                                      <p:cBhvr>
                                        <p:cTn id="178" dur="1" fill="hold">
                                          <p:stCondLst>
                                            <p:cond delay="0"/>
                                          </p:stCondLst>
                                        </p:cTn>
                                        <p:tgtEl>
                                          <p:spTgt spid="45"/>
                                        </p:tgtEl>
                                        <p:attrNameLst>
                                          <p:attrName>style.visibility</p:attrName>
                                        </p:attrNameLst>
                                      </p:cBhvr>
                                      <p:to>
                                        <p:strVal val="visible"/>
                                      </p:to>
                                    </p:set>
                                    <p:animEffect transition="in" filter="fade">
                                      <p:cBhvr>
                                        <p:cTn id="179" dur="500"/>
                                        <p:tgtEl>
                                          <p:spTgt spid="45"/>
                                        </p:tgtEl>
                                      </p:cBhvr>
                                    </p:animEffect>
                                  </p:childTnLst>
                                </p:cTn>
                              </p:par>
                              <p:par>
                                <p:cTn id="180" presetID="10" presetClass="entr" presetSubtype="0" fill="hold" grpId="0" nodeType="withEffect">
                                  <p:stCondLst>
                                    <p:cond delay="0"/>
                                  </p:stCondLst>
                                  <p:childTnLst>
                                    <p:set>
                                      <p:cBhvr>
                                        <p:cTn id="181" dur="1" fill="hold">
                                          <p:stCondLst>
                                            <p:cond delay="0"/>
                                          </p:stCondLst>
                                        </p:cTn>
                                        <p:tgtEl>
                                          <p:spTgt spid="46"/>
                                        </p:tgtEl>
                                        <p:attrNameLst>
                                          <p:attrName>style.visibility</p:attrName>
                                        </p:attrNameLst>
                                      </p:cBhvr>
                                      <p:to>
                                        <p:strVal val="visible"/>
                                      </p:to>
                                    </p:set>
                                    <p:animEffect transition="in" filter="fade">
                                      <p:cBhvr>
                                        <p:cTn id="182" dur="500"/>
                                        <p:tgtEl>
                                          <p:spTgt spid="46"/>
                                        </p:tgtEl>
                                      </p:cBhvr>
                                    </p:animEffect>
                                  </p:childTnLst>
                                </p:cTn>
                              </p:par>
                              <p:par>
                                <p:cTn id="183" presetID="10" presetClass="entr" presetSubtype="0" fill="hold" grpId="0" nodeType="withEffect">
                                  <p:stCondLst>
                                    <p:cond delay="0"/>
                                  </p:stCondLst>
                                  <p:childTnLst>
                                    <p:set>
                                      <p:cBhvr>
                                        <p:cTn id="184" dur="1" fill="hold">
                                          <p:stCondLst>
                                            <p:cond delay="0"/>
                                          </p:stCondLst>
                                        </p:cTn>
                                        <p:tgtEl>
                                          <p:spTgt spid="47"/>
                                        </p:tgtEl>
                                        <p:attrNameLst>
                                          <p:attrName>style.visibility</p:attrName>
                                        </p:attrNameLst>
                                      </p:cBhvr>
                                      <p:to>
                                        <p:strVal val="visible"/>
                                      </p:to>
                                    </p:set>
                                    <p:animEffect transition="in" filter="fade">
                                      <p:cBhvr>
                                        <p:cTn id="185" dur="500"/>
                                        <p:tgtEl>
                                          <p:spTgt spid="47"/>
                                        </p:tgtEl>
                                      </p:cBhvr>
                                    </p:animEffect>
                                  </p:childTnLst>
                                </p:cTn>
                              </p:par>
                              <p:par>
                                <p:cTn id="186" presetID="10" presetClass="entr" presetSubtype="0" fill="hold" grpId="0" nodeType="withEffect">
                                  <p:stCondLst>
                                    <p:cond delay="0"/>
                                  </p:stCondLst>
                                  <p:childTnLst>
                                    <p:set>
                                      <p:cBhvr>
                                        <p:cTn id="187" dur="1" fill="hold">
                                          <p:stCondLst>
                                            <p:cond delay="0"/>
                                          </p:stCondLst>
                                        </p:cTn>
                                        <p:tgtEl>
                                          <p:spTgt spid="48"/>
                                        </p:tgtEl>
                                        <p:attrNameLst>
                                          <p:attrName>style.visibility</p:attrName>
                                        </p:attrNameLst>
                                      </p:cBhvr>
                                      <p:to>
                                        <p:strVal val="visible"/>
                                      </p:to>
                                    </p:set>
                                    <p:animEffect transition="in" filter="fade">
                                      <p:cBhvr>
                                        <p:cTn id="188" dur="500"/>
                                        <p:tgtEl>
                                          <p:spTgt spid="48"/>
                                        </p:tgtEl>
                                      </p:cBhvr>
                                    </p:animEffect>
                                  </p:childTnLst>
                                </p:cTn>
                              </p:par>
                              <p:par>
                                <p:cTn id="189" presetID="22" presetClass="entr" presetSubtype="1" fill="hold" grpId="0" nodeType="withEffect">
                                  <p:stCondLst>
                                    <p:cond delay="0"/>
                                  </p:stCondLst>
                                  <p:iterate type="lt">
                                    <p:tmPct val="10000"/>
                                  </p:iterate>
                                  <p:childTnLst>
                                    <p:set>
                                      <p:cBhvr>
                                        <p:cTn id="190" dur="1" fill="hold">
                                          <p:stCondLst>
                                            <p:cond delay="0"/>
                                          </p:stCondLst>
                                        </p:cTn>
                                        <p:tgtEl>
                                          <p:spTgt spid="53"/>
                                        </p:tgtEl>
                                        <p:attrNameLst>
                                          <p:attrName>style.visibility</p:attrName>
                                        </p:attrNameLst>
                                      </p:cBhvr>
                                      <p:to>
                                        <p:strVal val="visible"/>
                                      </p:to>
                                    </p:set>
                                    <p:animEffect transition="in" filter="wipe(up)">
                                      <p:cBhvr>
                                        <p:cTn id="19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27" grpId="0"/>
      <p:bldP spid="28" grpId="0"/>
      <p:bldP spid="29" grpId="0" animBg="1"/>
      <p:bldP spid="30" grpId="0" animBg="1"/>
      <p:bldP spid="31" grpId="0" animBg="1"/>
      <p:bldP spid="32" grpId="0" animBg="1"/>
      <p:bldP spid="33" grpId="0" animBg="1"/>
      <p:bldP spid="34" grpId="0" animBg="1"/>
      <p:bldP spid="35" grpId="0" animBg="1"/>
      <p:bldP spid="36" grpId="0" animBg="1"/>
      <p:bldP spid="37" grpId="0"/>
      <p:bldP spid="38" grpId="0"/>
      <p:bldP spid="39" grpId="0"/>
      <p:bldP spid="40" grpId="0"/>
      <p:bldP spid="41" grpId="0" animBg="1"/>
      <p:bldP spid="42" grpId="0" animBg="1"/>
      <p:bldP spid="43" grpId="0"/>
      <p:bldP spid="44" grpId="0"/>
      <p:bldP spid="45" grpId="0"/>
      <p:bldP spid="46" grpId="0"/>
      <p:bldP spid="47" grpId="0"/>
      <p:bldP spid="48" grpId="0"/>
      <p:bldP spid="49" grpId="0" animBg="1"/>
      <p:bldP spid="50" grpId="0" animBg="1"/>
      <p:bldP spid="51" grpId="0" animBg="1"/>
      <p:bldP spid="52" grpId="0"/>
      <p:bldP spid="5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rcRect l="13222"/>
          <a:stretch>
            <a:fillRect/>
          </a:stretch>
        </p:blipFill>
        <p:spPr bwMode="auto">
          <a:xfrm>
            <a:off x="6185683" y="1846691"/>
            <a:ext cx="2347606" cy="3704495"/>
          </a:xfrm>
          <a:prstGeom prst="rect">
            <a:avLst/>
          </a:prstGeom>
          <a:noFill/>
          <a:ln w="12700" cmpd="sng">
            <a:solidFill>
              <a:srgbClr val="ADBACA"/>
            </a:solidFill>
            <a:miter lim="800000"/>
            <a:headEnd/>
            <a:tailEnd/>
          </a:ln>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rcRect r="23627"/>
          <a:stretch>
            <a:fillRect/>
          </a:stretch>
        </p:blipFill>
        <p:spPr bwMode="auto">
          <a:xfrm>
            <a:off x="1303170" y="1846691"/>
            <a:ext cx="2314273" cy="3704495"/>
          </a:xfrm>
          <a:prstGeom prst="rect">
            <a:avLst/>
          </a:prstGeom>
          <a:noFill/>
          <a:ln w="12700" cmpd="sng">
            <a:solidFill>
              <a:srgbClr val="ADBACA"/>
            </a:solidFill>
            <a:miter lim="800000"/>
            <a:headEnd/>
            <a:tailEnd/>
          </a:ln>
          <a:extLst>
            <a:ext uri="{909E8E84-426E-40DD-AFC4-6F175D3DCCD1}">
              <a14:hiddenFill xmlns:a14="http://schemas.microsoft.com/office/drawing/2010/main">
                <a:solidFill>
                  <a:srgbClr val="FFFFFF"/>
                </a:solidFill>
              </a14:hiddenFill>
            </a:ext>
          </a:extLst>
        </p:spPr>
      </p:pic>
      <p:sp>
        <p:nvSpPr>
          <p:cNvPr id="8" name="矩形 7"/>
          <p:cNvSpPr>
            <a:spLocks noChangeArrowheads="1"/>
          </p:cNvSpPr>
          <p:nvPr/>
        </p:nvSpPr>
        <p:spPr bwMode="auto">
          <a:xfrm>
            <a:off x="3715855" y="1846691"/>
            <a:ext cx="2369829" cy="3721962"/>
          </a:xfrm>
          <a:prstGeom prst="rect">
            <a:avLst/>
          </a:prstGeom>
          <a:solidFill>
            <a:srgbClr val="FFFFFF"/>
          </a:solidFill>
          <a:ln w="12700" cmpd="sng">
            <a:solidFill>
              <a:srgbClr val="ADBACA"/>
            </a:solidFill>
            <a:miter lim="800000"/>
          </a:ln>
        </p:spPr>
        <p:txBody>
          <a:bodyPr lIns="91438" tIns="45719" rIns="91438" bIns="45719" anchor="ct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3100">
              <a:solidFill>
                <a:srgbClr val="000000"/>
              </a:solidFill>
            </a:endParaRPr>
          </a:p>
        </p:txBody>
      </p:sp>
      <p:sp>
        <p:nvSpPr>
          <p:cNvPr id="9" name="矩形 8"/>
          <p:cNvSpPr>
            <a:spLocks noChangeArrowheads="1"/>
          </p:cNvSpPr>
          <p:nvPr/>
        </p:nvSpPr>
        <p:spPr bwMode="auto">
          <a:xfrm>
            <a:off x="8631701" y="1846691"/>
            <a:ext cx="2371417" cy="3704495"/>
          </a:xfrm>
          <a:prstGeom prst="rect">
            <a:avLst/>
          </a:prstGeom>
          <a:solidFill>
            <a:srgbClr val="FFFFFF"/>
          </a:solidFill>
          <a:ln w="12700" cmpd="sng">
            <a:solidFill>
              <a:srgbClr val="ADBACA"/>
            </a:solidFill>
            <a:miter lim="800000"/>
          </a:ln>
        </p:spPr>
        <p:txBody>
          <a:bodyPr lIns="91438" tIns="45719" rIns="91438" bIns="45719" anchor="ct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3100">
              <a:solidFill>
                <a:srgbClr val="000000"/>
              </a:solidFill>
            </a:endParaRPr>
          </a:p>
        </p:txBody>
      </p:sp>
      <p:sp>
        <p:nvSpPr>
          <p:cNvPr id="10" name="TextBox 23"/>
          <p:cNvSpPr txBox="1">
            <a:spLocks noChangeArrowheads="1"/>
          </p:cNvSpPr>
          <p:nvPr/>
        </p:nvSpPr>
        <p:spPr bwMode="auto">
          <a:xfrm>
            <a:off x="3990455" y="2867690"/>
            <a:ext cx="1676182" cy="1943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sym typeface="Arial" panose="020B0604020202020204" pitchFamily="34" charset="0"/>
              </a:rPr>
              <a:t>单击此处编辑您要的内容，建议您在展示时采用微软雅黑字体，本模版所有图形线条及其相应素材均可自由编辑、改色、替换。</a:t>
            </a:r>
            <a:endParaRPr lang="en-US" altLang="zh-CN" dirty="0">
              <a:sym typeface="Arial" panose="020B0604020202020204" pitchFamily="34" charset="0"/>
            </a:endParaRPr>
          </a:p>
        </p:txBody>
      </p:sp>
      <p:sp>
        <p:nvSpPr>
          <p:cNvPr id="11" name="文本框 10"/>
          <p:cNvSpPr txBox="1">
            <a:spLocks noChangeArrowheads="1"/>
          </p:cNvSpPr>
          <p:nvPr/>
        </p:nvSpPr>
        <p:spPr bwMode="auto">
          <a:xfrm>
            <a:off x="4134901" y="2512007"/>
            <a:ext cx="1531738" cy="33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dirty="0">
                <a:solidFill>
                  <a:srgbClr val="445469"/>
                </a:solidFill>
                <a:latin typeface="微软雅黑" panose="020B0503020204020204" charset="-122"/>
                <a:ea typeface="微软雅黑" panose="020B0503020204020204" charset="-122"/>
              </a:rPr>
              <a:t>单击添加标题</a:t>
            </a:r>
            <a:endParaRPr lang="zh-CN" altLang="en-US" sz="1600" dirty="0">
              <a:solidFill>
                <a:srgbClr val="445469"/>
              </a:solidFill>
              <a:latin typeface="微软雅黑" panose="020B0503020204020204" charset="-122"/>
              <a:ea typeface="微软雅黑" panose="020B0503020204020204" charset="-122"/>
            </a:endParaRPr>
          </a:p>
        </p:txBody>
      </p:sp>
      <p:sp>
        <p:nvSpPr>
          <p:cNvPr id="12" name="文本框 11"/>
          <p:cNvSpPr txBox="1">
            <a:spLocks noChangeArrowheads="1"/>
          </p:cNvSpPr>
          <p:nvPr/>
        </p:nvSpPr>
        <p:spPr bwMode="auto">
          <a:xfrm>
            <a:off x="9090431" y="2512007"/>
            <a:ext cx="1531738" cy="33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a:solidFill>
                  <a:srgbClr val="445469"/>
                </a:solidFill>
                <a:latin typeface="微软雅黑" panose="020B0503020204020204" charset="-122"/>
                <a:ea typeface="微软雅黑" panose="020B0503020204020204" charset="-122"/>
              </a:rPr>
              <a:t>单击添加标题</a:t>
            </a:r>
            <a:endParaRPr lang="zh-CN" altLang="en-US" sz="1600">
              <a:solidFill>
                <a:srgbClr val="445469"/>
              </a:solidFill>
              <a:latin typeface="微软雅黑" panose="020B0503020204020204" charset="-122"/>
              <a:ea typeface="微软雅黑" panose="020B0503020204020204" charset="-122"/>
            </a:endParaRPr>
          </a:p>
        </p:txBody>
      </p:sp>
      <p:sp>
        <p:nvSpPr>
          <p:cNvPr id="13" name="TextBox 23"/>
          <p:cNvSpPr txBox="1">
            <a:spLocks noChangeArrowheads="1"/>
          </p:cNvSpPr>
          <p:nvPr/>
        </p:nvSpPr>
        <p:spPr bwMode="auto">
          <a:xfrm>
            <a:off x="9090430" y="2867690"/>
            <a:ext cx="1676182" cy="1943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sym typeface="Arial" panose="020B0604020202020204" pitchFamily="34" charset="0"/>
              </a:rPr>
              <a:t>单击此处编辑您要的内容，建议您在展示时采用微软雅黑字体，本模版所有图形线条及其相应素材均可自由编辑、改色、替换。</a:t>
            </a:r>
            <a:endParaRPr lang="en-US" altLang="zh-CN" dirty="0">
              <a:sym typeface="Arial" panose="020B0604020202020204" pitchFamily="34" charset="0"/>
            </a:endParaRPr>
          </a:p>
        </p:txBody>
      </p:sp>
      <p:sp>
        <p:nvSpPr>
          <p:cNvPr id="14" name="TextBox 13"/>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7289">
        <p14:vortex dir="r"/>
      </p:transition>
    </mc:Choice>
    <mc:Fallback>
      <p:transition spd="slow" advTm="72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1000" fill="hold"/>
                                        <p:tgtEl>
                                          <p:spTgt spid="11"/>
                                        </p:tgtEl>
                                        <p:attrNameLst>
                                          <p:attrName>ppt_w</p:attrName>
                                        </p:attrNameLst>
                                      </p:cBhvr>
                                      <p:tavLst>
                                        <p:tav tm="0">
                                          <p:val>
                                            <p:fltVal val="0"/>
                                          </p:val>
                                        </p:tav>
                                        <p:tav tm="100000">
                                          <p:val>
                                            <p:strVal val="#ppt_w"/>
                                          </p:val>
                                        </p:tav>
                                      </p:tavLst>
                                    </p:anim>
                                    <p:anim calcmode="lin" valueType="num">
                                      <p:cBhvr>
                                        <p:cTn id="39" dur="1000" fill="hold"/>
                                        <p:tgtEl>
                                          <p:spTgt spid="11"/>
                                        </p:tgtEl>
                                        <p:attrNameLst>
                                          <p:attrName>ppt_h</p:attrName>
                                        </p:attrNameLst>
                                      </p:cBhvr>
                                      <p:tavLst>
                                        <p:tav tm="0">
                                          <p:val>
                                            <p:fltVal val="0"/>
                                          </p:val>
                                        </p:tav>
                                        <p:tav tm="100000">
                                          <p:val>
                                            <p:strVal val="#ppt_h"/>
                                          </p:val>
                                        </p:tav>
                                      </p:tavLst>
                                    </p:anim>
                                    <p:anim calcmode="lin" valueType="num">
                                      <p:cBhvr>
                                        <p:cTn id="40" dur="1000" fill="hold"/>
                                        <p:tgtEl>
                                          <p:spTgt spid="11"/>
                                        </p:tgtEl>
                                        <p:attrNameLst>
                                          <p:attrName>style.rotation</p:attrName>
                                        </p:attrNameLst>
                                      </p:cBhvr>
                                      <p:tavLst>
                                        <p:tav tm="0">
                                          <p:val>
                                            <p:fltVal val="90"/>
                                          </p:val>
                                        </p:tav>
                                        <p:tav tm="100000">
                                          <p:val>
                                            <p:fltVal val="0"/>
                                          </p:val>
                                        </p:tav>
                                      </p:tavLst>
                                    </p:anim>
                                    <p:animEffect transition="in" filter="fade">
                                      <p:cBhvr>
                                        <p:cTn id="41" dur="1000"/>
                                        <p:tgtEl>
                                          <p:spTgt spid="11"/>
                                        </p:tgtEl>
                                      </p:cBhvr>
                                    </p:animEffect>
                                  </p:childTnLst>
                                </p:cTn>
                              </p:par>
                              <p:par>
                                <p:cTn id="42" presetID="31"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000" fill="hold"/>
                                        <p:tgtEl>
                                          <p:spTgt spid="10"/>
                                        </p:tgtEl>
                                        <p:attrNameLst>
                                          <p:attrName>ppt_w</p:attrName>
                                        </p:attrNameLst>
                                      </p:cBhvr>
                                      <p:tavLst>
                                        <p:tav tm="0">
                                          <p:val>
                                            <p:fltVal val="0"/>
                                          </p:val>
                                        </p:tav>
                                        <p:tav tm="100000">
                                          <p:val>
                                            <p:strVal val="#ppt_w"/>
                                          </p:val>
                                        </p:tav>
                                      </p:tavLst>
                                    </p:anim>
                                    <p:anim calcmode="lin" valueType="num">
                                      <p:cBhvr>
                                        <p:cTn id="45" dur="1000" fill="hold"/>
                                        <p:tgtEl>
                                          <p:spTgt spid="10"/>
                                        </p:tgtEl>
                                        <p:attrNameLst>
                                          <p:attrName>ppt_h</p:attrName>
                                        </p:attrNameLst>
                                      </p:cBhvr>
                                      <p:tavLst>
                                        <p:tav tm="0">
                                          <p:val>
                                            <p:fltVal val="0"/>
                                          </p:val>
                                        </p:tav>
                                        <p:tav tm="100000">
                                          <p:val>
                                            <p:strVal val="#ppt_h"/>
                                          </p:val>
                                        </p:tav>
                                      </p:tavLst>
                                    </p:anim>
                                    <p:anim calcmode="lin" valueType="num">
                                      <p:cBhvr>
                                        <p:cTn id="46" dur="1000" fill="hold"/>
                                        <p:tgtEl>
                                          <p:spTgt spid="10"/>
                                        </p:tgtEl>
                                        <p:attrNameLst>
                                          <p:attrName>style.rotation</p:attrName>
                                        </p:attrNameLst>
                                      </p:cBhvr>
                                      <p:tavLst>
                                        <p:tav tm="0">
                                          <p:val>
                                            <p:fltVal val="90"/>
                                          </p:val>
                                        </p:tav>
                                        <p:tav tm="100000">
                                          <p:val>
                                            <p:fltVal val="0"/>
                                          </p:val>
                                        </p:tav>
                                      </p:tavLst>
                                    </p:anim>
                                    <p:animEffect transition="in" filter="fade">
                                      <p:cBhvr>
                                        <p:cTn id="47" dur="1000"/>
                                        <p:tgtEl>
                                          <p:spTgt spid="10"/>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1000" fill="hold"/>
                                        <p:tgtEl>
                                          <p:spTgt spid="13"/>
                                        </p:tgtEl>
                                        <p:attrNameLst>
                                          <p:attrName>ppt_w</p:attrName>
                                        </p:attrNameLst>
                                      </p:cBhvr>
                                      <p:tavLst>
                                        <p:tav tm="0">
                                          <p:val>
                                            <p:fltVal val="0"/>
                                          </p:val>
                                        </p:tav>
                                        <p:tav tm="100000">
                                          <p:val>
                                            <p:strVal val="#ppt_w"/>
                                          </p:val>
                                        </p:tav>
                                      </p:tavLst>
                                    </p:anim>
                                    <p:anim calcmode="lin" valueType="num">
                                      <p:cBhvr>
                                        <p:cTn id="51" dur="1000" fill="hold"/>
                                        <p:tgtEl>
                                          <p:spTgt spid="13"/>
                                        </p:tgtEl>
                                        <p:attrNameLst>
                                          <p:attrName>ppt_h</p:attrName>
                                        </p:attrNameLst>
                                      </p:cBhvr>
                                      <p:tavLst>
                                        <p:tav tm="0">
                                          <p:val>
                                            <p:fltVal val="0"/>
                                          </p:val>
                                        </p:tav>
                                        <p:tav tm="100000">
                                          <p:val>
                                            <p:strVal val="#ppt_h"/>
                                          </p:val>
                                        </p:tav>
                                      </p:tavLst>
                                    </p:anim>
                                    <p:anim calcmode="lin" valueType="num">
                                      <p:cBhvr>
                                        <p:cTn id="52" dur="1000" fill="hold"/>
                                        <p:tgtEl>
                                          <p:spTgt spid="13"/>
                                        </p:tgtEl>
                                        <p:attrNameLst>
                                          <p:attrName>style.rotation</p:attrName>
                                        </p:attrNameLst>
                                      </p:cBhvr>
                                      <p:tavLst>
                                        <p:tav tm="0">
                                          <p:val>
                                            <p:fltVal val="90"/>
                                          </p:val>
                                        </p:tav>
                                        <p:tav tm="100000">
                                          <p:val>
                                            <p:fltVal val="0"/>
                                          </p:val>
                                        </p:tav>
                                      </p:tavLst>
                                    </p:anim>
                                    <p:animEffect transition="in" filter="fade">
                                      <p:cBhvr>
                                        <p:cTn id="53" dur="1000"/>
                                        <p:tgtEl>
                                          <p:spTgt spid="13"/>
                                        </p:tgtEl>
                                      </p:cBhvr>
                                    </p:animEffect>
                                  </p:childTnLst>
                                </p:cTn>
                              </p:par>
                              <p:par>
                                <p:cTn id="54" presetID="31"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000" fill="hold"/>
                                        <p:tgtEl>
                                          <p:spTgt spid="12"/>
                                        </p:tgtEl>
                                        <p:attrNameLst>
                                          <p:attrName>ppt_w</p:attrName>
                                        </p:attrNameLst>
                                      </p:cBhvr>
                                      <p:tavLst>
                                        <p:tav tm="0">
                                          <p:val>
                                            <p:fltVal val="0"/>
                                          </p:val>
                                        </p:tav>
                                        <p:tav tm="100000">
                                          <p:val>
                                            <p:strVal val="#ppt_w"/>
                                          </p:val>
                                        </p:tav>
                                      </p:tavLst>
                                    </p:anim>
                                    <p:anim calcmode="lin" valueType="num">
                                      <p:cBhvr>
                                        <p:cTn id="57" dur="1000" fill="hold"/>
                                        <p:tgtEl>
                                          <p:spTgt spid="12"/>
                                        </p:tgtEl>
                                        <p:attrNameLst>
                                          <p:attrName>ppt_h</p:attrName>
                                        </p:attrNameLst>
                                      </p:cBhvr>
                                      <p:tavLst>
                                        <p:tav tm="0">
                                          <p:val>
                                            <p:fltVal val="0"/>
                                          </p:val>
                                        </p:tav>
                                        <p:tav tm="100000">
                                          <p:val>
                                            <p:strVal val="#ppt_h"/>
                                          </p:val>
                                        </p:tav>
                                      </p:tavLst>
                                    </p:anim>
                                    <p:anim calcmode="lin" valueType="num">
                                      <p:cBhvr>
                                        <p:cTn id="58" dur="1000" fill="hold"/>
                                        <p:tgtEl>
                                          <p:spTgt spid="12"/>
                                        </p:tgtEl>
                                        <p:attrNameLst>
                                          <p:attrName>style.rotation</p:attrName>
                                        </p:attrNameLst>
                                      </p:cBhvr>
                                      <p:tavLst>
                                        <p:tav tm="0">
                                          <p:val>
                                            <p:fltVal val="90"/>
                                          </p:val>
                                        </p:tav>
                                        <p:tav tm="100000">
                                          <p:val>
                                            <p:fltVal val="0"/>
                                          </p:val>
                                        </p:tav>
                                      </p:tavLst>
                                    </p:anim>
                                    <p:animEffect transition="in" filter="fade">
                                      <p:cBhvr>
                                        <p:cTn id="59" dur="1000"/>
                                        <p:tgtEl>
                                          <p:spTgt spid="12"/>
                                        </p:tgtEl>
                                      </p:cBhvr>
                                    </p:animEffect>
                                  </p:childTnLst>
                                </p:cTn>
                              </p:par>
                              <p:par>
                                <p:cTn id="60" presetID="22" presetClass="entr" presetSubtype="1" fill="hold" grpId="0" nodeType="withEffect">
                                  <p:stCondLst>
                                    <p:cond delay="0"/>
                                  </p:stCondLst>
                                  <p:iterate type="lt">
                                    <p:tmPct val="10000"/>
                                  </p:iterate>
                                  <p:childTnLst>
                                    <p:set>
                                      <p:cBhvr>
                                        <p:cTn id="61" dur="1" fill="hold">
                                          <p:stCondLst>
                                            <p:cond delay="0"/>
                                          </p:stCondLst>
                                        </p:cTn>
                                        <p:tgtEl>
                                          <p:spTgt spid="14"/>
                                        </p:tgtEl>
                                        <p:attrNameLst>
                                          <p:attrName>style.visibility</p:attrName>
                                        </p:attrNameLst>
                                      </p:cBhvr>
                                      <p:to>
                                        <p:strVal val="visible"/>
                                      </p:to>
                                    </p:set>
                                    <p:animEffect transition="in" filter="wipe(up)">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sp>
        <p:nvSpPr>
          <p:cNvPr id="6" name="AutoShape 5"/>
          <p:cNvSpPr>
            <a:spLocks noChangeArrowheads="1"/>
          </p:cNvSpPr>
          <p:nvPr/>
        </p:nvSpPr>
        <p:spPr bwMode="auto">
          <a:xfrm rot="10800000">
            <a:off x="1313474" y="4039391"/>
            <a:ext cx="3584901" cy="1005774"/>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rgbClr val="ED7545"/>
          </a:solidFill>
          <a:ln w="25400" cap="flat" cmpd="sng" algn="ctr">
            <a:noFill/>
            <a:prstDash val="solid"/>
          </a:ln>
          <a:effectLst/>
        </p:spPr>
        <p:txBody>
          <a:bodyPr lIns="96166" tIns="48084" rIns="96166" bIns="48084" rtlCol="0" anchor="ctr"/>
          <a:lstStyle/>
          <a:p>
            <a:pPr algn="ctr" defTabSz="1218565">
              <a:defRPr/>
            </a:pPr>
            <a:endParaRPr lang="zh-CN" altLang="en-US" sz="2400" kern="0" dirty="0">
              <a:solidFill>
                <a:srgbClr val="FFFFFF"/>
              </a:solidFill>
              <a:latin typeface="微软雅黑" panose="020B0503020204020204" charset="-122"/>
              <a:ea typeface="微软雅黑" panose="020B0503020204020204" charset="-122"/>
            </a:endParaRPr>
          </a:p>
        </p:txBody>
      </p:sp>
      <p:sp>
        <p:nvSpPr>
          <p:cNvPr id="7" name="AutoShape 3"/>
          <p:cNvSpPr>
            <a:spLocks noChangeArrowheads="1"/>
          </p:cNvSpPr>
          <p:nvPr/>
        </p:nvSpPr>
        <p:spPr bwMode="auto">
          <a:xfrm rot="10800000">
            <a:off x="2376426" y="2665326"/>
            <a:ext cx="1458994" cy="407258"/>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rgbClr val="ED7545"/>
          </a:solidFill>
          <a:ln w="25400" cap="flat" cmpd="sng" algn="ctr">
            <a:noFill/>
            <a:prstDash val="solid"/>
          </a:ln>
          <a:effectLst/>
        </p:spPr>
        <p:txBody>
          <a:bodyPr lIns="96166" tIns="48084" rIns="96166" bIns="48084" rtlCol="0" anchor="ctr"/>
          <a:lstStyle/>
          <a:p>
            <a:pPr algn="ctr" defTabSz="1218565">
              <a:defRPr/>
            </a:pPr>
            <a:endParaRPr lang="zh-CN" altLang="en-US" sz="2400" kern="0" dirty="0">
              <a:solidFill>
                <a:srgbClr val="FFFFFF"/>
              </a:solidFill>
              <a:latin typeface="微软雅黑" panose="020B0503020204020204" charset="-122"/>
              <a:ea typeface="微软雅黑" panose="020B0503020204020204" charset="-122"/>
            </a:endParaRPr>
          </a:p>
        </p:txBody>
      </p:sp>
      <p:sp>
        <p:nvSpPr>
          <p:cNvPr id="8" name="AutoShape 6"/>
          <p:cNvSpPr>
            <a:spLocks noChangeArrowheads="1"/>
          </p:cNvSpPr>
          <p:nvPr/>
        </p:nvSpPr>
        <p:spPr bwMode="auto">
          <a:xfrm>
            <a:off x="2649177" y="1769006"/>
            <a:ext cx="913492" cy="777996"/>
          </a:xfrm>
          <a:prstGeom prst="triangle">
            <a:avLst>
              <a:gd name="adj" fmla="val 50000"/>
            </a:avLst>
          </a:prstGeom>
          <a:solidFill>
            <a:schemeClr val="tx1">
              <a:lumMod val="50000"/>
              <a:lumOff val="50000"/>
            </a:schemeClr>
          </a:solidFill>
          <a:ln w="25400" cap="flat" cmpd="sng" algn="ctr">
            <a:noFill/>
            <a:prstDash val="solid"/>
          </a:ln>
          <a:effectLst/>
        </p:spPr>
        <p:txBody>
          <a:bodyPr lIns="96166" tIns="48084" rIns="96166" bIns="48084" rtlCol="0" anchor="ctr"/>
          <a:lstStyle/>
          <a:p>
            <a:pPr algn="ctr" defTabSz="1218565">
              <a:defRPr/>
            </a:pPr>
            <a:endParaRPr lang="zh-CN" altLang="en-US" sz="2400" kern="0" dirty="0">
              <a:solidFill>
                <a:srgbClr val="FFFFFF"/>
              </a:solidFill>
              <a:latin typeface="微软雅黑" panose="020B0503020204020204" charset="-122"/>
              <a:ea typeface="微软雅黑" panose="020B0503020204020204" charset="-122"/>
            </a:endParaRPr>
          </a:p>
        </p:txBody>
      </p:sp>
      <p:sp>
        <p:nvSpPr>
          <p:cNvPr id="9" name="AutoShape 4"/>
          <p:cNvSpPr>
            <a:spLocks noChangeArrowheads="1"/>
          </p:cNvSpPr>
          <p:nvPr/>
        </p:nvSpPr>
        <p:spPr bwMode="auto">
          <a:xfrm rot="10800000">
            <a:off x="1940276" y="3234773"/>
            <a:ext cx="2331294" cy="655231"/>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chemeClr val="tx1">
              <a:lumMod val="50000"/>
              <a:lumOff val="50000"/>
            </a:schemeClr>
          </a:solidFill>
          <a:ln w="25400" cap="flat" cmpd="sng" algn="ctr">
            <a:noFill/>
            <a:prstDash val="solid"/>
          </a:ln>
          <a:effectLst/>
        </p:spPr>
        <p:txBody>
          <a:bodyPr lIns="96166" tIns="48084" rIns="96166" bIns="48084" rtlCol="0" anchor="ctr"/>
          <a:lstStyle/>
          <a:p>
            <a:pPr algn="ctr" defTabSz="1218565">
              <a:defRPr/>
            </a:pPr>
            <a:endParaRPr lang="zh-CN" altLang="en-US" sz="2400" kern="0" dirty="0">
              <a:solidFill>
                <a:srgbClr val="FFFFFF"/>
              </a:solidFill>
              <a:latin typeface="微软雅黑" panose="020B0503020204020204" charset="-122"/>
              <a:ea typeface="微软雅黑" panose="020B0503020204020204" charset="-122"/>
            </a:endParaRPr>
          </a:p>
        </p:txBody>
      </p:sp>
      <p:sp>
        <p:nvSpPr>
          <p:cNvPr id="10" name="AutoShape 5"/>
          <p:cNvSpPr>
            <a:spLocks noChangeArrowheads="1"/>
          </p:cNvSpPr>
          <p:nvPr/>
        </p:nvSpPr>
        <p:spPr bwMode="auto">
          <a:xfrm rot="10800000">
            <a:off x="724749" y="5173381"/>
            <a:ext cx="4762348" cy="942973"/>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 name="connsiteX0" fmla="*/ 0 w 20550"/>
              <a:gd name="connsiteY0" fmla="*/ 611 h 21600"/>
              <a:gd name="connsiteX1" fmla="*/ 2378 w 20550"/>
              <a:gd name="connsiteY1" fmla="*/ 21600 h 21600"/>
              <a:gd name="connsiteX2" fmla="*/ 17122 w 20550"/>
              <a:gd name="connsiteY2" fmla="*/ 21600 h 21600"/>
              <a:gd name="connsiteX3" fmla="*/ 20550 w 20550"/>
              <a:gd name="connsiteY3" fmla="*/ 0 h 21600"/>
              <a:gd name="connsiteX4" fmla="*/ 0 w 20550"/>
              <a:gd name="connsiteY4" fmla="*/ 611 h 21600"/>
              <a:gd name="connsiteX0-1" fmla="*/ 0 w 19214"/>
              <a:gd name="connsiteY0-2" fmla="*/ 306 h 21295"/>
              <a:gd name="connsiteX1-3" fmla="*/ 2378 w 19214"/>
              <a:gd name="connsiteY1-4" fmla="*/ 21295 h 21295"/>
              <a:gd name="connsiteX2-5" fmla="*/ 17122 w 19214"/>
              <a:gd name="connsiteY2-6" fmla="*/ 21295 h 21295"/>
              <a:gd name="connsiteX3-7" fmla="*/ 19214 w 19214"/>
              <a:gd name="connsiteY3-8" fmla="*/ 0 h 21295"/>
              <a:gd name="connsiteX4-9" fmla="*/ 0 w 19214"/>
              <a:gd name="connsiteY4-10" fmla="*/ 306 h 21295"/>
              <a:gd name="connsiteX0-11" fmla="*/ 0 w 19071"/>
              <a:gd name="connsiteY0-12" fmla="*/ 1 h 21295"/>
              <a:gd name="connsiteX1-13" fmla="*/ 2235 w 19071"/>
              <a:gd name="connsiteY1-14" fmla="*/ 21295 h 21295"/>
              <a:gd name="connsiteX2-15" fmla="*/ 16979 w 19071"/>
              <a:gd name="connsiteY2-16" fmla="*/ 21295 h 21295"/>
              <a:gd name="connsiteX3-17" fmla="*/ 19071 w 19071"/>
              <a:gd name="connsiteY3-18" fmla="*/ 0 h 21295"/>
              <a:gd name="connsiteX4-19" fmla="*/ 0 w 19071"/>
              <a:gd name="connsiteY4-20" fmla="*/ 1 h 212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071" h="21295">
                <a:moveTo>
                  <a:pt x="0" y="1"/>
                </a:moveTo>
                <a:lnTo>
                  <a:pt x="2235" y="21295"/>
                </a:lnTo>
                <a:lnTo>
                  <a:pt x="16979" y="21295"/>
                </a:lnTo>
                <a:lnTo>
                  <a:pt x="19071" y="0"/>
                </a:lnTo>
                <a:lnTo>
                  <a:pt x="0" y="1"/>
                </a:lnTo>
                <a:close/>
              </a:path>
            </a:pathLst>
          </a:custGeom>
          <a:solidFill>
            <a:schemeClr val="tx1">
              <a:lumMod val="50000"/>
              <a:lumOff val="50000"/>
            </a:schemeClr>
          </a:solidFill>
          <a:ln w="25400" cap="flat" cmpd="sng" algn="ctr">
            <a:noFill/>
            <a:prstDash val="solid"/>
          </a:ln>
          <a:effectLst/>
        </p:spPr>
        <p:txBody>
          <a:bodyPr lIns="96166" tIns="48084" rIns="96166" bIns="48084" rtlCol="0" anchor="ctr"/>
          <a:lstStyle/>
          <a:p>
            <a:pPr algn="ctr" defTabSz="1218565">
              <a:defRPr/>
            </a:pPr>
            <a:endParaRPr lang="zh-CN" altLang="en-US" sz="2400" kern="0" dirty="0">
              <a:solidFill>
                <a:srgbClr val="FFFFFF"/>
              </a:solidFill>
              <a:latin typeface="微软雅黑" panose="020B0503020204020204" charset="-122"/>
              <a:ea typeface="微软雅黑" panose="020B0503020204020204" charset="-122"/>
            </a:endParaRPr>
          </a:p>
        </p:txBody>
      </p:sp>
      <p:cxnSp>
        <p:nvCxnSpPr>
          <p:cNvPr id="11" name="直接连接符 10"/>
          <p:cNvCxnSpPr/>
          <p:nvPr/>
        </p:nvCxnSpPr>
        <p:spPr>
          <a:xfrm>
            <a:off x="3140447" y="2196026"/>
            <a:ext cx="3764611" cy="0"/>
          </a:xfrm>
          <a:prstGeom prst="line">
            <a:avLst/>
          </a:prstGeom>
          <a:noFill/>
          <a:ln w="12700" cap="flat" cmpd="sng" algn="ctr">
            <a:solidFill>
              <a:srgbClr val="080808">
                <a:lumMod val="65000"/>
                <a:lumOff val="35000"/>
              </a:srgbClr>
            </a:solidFill>
            <a:prstDash val="sysDot"/>
            <a:headEnd type="oval"/>
            <a:tailEnd type="oval"/>
          </a:ln>
          <a:effectLst/>
        </p:spPr>
      </p:cxnSp>
      <p:cxnSp>
        <p:nvCxnSpPr>
          <p:cNvPr id="12" name="直接连接符 11"/>
          <p:cNvCxnSpPr/>
          <p:nvPr/>
        </p:nvCxnSpPr>
        <p:spPr>
          <a:xfrm>
            <a:off x="3125887" y="2867577"/>
            <a:ext cx="3779172" cy="0"/>
          </a:xfrm>
          <a:prstGeom prst="line">
            <a:avLst/>
          </a:prstGeom>
          <a:noFill/>
          <a:ln w="12700" cap="flat" cmpd="sng" algn="ctr">
            <a:solidFill>
              <a:srgbClr val="080808">
                <a:lumMod val="65000"/>
                <a:lumOff val="35000"/>
              </a:srgbClr>
            </a:solidFill>
            <a:prstDash val="sysDot"/>
            <a:headEnd type="oval"/>
            <a:tailEnd type="oval"/>
          </a:ln>
          <a:effectLst/>
        </p:spPr>
      </p:cxnSp>
      <p:cxnSp>
        <p:nvCxnSpPr>
          <p:cNvPr id="13" name="直接连接符 12"/>
          <p:cNvCxnSpPr/>
          <p:nvPr/>
        </p:nvCxnSpPr>
        <p:spPr>
          <a:xfrm>
            <a:off x="3140447" y="3564316"/>
            <a:ext cx="3764611" cy="0"/>
          </a:xfrm>
          <a:prstGeom prst="line">
            <a:avLst/>
          </a:prstGeom>
          <a:noFill/>
          <a:ln w="12700" cap="flat" cmpd="sng" algn="ctr">
            <a:solidFill>
              <a:srgbClr val="080808">
                <a:lumMod val="65000"/>
                <a:lumOff val="35000"/>
              </a:srgbClr>
            </a:solidFill>
            <a:prstDash val="sysDot"/>
            <a:headEnd type="oval"/>
            <a:tailEnd type="oval"/>
          </a:ln>
          <a:effectLst/>
        </p:spPr>
      </p:cxnSp>
      <p:cxnSp>
        <p:nvCxnSpPr>
          <p:cNvPr id="14" name="直接连接符 13"/>
          <p:cNvCxnSpPr/>
          <p:nvPr/>
        </p:nvCxnSpPr>
        <p:spPr>
          <a:xfrm>
            <a:off x="3105925" y="4583945"/>
            <a:ext cx="3799135" cy="0"/>
          </a:xfrm>
          <a:prstGeom prst="line">
            <a:avLst/>
          </a:prstGeom>
          <a:noFill/>
          <a:ln w="12700" cap="flat" cmpd="sng" algn="ctr">
            <a:solidFill>
              <a:srgbClr val="080808">
                <a:lumMod val="65000"/>
                <a:lumOff val="35000"/>
              </a:srgbClr>
            </a:solidFill>
            <a:prstDash val="sysDot"/>
            <a:headEnd type="oval"/>
            <a:tailEnd type="oval"/>
          </a:ln>
          <a:effectLst/>
        </p:spPr>
      </p:cxnSp>
      <p:cxnSp>
        <p:nvCxnSpPr>
          <p:cNvPr id="15" name="直接连接符 14"/>
          <p:cNvCxnSpPr/>
          <p:nvPr/>
        </p:nvCxnSpPr>
        <p:spPr>
          <a:xfrm>
            <a:off x="3105925" y="5593419"/>
            <a:ext cx="3799135" cy="0"/>
          </a:xfrm>
          <a:prstGeom prst="line">
            <a:avLst/>
          </a:prstGeom>
          <a:noFill/>
          <a:ln w="12700" cap="flat" cmpd="sng" algn="ctr">
            <a:solidFill>
              <a:srgbClr val="080808">
                <a:lumMod val="65000"/>
                <a:lumOff val="35000"/>
              </a:srgbClr>
            </a:solidFill>
            <a:prstDash val="sysDot"/>
            <a:headEnd type="oval"/>
            <a:tailEnd type="oval"/>
          </a:ln>
          <a:effectLst/>
        </p:spPr>
      </p:cxnSp>
      <p:sp>
        <p:nvSpPr>
          <p:cNvPr id="16" name="TextBox 15"/>
          <p:cNvSpPr txBox="1"/>
          <p:nvPr/>
        </p:nvSpPr>
        <p:spPr>
          <a:xfrm>
            <a:off x="7245927" y="5118023"/>
            <a:ext cx="4230705" cy="694032"/>
          </a:xfrm>
          <a:prstGeom prst="rect">
            <a:avLst/>
          </a:prstGeom>
          <a:noFill/>
          <a:ln>
            <a:noFill/>
          </a:ln>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sz="1500" dirty="0"/>
              <a:t>您的内容打在这里，或者通过复制您的文本后，在此框中选择粘贴，并选择只保留文字。</a:t>
            </a:r>
            <a:endParaRPr lang="zh-CN" altLang="en-US" sz="1500" dirty="0"/>
          </a:p>
        </p:txBody>
      </p:sp>
      <p:sp>
        <p:nvSpPr>
          <p:cNvPr id="17" name="TextBox 16"/>
          <p:cNvSpPr txBox="1"/>
          <p:nvPr/>
        </p:nvSpPr>
        <p:spPr>
          <a:xfrm>
            <a:off x="5765979" y="5100104"/>
            <a:ext cx="1168038" cy="389428"/>
          </a:xfrm>
          <a:prstGeom prst="rect">
            <a:avLst/>
          </a:prstGeom>
          <a:noFill/>
        </p:spPr>
        <p:txBody>
          <a:bodyPr wrap="none" lIns="96166" tIns="48084" rIns="96166" bIns="48084" rtlCol="0">
            <a:spAutoFit/>
          </a:bodyPr>
          <a:lstStyle/>
          <a:p>
            <a:pPr algn="ctr" defTabSz="1218565"/>
            <a:r>
              <a:rPr lang="zh-CN" altLang="en-US" b="1">
                <a:solidFill>
                  <a:srgbClr val="080808">
                    <a:lumMod val="75000"/>
                    <a:lumOff val="25000"/>
                  </a:srgbClr>
                </a:solidFill>
                <a:latin typeface="微软雅黑" panose="020B0503020204020204" charset="-122"/>
                <a:ea typeface="微软雅黑" panose="020B0503020204020204" charset="-122"/>
              </a:rPr>
              <a:t>添加标题</a:t>
            </a:r>
            <a:endParaRPr lang="zh-CN" altLang="en-US" b="1">
              <a:solidFill>
                <a:srgbClr val="080808">
                  <a:lumMod val="75000"/>
                  <a:lumOff val="25000"/>
                </a:srgbClr>
              </a:solidFill>
              <a:latin typeface="微软雅黑" panose="020B0503020204020204" charset="-122"/>
              <a:ea typeface="微软雅黑" panose="020B0503020204020204" charset="-122"/>
            </a:endParaRPr>
          </a:p>
        </p:txBody>
      </p:sp>
      <p:sp>
        <p:nvSpPr>
          <p:cNvPr id="18" name="TextBox 17"/>
          <p:cNvSpPr txBox="1"/>
          <p:nvPr/>
        </p:nvSpPr>
        <p:spPr>
          <a:xfrm>
            <a:off x="7245927" y="4114672"/>
            <a:ext cx="4230705" cy="694032"/>
          </a:xfrm>
          <a:prstGeom prst="rect">
            <a:avLst/>
          </a:prstGeom>
          <a:noFill/>
          <a:ln>
            <a:noFill/>
          </a:ln>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sz="1500" dirty="0"/>
              <a:t>您的内容打在这里，或者通过复制您的文本后，在此框中选择粘贴，并选择只保留文字。</a:t>
            </a:r>
            <a:endParaRPr lang="zh-CN" altLang="en-US" sz="1500" dirty="0"/>
          </a:p>
        </p:txBody>
      </p:sp>
      <p:sp>
        <p:nvSpPr>
          <p:cNvPr id="19" name="TextBox 18"/>
          <p:cNvSpPr txBox="1"/>
          <p:nvPr/>
        </p:nvSpPr>
        <p:spPr>
          <a:xfrm>
            <a:off x="5765979" y="4105839"/>
            <a:ext cx="1168038" cy="389428"/>
          </a:xfrm>
          <a:prstGeom prst="rect">
            <a:avLst/>
          </a:prstGeom>
          <a:noFill/>
        </p:spPr>
        <p:txBody>
          <a:bodyPr wrap="none" lIns="96166" tIns="48084" rIns="96166" bIns="48084" rtlCol="0">
            <a:spAutoFit/>
          </a:bodyPr>
          <a:lstStyle/>
          <a:p>
            <a:pPr algn="ctr" defTabSz="1218565"/>
            <a:r>
              <a:rPr lang="zh-CN" altLang="en-US" b="1">
                <a:solidFill>
                  <a:srgbClr val="080808">
                    <a:lumMod val="75000"/>
                    <a:lumOff val="25000"/>
                  </a:srgbClr>
                </a:solidFill>
                <a:latin typeface="微软雅黑" panose="020B0503020204020204" charset="-122"/>
                <a:ea typeface="微软雅黑" panose="020B0503020204020204" charset="-122"/>
              </a:rPr>
              <a:t>添加标题</a:t>
            </a:r>
            <a:endParaRPr lang="zh-CN" altLang="en-US" b="1">
              <a:solidFill>
                <a:srgbClr val="080808">
                  <a:lumMod val="75000"/>
                  <a:lumOff val="25000"/>
                </a:srgbClr>
              </a:solidFill>
              <a:latin typeface="微软雅黑" panose="020B0503020204020204" charset="-122"/>
              <a:ea typeface="微软雅黑" panose="020B0503020204020204" charset="-122"/>
            </a:endParaRPr>
          </a:p>
        </p:txBody>
      </p:sp>
      <p:sp>
        <p:nvSpPr>
          <p:cNvPr id="20" name="TextBox 19"/>
          <p:cNvSpPr txBox="1"/>
          <p:nvPr/>
        </p:nvSpPr>
        <p:spPr>
          <a:xfrm>
            <a:off x="7245927" y="3135401"/>
            <a:ext cx="4230705" cy="694032"/>
          </a:xfrm>
          <a:prstGeom prst="rect">
            <a:avLst/>
          </a:prstGeom>
          <a:noFill/>
          <a:ln>
            <a:noFill/>
          </a:ln>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sz="1500" dirty="0"/>
              <a:t>您的内容打在这里，或者通过复制您的文本后，在此框中</a:t>
            </a:r>
            <a:r>
              <a:rPr lang="zh-CN" altLang="en-US" sz="1500"/>
              <a:t>选择粘贴，并选择只保留文字。</a:t>
            </a:r>
            <a:endParaRPr lang="zh-CN" altLang="en-US" sz="1500"/>
          </a:p>
        </p:txBody>
      </p:sp>
      <p:sp>
        <p:nvSpPr>
          <p:cNvPr id="21" name="TextBox 20"/>
          <p:cNvSpPr txBox="1"/>
          <p:nvPr/>
        </p:nvSpPr>
        <p:spPr>
          <a:xfrm>
            <a:off x="5765979" y="3096212"/>
            <a:ext cx="1168038" cy="389428"/>
          </a:xfrm>
          <a:prstGeom prst="rect">
            <a:avLst/>
          </a:prstGeom>
          <a:noFill/>
        </p:spPr>
        <p:txBody>
          <a:bodyPr wrap="none" lIns="96166" tIns="48084" rIns="96166" bIns="48084" rtlCol="0">
            <a:spAutoFit/>
          </a:bodyPr>
          <a:lstStyle/>
          <a:p>
            <a:pPr algn="ctr" defTabSz="1218565"/>
            <a:r>
              <a:rPr lang="zh-CN" altLang="en-US" b="1">
                <a:solidFill>
                  <a:srgbClr val="080808">
                    <a:lumMod val="75000"/>
                    <a:lumOff val="25000"/>
                  </a:srgbClr>
                </a:solidFill>
                <a:latin typeface="微软雅黑" panose="020B0503020204020204" charset="-122"/>
                <a:ea typeface="微软雅黑" panose="020B0503020204020204" charset="-122"/>
              </a:rPr>
              <a:t>添加标题</a:t>
            </a:r>
            <a:endParaRPr lang="zh-CN" altLang="en-US" b="1">
              <a:solidFill>
                <a:srgbClr val="080808">
                  <a:lumMod val="75000"/>
                  <a:lumOff val="25000"/>
                </a:srgbClr>
              </a:solidFill>
              <a:latin typeface="微软雅黑" panose="020B0503020204020204" charset="-122"/>
              <a:ea typeface="微软雅黑" panose="020B0503020204020204" charset="-122"/>
            </a:endParaRPr>
          </a:p>
        </p:txBody>
      </p:sp>
      <p:sp>
        <p:nvSpPr>
          <p:cNvPr id="22" name="TextBox 21"/>
          <p:cNvSpPr txBox="1"/>
          <p:nvPr/>
        </p:nvSpPr>
        <p:spPr>
          <a:xfrm>
            <a:off x="7245927" y="2393570"/>
            <a:ext cx="4230705" cy="694032"/>
          </a:xfrm>
          <a:prstGeom prst="rect">
            <a:avLst/>
          </a:prstGeom>
          <a:noFill/>
          <a:ln>
            <a:noFill/>
          </a:ln>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sz="1500" dirty="0"/>
              <a:t>您的内容打在这里，或者通过复制您的文本后，在此框中选择粘贴，并选择只保留文字。</a:t>
            </a:r>
            <a:endParaRPr lang="zh-CN" altLang="en-US" sz="1500" dirty="0"/>
          </a:p>
        </p:txBody>
      </p:sp>
      <p:sp>
        <p:nvSpPr>
          <p:cNvPr id="23" name="TextBox 22"/>
          <p:cNvSpPr txBox="1"/>
          <p:nvPr/>
        </p:nvSpPr>
        <p:spPr>
          <a:xfrm>
            <a:off x="5765979" y="2410236"/>
            <a:ext cx="1168038" cy="389428"/>
          </a:xfrm>
          <a:prstGeom prst="rect">
            <a:avLst/>
          </a:prstGeom>
          <a:noFill/>
        </p:spPr>
        <p:txBody>
          <a:bodyPr wrap="none" lIns="96166" tIns="48084" rIns="96166" bIns="48084" rtlCol="0">
            <a:spAutoFit/>
          </a:bodyPr>
          <a:lstStyle/>
          <a:p>
            <a:pPr algn="ctr" defTabSz="1218565"/>
            <a:r>
              <a:rPr lang="zh-CN" altLang="en-US" b="1">
                <a:solidFill>
                  <a:srgbClr val="080808">
                    <a:lumMod val="75000"/>
                    <a:lumOff val="25000"/>
                  </a:srgbClr>
                </a:solidFill>
                <a:latin typeface="微软雅黑" panose="020B0503020204020204" charset="-122"/>
                <a:ea typeface="微软雅黑" panose="020B0503020204020204" charset="-122"/>
              </a:rPr>
              <a:t>添加标题</a:t>
            </a:r>
            <a:endParaRPr lang="zh-CN" altLang="en-US" b="1">
              <a:solidFill>
                <a:srgbClr val="080808">
                  <a:lumMod val="75000"/>
                  <a:lumOff val="25000"/>
                </a:srgbClr>
              </a:solidFill>
              <a:latin typeface="微软雅黑" panose="020B0503020204020204" charset="-122"/>
              <a:ea typeface="微软雅黑" panose="020B0503020204020204" charset="-122"/>
            </a:endParaRPr>
          </a:p>
        </p:txBody>
      </p:sp>
      <p:sp>
        <p:nvSpPr>
          <p:cNvPr id="24" name="TextBox 23"/>
          <p:cNvSpPr txBox="1"/>
          <p:nvPr/>
        </p:nvSpPr>
        <p:spPr>
          <a:xfrm>
            <a:off x="7245927" y="1700545"/>
            <a:ext cx="4230705" cy="694032"/>
          </a:xfrm>
          <a:prstGeom prst="rect">
            <a:avLst/>
          </a:prstGeom>
          <a:noFill/>
          <a:ln>
            <a:noFill/>
          </a:ln>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sz="1500" dirty="0"/>
              <a:t>您的内容打在这里，或者通过复制您的文本后，在此框中选择粘贴，并选择只保留文字。</a:t>
            </a:r>
            <a:endParaRPr lang="zh-CN" altLang="en-US" sz="1500" dirty="0"/>
          </a:p>
        </p:txBody>
      </p:sp>
      <p:sp>
        <p:nvSpPr>
          <p:cNvPr id="25" name="TextBox 24"/>
          <p:cNvSpPr txBox="1"/>
          <p:nvPr/>
        </p:nvSpPr>
        <p:spPr>
          <a:xfrm>
            <a:off x="5765979" y="1717209"/>
            <a:ext cx="1168038" cy="389428"/>
          </a:xfrm>
          <a:prstGeom prst="rect">
            <a:avLst/>
          </a:prstGeom>
          <a:noFill/>
        </p:spPr>
        <p:txBody>
          <a:bodyPr wrap="none" lIns="96166" tIns="48084" rIns="96166" bIns="48084" rtlCol="0">
            <a:spAutoFit/>
          </a:bodyPr>
          <a:lstStyle/>
          <a:p>
            <a:pPr algn="ctr" defTabSz="1218565"/>
            <a:r>
              <a:rPr lang="zh-CN" altLang="en-US" b="1" dirty="0">
                <a:solidFill>
                  <a:srgbClr val="080808">
                    <a:lumMod val="75000"/>
                    <a:lumOff val="25000"/>
                  </a:srgbClr>
                </a:solidFill>
                <a:latin typeface="微软雅黑" panose="020B0503020204020204" charset="-122"/>
                <a:ea typeface="微软雅黑" panose="020B0503020204020204" charset="-122"/>
              </a:rPr>
              <a:t>添加标题</a:t>
            </a:r>
            <a:endParaRPr lang="zh-CN" altLang="en-US" b="1" dirty="0">
              <a:solidFill>
                <a:srgbClr val="080808">
                  <a:lumMod val="75000"/>
                  <a:lumOff val="25000"/>
                </a:srgbClr>
              </a:solidFill>
              <a:latin typeface="微软雅黑" panose="020B0503020204020204" charset="-122"/>
              <a:ea typeface="微软雅黑" panose="020B0503020204020204" charset="-122"/>
            </a:endParaRPr>
          </a:p>
        </p:txBody>
      </p:sp>
      <p:sp>
        <p:nvSpPr>
          <p:cNvPr id="26" name="TextBox 25"/>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253">
        <p14:vortex dir="r"/>
      </p:transition>
    </mc:Choice>
    <mc:Fallback>
      <p:transition spd="slow" advTm="6253">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 presetClass="entr" presetSubtype="1" fill="hold" grpId="0" nodeType="afterEffect" p14:presetBounceEnd="64000">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14:bounceEnd="64000">
                                          <p:cBhvr additive="base">
                                            <p:cTn id="17" dur="1000" fill="hold"/>
                                            <p:tgtEl>
                                              <p:spTgt spid="10"/>
                                            </p:tgtEl>
                                            <p:attrNameLst>
                                              <p:attrName>ppt_x</p:attrName>
                                            </p:attrNameLst>
                                          </p:cBhvr>
                                          <p:tavLst>
                                            <p:tav tm="0">
                                              <p:val>
                                                <p:strVal val="#ppt_x"/>
                                              </p:val>
                                            </p:tav>
                                            <p:tav tm="100000">
                                              <p:val>
                                                <p:strVal val="#ppt_x"/>
                                              </p:val>
                                            </p:tav>
                                          </p:tavLst>
                                        </p:anim>
                                        <p:anim calcmode="lin" valueType="num" p14:bounceEnd="64000">
                                          <p:cBhvr additive="base">
                                            <p:cTn id="18" dur="1000" fill="hold"/>
                                            <p:tgtEl>
                                              <p:spTgt spid="10"/>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14:presetBounceEnd="64000">
                                      <p:stCondLst>
                                        <p:cond delay="200"/>
                                      </p:stCondLst>
                                      <p:childTnLst>
                                        <p:set>
                                          <p:cBhvr>
                                            <p:cTn id="20" dur="1" fill="hold">
                                              <p:stCondLst>
                                                <p:cond delay="0"/>
                                              </p:stCondLst>
                                            </p:cTn>
                                            <p:tgtEl>
                                              <p:spTgt spid="6"/>
                                            </p:tgtEl>
                                            <p:attrNameLst>
                                              <p:attrName>style.visibility</p:attrName>
                                            </p:attrNameLst>
                                          </p:cBhvr>
                                          <p:to>
                                            <p:strVal val="visible"/>
                                          </p:to>
                                        </p:set>
                                        <p:anim calcmode="lin" valueType="num" p14:bounceEnd="64000">
                                          <p:cBhvr additive="base">
                                            <p:cTn id="21" dur="1000" fill="hold"/>
                                            <p:tgtEl>
                                              <p:spTgt spid="6"/>
                                            </p:tgtEl>
                                            <p:attrNameLst>
                                              <p:attrName>ppt_x</p:attrName>
                                            </p:attrNameLst>
                                          </p:cBhvr>
                                          <p:tavLst>
                                            <p:tav tm="0">
                                              <p:val>
                                                <p:strVal val="#ppt_x"/>
                                              </p:val>
                                            </p:tav>
                                            <p:tav tm="100000">
                                              <p:val>
                                                <p:strVal val="#ppt_x"/>
                                              </p:val>
                                            </p:tav>
                                          </p:tavLst>
                                        </p:anim>
                                        <p:anim calcmode="lin" valueType="num" p14:bounceEnd="64000">
                                          <p:cBhvr additive="base">
                                            <p:cTn id="22" dur="1000" fill="hold"/>
                                            <p:tgtEl>
                                              <p:spTgt spid="6"/>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14:presetBounceEnd="64000">
                                      <p:stCondLst>
                                        <p:cond delay="400"/>
                                      </p:stCondLst>
                                      <p:childTnLst>
                                        <p:set>
                                          <p:cBhvr>
                                            <p:cTn id="24" dur="1" fill="hold">
                                              <p:stCondLst>
                                                <p:cond delay="0"/>
                                              </p:stCondLst>
                                            </p:cTn>
                                            <p:tgtEl>
                                              <p:spTgt spid="9"/>
                                            </p:tgtEl>
                                            <p:attrNameLst>
                                              <p:attrName>style.visibility</p:attrName>
                                            </p:attrNameLst>
                                          </p:cBhvr>
                                          <p:to>
                                            <p:strVal val="visible"/>
                                          </p:to>
                                        </p:set>
                                        <p:anim calcmode="lin" valueType="num" p14:bounceEnd="64000">
                                          <p:cBhvr additive="base">
                                            <p:cTn id="25" dur="1000" fill="hold"/>
                                            <p:tgtEl>
                                              <p:spTgt spid="9"/>
                                            </p:tgtEl>
                                            <p:attrNameLst>
                                              <p:attrName>ppt_x</p:attrName>
                                            </p:attrNameLst>
                                          </p:cBhvr>
                                          <p:tavLst>
                                            <p:tav tm="0">
                                              <p:val>
                                                <p:strVal val="#ppt_x"/>
                                              </p:val>
                                            </p:tav>
                                            <p:tav tm="100000">
                                              <p:val>
                                                <p:strVal val="#ppt_x"/>
                                              </p:val>
                                            </p:tav>
                                          </p:tavLst>
                                        </p:anim>
                                        <p:anim calcmode="lin" valueType="num" p14:bounceEnd="64000">
                                          <p:cBhvr additive="base">
                                            <p:cTn id="26" dur="1000" fill="hold"/>
                                            <p:tgtEl>
                                              <p:spTgt spid="9"/>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14:presetBounceEnd="64000">
                                      <p:stCondLst>
                                        <p:cond delay="600"/>
                                      </p:stCondLst>
                                      <p:childTnLst>
                                        <p:set>
                                          <p:cBhvr>
                                            <p:cTn id="28" dur="1" fill="hold">
                                              <p:stCondLst>
                                                <p:cond delay="0"/>
                                              </p:stCondLst>
                                            </p:cTn>
                                            <p:tgtEl>
                                              <p:spTgt spid="7"/>
                                            </p:tgtEl>
                                            <p:attrNameLst>
                                              <p:attrName>style.visibility</p:attrName>
                                            </p:attrNameLst>
                                          </p:cBhvr>
                                          <p:to>
                                            <p:strVal val="visible"/>
                                          </p:to>
                                        </p:set>
                                        <p:anim calcmode="lin" valueType="num" p14:bounceEnd="64000">
                                          <p:cBhvr additive="base">
                                            <p:cTn id="29" dur="1000" fill="hold"/>
                                            <p:tgtEl>
                                              <p:spTgt spid="7"/>
                                            </p:tgtEl>
                                            <p:attrNameLst>
                                              <p:attrName>ppt_x</p:attrName>
                                            </p:attrNameLst>
                                          </p:cBhvr>
                                          <p:tavLst>
                                            <p:tav tm="0">
                                              <p:val>
                                                <p:strVal val="#ppt_x"/>
                                              </p:val>
                                            </p:tav>
                                            <p:tav tm="100000">
                                              <p:val>
                                                <p:strVal val="#ppt_x"/>
                                              </p:val>
                                            </p:tav>
                                          </p:tavLst>
                                        </p:anim>
                                        <p:anim calcmode="lin" valueType="num" p14:bounceEnd="64000">
                                          <p:cBhvr additive="base">
                                            <p:cTn id="30" dur="1000" fill="hold"/>
                                            <p:tgtEl>
                                              <p:spTgt spid="7"/>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14:presetBounceEnd="64000">
                                      <p:stCondLst>
                                        <p:cond delay="800"/>
                                      </p:stCondLst>
                                      <p:childTnLst>
                                        <p:set>
                                          <p:cBhvr>
                                            <p:cTn id="32" dur="1" fill="hold">
                                              <p:stCondLst>
                                                <p:cond delay="0"/>
                                              </p:stCondLst>
                                            </p:cTn>
                                            <p:tgtEl>
                                              <p:spTgt spid="8"/>
                                            </p:tgtEl>
                                            <p:attrNameLst>
                                              <p:attrName>style.visibility</p:attrName>
                                            </p:attrNameLst>
                                          </p:cBhvr>
                                          <p:to>
                                            <p:strVal val="visible"/>
                                          </p:to>
                                        </p:set>
                                        <p:anim calcmode="lin" valueType="num" p14:bounceEnd="64000">
                                          <p:cBhvr additive="base">
                                            <p:cTn id="33" dur="1000" fill="hold"/>
                                            <p:tgtEl>
                                              <p:spTgt spid="8"/>
                                            </p:tgtEl>
                                            <p:attrNameLst>
                                              <p:attrName>ppt_x</p:attrName>
                                            </p:attrNameLst>
                                          </p:cBhvr>
                                          <p:tavLst>
                                            <p:tav tm="0">
                                              <p:val>
                                                <p:strVal val="#ppt_x"/>
                                              </p:val>
                                            </p:tav>
                                            <p:tav tm="100000">
                                              <p:val>
                                                <p:strVal val="#ppt_x"/>
                                              </p:val>
                                            </p:tav>
                                          </p:tavLst>
                                        </p:anim>
                                        <p:anim calcmode="lin" valueType="num" p14:bounceEnd="64000">
                                          <p:cBhvr additive="base">
                                            <p:cTn id="34" dur="1000" fill="hold"/>
                                            <p:tgtEl>
                                              <p:spTgt spid="8"/>
                                            </p:tgtEl>
                                            <p:attrNameLst>
                                              <p:attrName>ppt_y</p:attrName>
                                            </p:attrNameLst>
                                          </p:cBhvr>
                                          <p:tavLst>
                                            <p:tav tm="0">
                                              <p:val>
                                                <p:strVal val="0-#ppt_h/2"/>
                                              </p:val>
                                            </p:tav>
                                            <p:tav tm="100000">
                                              <p:val>
                                                <p:strVal val="#ppt_y"/>
                                              </p:val>
                                            </p:tav>
                                          </p:tavLst>
                                        </p:anim>
                                      </p:childTnLst>
                                    </p:cTn>
                                  </p:par>
                                </p:childTnLst>
                              </p:cTn>
                            </p:par>
                            <p:par>
                              <p:cTn id="35" fill="hold">
                                <p:stCondLst>
                                  <p:cond delay="2000"/>
                                </p:stCondLst>
                                <p:childTnLst>
                                  <p:par>
                                    <p:cTn id="36" presetID="22" presetClass="entr" presetSubtype="8"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par>
                                    <p:cTn id="39" presetID="22" presetClass="entr" presetSubtype="8"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par>
                                    <p:cTn id="42" presetID="22" presetClass="entr" presetSubtype="8"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par>
                                    <p:cTn id="45" presetID="22" presetClass="entr" presetSubtype="8"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par>
                                    <p:cTn id="48" presetID="22" presetClass="entr" presetSubtype="8"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par>
                              <p:cTn id="51" fill="hold">
                                <p:stCondLst>
                                  <p:cond delay="2500"/>
                                </p:stCondLst>
                                <p:childTnLst>
                                  <p:par>
                                    <p:cTn id="52" presetID="17" presetClass="entr" presetSubtype="1" fill="hold" grpId="0" nodeType="afterEffect">
                                      <p:stCondLst>
                                        <p:cond delay="0"/>
                                      </p:stCondLst>
                                      <p:iterate type="lt">
                                        <p:tmPct val="40000"/>
                                      </p:iterate>
                                      <p:childTnLst>
                                        <p:set>
                                          <p:cBhvr>
                                            <p:cTn id="53" dur="1" fill="hold">
                                              <p:stCondLst>
                                                <p:cond delay="0"/>
                                              </p:stCondLst>
                                            </p:cTn>
                                            <p:tgtEl>
                                              <p:spTgt spid="25"/>
                                            </p:tgtEl>
                                            <p:attrNameLst>
                                              <p:attrName>style.visibility</p:attrName>
                                            </p:attrNameLst>
                                          </p:cBhvr>
                                          <p:to>
                                            <p:strVal val="visible"/>
                                          </p:to>
                                        </p:set>
                                        <p:anim calcmode="lin" valueType="num">
                                          <p:cBhvr>
                                            <p:cTn id="54" dur="250" fill="hold"/>
                                            <p:tgtEl>
                                              <p:spTgt spid="25"/>
                                            </p:tgtEl>
                                            <p:attrNameLst>
                                              <p:attrName>ppt_x</p:attrName>
                                            </p:attrNameLst>
                                          </p:cBhvr>
                                          <p:tavLst>
                                            <p:tav tm="0">
                                              <p:val>
                                                <p:strVal val="#ppt_x"/>
                                              </p:val>
                                            </p:tav>
                                            <p:tav tm="100000">
                                              <p:val>
                                                <p:strVal val="#ppt_x"/>
                                              </p:val>
                                            </p:tav>
                                          </p:tavLst>
                                        </p:anim>
                                        <p:anim calcmode="lin" valueType="num">
                                          <p:cBhvr>
                                            <p:cTn id="55" dur="250" fill="hold"/>
                                            <p:tgtEl>
                                              <p:spTgt spid="25"/>
                                            </p:tgtEl>
                                            <p:attrNameLst>
                                              <p:attrName>ppt_y</p:attrName>
                                            </p:attrNameLst>
                                          </p:cBhvr>
                                          <p:tavLst>
                                            <p:tav tm="0">
                                              <p:val>
                                                <p:strVal val="#ppt_y-#ppt_h/2"/>
                                              </p:val>
                                            </p:tav>
                                            <p:tav tm="100000">
                                              <p:val>
                                                <p:strVal val="#ppt_y"/>
                                              </p:val>
                                            </p:tav>
                                          </p:tavLst>
                                        </p:anim>
                                        <p:anim calcmode="lin" valueType="num">
                                          <p:cBhvr>
                                            <p:cTn id="56" dur="250" fill="hold"/>
                                            <p:tgtEl>
                                              <p:spTgt spid="25"/>
                                            </p:tgtEl>
                                            <p:attrNameLst>
                                              <p:attrName>ppt_w</p:attrName>
                                            </p:attrNameLst>
                                          </p:cBhvr>
                                          <p:tavLst>
                                            <p:tav tm="0">
                                              <p:val>
                                                <p:strVal val="#ppt_w"/>
                                              </p:val>
                                            </p:tav>
                                            <p:tav tm="100000">
                                              <p:val>
                                                <p:strVal val="#ppt_w"/>
                                              </p:val>
                                            </p:tav>
                                          </p:tavLst>
                                        </p:anim>
                                        <p:anim calcmode="lin" valueType="num">
                                          <p:cBhvr>
                                            <p:cTn id="57" dur="250" fill="hold"/>
                                            <p:tgtEl>
                                              <p:spTgt spid="25"/>
                                            </p:tgtEl>
                                            <p:attrNameLst>
                                              <p:attrName>ppt_h</p:attrName>
                                            </p:attrNameLst>
                                          </p:cBhvr>
                                          <p:tavLst>
                                            <p:tav tm="0">
                                              <p:val>
                                                <p:fltVal val="0"/>
                                              </p:val>
                                            </p:tav>
                                            <p:tav tm="100000">
                                              <p:val>
                                                <p:strVal val="#ppt_h"/>
                                              </p:val>
                                            </p:tav>
                                          </p:tavLst>
                                        </p:anim>
                                      </p:childTnLst>
                                    </p:cTn>
                                  </p:par>
                                  <p:par>
                                    <p:cTn id="58" presetID="17" presetClass="entr" presetSubtype="1" fill="hold" grpId="0" nodeType="withEffect">
                                      <p:stCondLst>
                                        <p:cond delay="200"/>
                                      </p:stCondLst>
                                      <p:iterate type="lt">
                                        <p:tmPct val="40000"/>
                                      </p:iterate>
                                      <p:childTnLst>
                                        <p:set>
                                          <p:cBhvr>
                                            <p:cTn id="59" dur="1" fill="hold">
                                              <p:stCondLst>
                                                <p:cond delay="0"/>
                                              </p:stCondLst>
                                            </p:cTn>
                                            <p:tgtEl>
                                              <p:spTgt spid="23"/>
                                            </p:tgtEl>
                                            <p:attrNameLst>
                                              <p:attrName>style.visibility</p:attrName>
                                            </p:attrNameLst>
                                          </p:cBhvr>
                                          <p:to>
                                            <p:strVal val="visible"/>
                                          </p:to>
                                        </p:set>
                                        <p:anim calcmode="lin" valueType="num">
                                          <p:cBhvr>
                                            <p:cTn id="60" dur="250" fill="hold"/>
                                            <p:tgtEl>
                                              <p:spTgt spid="23"/>
                                            </p:tgtEl>
                                            <p:attrNameLst>
                                              <p:attrName>ppt_x</p:attrName>
                                            </p:attrNameLst>
                                          </p:cBhvr>
                                          <p:tavLst>
                                            <p:tav tm="0">
                                              <p:val>
                                                <p:strVal val="#ppt_x"/>
                                              </p:val>
                                            </p:tav>
                                            <p:tav tm="100000">
                                              <p:val>
                                                <p:strVal val="#ppt_x"/>
                                              </p:val>
                                            </p:tav>
                                          </p:tavLst>
                                        </p:anim>
                                        <p:anim calcmode="lin" valueType="num">
                                          <p:cBhvr>
                                            <p:cTn id="61" dur="250" fill="hold"/>
                                            <p:tgtEl>
                                              <p:spTgt spid="23"/>
                                            </p:tgtEl>
                                            <p:attrNameLst>
                                              <p:attrName>ppt_y</p:attrName>
                                            </p:attrNameLst>
                                          </p:cBhvr>
                                          <p:tavLst>
                                            <p:tav tm="0">
                                              <p:val>
                                                <p:strVal val="#ppt_y-#ppt_h/2"/>
                                              </p:val>
                                            </p:tav>
                                            <p:tav tm="100000">
                                              <p:val>
                                                <p:strVal val="#ppt_y"/>
                                              </p:val>
                                            </p:tav>
                                          </p:tavLst>
                                        </p:anim>
                                        <p:anim calcmode="lin" valueType="num">
                                          <p:cBhvr>
                                            <p:cTn id="62" dur="250" fill="hold"/>
                                            <p:tgtEl>
                                              <p:spTgt spid="23"/>
                                            </p:tgtEl>
                                            <p:attrNameLst>
                                              <p:attrName>ppt_w</p:attrName>
                                            </p:attrNameLst>
                                          </p:cBhvr>
                                          <p:tavLst>
                                            <p:tav tm="0">
                                              <p:val>
                                                <p:strVal val="#ppt_w"/>
                                              </p:val>
                                            </p:tav>
                                            <p:tav tm="100000">
                                              <p:val>
                                                <p:strVal val="#ppt_w"/>
                                              </p:val>
                                            </p:tav>
                                          </p:tavLst>
                                        </p:anim>
                                        <p:anim calcmode="lin" valueType="num">
                                          <p:cBhvr>
                                            <p:cTn id="63" dur="250" fill="hold"/>
                                            <p:tgtEl>
                                              <p:spTgt spid="23"/>
                                            </p:tgtEl>
                                            <p:attrNameLst>
                                              <p:attrName>ppt_h</p:attrName>
                                            </p:attrNameLst>
                                          </p:cBhvr>
                                          <p:tavLst>
                                            <p:tav tm="0">
                                              <p:val>
                                                <p:fltVal val="0"/>
                                              </p:val>
                                            </p:tav>
                                            <p:tav tm="100000">
                                              <p:val>
                                                <p:strVal val="#ppt_h"/>
                                              </p:val>
                                            </p:tav>
                                          </p:tavLst>
                                        </p:anim>
                                      </p:childTnLst>
                                    </p:cTn>
                                  </p:par>
                                  <p:par>
                                    <p:cTn id="64" presetID="17" presetClass="entr" presetSubtype="1" fill="hold" grpId="0" nodeType="withEffect">
                                      <p:stCondLst>
                                        <p:cond delay="400"/>
                                      </p:stCondLst>
                                      <p:iterate type="lt">
                                        <p:tmPct val="40000"/>
                                      </p:iterate>
                                      <p:childTnLst>
                                        <p:set>
                                          <p:cBhvr>
                                            <p:cTn id="65" dur="1" fill="hold">
                                              <p:stCondLst>
                                                <p:cond delay="0"/>
                                              </p:stCondLst>
                                            </p:cTn>
                                            <p:tgtEl>
                                              <p:spTgt spid="21"/>
                                            </p:tgtEl>
                                            <p:attrNameLst>
                                              <p:attrName>style.visibility</p:attrName>
                                            </p:attrNameLst>
                                          </p:cBhvr>
                                          <p:to>
                                            <p:strVal val="visible"/>
                                          </p:to>
                                        </p:set>
                                        <p:anim calcmode="lin" valueType="num">
                                          <p:cBhvr>
                                            <p:cTn id="66" dur="250" fill="hold"/>
                                            <p:tgtEl>
                                              <p:spTgt spid="21"/>
                                            </p:tgtEl>
                                            <p:attrNameLst>
                                              <p:attrName>ppt_x</p:attrName>
                                            </p:attrNameLst>
                                          </p:cBhvr>
                                          <p:tavLst>
                                            <p:tav tm="0">
                                              <p:val>
                                                <p:strVal val="#ppt_x"/>
                                              </p:val>
                                            </p:tav>
                                            <p:tav tm="100000">
                                              <p:val>
                                                <p:strVal val="#ppt_x"/>
                                              </p:val>
                                            </p:tav>
                                          </p:tavLst>
                                        </p:anim>
                                        <p:anim calcmode="lin" valueType="num">
                                          <p:cBhvr>
                                            <p:cTn id="67" dur="250" fill="hold"/>
                                            <p:tgtEl>
                                              <p:spTgt spid="21"/>
                                            </p:tgtEl>
                                            <p:attrNameLst>
                                              <p:attrName>ppt_y</p:attrName>
                                            </p:attrNameLst>
                                          </p:cBhvr>
                                          <p:tavLst>
                                            <p:tav tm="0">
                                              <p:val>
                                                <p:strVal val="#ppt_y-#ppt_h/2"/>
                                              </p:val>
                                            </p:tav>
                                            <p:tav tm="100000">
                                              <p:val>
                                                <p:strVal val="#ppt_y"/>
                                              </p:val>
                                            </p:tav>
                                          </p:tavLst>
                                        </p:anim>
                                        <p:anim calcmode="lin" valueType="num">
                                          <p:cBhvr>
                                            <p:cTn id="68" dur="250" fill="hold"/>
                                            <p:tgtEl>
                                              <p:spTgt spid="21"/>
                                            </p:tgtEl>
                                            <p:attrNameLst>
                                              <p:attrName>ppt_w</p:attrName>
                                            </p:attrNameLst>
                                          </p:cBhvr>
                                          <p:tavLst>
                                            <p:tav tm="0">
                                              <p:val>
                                                <p:strVal val="#ppt_w"/>
                                              </p:val>
                                            </p:tav>
                                            <p:tav tm="100000">
                                              <p:val>
                                                <p:strVal val="#ppt_w"/>
                                              </p:val>
                                            </p:tav>
                                          </p:tavLst>
                                        </p:anim>
                                        <p:anim calcmode="lin" valueType="num">
                                          <p:cBhvr>
                                            <p:cTn id="69" dur="250" fill="hold"/>
                                            <p:tgtEl>
                                              <p:spTgt spid="21"/>
                                            </p:tgtEl>
                                            <p:attrNameLst>
                                              <p:attrName>ppt_h</p:attrName>
                                            </p:attrNameLst>
                                          </p:cBhvr>
                                          <p:tavLst>
                                            <p:tav tm="0">
                                              <p:val>
                                                <p:fltVal val="0"/>
                                              </p:val>
                                            </p:tav>
                                            <p:tav tm="100000">
                                              <p:val>
                                                <p:strVal val="#ppt_h"/>
                                              </p:val>
                                            </p:tav>
                                          </p:tavLst>
                                        </p:anim>
                                      </p:childTnLst>
                                    </p:cTn>
                                  </p:par>
                                  <p:par>
                                    <p:cTn id="70" presetID="17" presetClass="entr" presetSubtype="1" fill="hold" grpId="0" nodeType="withEffect">
                                      <p:stCondLst>
                                        <p:cond delay="600"/>
                                      </p:stCondLst>
                                      <p:iterate type="lt">
                                        <p:tmPct val="40000"/>
                                      </p:iterate>
                                      <p:childTnLst>
                                        <p:set>
                                          <p:cBhvr>
                                            <p:cTn id="71" dur="1" fill="hold">
                                              <p:stCondLst>
                                                <p:cond delay="0"/>
                                              </p:stCondLst>
                                            </p:cTn>
                                            <p:tgtEl>
                                              <p:spTgt spid="19"/>
                                            </p:tgtEl>
                                            <p:attrNameLst>
                                              <p:attrName>style.visibility</p:attrName>
                                            </p:attrNameLst>
                                          </p:cBhvr>
                                          <p:to>
                                            <p:strVal val="visible"/>
                                          </p:to>
                                        </p:set>
                                        <p:anim calcmode="lin" valueType="num">
                                          <p:cBhvr>
                                            <p:cTn id="72" dur="250" fill="hold"/>
                                            <p:tgtEl>
                                              <p:spTgt spid="19"/>
                                            </p:tgtEl>
                                            <p:attrNameLst>
                                              <p:attrName>ppt_x</p:attrName>
                                            </p:attrNameLst>
                                          </p:cBhvr>
                                          <p:tavLst>
                                            <p:tav tm="0">
                                              <p:val>
                                                <p:strVal val="#ppt_x"/>
                                              </p:val>
                                            </p:tav>
                                            <p:tav tm="100000">
                                              <p:val>
                                                <p:strVal val="#ppt_x"/>
                                              </p:val>
                                            </p:tav>
                                          </p:tavLst>
                                        </p:anim>
                                        <p:anim calcmode="lin" valueType="num">
                                          <p:cBhvr>
                                            <p:cTn id="73" dur="250" fill="hold"/>
                                            <p:tgtEl>
                                              <p:spTgt spid="19"/>
                                            </p:tgtEl>
                                            <p:attrNameLst>
                                              <p:attrName>ppt_y</p:attrName>
                                            </p:attrNameLst>
                                          </p:cBhvr>
                                          <p:tavLst>
                                            <p:tav tm="0">
                                              <p:val>
                                                <p:strVal val="#ppt_y-#ppt_h/2"/>
                                              </p:val>
                                            </p:tav>
                                            <p:tav tm="100000">
                                              <p:val>
                                                <p:strVal val="#ppt_y"/>
                                              </p:val>
                                            </p:tav>
                                          </p:tavLst>
                                        </p:anim>
                                        <p:anim calcmode="lin" valueType="num">
                                          <p:cBhvr>
                                            <p:cTn id="74" dur="250" fill="hold"/>
                                            <p:tgtEl>
                                              <p:spTgt spid="19"/>
                                            </p:tgtEl>
                                            <p:attrNameLst>
                                              <p:attrName>ppt_w</p:attrName>
                                            </p:attrNameLst>
                                          </p:cBhvr>
                                          <p:tavLst>
                                            <p:tav tm="0">
                                              <p:val>
                                                <p:strVal val="#ppt_w"/>
                                              </p:val>
                                            </p:tav>
                                            <p:tav tm="100000">
                                              <p:val>
                                                <p:strVal val="#ppt_w"/>
                                              </p:val>
                                            </p:tav>
                                          </p:tavLst>
                                        </p:anim>
                                        <p:anim calcmode="lin" valueType="num">
                                          <p:cBhvr>
                                            <p:cTn id="75" dur="250" fill="hold"/>
                                            <p:tgtEl>
                                              <p:spTgt spid="19"/>
                                            </p:tgtEl>
                                            <p:attrNameLst>
                                              <p:attrName>ppt_h</p:attrName>
                                            </p:attrNameLst>
                                          </p:cBhvr>
                                          <p:tavLst>
                                            <p:tav tm="0">
                                              <p:val>
                                                <p:fltVal val="0"/>
                                              </p:val>
                                            </p:tav>
                                            <p:tav tm="100000">
                                              <p:val>
                                                <p:strVal val="#ppt_h"/>
                                              </p:val>
                                            </p:tav>
                                          </p:tavLst>
                                        </p:anim>
                                      </p:childTnLst>
                                    </p:cTn>
                                  </p:par>
                                  <p:par>
                                    <p:cTn id="76" presetID="17" presetClass="entr" presetSubtype="1" fill="hold" grpId="0" nodeType="withEffect">
                                      <p:stCondLst>
                                        <p:cond delay="800"/>
                                      </p:stCondLst>
                                      <p:iterate type="lt">
                                        <p:tmPct val="40000"/>
                                      </p:iterate>
                                      <p:childTnLst>
                                        <p:set>
                                          <p:cBhvr>
                                            <p:cTn id="77" dur="1" fill="hold">
                                              <p:stCondLst>
                                                <p:cond delay="0"/>
                                              </p:stCondLst>
                                            </p:cTn>
                                            <p:tgtEl>
                                              <p:spTgt spid="17"/>
                                            </p:tgtEl>
                                            <p:attrNameLst>
                                              <p:attrName>style.visibility</p:attrName>
                                            </p:attrNameLst>
                                          </p:cBhvr>
                                          <p:to>
                                            <p:strVal val="visible"/>
                                          </p:to>
                                        </p:set>
                                        <p:anim calcmode="lin" valueType="num">
                                          <p:cBhvr>
                                            <p:cTn id="78" dur="250" fill="hold"/>
                                            <p:tgtEl>
                                              <p:spTgt spid="17"/>
                                            </p:tgtEl>
                                            <p:attrNameLst>
                                              <p:attrName>ppt_x</p:attrName>
                                            </p:attrNameLst>
                                          </p:cBhvr>
                                          <p:tavLst>
                                            <p:tav tm="0">
                                              <p:val>
                                                <p:strVal val="#ppt_x"/>
                                              </p:val>
                                            </p:tav>
                                            <p:tav tm="100000">
                                              <p:val>
                                                <p:strVal val="#ppt_x"/>
                                              </p:val>
                                            </p:tav>
                                          </p:tavLst>
                                        </p:anim>
                                        <p:anim calcmode="lin" valueType="num">
                                          <p:cBhvr>
                                            <p:cTn id="79" dur="250" fill="hold"/>
                                            <p:tgtEl>
                                              <p:spTgt spid="17"/>
                                            </p:tgtEl>
                                            <p:attrNameLst>
                                              <p:attrName>ppt_y</p:attrName>
                                            </p:attrNameLst>
                                          </p:cBhvr>
                                          <p:tavLst>
                                            <p:tav tm="0">
                                              <p:val>
                                                <p:strVal val="#ppt_y-#ppt_h/2"/>
                                              </p:val>
                                            </p:tav>
                                            <p:tav tm="100000">
                                              <p:val>
                                                <p:strVal val="#ppt_y"/>
                                              </p:val>
                                            </p:tav>
                                          </p:tavLst>
                                        </p:anim>
                                        <p:anim calcmode="lin" valueType="num">
                                          <p:cBhvr>
                                            <p:cTn id="80" dur="250" fill="hold"/>
                                            <p:tgtEl>
                                              <p:spTgt spid="17"/>
                                            </p:tgtEl>
                                            <p:attrNameLst>
                                              <p:attrName>ppt_w</p:attrName>
                                            </p:attrNameLst>
                                          </p:cBhvr>
                                          <p:tavLst>
                                            <p:tav tm="0">
                                              <p:val>
                                                <p:strVal val="#ppt_w"/>
                                              </p:val>
                                            </p:tav>
                                            <p:tav tm="100000">
                                              <p:val>
                                                <p:strVal val="#ppt_w"/>
                                              </p:val>
                                            </p:tav>
                                          </p:tavLst>
                                        </p:anim>
                                        <p:anim calcmode="lin" valueType="num">
                                          <p:cBhvr>
                                            <p:cTn id="81" dur="250" fill="hold"/>
                                            <p:tgtEl>
                                              <p:spTgt spid="17"/>
                                            </p:tgtEl>
                                            <p:attrNameLst>
                                              <p:attrName>ppt_h</p:attrName>
                                            </p:attrNameLst>
                                          </p:cBhvr>
                                          <p:tavLst>
                                            <p:tav tm="0">
                                              <p:val>
                                                <p:fltVal val="0"/>
                                              </p:val>
                                            </p:tav>
                                            <p:tav tm="100000">
                                              <p:val>
                                                <p:strVal val="#ppt_h"/>
                                              </p:val>
                                            </p:tav>
                                          </p:tavLst>
                                        </p:anim>
                                      </p:childTnLst>
                                    </p:cTn>
                                  </p:par>
                                </p:childTnLst>
                              </p:cTn>
                            </p:par>
                            <p:par>
                              <p:cTn id="82" fill="hold">
                                <p:stCondLst>
                                  <p:cond delay="4650"/>
                                </p:stCondLst>
                                <p:childTnLst>
                                  <p:par>
                                    <p:cTn id="83" presetID="22" presetClass="entr" presetSubtype="8" fill="hold" grpId="0" nodeType="after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wipe(left)">
                                          <p:cBhvr>
                                            <p:cTn id="85" dur="500"/>
                                            <p:tgtEl>
                                              <p:spTgt spid="24"/>
                                            </p:tgtEl>
                                          </p:cBhvr>
                                        </p:animEffect>
                                      </p:childTnLst>
                                    </p:cTn>
                                  </p:par>
                                  <p:par>
                                    <p:cTn id="86" presetID="22" presetClass="entr" presetSubtype="8" fill="hold" grpId="0" nodeType="withEffect">
                                      <p:stCondLst>
                                        <p:cond delay="200"/>
                                      </p:stCondLst>
                                      <p:childTnLst>
                                        <p:set>
                                          <p:cBhvr>
                                            <p:cTn id="87" dur="1" fill="hold">
                                              <p:stCondLst>
                                                <p:cond delay="0"/>
                                              </p:stCondLst>
                                            </p:cTn>
                                            <p:tgtEl>
                                              <p:spTgt spid="22"/>
                                            </p:tgtEl>
                                            <p:attrNameLst>
                                              <p:attrName>style.visibility</p:attrName>
                                            </p:attrNameLst>
                                          </p:cBhvr>
                                          <p:to>
                                            <p:strVal val="visible"/>
                                          </p:to>
                                        </p:set>
                                        <p:animEffect transition="in" filter="wipe(left)">
                                          <p:cBhvr>
                                            <p:cTn id="88" dur="500"/>
                                            <p:tgtEl>
                                              <p:spTgt spid="22"/>
                                            </p:tgtEl>
                                          </p:cBhvr>
                                        </p:animEffect>
                                      </p:childTnLst>
                                    </p:cTn>
                                  </p:par>
                                  <p:par>
                                    <p:cTn id="89" presetID="22" presetClass="entr" presetSubtype="8" fill="hold" grpId="0" nodeType="withEffect">
                                      <p:stCondLst>
                                        <p:cond delay="400"/>
                                      </p:stCondLst>
                                      <p:childTnLst>
                                        <p:set>
                                          <p:cBhvr>
                                            <p:cTn id="90" dur="1" fill="hold">
                                              <p:stCondLst>
                                                <p:cond delay="0"/>
                                              </p:stCondLst>
                                            </p:cTn>
                                            <p:tgtEl>
                                              <p:spTgt spid="20"/>
                                            </p:tgtEl>
                                            <p:attrNameLst>
                                              <p:attrName>style.visibility</p:attrName>
                                            </p:attrNameLst>
                                          </p:cBhvr>
                                          <p:to>
                                            <p:strVal val="visible"/>
                                          </p:to>
                                        </p:set>
                                        <p:animEffect transition="in" filter="wipe(left)">
                                          <p:cBhvr>
                                            <p:cTn id="91" dur="500"/>
                                            <p:tgtEl>
                                              <p:spTgt spid="20"/>
                                            </p:tgtEl>
                                          </p:cBhvr>
                                        </p:animEffect>
                                      </p:childTnLst>
                                    </p:cTn>
                                  </p:par>
                                  <p:par>
                                    <p:cTn id="92" presetID="22" presetClass="entr" presetSubtype="8" fill="hold" grpId="0" nodeType="withEffect">
                                      <p:stCondLst>
                                        <p:cond delay="600"/>
                                      </p:stCondLst>
                                      <p:childTnLst>
                                        <p:set>
                                          <p:cBhvr>
                                            <p:cTn id="93" dur="1" fill="hold">
                                              <p:stCondLst>
                                                <p:cond delay="0"/>
                                              </p:stCondLst>
                                            </p:cTn>
                                            <p:tgtEl>
                                              <p:spTgt spid="18"/>
                                            </p:tgtEl>
                                            <p:attrNameLst>
                                              <p:attrName>style.visibility</p:attrName>
                                            </p:attrNameLst>
                                          </p:cBhvr>
                                          <p:to>
                                            <p:strVal val="visible"/>
                                          </p:to>
                                        </p:set>
                                        <p:animEffect transition="in" filter="wipe(left)">
                                          <p:cBhvr>
                                            <p:cTn id="94" dur="500"/>
                                            <p:tgtEl>
                                              <p:spTgt spid="18"/>
                                            </p:tgtEl>
                                          </p:cBhvr>
                                        </p:animEffect>
                                      </p:childTnLst>
                                    </p:cTn>
                                  </p:par>
                                  <p:par>
                                    <p:cTn id="95" presetID="22" presetClass="entr" presetSubtype="8" fill="hold" grpId="0" nodeType="withEffect">
                                      <p:stCondLst>
                                        <p:cond delay="800"/>
                                      </p:stCondLst>
                                      <p:childTnLst>
                                        <p:set>
                                          <p:cBhvr>
                                            <p:cTn id="96" dur="1" fill="hold">
                                              <p:stCondLst>
                                                <p:cond delay="0"/>
                                              </p:stCondLst>
                                            </p:cTn>
                                            <p:tgtEl>
                                              <p:spTgt spid="16"/>
                                            </p:tgtEl>
                                            <p:attrNameLst>
                                              <p:attrName>style.visibility</p:attrName>
                                            </p:attrNameLst>
                                          </p:cBhvr>
                                          <p:to>
                                            <p:strVal val="visible"/>
                                          </p:to>
                                        </p:set>
                                        <p:animEffect transition="in" filter="wipe(left)">
                                          <p:cBhvr>
                                            <p:cTn id="97" dur="500"/>
                                            <p:tgtEl>
                                              <p:spTgt spid="16"/>
                                            </p:tgtEl>
                                          </p:cBhvr>
                                        </p:animEffect>
                                      </p:childTnLst>
                                    </p:cTn>
                                  </p:par>
                                  <p:par>
                                    <p:cTn id="98" presetID="22" presetClass="entr" presetSubtype="1" fill="hold" grpId="0" nodeType="withEffect">
                                      <p:stCondLst>
                                        <p:cond delay="0"/>
                                      </p:stCondLst>
                                      <p:iterate type="lt">
                                        <p:tmPct val="10000"/>
                                      </p:iterate>
                                      <p:childTnLst>
                                        <p:set>
                                          <p:cBhvr>
                                            <p:cTn id="99" dur="1" fill="hold">
                                              <p:stCondLst>
                                                <p:cond delay="0"/>
                                              </p:stCondLst>
                                            </p:cTn>
                                            <p:tgtEl>
                                              <p:spTgt spid="26"/>
                                            </p:tgtEl>
                                            <p:attrNameLst>
                                              <p:attrName>style.visibility</p:attrName>
                                            </p:attrNameLst>
                                          </p:cBhvr>
                                          <p:to>
                                            <p:strVal val="visible"/>
                                          </p:to>
                                        </p:set>
                                        <p:animEffect transition="in" filter="wipe(up)">
                                          <p:cBhvr>
                                            <p:cTn id="10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6" grpId="0"/>
          <p:bldP spid="17" grpId="0"/>
          <p:bldP spid="18" grpId="0"/>
          <p:bldP spid="19" grpId="0"/>
          <p:bldP spid="20" grpId="0"/>
          <p:bldP spid="21" grpId="0"/>
          <p:bldP spid="22" grpId="0"/>
          <p:bldP spid="23" grpId="0"/>
          <p:bldP spid="24" grpId="0"/>
          <p:bldP spid="25" grpId="0"/>
          <p:bldP spid="2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000" fill="hold"/>
                                            <p:tgtEl>
                                              <p:spTgt spid="10"/>
                                            </p:tgtEl>
                                            <p:attrNameLst>
                                              <p:attrName>ppt_x</p:attrName>
                                            </p:attrNameLst>
                                          </p:cBhvr>
                                          <p:tavLst>
                                            <p:tav tm="0">
                                              <p:val>
                                                <p:strVal val="#ppt_x"/>
                                              </p:val>
                                            </p:tav>
                                            <p:tav tm="100000">
                                              <p:val>
                                                <p:strVal val="#ppt_x"/>
                                              </p:val>
                                            </p:tav>
                                          </p:tavLst>
                                        </p:anim>
                                        <p:anim calcmode="lin" valueType="num">
                                          <p:cBhvr additive="base">
                                            <p:cTn id="18" dur="1000" fill="hold"/>
                                            <p:tgtEl>
                                              <p:spTgt spid="10"/>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20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1000" fill="hold"/>
                                            <p:tgtEl>
                                              <p:spTgt spid="6"/>
                                            </p:tgtEl>
                                            <p:attrNameLst>
                                              <p:attrName>ppt_x</p:attrName>
                                            </p:attrNameLst>
                                          </p:cBhvr>
                                          <p:tavLst>
                                            <p:tav tm="0">
                                              <p:val>
                                                <p:strVal val="#ppt_x"/>
                                              </p:val>
                                            </p:tav>
                                            <p:tav tm="100000">
                                              <p:val>
                                                <p:strVal val="#ppt_x"/>
                                              </p:val>
                                            </p:tav>
                                          </p:tavLst>
                                        </p:anim>
                                        <p:anim calcmode="lin" valueType="num">
                                          <p:cBhvr additive="base">
                                            <p:cTn id="22" dur="1000" fill="hold"/>
                                            <p:tgtEl>
                                              <p:spTgt spid="6"/>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40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ppt_x"/>
                                              </p:val>
                                            </p:tav>
                                            <p:tav tm="100000">
                                              <p:val>
                                                <p:strVal val="#ppt_x"/>
                                              </p:val>
                                            </p:tav>
                                          </p:tavLst>
                                        </p:anim>
                                        <p:anim calcmode="lin" valueType="num">
                                          <p:cBhvr additive="base">
                                            <p:cTn id="26" dur="1000" fill="hold"/>
                                            <p:tgtEl>
                                              <p:spTgt spid="9"/>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60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1000" fill="hold"/>
                                            <p:tgtEl>
                                              <p:spTgt spid="7"/>
                                            </p:tgtEl>
                                            <p:attrNameLst>
                                              <p:attrName>ppt_x</p:attrName>
                                            </p:attrNameLst>
                                          </p:cBhvr>
                                          <p:tavLst>
                                            <p:tav tm="0">
                                              <p:val>
                                                <p:strVal val="#ppt_x"/>
                                              </p:val>
                                            </p:tav>
                                            <p:tav tm="100000">
                                              <p:val>
                                                <p:strVal val="#ppt_x"/>
                                              </p:val>
                                            </p:tav>
                                          </p:tavLst>
                                        </p:anim>
                                        <p:anim calcmode="lin" valueType="num">
                                          <p:cBhvr additive="base">
                                            <p:cTn id="30" dur="1000" fill="hold"/>
                                            <p:tgtEl>
                                              <p:spTgt spid="7"/>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80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1000" fill="hold"/>
                                            <p:tgtEl>
                                              <p:spTgt spid="8"/>
                                            </p:tgtEl>
                                            <p:attrNameLst>
                                              <p:attrName>ppt_x</p:attrName>
                                            </p:attrNameLst>
                                          </p:cBhvr>
                                          <p:tavLst>
                                            <p:tav tm="0">
                                              <p:val>
                                                <p:strVal val="#ppt_x"/>
                                              </p:val>
                                            </p:tav>
                                            <p:tav tm="100000">
                                              <p:val>
                                                <p:strVal val="#ppt_x"/>
                                              </p:val>
                                            </p:tav>
                                          </p:tavLst>
                                        </p:anim>
                                        <p:anim calcmode="lin" valueType="num">
                                          <p:cBhvr additive="base">
                                            <p:cTn id="34" dur="1000" fill="hold"/>
                                            <p:tgtEl>
                                              <p:spTgt spid="8"/>
                                            </p:tgtEl>
                                            <p:attrNameLst>
                                              <p:attrName>ppt_y</p:attrName>
                                            </p:attrNameLst>
                                          </p:cBhvr>
                                          <p:tavLst>
                                            <p:tav tm="0">
                                              <p:val>
                                                <p:strVal val="0-#ppt_h/2"/>
                                              </p:val>
                                            </p:tav>
                                            <p:tav tm="100000">
                                              <p:val>
                                                <p:strVal val="#ppt_y"/>
                                              </p:val>
                                            </p:tav>
                                          </p:tavLst>
                                        </p:anim>
                                      </p:childTnLst>
                                    </p:cTn>
                                  </p:par>
                                </p:childTnLst>
                              </p:cTn>
                            </p:par>
                            <p:par>
                              <p:cTn id="35" fill="hold">
                                <p:stCondLst>
                                  <p:cond delay="2000"/>
                                </p:stCondLst>
                                <p:childTnLst>
                                  <p:par>
                                    <p:cTn id="36" presetID="22" presetClass="entr" presetSubtype="8"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par>
                                    <p:cTn id="39" presetID="22" presetClass="entr" presetSubtype="8"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par>
                                    <p:cTn id="42" presetID="22" presetClass="entr" presetSubtype="8"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par>
                                    <p:cTn id="45" presetID="22" presetClass="entr" presetSubtype="8"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par>
                                    <p:cTn id="48" presetID="22" presetClass="entr" presetSubtype="8"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par>
                              <p:cTn id="51" fill="hold">
                                <p:stCondLst>
                                  <p:cond delay="2500"/>
                                </p:stCondLst>
                                <p:childTnLst>
                                  <p:par>
                                    <p:cTn id="52" presetID="17" presetClass="entr" presetSubtype="1" fill="hold" grpId="0" nodeType="afterEffect">
                                      <p:stCondLst>
                                        <p:cond delay="0"/>
                                      </p:stCondLst>
                                      <p:iterate type="lt">
                                        <p:tmPct val="40000"/>
                                      </p:iterate>
                                      <p:childTnLst>
                                        <p:set>
                                          <p:cBhvr>
                                            <p:cTn id="53" dur="1" fill="hold">
                                              <p:stCondLst>
                                                <p:cond delay="0"/>
                                              </p:stCondLst>
                                            </p:cTn>
                                            <p:tgtEl>
                                              <p:spTgt spid="25"/>
                                            </p:tgtEl>
                                            <p:attrNameLst>
                                              <p:attrName>style.visibility</p:attrName>
                                            </p:attrNameLst>
                                          </p:cBhvr>
                                          <p:to>
                                            <p:strVal val="visible"/>
                                          </p:to>
                                        </p:set>
                                        <p:anim calcmode="lin" valueType="num">
                                          <p:cBhvr>
                                            <p:cTn id="54" dur="250" fill="hold"/>
                                            <p:tgtEl>
                                              <p:spTgt spid="25"/>
                                            </p:tgtEl>
                                            <p:attrNameLst>
                                              <p:attrName>ppt_x</p:attrName>
                                            </p:attrNameLst>
                                          </p:cBhvr>
                                          <p:tavLst>
                                            <p:tav tm="0">
                                              <p:val>
                                                <p:strVal val="#ppt_x"/>
                                              </p:val>
                                            </p:tav>
                                            <p:tav tm="100000">
                                              <p:val>
                                                <p:strVal val="#ppt_x"/>
                                              </p:val>
                                            </p:tav>
                                          </p:tavLst>
                                        </p:anim>
                                        <p:anim calcmode="lin" valueType="num">
                                          <p:cBhvr>
                                            <p:cTn id="55" dur="250" fill="hold"/>
                                            <p:tgtEl>
                                              <p:spTgt spid="25"/>
                                            </p:tgtEl>
                                            <p:attrNameLst>
                                              <p:attrName>ppt_y</p:attrName>
                                            </p:attrNameLst>
                                          </p:cBhvr>
                                          <p:tavLst>
                                            <p:tav tm="0">
                                              <p:val>
                                                <p:strVal val="#ppt_y-#ppt_h/2"/>
                                              </p:val>
                                            </p:tav>
                                            <p:tav tm="100000">
                                              <p:val>
                                                <p:strVal val="#ppt_y"/>
                                              </p:val>
                                            </p:tav>
                                          </p:tavLst>
                                        </p:anim>
                                        <p:anim calcmode="lin" valueType="num">
                                          <p:cBhvr>
                                            <p:cTn id="56" dur="250" fill="hold"/>
                                            <p:tgtEl>
                                              <p:spTgt spid="25"/>
                                            </p:tgtEl>
                                            <p:attrNameLst>
                                              <p:attrName>ppt_w</p:attrName>
                                            </p:attrNameLst>
                                          </p:cBhvr>
                                          <p:tavLst>
                                            <p:tav tm="0">
                                              <p:val>
                                                <p:strVal val="#ppt_w"/>
                                              </p:val>
                                            </p:tav>
                                            <p:tav tm="100000">
                                              <p:val>
                                                <p:strVal val="#ppt_w"/>
                                              </p:val>
                                            </p:tav>
                                          </p:tavLst>
                                        </p:anim>
                                        <p:anim calcmode="lin" valueType="num">
                                          <p:cBhvr>
                                            <p:cTn id="57" dur="250" fill="hold"/>
                                            <p:tgtEl>
                                              <p:spTgt spid="25"/>
                                            </p:tgtEl>
                                            <p:attrNameLst>
                                              <p:attrName>ppt_h</p:attrName>
                                            </p:attrNameLst>
                                          </p:cBhvr>
                                          <p:tavLst>
                                            <p:tav tm="0">
                                              <p:val>
                                                <p:fltVal val="0"/>
                                              </p:val>
                                            </p:tav>
                                            <p:tav tm="100000">
                                              <p:val>
                                                <p:strVal val="#ppt_h"/>
                                              </p:val>
                                            </p:tav>
                                          </p:tavLst>
                                        </p:anim>
                                      </p:childTnLst>
                                    </p:cTn>
                                  </p:par>
                                  <p:par>
                                    <p:cTn id="58" presetID="17" presetClass="entr" presetSubtype="1" fill="hold" grpId="0" nodeType="withEffect">
                                      <p:stCondLst>
                                        <p:cond delay="200"/>
                                      </p:stCondLst>
                                      <p:iterate type="lt">
                                        <p:tmPct val="40000"/>
                                      </p:iterate>
                                      <p:childTnLst>
                                        <p:set>
                                          <p:cBhvr>
                                            <p:cTn id="59" dur="1" fill="hold">
                                              <p:stCondLst>
                                                <p:cond delay="0"/>
                                              </p:stCondLst>
                                            </p:cTn>
                                            <p:tgtEl>
                                              <p:spTgt spid="23"/>
                                            </p:tgtEl>
                                            <p:attrNameLst>
                                              <p:attrName>style.visibility</p:attrName>
                                            </p:attrNameLst>
                                          </p:cBhvr>
                                          <p:to>
                                            <p:strVal val="visible"/>
                                          </p:to>
                                        </p:set>
                                        <p:anim calcmode="lin" valueType="num">
                                          <p:cBhvr>
                                            <p:cTn id="60" dur="250" fill="hold"/>
                                            <p:tgtEl>
                                              <p:spTgt spid="23"/>
                                            </p:tgtEl>
                                            <p:attrNameLst>
                                              <p:attrName>ppt_x</p:attrName>
                                            </p:attrNameLst>
                                          </p:cBhvr>
                                          <p:tavLst>
                                            <p:tav tm="0">
                                              <p:val>
                                                <p:strVal val="#ppt_x"/>
                                              </p:val>
                                            </p:tav>
                                            <p:tav tm="100000">
                                              <p:val>
                                                <p:strVal val="#ppt_x"/>
                                              </p:val>
                                            </p:tav>
                                          </p:tavLst>
                                        </p:anim>
                                        <p:anim calcmode="lin" valueType="num">
                                          <p:cBhvr>
                                            <p:cTn id="61" dur="250" fill="hold"/>
                                            <p:tgtEl>
                                              <p:spTgt spid="23"/>
                                            </p:tgtEl>
                                            <p:attrNameLst>
                                              <p:attrName>ppt_y</p:attrName>
                                            </p:attrNameLst>
                                          </p:cBhvr>
                                          <p:tavLst>
                                            <p:tav tm="0">
                                              <p:val>
                                                <p:strVal val="#ppt_y-#ppt_h/2"/>
                                              </p:val>
                                            </p:tav>
                                            <p:tav tm="100000">
                                              <p:val>
                                                <p:strVal val="#ppt_y"/>
                                              </p:val>
                                            </p:tav>
                                          </p:tavLst>
                                        </p:anim>
                                        <p:anim calcmode="lin" valueType="num">
                                          <p:cBhvr>
                                            <p:cTn id="62" dur="250" fill="hold"/>
                                            <p:tgtEl>
                                              <p:spTgt spid="23"/>
                                            </p:tgtEl>
                                            <p:attrNameLst>
                                              <p:attrName>ppt_w</p:attrName>
                                            </p:attrNameLst>
                                          </p:cBhvr>
                                          <p:tavLst>
                                            <p:tav tm="0">
                                              <p:val>
                                                <p:strVal val="#ppt_w"/>
                                              </p:val>
                                            </p:tav>
                                            <p:tav tm="100000">
                                              <p:val>
                                                <p:strVal val="#ppt_w"/>
                                              </p:val>
                                            </p:tav>
                                          </p:tavLst>
                                        </p:anim>
                                        <p:anim calcmode="lin" valueType="num">
                                          <p:cBhvr>
                                            <p:cTn id="63" dur="250" fill="hold"/>
                                            <p:tgtEl>
                                              <p:spTgt spid="23"/>
                                            </p:tgtEl>
                                            <p:attrNameLst>
                                              <p:attrName>ppt_h</p:attrName>
                                            </p:attrNameLst>
                                          </p:cBhvr>
                                          <p:tavLst>
                                            <p:tav tm="0">
                                              <p:val>
                                                <p:fltVal val="0"/>
                                              </p:val>
                                            </p:tav>
                                            <p:tav tm="100000">
                                              <p:val>
                                                <p:strVal val="#ppt_h"/>
                                              </p:val>
                                            </p:tav>
                                          </p:tavLst>
                                        </p:anim>
                                      </p:childTnLst>
                                    </p:cTn>
                                  </p:par>
                                  <p:par>
                                    <p:cTn id="64" presetID="17" presetClass="entr" presetSubtype="1" fill="hold" grpId="0" nodeType="withEffect">
                                      <p:stCondLst>
                                        <p:cond delay="400"/>
                                      </p:stCondLst>
                                      <p:iterate type="lt">
                                        <p:tmPct val="40000"/>
                                      </p:iterate>
                                      <p:childTnLst>
                                        <p:set>
                                          <p:cBhvr>
                                            <p:cTn id="65" dur="1" fill="hold">
                                              <p:stCondLst>
                                                <p:cond delay="0"/>
                                              </p:stCondLst>
                                            </p:cTn>
                                            <p:tgtEl>
                                              <p:spTgt spid="21"/>
                                            </p:tgtEl>
                                            <p:attrNameLst>
                                              <p:attrName>style.visibility</p:attrName>
                                            </p:attrNameLst>
                                          </p:cBhvr>
                                          <p:to>
                                            <p:strVal val="visible"/>
                                          </p:to>
                                        </p:set>
                                        <p:anim calcmode="lin" valueType="num">
                                          <p:cBhvr>
                                            <p:cTn id="66" dur="250" fill="hold"/>
                                            <p:tgtEl>
                                              <p:spTgt spid="21"/>
                                            </p:tgtEl>
                                            <p:attrNameLst>
                                              <p:attrName>ppt_x</p:attrName>
                                            </p:attrNameLst>
                                          </p:cBhvr>
                                          <p:tavLst>
                                            <p:tav tm="0">
                                              <p:val>
                                                <p:strVal val="#ppt_x"/>
                                              </p:val>
                                            </p:tav>
                                            <p:tav tm="100000">
                                              <p:val>
                                                <p:strVal val="#ppt_x"/>
                                              </p:val>
                                            </p:tav>
                                          </p:tavLst>
                                        </p:anim>
                                        <p:anim calcmode="lin" valueType="num">
                                          <p:cBhvr>
                                            <p:cTn id="67" dur="250" fill="hold"/>
                                            <p:tgtEl>
                                              <p:spTgt spid="21"/>
                                            </p:tgtEl>
                                            <p:attrNameLst>
                                              <p:attrName>ppt_y</p:attrName>
                                            </p:attrNameLst>
                                          </p:cBhvr>
                                          <p:tavLst>
                                            <p:tav tm="0">
                                              <p:val>
                                                <p:strVal val="#ppt_y-#ppt_h/2"/>
                                              </p:val>
                                            </p:tav>
                                            <p:tav tm="100000">
                                              <p:val>
                                                <p:strVal val="#ppt_y"/>
                                              </p:val>
                                            </p:tav>
                                          </p:tavLst>
                                        </p:anim>
                                        <p:anim calcmode="lin" valueType="num">
                                          <p:cBhvr>
                                            <p:cTn id="68" dur="250" fill="hold"/>
                                            <p:tgtEl>
                                              <p:spTgt spid="21"/>
                                            </p:tgtEl>
                                            <p:attrNameLst>
                                              <p:attrName>ppt_w</p:attrName>
                                            </p:attrNameLst>
                                          </p:cBhvr>
                                          <p:tavLst>
                                            <p:tav tm="0">
                                              <p:val>
                                                <p:strVal val="#ppt_w"/>
                                              </p:val>
                                            </p:tav>
                                            <p:tav tm="100000">
                                              <p:val>
                                                <p:strVal val="#ppt_w"/>
                                              </p:val>
                                            </p:tav>
                                          </p:tavLst>
                                        </p:anim>
                                        <p:anim calcmode="lin" valueType="num">
                                          <p:cBhvr>
                                            <p:cTn id="69" dur="250" fill="hold"/>
                                            <p:tgtEl>
                                              <p:spTgt spid="21"/>
                                            </p:tgtEl>
                                            <p:attrNameLst>
                                              <p:attrName>ppt_h</p:attrName>
                                            </p:attrNameLst>
                                          </p:cBhvr>
                                          <p:tavLst>
                                            <p:tav tm="0">
                                              <p:val>
                                                <p:fltVal val="0"/>
                                              </p:val>
                                            </p:tav>
                                            <p:tav tm="100000">
                                              <p:val>
                                                <p:strVal val="#ppt_h"/>
                                              </p:val>
                                            </p:tav>
                                          </p:tavLst>
                                        </p:anim>
                                      </p:childTnLst>
                                    </p:cTn>
                                  </p:par>
                                  <p:par>
                                    <p:cTn id="70" presetID="17" presetClass="entr" presetSubtype="1" fill="hold" grpId="0" nodeType="withEffect">
                                      <p:stCondLst>
                                        <p:cond delay="600"/>
                                      </p:stCondLst>
                                      <p:iterate type="lt">
                                        <p:tmPct val="40000"/>
                                      </p:iterate>
                                      <p:childTnLst>
                                        <p:set>
                                          <p:cBhvr>
                                            <p:cTn id="71" dur="1" fill="hold">
                                              <p:stCondLst>
                                                <p:cond delay="0"/>
                                              </p:stCondLst>
                                            </p:cTn>
                                            <p:tgtEl>
                                              <p:spTgt spid="19"/>
                                            </p:tgtEl>
                                            <p:attrNameLst>
                                              <p:attrName>style.visibility</p:attrName>
                                            </p:attrNameLst>
                                          </p:cBhvr>
                                          <p:to>
                                            <p:strVal val="visible"/>
                                          </p:to>
                                        </p:set>
                                        <p:anim calcmode="lin" valueType="num">
                                          <p:cBhvr>
                                            <p:cTn id="72" dur="250" fill="hold"/>
                                            <p:tgtEl>
                                              <p:spTgt spid="19"/>
                                            </p:tgtEl>
                                            <p:attrNameLst>
                                              <p:attrName>ppt_x</p:attrName>
                                            </p:attrNameLst>
                                          </p:cBhvr>
                                          <p:tavLst>
                                            <p:tav tm="0">
                                              <p:val>
                                                <p:strVal val="#ppt_x"/>
                                              </p:val>
                                            </p:tav>
                                            <p:tav tm="100000">
                                              <p:val>
                                                <p:strVal val="#ppt_x"/>
                                              </p:val>
                                            </p:tav>
                                          </p:tavLst>
                                        </p:anim>
                                        <p:anim calcmode="lin" valueType="num">
                                          <p:cBhvr>
                                            <p:cTn id="73" dur="250" fill="hold"/>
                                            <p:tgtEl>
                                              <p:spTgt spid="19"/>
                                            </p:tgtEl>
                                            <p:attrNameLst>
                                              <p:attrName>ppt_y</p:attrName>
                                            </p:attrNameLst>
                                          </p:cBhvr>
                                          <p:tavLst>
                                            <p:tav tm="0">
                                              <p:val>
                                                <p:strVal val="#ppt_y-#ppt_h/2"/>
                                              </p:val>
                                            </p:tav>
                                            <p:tav tm="100000">
                                              <p:val>
                                                <p:strVal val="#ppt_y"/>
                                              </p:val>
                                            </p:tav>
                                          </p:tavLst>
                                        </p:anim>
                                        <p:anim calcmode="lin" valueType="num">
                                          <p:cBhvr>
                                            <p:cTn id="74" dur="250" fill="hold"/>
                                            <p:tgtEl>
                                              <p:spTgt spid="19"/>
                                            </p:tgtEl>
                                            <p:attrNameLst>
                                              <p:attrName>ppt_w</p:attrName>
                                            </p:attrNameLst>
                                          </p:cBhvr>
                                          <p:tavLst>
                                            <p:tav tm="0">
                                              <p:val>
                                                <p:strVal val="#ppt_w"/>
                                              </p:val>
                                            </p:tav>
                                            <p:tav tm="100000">
                                              <p:val>
                                                <p:strVal val="#ppt_w"/>
                                              </p:val>
                                            </p:tav>
                                          </p:tavLst>
                                        </p:anim>
                                        <p:anim calcmode="lin" valueType="num">
                                          <p:cBhvr>
                                            <p:cTn id="75" dur="250" fill="hold"/>
                                            <p:tgtEl>
                                              <p:spTgt spid="19"/>
                                            </p:tgtEl>
                                            <p:attrNameLst>
                                              <p:attrName>ppt_h</p:attrName>
                                            </p:attrNameLst>
                                          </p:cBhvr>
                                          <p:tavLst>
                                            <p:tav tm="0">
                                              <p:val>
                                                <p:fltVal val="0"/>
                                              </p:val>
                                            </p:tav>
                                            <p:tav tm="100000">
                                              <p:val>
                                                <p:strVal val="#ppt_h"/>
                                              </p:val>
                                            </p:tav>
                                          </p:tavLst>
                                        </p:anim>
                                      </p:childTnLst>
                                    </p:cTn>
                                  </p:par>
                                  <p:par>
                                    <p:cTn id="76" presetID="17" presetClass="entr" presetSubtype="1" fill="hold" grpId="0" nodeType="withEffect">
                                      <p:stCondLst>
                                        <p:cond delay="800"/>
                                      </p:stCondLst>
                                      <p:iterate type="lt">
                                        <p:tmPct val="40000"/>
                                      </p:iterate>
                                      <p:childTnLst>
                                        <p:set>
                                          <p:cBhvr>
                                            <p:cTn id="77" dur="1" fill="hold">
                                              <p:stCondLst>
                                                <p:cond delay="0"/>
                                              </p:stCondLst>
                                            </p:cTn>
                                            <p:tgtEl>
                                              <p:spTgt spid="17"/>
                                            </p:tgtEl>
                                            <p:attrNameLst>
                                              <p:attrName>style.visibility</p:attrName>
                                            </p:attrNameLst>
                                          </p:cBhvr>
                                          <p:to>
                                            <p:strVal val="visible"/>
                                          </p:to>
                                        </p:set>
                                        <p:anim calcmode="lin" valueType="num">
                                          <p:cBhvr>
                                            <p:cTn id="78" dur="250" fill="hold"/>
                                            <p:tgtEl>
                                              <p:spTgt spid="17"/>
                                            </p:tgtEl>
                                            <p:attrNameLst>
                                              <p:attrName>ppt_x</p:attrName>
                                            </p:attrNameLst>
                                          </p:cBhvr>
                                          <p:tavLst>
                                            <p:tav tm="0">
                                              <p:val>
                                                <p:strVal val="#ppt_x"/>
                                              </p:val>
                                            </p:tav>
                                            <p:tav tm="100000">
                                              <p:val>
                                                <p:strVal val="#ppt_x"/>
                                              </p:val>
                                            </p:tav>
                                          </p:tavLst>
                                        </p:anim>
                                        <p:anim calcmode="lin" valueType="num">
                                          <p:cBhvr>
                                            <p:cTn id="79" dur="250" fill="hold"/>
                                            <p:tgtEl>
                                              <p:spTgt spid="17"/>
                                            </p:tgtEl>
                                            <p:attrNameLst>
                                              <p:attrName>ppt_y</p:attrName>
                                            </p:attrNameLst>
                                          </p:cBhvr>
                                          <p:tavLst>
                                            <p:tav tm="0">
                                              <p:val>
                                                <p:strVal val="#ppt_y-#ppt_h/2"/>
                                              </p:val>
                                            </p:tav>
                                            <p:tav tm="100000">
                                              <p:val>
                                                <p:strVal val="#ppt_y"/>
                                              </p:val>
                                            </p:tav>
                                          </p:tavLst>
                                        </p:anim>
                                        <p:anim calcmode="lin" valueType="num">
                                          <p:cBhvr>
                                            <p:cTn id="80" dur="250" fill="hold"/>
                                            <p:tgtEl>
                                              <p:spTgt spid="17"/>
                                            </p:tgtEl>
                                            <p:attrNameLst>
                                              <p:attrName>ppt_w</p:attrName>
                                            </p:attrNameLst>
                                          </p:cBhvr>
                                          <p:tavLst>
                                            <p:tav tm="0">
                                              <p:val>
                                                <p:strVal val="#ppt_w"/>
                                              </p:val>
                                            </p:tav>
                                            <p:tav tm="100000">
                                              <p:val>
                                                <p:strVal val="#ppt_w"/>
                                              </p:val>
                                            </p:tav>
                                          </p:tavLst>
                                        </p:anim>
                                        <p:anim calcmode="lin" valueType="num">
                                          <p:cBhvr>
                                            <p:cTn id="81" dur="250" fill="hold"/>
                                            <p:tgtEl>
                                              <p:spTgt spid="17"/>
                                            </p:tgtEl>
                                            <p:attrNameLst>
                                              <p:attrName>ppt_h</p:attrName>
                                            </p:attrNameLst>
                                          </p:cBhvr>
                                          <p:tavLst>
                                            <p:tav tm="0">
                                              <p:val>
                                                <p:fltVal val="0"/>
                                              </p:val>
                                            </p:tav>
                                            <p:tav tm="100000">
                                              <p:val>
                                                <p:strVal val="#ppt_h"/>
                                              </p:val>
                                            </p:tav>
                                          </p:tavLst>
                                        </p:anim>
                                      </p:childTnLst>
                                    </p:cTn>
                                  </p:par>
                                </p:childTnLst>
                              </p:cTn>
                            </p:par>
                            <p:par>
                              <p:cTn id="82" fill="hold">
                                <p:stCondLst>
                                  <p:cond delay="4650"/>
                                </p:stCondLst>
                                <p:childTnLst>
                                  <p:par>
                                    <p:cTn id="83" presetID="22" presetClass="entr" presetSubtype="8" fill="hold" grpId="0" nodeType="after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wipe(left)">
                                          <p:cBhvr>
                                            <p:cTn id="85" dur="500"/>
                                            <p:tgtEl>
                                              <p:spTgt spid="24"/>
                                            </p:tgtEl>
                                          </p:cBhvr>
                                        </p:animEffect>
                                      </p:childTnLst>
                                    </p:cTn>
                                  </p:par>
                                  <p:par>
                                    <p:cTn id="86" presetID="22" presetClass="entr" presetSubtype="8" fill="hold" grpId="0" nodeType="withEffect">
                                      <p:stCondLst>
                                        <p:cond delay="200"/>
                                      </p:stCondLst>
                                      <p:childTnLst>
                                        <p:set>
                                          <p:cBhvr>
                                            <p:cTn id="87" dur="1" fill="hold">
                                              <p:stCondLst>
                                                <p:cond delay="0"/>
                                              </p:stCondLst>
                                            </p:cTn>
                                            <p:tgtEl>
                                              <p:spTgt spid="22"/>
                                            </p:tgtEl>
                                            <p:attrNameLst>
                                              <p:attrName>style.visibility</p:attrName>
                                            </p:attrNameLst>
                                          </p:cBhvr>
                                          <p:to>
                                            <p:strVal val="visible"/>
                                          </p:to>
                                        </p:set>
                                        <p:animEffect transition="in" filter="wipe(left)">
                                          <p:cBhvr>
                                            <p:cTn id="88" dur="500"/>
                                            <p:tgtEl>
                                              <p:spTgt spid="22"/>
                                            </p:tgtEl>
                                          </p:cBhvr>
                                        </p:animEffect>
                                      </p:childTnLst>
                                    </p:cTn>
                                  </p:par>
                                  <p:par>
                                    <p:cTn id="89" presetID="22" presetClass="entr" presetSubtype="8" fill="hold" grpId="0" nodeType="withEffect">
                                      <p:stCondLst>
                                        <p:cond delay="400"/>
                                      </p:stCondLst>
                                      <p:childTnLst>
                                        <p:set>
                                          <p:cBhvr>
                                            <p:cTn id="90" dur="1" fill="hold">
                                              <p:stCondLst>
                                                <p:cond delay="0"/>
                                              </p:stCondLst>
                                            </p:cTn>
                                            <p:tgtEl>
                                              <p:spTgt spid="20"/>
                                            </p:tgtEl>
                                            <p:attrNameLst>
                                              <p:attrName>style.visibility</p:attrName>
                                            </p:attrNameLst>
                                          </p:cBhvr>
                                          <p:to>
                                            <p:strVal val="visible"/>
                                          </p:to>
                                        </p:set>
                                        <p:animEffect transition="in" filter="wipe(left)">
                                          <p:cBhvr>
                                            <p:cTn id="91" dur="500"/>
                                            <p:tgtEl>
                                              <p:spTgt spid="20"/>
                                            </p:tgtEl>
                                          </p:cBhvr>
                                        </p:animEffect>
                                      </p:childTnLst>
                                    </p:cTn>
                                  </p:par>
                                  <p:par>
                                    <p:cTn id="92" presetID="22" presetClass="entr" presetSubtype="8" fill="hold" grpId="0" nodeType="withEffect">
                                      <p:stCondLst>
                                        <p:cond delay="600"/>
                                      </p:stCondLst>
                                      <p:childTnLst>
                                        <p:set>
                                          <p:cBhvr>
                                            <p:cTn id="93" dur="1" fill="hold">
                                              <p:stCondLst>
                                                <p:cond delay="0"/>
                                              </p:stCondLst>
                                            </p:cTn>
                                            <p:tgtEl>
                                              <p:spTgt spid="18"/>
                                            </p:tgtEl>
                                            <p:attrNameLst>
                                              <p:attrName>style.visibility</p:attrName>
                                            </p:attrNameLst>
                                          </p:cBhvr>
                                          <p:to>
                                            <p:strVal val="visible"/>
                                          </p:to>
                                        </p:set>
                                        <p:animEffect transition="in" filter="wipe(left)">
                                          <p:cBhvr>
                                            <p:cTn id="94" dur="500"/>
                                            <p:tgtEl>
                                              <p:spTgt spid="18"/>
                                            </p:tgtEl>
                                          </p:cBhvr>
                                        </p:animEffect>
                                      </p:childTnLst>
                                    </p:cTn>
                                  </p:par>
                                  <p:par>
                                    <p:cTn id="95" presetID="22" presetClass="entr" presetSubtype="8" fill="hold" grpId="0" nodeType="withEffect">
                                      <p:stCondLst>
                                        <p:cond delay="800"/>
                                      </p:stCondLst>
                                      <p:childTnLst>
                                        <p:set>
                                          <p:cBhvr>
                                            <p:cTn id="96" dur="1" fill="hold">
                                              <p:stCondLst>
                                                <p:cond delay="0"/>
                                              </p:stCondLst>
                                            </p:cTn>
                                            <p:tgtEl>
                                              <p:spTgt spid="16"/>
                                            </p:tgtEl>
                                            <p:attrNameLst>
                                              <p:attrName>style.visibility</p:attrName>
                                            </p:attrNameLst>
                                          </p:cBhvr>
                                          <p:to>
                                            <p:strVal val="visible"/>
                                          </p:to>
                                        </p:set>
                                        <p:animEffect transition="in" filter="wipe(left)">
                                          <p:cBhvr>
                                            <p:cTn id="97" dur="500"/>
                                            <p:tgtEl>
                                              <p:spTgt spid="16"/>
                                            </p:tgtEl>
                                          </p:cBhvr>
                                        </p:animEffect>
                                      </p:childTnLst>
                                    </p:cTn>
                                  </p:par>
                                  <p:par>
                                    <p:cTn id="98" presetID="22" presetClass="entr" presetSubtype="1" fill="hold" grpId="0" nodeType="withEffect">
                                      <p:stCondLst>
                                        <p:cond delay="0"/>
                                      </p:stCondLst>
                                      <p:iterate type="lt">
                                        <p:tmPct val="10000"/>
                                      </p:iterate>
                                      <p:childTnLst>
                                        <p:set>
                                          <p:cBhvr>
                                            <p:cTn id="99" dur="1" fill="hold">
                                              <p:stCondLst>
                                                <p:cond delay="0"/>
                                              </p:stCondLst>
                                            </p:cTn>
                                            <p:tgtEl>
                                              <p:spTgt spid="26"/>
                                            </p:tgtEl>
                                            <p:attrNameLst>
                                              <p:attrName>style.visibility</p:attrName>
                                            </p:attrNameLst>
                                          </p:cBhvr>
                                          <p:to>
                                            <p:strVal val="visible"/>
                                          </p:to>
                                        </p:set>
                                        <p:animEffect transition="in" filter="wipe(up)">
                                          <p:cBhvr>
                                            <p:cTn id="10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6" grpId="0"/>
          <p:bldP spid="17" grpId="0"/>
          <p:bldP spid="18" grpId="0"/>
          <p:bldP spid="19" grpId="0"/>
          <p:bldP spid="20" grpId="0"/>
          <p:bldP spid="21" grpId="0"/>
          <p:bldP spid="22" grpId="0"/>
          <p:bldP spid="23" grpId="0"/>
          <p:bldP spid="24" grpId="0"/>
          <p:bldP spid="25" grpId="0"/>
          <p:bldP spid="26"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grpSp>
        <p:nvGrpSpPr>
          <p:cNvPr id="6" name="组合 5"/>
          <p:cNvGrpSpPr/>
          <p:nvPr/>
        </p:nvGrpSpPr>
        <p:grpSpPr>
          <a:xfrm>
            <a:off x="3090461" y="1829223"/>
            <a:ext cx="6371395" cy="3617163"/>
            <a:chOff x="2318148" y="1371600"/>
            <a:chExt cx="4779168" cy="2712244"/>
          </a:xfrm>
        </p:grpSpPr>
        <p:sp>
          <p:nvSpPr>
            <p:cNvPr id="7" name="Freeform 5"/>
            <p:cNvSpPr/>
            <p:nvPr/>
          </p:nvSpPr>
          <p:spPr bwMode="auto">
            <a:xfrm>
              <a:off x="5494735" y="2511029"/>
              <a:ext cx="1452563" cy="1454944"/>
            </a:xfrm>
            <a:custGeom>
              <a:avLst/>
              <a:gdLst>
                <a:gd name="T0" fmla="*/ 1112 w 1112"/>
                <a:gd name="T1" fmla="*/ 332 h 1114"/>
                <a:gd name="T2" fmla="*/ 331 w 1112"/>
                <a:gd name="T3" fmla="*/ 1114 h 1114"/>
                <a:gd name="T4" fmla="*/ 0 w 1112"/>
                <a:gd name="T5" fmla="*/ 782 h 1114"/>
                <a:gd name="T6" fmla="*/ 781 w 1112"/>
                <a:gd name="T7" fmla="*/ 0 h 1114"/>
                <a:gd name="T8" fmla="*/ 1112 w 1112"/>
                <a:gd name="T9" fmla="*/ 332 h 1114"/>
              </a:gdLst>
              <a:ahLst/>
              <a:cxnLst>
                <a:cxn ang="0">
                  <a:pos x="T0" y="T1"/>
                </a:cxn>
                <a:cxn ang="0">
                  <a:pos x="T2" y="T3"/>
                </a:cxn>
                <a:cxn ang="0">
                  <a:pos x="T4" y="T5"/>
                </a:cxn>
                <a:cxn ang="0">
                  <a:pos x="T6" y="T7"/>
                </a:cxn>
                <a:cxn ang="0">
                  <a:pos x="T8" y="T9"/>
                </a:cxn>
              </a:cxnLst>
              <a:rect l="0" t="0" r="r" b="b"/>
              <a:pathLst>
                <a:path w="1112" h="1114">
                  <a:moveTo>
                    <a:pt x="1112" y="332"/>
                  </a:moveTo>
                  <a:lnTo>
                    <a:pt x="331" y="1114"/>
                  </a:lnTo>
                  <a:lnTo>
                    <a:pt x="0" y="782"/>
                  </a:lnTo>
                  <a:lnTo>
                    <a:pt x="781" y="0"/>
                  </a:lnTo>
                  <a:lnTo>
                    <a:pt x="1112" y="332"/>
                  </a:lnTo>
                  <a:close/>
                </a:path>
              </a:pathLst>
            </a:custGeom>
            <a:solidFill>
              <a:srgbClr val="A6A6A6">
                <a:alpha val="50000"/>
              </a:srgbClr>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8" name="Freeform 6"/>
            <p:cNvSpPr/>
            <p:nvPr/>
          </p:nvSpPr>
          <p:spPr bwMode="auto">
            <a:xfrm>
              <a:off x="4474369" y="2511029"/>
              <a:ext cx="1453754" cy="1454944"/>
            </a:xfrm>
            <a:custGeom>
              <a:avLst/>
              <a:gdLst>
                <a:gd name="T0" fmla="*/ 332 w 1112"/>
                <a:gd name="T1" fmla="*/ 0 h 1114"/>
                <a:gd name="T2" fmla="*/ 1112 w 1112"/>
                <a:gd name="T3" fmla="*/ 782 h 1114"/>
                <a:gd name="T4" fmla="*/ 781 w 1112"/>
                <a:gd name="T5" fmla="*/ 1114 h 1114"/>
                <a:gd name="T6" fmla="*/ 0 w 1112"/>
                <a:gd name="T7" fmla="*/ 332 h 1114"/>
                <a:gd name="T8" fmla="*/ 332 w 1112"/>
                <a:gd name="T9" fmla="*/ 0 h 1114"/>
              </a:gdLst>
              <a:ahLst/>
              <a:cxnLst>
                <a:cxn ang="0">
                  <a:pos x="T0" y="T1"/>
                </a:cxn>
                <a:cxn ang="0">
                  <a:pos x="T2" y="T3"/>
                </a:cxn>
                <a:cxn ang="0">
                  <a:pos x="T4" y="T5"/>
                </a:cxn>
                <a:cxn ang="0">
                  <a:pos x="T6" y="T7"/>
                </a:cxn>
                <a:cxn ang="0">
                  <a:pos x="T8" y="T9"/>
                </a:cxn>
              </a:cxnLst>
              <a:rect l="0" t="0" r="r" b="b"/>
              <a:pathLst>
                <a:path w="1112" h="1114">
                  <a:moveTo>
                    <a:pt x="332" y="0"/>
                  </a:moveTo>
                  <a:lnTo>
                    <a:pt x="1112" y="782"/>
                  </a:lnTo>
                  <a:lnTo>
                    <a:pt x="781" y="1114"/>
                  </a:lnTo>
                  <a:lnTo>
                    <a:pt x="0" y="332"/>
                  </a:lnTo>
                  <a:lnTo>
                    <a:pt x="332" y="0"/>
                  </a:lnTo>
                  <a:close/>
                </a:path>
              </a:pathLst>
            </a:custGeom>
            <a:solidFill>
              <a:srgbClr val="A6A6A6">
                <a:alpha val="50000"/>
              </a:srgbClr>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9" name="Freeform 7"/>
            <p:cNvSpPr/>
            <p:nvPr/>
          </p:nvSpPr>
          <p:spPr bwMode="auto">
            <a:xfrm>
              <a:off x="5494735" y="1489473"/>
              <a:ext cx="1452563" cy="1454944"/>
            </a:xfrm>
            <a:custGeom>
              <a:avLst/>
              <a:gdLst>
                <a:gd name="T0" fmla="*/ 331 w 1112"/>
                <a:gd name="T1" fmla="*/ 0 h 1114"/>
                <a:gd name="T2" fmla="*/ 1112 w 1112"/>
                <a:gd name="T3" fmla="*/ 782 h 1114"/>
                <a:gd name="T4" fmla="*/ 781 w 1112"/>
                <a:gd name="T5" fmla="*/ 1114 h 1114"/>
                <a:gd name="T6" fmla="*/ 0 w 1112"/>
                <a:gd name="T7" fmla="*/ 332 h 1114"/>
                <a:gd name="T8" fmla="*/ 331 w 1112"/>
                <a:gd name="T9" fmla="*/ 0 h 1114"/>
              </a:gdLst>
              <a:ahLst/>
              <a:cxnLst>
                <a:cxn ang="0">
                  <a:pos x="T0" y="T1"/>
                </a:cxn>
                <a:cxn ang="0">
                  <a:pos x="T2" y="T3"/>
                </a:cxn>
                <a:cxn ang="0">
                  <a:pos x="T4" y="T5"/>
                </a:cxn>
                <a:cxn ang="0">
                  <a:pos x="T6" y="T7"/>
                </a:cxn>
                <a:cxn ang="0">
                  <a:pos x="T8" y="T9"/>
                </a:cxn>
              </a:cxnLst>
              <a:rect l="0" t="0" r="r" b="b"/>
              <a:pathLst>
                <a:path w="1112" h="1114">
                  <a:moveTo>
                    <a:pt x="331" y="0"/>
                  </a:moveTo>
                  <a:lnTo>
                    <a:pt x="1112" y="782"/>
                  </a:lnTo>
                  <a:lnTo>
                    <a:pt x="781" y="1114"/>
                  </a:lnTo>
                  <a:lnTo>
                    <a:pt x="0" y="332"/>
                  </a:lnTo>
                  <a:lnTo>
                    <a:pt x="331" y="0"/>
                  </a:lnTo>
                  <a:close/>
                </a:path>
              </a:pathLst>
            </a:custGeom>
            <a:solidFill>
              <a:srgbClr val="A6A6A6">
                <a:alpha val="50000"/>
              </a:srgbClr>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10" name="Freeform 8"/>
            <p:cNvSpPr/>
            <p:nvPr/>
          </p:nvSpPr>
          <p:spPr bwMode="auto">
            <a:xfrm>
              <a:off x="4474369" y="1489473"/>
              <a:ext cx="1453754" cy="1454944"/>
            </a:xfrm>
            <a:custGeom>
              <a:avLst/>
              <a:gdLst>
                <a:gd name="T0" fmla="*/ 1112 w 1112"/>
                <a:gd name="T1" fmla="*/ 332 h 1114"/>
                <a:gd name="T2" fmla="*/ 332 w 1112"/>
                <a:gd name="T3" fmla="*/ 1114 h 1114"/>
                <a:gd name="T4" fmla="*/ 0 w 1112"/>
                <a:gd name="T5" fmla="*/ 782 h 1114"/>
                <a:gd name="T6" fmla="*/ 781 w 1112"/>
                <a:gd name="T7" fmla="*/ 0 h 1114"/>
                <a:gd name="T8" fmla="*/ 1112 w 1112"/>
                <a:gd name="T9" fmla="*/ 332 h 1114"/>
              </a:gdLst>
              <a:ahLst/>
              <a:cxnLst>
                <a:cxn ang="0">
                  <a:pos x="T0" y="T1"/>
                </a:cxn>
                <a:cxn ang="0">
                  <a:pos x="T2" y="T3"/>
                </a:cxn>
                <a:cxn ang="0">
                  <a:pos x="T4" y="T5"/>
                </a:cxn>
                <a:cxn ang="0">
                  <a:pos x="T6" y="T7"/>
                </a:cxn>
                <a:cxn ang="0">
                  <a:pos x="T8" y="T9"/>
                </a:cxn>
              </a:cxnLst>
              <a:rect l="0" t="0" r="r" b="b"/>
              <a:pathLst>
                <a:path w="1112" h="1114">
                  <a:moveTo>
                    <a:pt x="1112" y="332"/>
                  </a:moveTo>
                  <a:lnTo>
                    <a:pt x="332" y="1114"/>
                  </a:lnTo>
                  <a:lnTo>
                    <a:pt x="0" y="782"/>
                  </a:lnTo>
                  <a:lnTo>
                    <a:pt x="781" y="0"/>
                  </a:lnTo>
                  <a:lnTo>
                    <a:pt x="1112" y="332"/>
                  </a:lnTo>
                  <a:close/>
                </a:path>
              </a:pathLst>
            </a:custGeom>
            <a:solidFill>
              <a:srgbClr val="A6A6A6">
                <a:alpha val="50000"/>
              </a:srgbClr>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11" name="Freeform 9"/>
            <p:cNvSpPr/>
            <p:nvPr/>
          </p:nvSpPr>
          <p:spPr bwMode="auto">
            <a:xfrm>
              <a:off x="3455194" y="2511029"/>
              <a:ext cx="1453754" cy="1454944"/>
            </a:xfrm>
            <a:custGeom>
              <a:avLst/>
              <a:gdLst>
                <a:gd name="T0" fmla="*/ 1113 w 1113"/>
                <a:gd name="T1" fmla="*/ 332 h 1114"/>
                <a:gd name="T2" fmla="*/ 332 w 1113"/>
                <a:gd name="T3" fmla="*/ 1114 h 1114"/>
                <a:gd name="T4" fmla="*/ 0 w 1113"/>
                <a:gd name="T5" fmla="*/ 782 h 1114"/>
                <a:gd name="T6" fmla="*/ 781 w 1113"/>
                <a:gd name="T7" fmla="*/ 0 h 1114"/>
                <a:gd name="T8" fmla="*/ 1113 w 1113"/>
                <a:gd name="T9" fmla="*/ 332 h 1114"/>
              </a:gdLst>
              <a:ahLst/>
              <a:cxnLst>
                <a:cxn ang="0">
                  <a:pos x="T0" y="T1"/>
                </a:cxn>
                <a:cxn ang="0">
                  <a:pos x="T2" y="T3"/>
                </a:cxn>
                <a:cxn ang="0">
                  <a:pos x="T4" y="T5"/>
                </a:cxn>
                <a:cxn ang="0">
                  <a:pos x="T6" y="T7"/>
                </a:cxn>
                <a:cxn ang="0">
                  <a:pos x="T8" y="T9"/>
                </a:cxn>
              </a:cxnLst>
              <a:rect l="0" t="0" r="r" b="b"/>
              <a:pathLst>
                <a:path w="1113" h="1114">
                  <a:moveTo>
                    <a:pt x="1113" y="332"/>
                  </a:moveTo>
                  <a:lnTo>
                    <a:pt x="332" y="1114"/>
                  </a:lnTo>
                  <a:lnTo>
                    <a:pt x="0" y="782"/>
                  </a:lnTo>
                  <a:lnTo>
                    <a:pt x="781" y="0"/>
                  </a:lnTo>
                  <a:lnTo>
                    <a:pt x="1113" y="332"/>
                  </a:lnTo>
                  <a:close/>
                </a:path>
              </a:pathLst>
            </a:custGeom>
            <a:solidFill>
              <a:srgbClr val="A6A6A6">
                <a:alpha val="50000"/>
              </a:srgbClr>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12" name="Freeform 10"/>
            <p:cNvSpPr/>
            <p:nvPr/>
          </p:nvSpPr>
          <p:spPr bwMode="auto">
            <a:xfrm>
              <a:off x="2436019" y="2511029"/>
              <a:ext cx="1452563" cy="1454944"/>
            </a:xfrm>
            <a:custGeom>
              <a:avLst/>
              <a:gdLst>
                <a:gd name="T0" fmla="*/ 331 w 1112"/>
                <a:gd name="T1" fmla="*/ 0 h 1114"/>
                <a:gd name="T2" fmla="*/ 1112 w 1112"/>
                <a:gd name="T3" fmla="*/ 782 h 1114"/>
                <a:gd name="T4" fmla="*/ 780 w 1112"/>
                <a:gd name="T5" fmla="*/ 1114 h 1114"/>
                <a:gd name="T6" fmla="*/ 0 w 1112"/>
                <a:gd name="T7" fmla="*/ 332 h 1114"/>
                <a:gd name="T8" fmla="*/ 331 w 1112"/>
                <a:gd name="T9" fmla="*/ 0 h 1114"/>
              </a:gdLst>
              <a:ahLst/>
              <a:cxnLst>
                <a:cxn ang="0">
                  <a:pos x="T0" y="T1"/>
                </a:cxn>
                <a:cxn ang="0">
                  <a:pos x="T2" y="T3"/>
                </a:cxn>
                <a:cxn ang="0">
                  <a:pos x="T4" y="T5"/>
                </a:cxn>
                <a:cxn ang="0">
                  <a:pos x="T6" y="T7"/>
                </a:cxn>
                <a:cxn ang="0">
                  <a:pos x="T8" y="T9"/>
                </a:cxn>
              </a:cxnLst>
              <a:rect l="0" t="0" r="r" b="b"/>
              <a:pathLst>
                <a:path w="1112" h="1114">
                  <a:moveTo>
                    <a:pt x="331" y="0"/>
                  </a:moveTo>
                  <a:lnTo>
                    <a:pt x="1112" y="782"/>
                  </a:lnTo>
                  <a:lnTo>
                    <a:pt x="780" y="1114"/>
                  </a:lnTo>
                  <a:lnTo>
                    <a:pt x="0" y="332"/>
                  </a:lnTo>
                  <a:lnTo>
                    <a:pt x="331" y="0"/>
                  </a:lnTo>
                  <a:close/>
                </a:path>
              </a:pathLst>
            </a:custGeom>
            <a:solidFill>
              <a:srgbClr val="A6A6A6">
                <a:alpha val="50000"/>
              </a:srgbClr>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13" name="Freeform 11"/>
            <p:cNvSpPr/>
            <p:nvPr/>
          </p:nvSpPr>
          <p:spPr bwMode="auto">
            <a:xfrm>
              <a:off x="3455194" y="1489473"/>
              <a:ext cx="1453754" cy="1454944"/>
            </a:xfrm>
            <a:custGeom>
              <a:avLst/>
              <a:gdLst>
                <a:gd name="T0" fmla="*/ 332 w 1113"/>
                <a:gd name="T1" fmla="*/ 0 h 1114"/>
                <a:gd name="T2" fmla="*/ 1113 w 1113"/>
                <a:gd name="T3" fmla="*/ 782 h 1114"/>
                <a:gd name="T4" fmla="*/ 781 w 1113"/>
                <a:gd name="T5" fmla="*/ 1114 h 1114"/>
                <a:gd name="T6" fmla="*/ 0 w 1113"/>
                <a:gd name="T7" fmla="*/ 332 h 1114"/>
                <a:gd name="T8" fmla="*/ 332 w 1113"/>
                <a:gd name="T9" fmla="*/ 0 h 1114"/>
              </a:gdLst>
              <a:ahLst/>
              <a:cxnLst>
                <a:cxn ang="0">
                  <a:pos x="T0" y="T1"/>
                </a:cxn>
                <a:cxn ang="0">
                  <a:pos x="T2" y="T3"/>
                </a:cxn>
                <a:cxn ang="0">
                  <a:pos x="T4" y="T5"/>
                </a:cxn>
                <a:cxn ang="0">
                  <a:pos x="T6" y="T7"/>
                </a:cxn>
                <a:cxn ang="0">
                  <a:pos x="T8" y="T9"/>
                </a:cxn>
              </a:cxnLst>
              <a:rect l="0" t="0" r="r" b="b"/>
              <a:pathLst>
                <a:path w="1113" h="1114">
                  <a:moveTo>
                    <a:pt x="332" y="0"/>
                  </a:moveTo>
                  <a:lnTo>
                    <a:pt x="1113" y="782"/>
                  </a:lnTo>
                  <a:lnTo>
                    <a:pt x="781" y="1114"/>
                  </a:lnTo>
                  <a:lnTo>
                    <a:pt x="0" y="332"/>
                  </a:lnTo>
                  <a:lnTo>
                    <a:pt x="332" y="0"/>
                  </a:lnTo>
                  <a:close/>
                </a:path>
              </a:pathLst>
            </a:custGeom>
            <a:solidFill>
              <a:srgbClr val="A6A6A6">
                <a:alpha val="50000"/>
              </a:srgbClr>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14" name="Freeform 12"/>
            <p:cNvSpPr/>
            <p:nvPr/>
          </p:nvSpPr>
          <p:spPr bwMode="auto">
            <a:xfrm>
              <a:off x="2436019" y="1489473"/>
              <a:ext cx="1452563" cy="1454944"/>
            </a:xfrm>
            <a:custGeom>
              <a:avLst/>
              <a:gdLst>
                <a:gd name="T0" fmla="*/ 1112 w 1112"/>
                <a:gd name="T1" fmla="*/ 332 h 1114"/>
                <a:gd name="T2" fmla="*/ 331 w 1112"/>
                <a:gd name="T3" fmla="*/ 1114 h 1114"/>
                <a:gd name="T4" fmla="*/ 0 w 1112"/>
                <a:gd name="T5" fmla="*/ 782 h 1114"/>
                <a:gd name="T6" fmla="*/ 780 w 1112"/>
                <a:gd name="T7" fmla="*/ 0 h 1114"/>
                <a:gd name="T8" fmla="*/ 1112 w 1112"/>
                <a:gd name="T9" fmla="*/ 332 h 1114"/>
              </a:gdLst>
              <a:ahLst/>
              <a:cxnLst>
                <a:cxn ang="0">
                  <a:pos x="T0" y="T1"/>
                </a:cxn>
                <a:cxn ang="0">
                  <a:pos x="T2" y="T3"/>
                </a:cxn>
                <a:cxn ang="0">
                  <a:pos x="T4" y="T5"/>
                </a:cxn>
                <a:cxn ang="0">
                  <a:pos x="T6" y="T7"/>
                </a:cxn>
                <a:cxn ang="0">
                  <a:pos x="T8" y="T9"/>
                </a:cxn>
              </a:cxnLst>
              <a:rect l="0" t="0" r="r" b="b"/>
              <a:pathLst>
                <a:path w="1112" h="1114">
                  <a:moveTo>
                    <a:pt x="1112" y="332"/>
                  </a:moveTo>
                  <a:lnTo>
                    <a:pt x="331" y="1114"/>
                  </a:lnTo>
                  <a:lnTo>
                    <a:pt x="0" y="782"/>
                  </a:lnTo>
                  <a:lnTo>
                    <a:pt x="780" y="0"/>
                  </a:lnTo>
                  <a:lnTo>
                    <a:pt x="1112" y="332"/>
                  </a:lnTo>
                  <a:close/>
                </a:path>
              </a:pathLst>
            </a:custGeom>
            <a:solidFill>
              <a:srgbClr val="A6A6A6">
                <a:alpha val="50000"/>
              </a:srgbClr>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15" name="Freeform 13"/>
            <p:cNvSpPr/>
            <p:nvPr/>
          </p:nvSpPr>
          <p:spPr bwMode="auto">
            <a:xfrm>
              <a:off x="2318148" y="2393156"/>
              <a:ext cx="667940" cy="671513"/>
            </a:xfrm>
            <a:custGeom>
              <a:avLst/>
              <a:gdLst>
                <a:gd name="T0" fmla="*/ 178 w 216"/>
                <a:gd name="T1" fmla="*/ 38 h 217"/>
                <a:gd name="T2" fmla="*/ 178 w 216"/>
                <a:gd name="T3" fmla="*/ 178 h 217"/>
                <a:gd name="T4" fmla="*/ 38 w 216"/>
                <a:gd name="T5" fmla="*/ 178 h 217"/>
                <a:gd name="T6" fmla="*/ 38 w 216"/>
                <a:gd name="T7" fmla="*/ 38 h 217"/>
                <a:gd name="T8" fmla="*/ 178 w 216"/>
                <a:gd name="T9" fmla="*/ 38 h 217"/>
              </a:gdLst>
              <a:ahLst/>
              <a:cxnLst>
                <a:cxn ang="0">
                  <a:pos x="T0" y="T1"/>
                </a:cxn>
                <a:cxn ang="0">
                  <a:pos x="T2" y="T3"/>
                </a:cxn>
                <a:cxn ang="0">
                  <a:pos x="T4" y="T5"/>
                </a:cxn>
                <a:cxn ang="0">
                  <a:pos x="T6" y="T7"/>
                </a:cxn>
                <a:cxn ang="0">
                  <a:pos x="T8" y="T9"/>
                </a:cxn>
              </a:cxnLst>
              <a:rect l="0" t="0" r="r" b="b"/>
              <a:pathLst>
                <a:path w="216" h="217">
                  <a:moveTo>
                    <a:pt x="178" y="38"/>
                  </a:moveTo>
                  <a:cubicBezTo>
                    <a:pt x="216" y="77"/>
                    <a:pt x="216" y="139"/>
                    <a:pt x="178" y="178"/>
                  </a:cubicBezTo>
                  <a:cubicBezTo>
                    <a:pt x="139" y="217"/>
                    <a:pt x="77" y="217"/>
                    <a:pt x="38" y="178"/>
                  </a:cubicBezTo>
                  <a:cubicBezTo>
                    <a:pt x="0" y="139"/>
                    <a:pt x="0" y="77"/>
                    <a:pt x="38" y="38"/>
                  </a:cubicBezTo>
                  <a:cubicBezTo>
                    <a:pt x="77" y="0"/>
                    <a:pt x="139" y="0"/>
                    <a:pt x="178" y="38"/>
                  </a:cubicBezTo>
                  <a:close/>
                </a:path>
              </a:pathLst>
            </a:custGeom>
            <a:solidFill>
              <a:schemeClr val="tx1">
                <a:lumMod val="50000"/>
                <a:lumOff val="50000"/>
              </a:schemeClr>
            </a:solidFill>
            <a:ln>
              <a:noFill/>
            </a:ln>
          </p:spPr>
          <p:txBody>
            <a:bodyPr lIns="68580" tIns="34290" rIns="68580" bIns="34290" anchor="ctr"/>
            <a:lstStyle/>
            <a:p>
              <a:endParaRPr lang="zh-CN" altLang="en-US"/>
            </a:p>
          </p:txBody>
        </p:sp>
        <p:sp>
          <p:nvSpPr>
            <p:cNvPr id="16" name="Freeform 14"/>
            <p:cNvSpPr/>
            <p:nvPr/>
          </p:nvSpPr>
          <p:spPr bwMode="auto">
            <a:xfrm>
              <a:off x="3334941" y="1371600"/>
              <a:ext cx="671513" cy="671513"/>
            </a:xfrm>
            <a:custGeom>
              <a:avLst/>
              <a:gdLst>
                <a:gd name="T0" fmla="*/ 179 w 217"/>
                <a:gd name="T1" fmla="*/ 178 h 217"/>
                <a:gd name="T2" fmla="*/ 39 w 217"/>
                <a:gd name="T3" fmla="*/ 178 h 217"/>
                <a:gd name="T4" fmla="*/ 39 w 217"/>
                <a:gd name="T5" fmla="*/ 38 h 217"/>
                <a:gd name="T6" fmla="*/ 179 w 217"/>
                <a:gd name="T7" fmla="*/ 38 h 217"/>
                <a:gd name="T8" fmla="*/ 179 w 217"/>
                <a:gd name="T9" fmla="*/ 178 h 217"/>
              </a:gdLst>
              <a:ahLst/>
              <a:cxnLst>
                <a:cxn ang="0">
                  <a:pos x="T0" y="T1"/>
                </a:cxn>
                <a:cxn ang="0">
                  <a:pos x="T2" y="T3"/>
                </a:cxn>
                <a:cxn ang="0">
                  <a:pos x="T4" y="T5"/>
                </a:cxn>
                <a:cxn ang="0">
                  <a:pos x="T6" y="T7"/>
                </a:cxn>
                <a:cxn ang="0">
                  <a:pos x="T8" y="T9"/>
                </a:cxn>
              </a:cxnLst>
              <a:rect l="0" t="0" r="r" b="b"/>
              <a:pathLst>
                <a:path w="217" h="217">
                  <a:moveTo>
                    <a:pt x="179" y="178"/>
                  </a:moveTo>
                  <a:cubicBezTo>
                    <a:pt x="140" y="217"/>
                    <a:pt x="78" y="217"/>
                    <a:pt x="39" y="178"/>
                  </a:cubicBezTo>
                  <a:cubicBezTo>
                    <a:pt x="0" y="139"/>
                    <a:pt x="0" y="77"/>
                    <a:pt x="39" y="38"/>
                  </a:cubicBezTo>
                  <a:cubicBezTo>
                    <a:pt x="78" y="0"/>
                    <a:pt x="140" y="0"/>
                    <a:pt x="179" y="38"/>
                  </a:cubicBezTo>
                  <a:cubicBezTo>
                    <a:pt x="217" y="77"/>
                    <a:pt x="217" y="139"/>
                    <a:pt x="179" y="178"/>
                  </a:cubicBezTo>
                  <a:close/>
                </a:path>
              </a:pathLst>
            </a:custGeom>
            <a:solidFill>
              <a:srgbClr val="ED7545"/>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17" name="Freeform 15"/>
            <p:cNvSpPr/>
            <p:nvPr/>
          </p:nvSpPr>
          <p:spPr bwMode="auto">
            <a:xfrm>
              <a:off x="3334941" y="3414713"/>
              <a:ext cx="671513" cy="669131"/>
            </a:xfrm>
            <a:custGeom>
              <a:avLst/>
              <a:gdLst>
                <a:gd name="T0" fmla="*/ 179 w 217"/>
                <a:gd name="T1" fmla="*/ 38 h 216"/>
                <a:gd name="T2" fmla="*/ 179 w 217"/>
                <a:gd name="T3" fmla="*/ 178 h 216"/>
                <a:gd name="T4" fmla="*/ 39 w 217"/>
                <a:gd name="T5" fmla="*/ 178 h 216"/>
                <a:gd name="T6" fmla="*/ 39 w 217"/>
                <a:gd name="T7" fmla="*/ 38 h 216"/>
                <a:gd name="T8" fmla="*/ 179 w 217"/>
                <a:gd name="T9" fmla="*/ 38 h 216"/>
              </a:gdLst>
              <a:ahLst/>
              <a:cxnLst>
                <a:cxn ang="0">
                  <a:pos x="T0" y="T1"/>
                </a:cxn>
                <a:cxn ang="0">
                  <a:pos x="T2" y="T3"/>
                </a:cxn>
                <a:cxn ang="0">
                  <a:pos x="T4" y="T5"/>
                </a:cxn>
                <a:cxn ang="0">
                  <a:pos x="T6" y="T7"/>
                </a:cxn>
                <a:cxn ang="0">
                  <a:pos x="T8" y="T9"/>
                </a:cxn>
              </a:cxnLst>
              <a:rect l="0" t="0" r="r" b="b"/>
              <a:pathLst>
                <a:path w="217" h="216">
                  <a:moveTo>
                    <a:pt x="179" y="38"/>
                  </a:moveTo>
                  <a:cubicBezTo>
                    <a:pt x="217" y="77"/>
                    <a:pt x="217" y="139"/>
                    <a:pt x="179" y="178"/>
                  </a:cubicBezTo>
                  <a:cubicBezTo>
                    <a:pt x="140" y="216"/>
                    <a:pt x="78" y="216"/>
                    <a:pt x="39" y="178"/>
                  </a:cubicBezTo>
                  <a:cubicBezTo>
                    <a:pt x="0" y="139"/>
                    <a:pt x="0" y="77"/>
                    <a:pt x="39" y="38"/>
                  </a:cubicBezTo>
                  <a:cubicBezTo>
                    <a:pt x="78" y="0"/>
                    <a:pt x="140" y="0"/>
                    <a:pt x="179" y="38"/>
                  </a:cubicBezTo>
                  <a:close/>
                </a:path>
              </a:pathLst>
            </a:custGeom>
            <a:solidFill>
              <a:srgbClr val="ED7545"/>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18" name="Freeform 16"/>
            <p:cNvSpPr/>
            <p:nvPr/>
          </p:nvSpPr>
          <p:spPr bwMode="auto">
            <a:xfrm>
              <a:off x="4354116" y="2393156"/>
              <a:ext cx="671513" cy="671513"/>
            </a:xfrm>
            <a:custGeom>
              <a:avLst/>
              <a:gdLst>
                <a:gd name="T0" fmla="*/ 179 w 217"/>
                <a:gd name="T1" fmla="*/ 178 h 217"/>
                <a:gd name="T2" fmla="*/ 39 w 217"/>
                <a:gd name="T3" fmla="*/ 178 h 217"/>
                <a:gd name="T4" fmla="*/ 39 w 217"/>
                <a:gd name="T5" fmla="*/ 38 h 217"/>
                <a:gd name="T6" fmla="*/ 179 w 217"/>
                <a:gd name="T7" fmla="*/ 38 h 217"/>
                <a:gd name="T8" fmla="*/ 179 w 217"/>
                <a:gd name="T9" fmla="*/ 178 h 217"/>
              </a:gdLst>
              <a:ahLst/>
              <a:cxnLst>
                <a:cxn ang="0">
                  <a:pos x="T0" y="T1"/>
                </a:cxn>
                <a:cxn ang="0">
                  <a:pos x="T2" y="T3"/>
                </a:cxn>
                <a:cxn ang="0">
                  <a:pos x="T4" y="T5"/>
                </a:cxn>
                <a:cxn ang="0">
                  <a:pos x="T6" y="T7"/>
                </a:cxn>
                <a:cxn ang="0">
                  <a:pos x="T8" y="T9"/>
                </a:cxn>
              </a:cxnLst>
              <a:rect l="0" t="0" r="r" b="b"/>
              <a:pathLst>
                <a:path w="217" h="217">
                  <a:moveTo>
                    <a:pt x="179" y="178"/>
                  </a:moveTo>
                  <a:cubicBezTo>
                    <a:pt x="140" y="217"/>
                    <a:pt x="78" y="217"/>
                    <a:pt x="39" y="178"/>
                  </a:cubicBezTo>
                  <a:cubicBezTo>
                    <a:pt x="0" y="139"/>
                    <a:pt x="0" y="77"/>
                    <a:pt x="39" y="38"/>
                  </a:cubicBezTo>
                  <a:cubicBezTo>
                    <a:pt x="78" y="0"/>
                    <a:pt x="140" y="0"/>
                    <a:pt x="179" y="38"/>
                  </a:cubicBezTo>
                  <a:cubicBezTo>
                    <a:pt x="217" y="77"/>
                    <a:pt x="217" y="139"/>
                    <a:pt x="179" y="178"/>
                  </a:cubicBezTo>
                  <a:close/>
                </a:path>
              </a:pathLst>
            </a:custGeom>
            <a:solidFill>
              <a:srgbClr val="E0501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19" name="Freeform 17"/>
            <p:cNvSpPr/>
            <p:nvPr/>
          </p:nvSpPr>
          <p:spPr bwMode="auto">
            <a:xfrm>
              <a:off x="5374482" y="1371600"/>
              <a:ext cx="670322" cy="671513"/>
            </a:xfrm>
            <a:custGeom>
              <a:avLst/>
              <a:gdLst>
                <a:gd name="T0" fmla="*/ 179 w 217"/>
                <a:gd name="T1" fmla="*/ 178 h 217"/>
                <a:gd name="T2" fmla="*/ 39 w 217"/>
                <a:gd name="T3" fmla="*/ 178 h 217"/>
                <a:gd name="T4" fmla="*/ 39 w 217"/>
                <a:gd name="T5" fmla="*/ 38 h 217"/>
                <a:gd name="T6" fmla="*/ 179 w 217"/>
                <a:gd name="T7" fmla="*/ 38 h 217"/>
                <a:gd name="T8" fmla="*/ 179 w 217"/>
                <a:gd name="T9" fmla="*/ 178 h 217"/>
              </a:gdLst>
              <a:ahLst/>
              <a:cxnLst>
                <a:cxn ang="0">
                  <a:pos x="T0" y="T1"/>
                </a:cxn>
                <a:cxn ang="0">
                  <a:pos x="T2" y="T3"/>
                </a:cxn>
                <a:cxn ang="0">
                  <a:pos x="T4" y="T5"/>
                </a:cxn>
                <a:cxn ang="0">
                  <a:pos x="T6" y="T7"/>
                </a:cxn>
                <a:cxn ang="0">
                  <a:pos x="T8" y="T9"/>
                </a:cxn>
              </a:cxnLst>
              <a:rect l="0" t="0" r="r" b="b"/>
              <a:pathLst>
                <a:path w="217" h="217">
                  <a:moveTo>
                    <a:pt x="179" y="178"/>
                  </a:moveTo>
                  <a:cubicBezTo>
                    <a:pt x="140" y="217"/>
                    <a:pt x="78" y="217"/>
                    <a:pt x="39" y="178"/>
                  </a:cubicBezTo>
                  <a:cubicBezTo>
                    <a:pt x="0" y="139"/>
                    <a:pt x="0" y="77"/>
                    <a:pt x="39" y="38"/>
                  </a:cubicBezTo>
                  <a:cubicBezTo>
                    <a:pt x="78" y="0"/>
                    <a:pt x="140" y="0"/>
                    <a:pt x="179" y="38"/>
                  </a:cubicBezTo>
                  <a:cubicBezTo>
                    <a:pt x="217" y="77"/>
                    <a:pt x="217" y="139"/>
                    <a:pt x="179" y="178"/>
                  </a:cubicBezTo>
                  <a:close/>
                </a:path>
              </a:pathLst>
            </a:custGeom>
            <a:solidFill>
              <a:srgbClr val="ED7545"/>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20" name="Freeform 18"/>
            <p:cNvSpPr/>
            <p:nvPr/>
          </p:nvSpPr>
          <p:spPr bwMode="auto">
            <a:xfrm>
              <a:off x="5374482" y="3414713"/>
              <a:ext cx="670322" cy="669131"/>
            </a:xfrm>
            <a:custGeom>
              <a:avLst/>
              <a:gdLst>
                <a:gd name="T0" fmla="*/ 179 w 217"/>
                <a:gd name="T1" fmla="*/ 38 h 216"/>
                <a:gd name="T2" fmla="*/ 179 w 217"/>
                <a:gd name="T3" fmla="*/ 178 h 216"/>
                <a:gd name="T4" fmla="*/ 39 w 217"/>
                <a:gd name="T5" fmla="*/ 178 h 216"/>
                <a:gd name="T6" fmla="*/ 39 w 217"/>
                <a:gd name="T7" fmla="*/ 38 h 216"/>
                <a:gd name="T8" fmla="*/ 179 w 217"/>
                <a:gd name="T9" fmla="*/ 38 h 216"/>
              </a:gdLst>
              <a:ahLst/>
              <a:cxnLst>
                <a:cxn ang="0">
                  <a:pos x="T0" y="T1"/>
                </a:cxn>
                <a:cxn ang="0">
                  <a:pos x="T2" y="T3"/>
                </a:cxn>
                <a:cxn ang="0">
                  <a:pos x="T4" y="T5"/>
                </a:cxn>
                <a:cxn ang="0">
                  <a:pos x="T6" y="T7"/>
                </a:cxn>
                <a:cxn ang="0">
                  <a:pos x="T8" y="T9"/>
                </a:cxn>
              </a:cxnLst>
              <a:rect l="0" t="0" r="r" b="b"/>
              <a:pathLst>
                <a:path w="217" h="216">
                  <a:moveTo>
                    <a:pt x="179" y="38"/>
                  </a:moveTo>
                  <a:cubicBezTo>
                    <a:pt x="217" y="77"/>
                    <a:pt x="217" y="139"/>
                    <a:pt x="179" y="178"/>
                  </a:cubicBezTo>
                  <a:cubicBezTo>
                    <a:pt x="140" y="216"/>
                    <a:pt x="78" y="216"/>
                    <a:pt x="39" y="178"/>
                  </a:cubicBezTo>
                  <a:cubicBezTo>
                    <a:pt x="0" y="139"/>
                    <a:pt x="0" y="77"/>
                    <a:pt x="39" y="38"/>
                  </a:cubicBezTo>
                  <a:cubicBezTo>
                    <a:pt x="78" y="0"/>
                    <a:pt x="140" y="0"/>
                    <a:pt x="179" y="38"/>
                  </a:cubicBezTo>
                  <a:close/>
                </a:path>
              </a:pathLst>
            </a:custGeom>
            <a:solidFill>
              <a:srgbClr val="ED7545"/>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21" name="Freeform 19"/>
            <p:cNvSpPr/>
            <p:nvPr/>
          </p:nvSpPr>
          <p:spPr bwMode="auto">
            <a:xfrm>
              <a:off x="6426994" y="2393156"/>
              <a:ext cx="670322" cy="671513"/>
            </a:xfrm>
            <a:custGeom>
              <a:avLst/>
              <a:gdLst>
                <a:gd name="T0" fmla="*/ 179 w 217"/>
                <a:gd name="T1" fmla="*/ 178 h 217"/>
                <a:gd name="T2" fmla="*/ 39 w 217"/>
                <a:gd name="T3" fmla="*/ 178 h 217"/>
                <a:gd name="T4" fmla="*/ 39 w 217"/>
                <a:gd name="T5" fmla="*/ 38 h 217"/>
                <a:gd name="T6" fmla="*/ 179 w 217"/>
                <a:gd name="T7" fmla="*/ 38 h 217"/>
                <a:gd name="T8" fmla="*/ 179 w 217"/>
                <a:gd name="T9" fmla="*/ 178 h 217"/>
              </a:gdLst>
              <a:ahLst/>
              <a:cxnLst>
                <a:cxn ang="0">
                  <a:pos x="T0" y="T1"/>
                </a:cxn>
                <a:cxn ang="0">
                  <a:pos x="T2" y="T3"/>
                </a:cxn>
                <a:cxn ang="0">
                  <a:pos x="T4" y="T5"/>
                </a:cxn>
                <a:cxn ang="0">
                  <a:pos x="T6" y="T7"/>
                </a:cxn>
                <a:cxn ang="0">
                  <a:pos x="T8" y="T9"/>
                </a:cxn>
              </a:cxnLst>
              <a:rect l="0" t="0" r="r" b="b"/>
              <a:pathLst>
                <a:path w="217" h="217">
                  <a:moveTo>
                    <a:pt x="179" y="178"/>
                  </a:moveTo>
                  <a:cubicBezTo>
                    <a:pt x="140" y="217"/>
                    <a:pt x="78" y="217"/>
                    <a:pt x="39" y="178"/>
                  </a:cubicBezTo>
                  <a:cubicBezTo>
                    <a:pt x="0" y="139"/>
                    <a:pt x="0" y="77"/>
                    <a:pt x="39" y="38"/>
                  </a:cubicBezTo>
                  <a:cubicBezTo>
                    <a:pt x="78" y="0"/>
                    <a:pt x="140" y="0"/>
                    <a:pt x="179" y="38"/>
                  </a:cubicBezTo>
                  <a:cubicBezTo>
                    <a:pt x="217" y="77"/>
                    <a:pt x="217" y="139"/>
                    <a:pt x="179" y="178"/>
                  </a:cubicBezTo>
                  <a:close/>
                </a:path>
              </a:pathLst>
            </a:custGeom>
            <a:solidFill>
              <a:schemeClr val="tx1">
                <a:lumMod val="50000"/>
                <a:lumOff val="50000"/>
              </a:schemeClr>
            </a:solidFill>
            <a:ln>
              <a:noFill/>
            </a:ln>
          </p:spPr>
          <p:txBody>
            <a:bodyPr lIns="68580" tIns="34290" rIns="68580" bIns="34290" anchor="ctr"/>
            <a:lstStyle/>
            <a:p>
              <a:endParaRPr lang="zh-CN" altLang="en-US"/>
            </a:p>
          </p:txBody>
        </p:sp>
        <p:sp>
          <p:nvSpPr>
            <p:cNvPr id="22" name="TextBox 55"/>
            <p:cNvSpPr txBox="1">
              <a:spLocks noChangeArrowheads="1"/>
            </p:cNvSpPr>
            <p:nvPr/>
          </p:nvSpPr>
          <p:spPr bwMode="auto">
            <a:xfrm flipH="1">
              <a:off x="3425429" y="1538288"/>
              <a:ext cx="466725" cy="32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495">
                <a:defRPr>
                  <a:solidFill>
                    <a:schemeClr val="tx1"/>
                  </a:solidFill>
                  <a:latin typeface="Calibri" panose="020F0502020204030204" pitchFamily="34" charset="0"/>
                  <a:ea typeface="宋体" panose="02010600030101010101" pitchFamily="2" charset="-122"/>
                </a:defRPr>
              </a:lvl1pPr>
              <a:lvl2pPr marL="742950" indent="-285750" defTabSz="912495">
                <a:defRPr>
                  <a:solidFill>
                    <a:schemeClr val="tx1"/>
                  </a:solidFill>
                  <a:latin typeface="Calibri" panose="020F0502020204030204" pitchFamily="34" charset="0"/>
                  <a:ea typeface="宋体" panose="02010600030101010101" pitchFamily="2" charset="-122"/>
                </a:defRPr>
              </a:lvl2pPr>
              <a:lvl3pPr marL="1143000" indent="-228600" defTabSz="912495">
                <a:defRPr>
                  <a:solidFill>
                    <a:schemeClr val="tx1"/>
                  </a:solidFill>
                  <a:latin typeface="Calibri" panose="020F0502020204030204" pitchFamily="34" charset="0"/>
                  <a:ea typeface="宋体" panose="02010600030101010101" pitchFamily="2" charset="-122"/>
                </a:defRPr>
              </a:lvl3pPr>
              <a:lvl4pPr marL="1600200" indent="-228600" defTabSz="912495">
                <a:defRPr>
                  <a:solidFill>
                    <a:schemeClr val="tx1"/>
                  </a:solidFill>
                  <a:latin typeface="Calibri" panose="020F0502020204030204" pitchFamily="34" charset="0"/>
                  <a:ea typeface="宋体" panose="02010600030101010101" pitchFamily="2" charset="-122"/>
                </a:defRPr>
              </a:lvl4pPr>
              <a:lvl5pPr marL="2057400" indent="-228600" defTabSz="912495">
                <a:defRPr>
                  <a:solidFill>
                    <a:schemeClr val="tx1"/>
                  </a:solidFill>
                  <a:latin typeface="Calibri" panose="020F0502020204030204" pitchFamily="34" charset="0"/>
                  <a:ea typeface="宋体" panose="02010600030101010101" pitchFamily="2" charset="-122"/>
                </a:defRPr>
              </a:lvl5pPr>
              <a:lvl6pPr marL="25146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AU" altLang="en-US" sz="2800">
                  <a:solidFill>
                    <a:srgbClr val="FFFFFF"/>
                  </a:solidFill>
                  <a:latin typeface="Arial" panose="020B0604020202020204" pitchFamily="34" charset="0"/>
                  <a:ea typeface="微软雅黑" panose="020B0503020204020204" charset="-122"/>
                  <a:sym typeface="Arial" panose="020B0604020202020204" pitchFamily="34" charset="0"/>
                </a:rPr>
                <a:t>01</a:t>
              </a:r>
              <a:endParaRPr lang="en-AU" altLang="en-US" sz="280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23" name="TextBox 56"/>
            <p:cNvSpPr txBox="1">
              <a:spLocks noChangeArrowheads="1"/>
            </p:cNvSpPr>
            <p:nvPr/>
          </p:nvSpPr>
          <p:spPr bwMode="auto">
            <a:xfrm flipH="1">
              <a:off x="2388394" y="2547938"/>
              <a:ext cx="466725" cy="32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495">
                <a:defRPr>
                  <a:solidFill>
                    <a:schemeClr val="tx1"/>
                  </a:solidFill>
                  <a:latin typeface="Calibri" panose="020F0502020204030204" pitchFamily="34" charset="0"/>
                  <a:ea typeface="宋体" panose="02010600030101010101" pitchFamily="2" charset="-122"/>
                </a:defRPr>
              </a:lvl1pPr>
              <a:lvl2pPr marL="742950" indent="-285750" defTabSz="912495">
                <a:defRPr>
                  <a:solidFill>
                    <a:schemeClr val="tx1"/>
                  </a:solidFill>
                  <a:latin typeface="Calibri" panose="020F0502020204030204" pitchFamily="34" charset="0"/>
                  <a:ea typeface="宋体" panose="02010600030101010101" pitchFamily="2" charset="-122"/>
                </a:defRPr>
              </a:lvl2pPr>
              <a:lvl3pPr marL="1143000" indent="-228600" defTabSz="912495">
                <a:defRPr>
                  <a:solidFill>
                    <a:schemeClr val="tx1"/>
                  </a:solidFill>
                  <a:latin typeface="Calibri" panose="020F0502020204030204" pitchFamily="34" charset="0"/>
                  <a:ea typeface="宋体" panose="02010600030101010101" pitchFamily="2" charset="-122"/>
                </a:defRPr>
              </a:lvl3pPr>
              <a:lvl4pPr marL="1600200" indent="-228600" defTabSz="912495">
                <a:defRPr>
                  <a:solidFill>
                    <a:schemeClr val="tx1"/>
                  </a:solidFill>
                  <a:latin typeface="Calibri" panose="020F0502020204030204" pitchFamily="34" charset="0"/>
                  <a:ea typeface="宋体" panose="02010600030101010101" pitchFamily="2" charset="-122"/>
                </a:defRPr>
              </a:lvl4pPr>
              <a:lvl5pPr marL="2057400" indent="-228600" defTabSz="912495">
                <a:defRPr>
                  <a:solidFill>
                    <a:schemeClr val="tx1"/>
                  </a:solidFill>
                  <a:latin typeface="Calibri" panose="020F0502020204030204" pitchFamily="34" charset="0"/>
                  <a:ea typeface="宋体" panose="02010600030101010101" pitchFamily="2" charset="-122"/>
                </a:defRPr>
              </a:lvl5pPr>
              <a:lvl6pPr marL="25146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AU" altLang="en-US" sz="2800" dirty="0">
                  <a:solidFill>
                    <a:srgbClr val="FFFFFF"/>
                  </a:solidFill>
                  <a:latin typeface="Arial" panose="020B0604020202020204" pitchFamily="34" charset="0"/>
                  <a:ea typeface="微软雅黑" panose="020B0503020204020204" charset="-122"/>
                  <a:sym typeface="Arial" panose="020B0604020202020204" pitchFamily="34" charset="0"/>
                </a:rPr>
                <a:t>02</a:t>
              </a:r>
              <a:endParaRPr lang="en-AU" altLang="en-US" sz="2800"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24" name="TextBox 57"/>
            <p:cNvSpPr txBox="1">
              <a:spLocks noChangeArrowheads="1"/>
            </p:cNvSpPr>
            <p:nvPr/>
          </p:nvSpPr>
          <p:spPr bwMode="auto">
            <a:xfrm flipH="1">
              <a:off x="3418285" y="3587354"/>
              <a:ext cx="4667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495">
                <a:defRPr>
                  <a:solidFill>
                    <a:schemeClr val="tx1"/>
                  </a:solidFill>
                  <a:latin typeface="Calibri" panose="020F0502020204030204" pitchFamily="34" charset="0"/>
                  <a:ea typeface="宋体" panose="02010600030101010101" pitchFamily="2" charset="-122"/>
                </a:defRPr>
              </a:lvl1pPr>
              <a:lvl2pPr marL="742950" indent="-285750" defTabSz="912495">
                <a:defRPr>
                  <a:solidFill>
                    <a:schemeClr val="tx1"/>
                  </a:solidFill>
                  <a:latin typeface="Calibri" panose="020F0502020204030204" pitchFamily="34" charset="0"/>
                  <a:ea typeface="宋体" panose="02010600030101010101" pitchFamily="2" charset="-122"/>
                </a:defRPr>
              </a:lvl2pPr>
              <a:lvl3pPr marL="1143000" indent="-228600" defTabSz="912495">
                <a:defRPr>
                  <a:solidFill>
                    <a:schemeClr val="tx1"/>
                  </a:solidFill>
                  <a:latin typeface="Calibri" panose="020F0502020204030204" pitchFamily="34" charset="0"/>
                  <a:ea typeface="宋体" panose="02010600030101010101" pitchFamily="2" charset="-122"/>
                </a:defRPr>
              </a:lvl3pPr>
              <a:lvl4pPr marL="1600200" indent="-228600" defTabSz="912495">
                <a:defRPr>
                  <a:solidFill>
                    <a:schemeClr val="tx1"/>
                  </a:solidFill>
                  <a:latin typeface="Calibri" panose="020F0502020204030204" pitchFamily="34" charset="0"/>
                  <a:ea typeface="宋体" panose="02010600030101010101" pitchFamily="2" charset="-122"/>
                </a:defRPr>
              </a:lvl4pPr>
              <a:lvl5pPr marL="2057400" indent="-228600" defTabSz="912495">
                <a:defRPr>
                  <a:solidFill>
                    <a:schemeClr val="tx1"/>
                  </a:solidFill>
                  <a:latin typeface="Calibri" panose="020F0502020204030204" pitchFamily="34" charset="0"/>
                  <a:ea typeface="宋体" panose="02010600030101010101" pitchFamily="2" charset="-122"/>
                </a:defRPr>
              </a:lvl5pPr>
              <a:lvl6pPr marL="25146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AU" altLang="en-US" sz="2800">
                  <a:solidFill>
                    <a:srgbClr val="FFFFFF"/>
                  </a:solidFill>
                  <a:latin typeface="Arial" panose="020B0604020202020204" pitchFamily="34" charset="0"/>
                  <a:ea typeface="微软雅黑" panose="020B0503020204020204" charset="-122"/>
                  <a:sym typeface="Arial" panose="020B0604020202020204" pitchFamily="34" charset="0"/>
                </a:rPr>
                <a:t>03</a:t>
              </a:r>
              <a:endParaRPr lang="en-AU" altLang="en-US" sz="280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25" name="TextBox 64"/>
            <p:cNvSpPr txBox="1">
              <a:spLocks noChangeArrowheads="1"/>
            </p:cNvSpPr>
            <p:nvPr/>
          </p:nvSpPr>
          <p:spPr bwMode="auto">
            <a:xfrm>
              <a:off x="5494735" y="1525191"/>
              <a:ext cx="4667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495">
                <a:defRPr>
                  <a:solidFill>
                    <a:schemeClr val="tx1"/>
                  </a:solidFill>
                  <a:latin typeface="Calibri" panose="020F0502020204030204" pitchFamily="34" charset="0"/>
                  <a:ea typeface="宋体" panose="02010600030101010101" pitchFamily="2" charset="-122"/>
                </a:defRPr>
              </a:lvl1pPr>
              <a:lvl2pPr marL="742950" indent="-285750" defTabSz="912495">
                <a:defRPr>
                  <a:solidFill>
                    <a:schemeClr val="tx1"/>
                  </a:solidFill>
                  <a:latin typeface="Calibri" panose="020F0502020204030204" pitchFamily="34" charset="0"/>
                  <a:ea typeface="宋体" panose="02010600030101010101" pitchFamily="2" charset="-122"/>
                </a:defRPr>
              </a:lvl2pPr>
              <a:lvl3pPr marL="1143000" indent="-228600" defTabSz="912495">
                <a:defRPr>
                  <a:solidFill>
                    <a:schemeClr val="tx1"/>
                  </a:solidFill>
                  <a:latin typeface="Calibri" panose="020F0502020204030204" pitchFamily="34" charset="0"/>
                  <a:ea typeface="宋体" panose="02010600030101010101" pitchFamily="2" charset="-122"/>
                </a:defRPr>
              </a:lvl3pPr>
              <a:lvl4pPr marL="1600200" indent="-228600" defTabSz="912495">
                <a:defRPr>
                  <a:solidFill>
                    <a:schemeClr val="tx1"/>
                  </a:solidFill>
                  <a:latin typeface="Calibri" panose="020F0502020204030204" pitchFamily="34" charset="0"/>
                  <a:ea typeface="宋体" panose="02010600030101010101" pitchFamily="2" charset="-122"/>
                </a:defRPr>
              </a:lvl4pPr>
              <a:lvl5pPr marL="2057400" indent="-228600" defTabSz="912495">
                <a:defRPr>
                  <a:solidFill>
                    <a:schemeClr val="tx1"/>
                  </a:solidFill>
                  <a:latin typeface="Calibri" panose="020F0502020204030204" pitchFamily="34" charset="0"/>
                  <a:ea typeface="宋体" panose="02010600030101010101" pitchFamily="2" charset="-122"/>
                </a:defRPr>
              </a:lvl5pPr>
              <a:lvl6pPr marL="25146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AU" altLang="en-US" sz="2800">
                  <a:solidFill>
                    <a:srgbClr val="FFFFFF"/>
                  </a:solidFill>
                  <a:latin typeface="Arial" panose="020B0604020202020204" pitchFamily="34" charset="0"/>
                  <a:ea typeface="微软雅黑" panose="020B0503020204020204" charset="-122"/>
                  <a:sym typeface="Arial" panose="020B0604020202020204" pitchFamily="34" charset="0"/>
                </a:rPr>
                <a:t>04</a:t>
              </a:r>
              <a:endParaRPr lang="en-AU" altLang="en-US" sz="280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26" name="TextBox 65"/>
            <p:cNvSpPr txBox="1">
              <a:spLocks noChangeArrowheads="1"/>
            </p:cNvSpPr>
            <p:nvPr/>
          </p:nvSpPr>
          <p:spPr bwMode="auto">
            <a:xfrm>
              <a:off x="6550819" y="2566988"/>
              <a:ext cx="4667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495">
                <a:defRPr>
                  <a:solidFill>
                    <a:schemeClr val="tx1"/>
                  </a:solidFill>
                  <a:latin typeface="Calibri" panose="020F0502020204030204" pitchFamily="34" charset="0"/>
                  <a:ea typeface="宋体" panose="02010600030101010101" pitchFamily="2" charset="-122"/>
                </a:defRPr>
              </a:lvl1pPr>
              <a:lvl2pPr marL="742950" indent="-285750" defTabSz="912495">
                <a:defRPr>
                  <a:solidFill>
                    <a:schemeClr val="tx1"/>
                  </a:solidFill>
                  <a:latin typeface="Calibri" panose="020F0502020204030204" pitchFamily="34" charset="0"/>
                  <a:ea typeface="宋体" panose="02010600030101010101" pitchFamily="2" charset="-122"/>
                </a:defRPr>
              </a:lvl2pPr>
              <a:lvl3pPr marL="1143000" indent="-228600" defTabSz="912495">
                <a:defRPr>
                  <a:solidFill>
                    <a:schemeClr val="tx1"/>
                  </a:solidFill>
                  <a:latin typeface="Calibri" panose="020F0502020204030204" pitchFamily="34" charset="0"/>
                  <a:ea typeface="宋体" panose="02010600030101010101" pitchFamily="2" charset="-122"/>
                </a:defRPr>
              </a:lvl3pPr>
              <a:lvl4pPr marL="1600200" indent="-228600" defTabSz="912495">
                <a:defRPr>
                  <a:solidFill>
                    <a:schemeClr val="tx1"/>
                  </a:solidFill>
                  <a:latin typeface="Calibri" panose="020F0502020204030204" pitchFamily="34" charset="0"/>
                  <a:ea typeface="宋体" panose="02010600030101010101" pitchFamily="2" charset="-122"/>
                </a:defRPr>
              </a:lvl4pPr>
              <a:lvl5pPr marL="2057400" indent="-228600" defTabSz="912495">
                <a:defRPr>
                  <a:solidFill>
                    <a:schemeClr val="tx1"/>
                  </a:solidFill>
                  <a:latin typeface="Calibri" panose="020F0502020204030204" pitchFamily="34" charset="0"/>
                  <a:ea typeface="宋体" panose="02010600030101010101" pitchFamily="2" charset="-122"/>
                </a:defRPr>
              </a:lvl5pPr>
              <a:lvl6pPr marL="25146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AU" altLang="en-US" sz="2800">
                  <a:solidFill>
                    <a:srgbClr val="FFFFFF"/>
                  </a:solidFill>
                  <a:latin typeface="Arial" panose="020B0604020202020204" pitchFamily="34" charset="0"/>
                  <a:ea typeface="微软雅黑" panose="020B0503020204020204" charset="-122"/>
                  <a:sym typeface="Arial" panose="020B0604020202020204" pitchFamily="34" charset="0"/>
                </a:rPr>
                <a:t>05</a:t>
              </a:r>
              <a:endParaRPr lang="en-AU" altLang="en-US" sz="280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27" name="TextBox 66"/>
            <p:cNvSpPr txBox="1">
              <a:spLocks noChangeArrowheads="1"/>
            </p:cNvSpPr>
            <p:nvPr/>
          </p:nvSpPr>
          <p:spPr bwMode="auto">
            <a:xfrm>
              <a:off x="5476875" y="3587354"/>
              <a:ext cx="4667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495">
                <a:defRPr>
                  <a:solidFill>
                    <a:schemeClr val="tx1"/>
                  </a:solidFill>
                  <a:latin typeface="Calibri" panose="020F0502020204030204" pitchFamily="34" charset="0"/>
                  <a:ea typeface="宋体" panose="02010600030101010101" pitchFamily="2" charset="-122"/>
                </a:defRPr>
              </a:lvl1pPr>
              <a:lvl2pPr marL="742950" indent="-285750" defTabSz="912495">
                <a:defRPr>
                  <a:solidFill>
                    <a:schemeClr val="tx1"/>
                  </a:solidFill>
                  <a:latin typeface="Calibri" panose="020F0502020204030204" pitchFamily="34" charset="0"/>
                  <a:ea typeface="宋体" panose="02010600030101010101" pitchFamily="2" charset="-122"/>
                </a:defRPr>
              </a:lvl2pPr>
              <a:lvl3pPr marL="1143000" indent="-228600" defTabSz="912495">
                <a:defRPr>
                  <a:solidFill>
                    <a:schemeClr val="tx1"/>
                  </a:solidFill>
                  <a:latin typeface="Calibri" panose="020F0502020204030204" pitchFamily="34" charset="0"/>
                  <a:ea typeface="宋体" panose="02010600030101010101" pitchFamily="2" charset="-122"/>
                </a:defRPr>
              </a:lvl3pPr>
              <a:lvl4pPr marL="1600200" indent="-228600" defTabSz="912495">
                <a:defRPr>
                  <a:solidFill>
                    <a:schemeClr val="tx1"/>
                  </a:solidFill>
                  <a:latin typeface="Calibri" panose="020F0502020204030204" pitchFamily="34" charset="0"/>
                  <a:ea typeface="宋体" panose="02010600030101010101" pitchFamily="2" charset="-122"/>
                </a:defRPr>
              </a:lvl4pPr>
              <a:lvl5pPr marL="2057400" indent="-228600" defTabSz="912495">
                <a:defRPr>
                  <a:solidFill>
                    <a:schemeClr val="tx1"/>
                  </a:solidFill>
                  <a:latin typeface="Calibri" panose="020F0502020204030204" pitchFamily="34" charset="0"/>
                  <a:ea typeface="宋体" panose="02010600030101010101" pitchFamily="2" charset="-122"/>
                </a:defRPr>
              </a:lvl5pPr>
              <a:lvl6pPr marL="25146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AU" altLang="en-US" sz="2800">
                  <a:solidFill>
                    <a:srgbClr val="FFFFFF"/>
                  </a:solidFill>
                  <a:latin typeface="Arial" panose="020B0604020202020204" pitchFamily="34" charset="0"/>
                  <a:ea typeface="微软雅黑" panose="020B0503020204020204" charset="-122"/>
                  <a:sym typeface="Arial" panose="020B0604020202020204" pitchFamily="34" charset="0"/>
                </a:rPr>
                <a:t>06</a:t>
              </a:r>
              <a:endParaRPr lang="en-AU" altLang="en-US" sz="2800">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grpSp>
        <p:nvGrpSpPr>
          <p:cNvPr id="28" name="组合 27"/>
          <p:cNvGrpSpPr/>
          <p:nvPr/>
        </p:nvGrpSpPr>
        <p:grpSpPr>
          <a:xfrm>
            <a:off x="8398161" y="4906495"/>
            <a:ext cx="2293639" cy="1290113"/>
            <a:chOff x="6225779" y="3651653"/>
            <a:chExt cx="1720453" cy="967363"/>
          </a:xfrm>
        </p:grpSpPr>
        <p:sp>
          <p:nvSpPr>
            <p:cNvPr id="29" name="TextBox 13"/>
            <p:cNvSpPr txBox="1">
              <a:spLocks noChangeArrowheads="1"/>
            </p:cNvSpPr>
            <p:nvPr/>
          </p:nvSpPr>
          <p:spPr bwMode="auto">
            <a:xfrm>
              <a:off x="6225779" y="3651653"/>
              <a:ext cx="57150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charset="-122"/>
                  <a:sym typeface="Arial" panose="020B0604020202020204" pitchFamily="34" charset="0"/>
                </a:rPr>
                <a:t>关键词</a:t>
              </a:r>
              <a:endParaRPr lang="en-US" altLang="zh-CN" sz="1600" dirty="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30" name="TextBox 13"/>
            <p:cNvSpPr txBox="1">
              <a:spLocks noChangeArrowheads="1"/>
            </p:cNvSpPr>
            <p:nvPr/>
          </p:nvSpPr>
          <p:spPr bwMode="auto">
            <a:xfrm>
              <a:off x="6297217" y="3851677"/>
              <a:ext cx="1649015" cy="767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defPPr>
                <a:defRPr lang="zh-CN"/>
              </a:defPPr>
              <a:lvl1pPr fontAlgn="auto">
                <a:lnSpc>
                  <a:spcPct val="130000"/>
                </a:lnSpc>
                <a:spcAft>
                  <a:spcPts val="0"/>
                </a:spcAft>
                <a:buFontTx/>
                <a:buNone/>
                <a:defRPr sz="15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sym typeface="Arial" panose="020B0604020202020204" pitchFamily="34" charset="0"/>
                </a:rPr>
                <a:t>单击此处可编辑内容，根据您的需要自由拉伸文本框大小</a:t>
              </a:r>
              <a:endParaRPr lang="en-US" altLang="zh-CN" dirty="0">
                <a:sym typeface="Arial" panose="020B0604020202020204" pitchFamily="34" charset="0"/>
              </a:endParaRPr>
            </a:p>
          </p:txBody>
        </p:sp>
      </p:grpSp>
      <p:grpSp>
        <p:nvGrpSpPr>
          <p:cNvPr id="31" name="组合 30"/>
          <p:cNvGrpSpPr/>
          <p:nvPr/>
        </p:nvGrpSpPr>
        <p:grpSpPr>
          <a:xfrm>
            <a:off x="2020923" y="4832286"/>
            <a:ext cx="2034910" cy="1342515"/>
            <a:chOff x="1604963" y="3730228"/>
            <a:chExt cx="1526381" cy="1006653"/>
          </a:xfrm>
        </p:grpSpPr>
        <p:sp>
          <p:nvSpPr>
            <p:cNvPr id="32" name="TextBox 13"/>
            <p:cNvSpPr txBox="1">
              <a:spLocks noChangeArrowheads="1"/>
            </p:cNvSpPr>
            <p:nvPr/>
          </p:nvSpPr>
          <p:spPr bwMode="auto">
            <a:xfrm>
              <a:off x="2530079" y="3730228"/>
              <a:ext cx="601265"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rgbClr val="445469"/>
                  </a:solidFill>
                  <a:latin typeface="Arial" panose="020B0604020202020204" pitchFamily="34" charset="0"/>
                  <a:ea typeface="微软雅黑" panose="020B050302020402020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33" name="TextBox 13"/>
            <p:cNvSpPr txBox="1">
              <a:spLocks noChangeArrowheads="1"/>
            </p:cNvSpPr>
            <p:nvPr/>
          </p:nvSpPr>
          <p:spPr bwMode="auto">
            <a:xfrm>
              <a:off x="1604963" y="3969544"/>
              <a:ext cx="1526381" cy="76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defPPr>
                <a:defRPr lang="zh-CN"/>
              </a:defPPr>
              <a:lvl1pPr fontAlgn="auto">
                <a:lnSpc>
                  <a:spcPct val="130000"/>
                </a:lnSpc>
                <a:spcAft>
                  <a:spcPts val="0"/>
                </a:spcAft>
                <a:buFontTx/>
                <a:buNone/>
                <a:defRPr sz="15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sym typeface="Arial" panose="020B0604020202020204" pitchFamily="34" charset="0"/>
                </a:rPr>
                <a:t>单击此处可编辑内容，根据您的需要自由拉伸文本框大小</a:t>
              </a:r>
              <a:endParaRPr lang="en-US" altLang="zh-CN" dirty="0">
                <a:sym typeface="Arial" panose="020B0604020202020204" pitchFamily="34" charset="0"/>
              </a:endParaRPr>
            </a:p>
          </p:txBody>
        </p:sp>
      </p:grpSp>
      <p:grpSp>
        <p:nvGrpSpPr>
          <p:cNvPr id="34" name="组合 33"/>
          <p:cNvGrpSpPr/>
          <p:nvPr/>
        </p:nvGrpSpPr>
        <p:grpSpPr>
          <a:xfrm>
            <a:off x="801881" y="3165029"/>
            <a:ext cx="2138084" cy="1344103"/>
            <a:chOff x="690563" y="2480072"/>
            <a:chExt cx="1603772" cy="1007843"/>
          </a:xfrm>
        </p:grpSpPr>
        <p:sp>
          <p:nvSpPr>
            <p:cNvPr id="35" name="TextBox 13"/>
            <p:cNvSpPr txBox="1">
              <a:spLocks noChangeArrowheads="1"/>
            </p:cNvSpPr>
            <p:nvPr/>
          </p:nvSpPr>
          <p:spPr bwMode="auto">
            <a:xfrm>
              <a:off x="1691879" y="2480072"/>
              <a:ext cx="602456"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rgbClr val="445469"/>
                  </a:solidFill>
                  <a:latin typeface="Arial" panose="020B0604020202020204" pitchFamily="34" charset="0"/>
                  <a:ea typeface="微软雅黑" panose="020B050302020402020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36" name="TextBox 13"/>
            <p:cNvSpPr txBox="1">
              <a:spLocks noChangeArrowheads="1"/>
            </p:cNvSpPr>
            <p:nvPr/>
          </p:nvSpPr>
          <p:spPr bwMode="auto">
            <a:xfrm>
              <a:off x="690563" y="2720579"/>
              <a:ext cx="1526381" cy="767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defPPr>
                <a:defRPr lang="zh-CN"/>
              </a:defPPr>
              <a:lvl1pPr fontAlgn="auto">
                <a:lnSpc>
                  <a:spcPct val="130000"/>
                </a:lnSpc>
                <a:spcAft>
                  <a:spcPts val="0"/>
                </a:spcAft>
                <a:buFontTx/>
                <a:buNone/>
                <a:defRPr sz="15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sym typeface="Arial" panose="020B0604020202020204" pitchFamily="34" charset="0"/>
                </a:rPr>
                <a:t>单击此处可编辑内容，根据您的需要自由拉伸文本框大小</a:t>
              </a:r>
              <a:endParaRPr lang="en-US" altLang="zh-CN" dirty="0">
                <a:sym typeface="Arial" panose="020B0604020202020204" pitchFamily="34" charset="0"/>
              </a:endParaRPr>
            </a:p>
          </p:txBody>
        </p:sp>
      </p:grpSp>
      <p:grpSp>
        <p:nvGrpSpPr>
          <p:cNvPr id="37" name="组合 36"/>
          <p:cNvGrpSpPr/>
          <p:nvPr/>
        </p:nvGrpSpPr>
        <p:grpSpPr>
          <a:xfrm>
            <a:off x="1541559" y="1755003"/>
            <a:ext cx="2036498" cy="1344103"/>
            <a:chOff x="1245394" y="1422797"/>
            <a:chExt cx="1527572" cy="1007843"/>
          </a:xfrm>
        </p:grpSpPr>
        <p:sp>
          <p:nvSpPr>
            <p:cNvPr id="38" name="TextBox 13"/>
            <p:cNvSpPr txBox="1">
              <a:spLocks noChangeArrowheads="1"/>
            </p:cNvSpPr>
            <p:nvPr/>
          </p:nvSpPr>
          <p:spPr bwMode="auto">
            <a:xfrm>
              <a:off x="2170510" y="1422797"/>
              <a:ext cx="602456"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rgbClr val="445469"/>
                  </a:solidFill>
                  <a:latin typeface="Arial" panose="020B0604020202020204" pitchFamily="34" charset="0"/>
                  <a:ea typeface="微软雅黑" panose="020B050302020402020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39" name="TextBox 13"/>
            <p:cNvSpPr txBox="1">
              <a:spLocks noChangeArrowheads="1"/>
            </p:cNvSpPr>
            <p:nvPr/>
          </p:nvSpPr>
          <p:spPr bwMode="auto">
            <a:xfrm>
              <a:off x="1245394" y="1663304"/>
              <a:ext cx="1527572" cy="767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defPPr>
                <a:defRPr lang="zh-CN"/>
              </a:defPPr>
              <a:lvl1pPr fontAlgn="auto">
                <a:lnSpc>
                  <a:spcPct val="130000"/>
                </a:lnSpc>
                <a:spcAft>
                  <a:spcPts val="0"/>
                </a:spcAft>
                <a:buFontTx/>
                <a:buNone/>
                <a:defRPr sz="15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sym typeface="Arial" panose="020B0604020202020204" pitchFamily="34" charset="0"/>
                </a:rPr>
                <a:t>单击此处可编辑内容，根据您的需要自由拉伸文本框大小</a:t>
              </a:r>
              <a:endParaRPr lang="en-US" altLang="zh-CN" dirty="0">
                <a:sym typeface="Arial" panose="020B0604020202020204" pitchFamily="34" charset="0"/>
              </a:endParaRPr>
            </a:p>
          </p:txBody>
        </p:sp>
      </p:grpSp>
      <p:grpSp>
        <p:nvGrpSpPr>
          <p:cNvPr id="40" name="组合 39"/>
          <p:cNvGrpSpPr/>
          <p:nvPr/>
        </p:nvGrpSpPr>
        <p:grpSpPr>
          <a:xfrm>
            <a:off x="9588630" y="3382145"/>
            <a:ext cx="2217449" cy="1290116"/>
            <a:chOff x="7118747" y="2508647"/>
            <a:chExt cx="1663303" cy="967363"/>
          </a:xfrm>
        </p:grpSpPr>
        <p:sp>
          <p:nvSpPr>
            <p:cNvPr id="41" name="TextBox 13"/>
            <p:cNvSpPr txBox="1">
              <a:spLocks noChangeArrowheads="1"/>
            </p:cNvSpPr>
            <p:nvPr/>
          </p:nvSpPr>
          <p:spPr bwMode="auto">
            <a:xfrm>
              <a:off x="7118747" y="2508647"/>
              <a:ext cx="57150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charset="-122"/>
                  <a:sym typeface="Arial" panose="020B0604020202020204" pitchFamily="34" charset="0"/>
                </a:rPr>
                <a:t>关键词</a:t>
              </a:r>
              <a:endParaRPr lang="en-US" altLang="zh-CN" sz="1600" dirty="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42" name="TextBox 13"/>
            <p:cNvSpPr txBox="1">
              <a:spLocks noChangeArrowheads="1"/>
            </p:cNvSpPr>
            <p:nvPr/>
          </p:nvSpPr>
          <p:spPr bwMode="auto">
            <a:xfrm>
              <a:off x="7190185" y="2708673"/>
              <a:ext cx="1591865" cy="76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defPPr>
                <a:defRPr lang="zh-CN"/>
              </a:defPPr>
              <a:lvl1pPr fontAlgn="auto">
                <a:lnSpc>
                  <a:spcPct val="130000"/>
                </a:lnSpc>
                <a:spcAft>
                  <a:spcPts val="0"/>
                </a:spcAft>
                <a:buFontTx/>
                <a:buNone/>
                <a:defRPr sz="15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sym typeface="Arial" panose="020B0604020202020204" pitchFamily="34" charset="0"/>
                </a:rPr>
                <a:t>单击此处可编辑内容，根据您的需要自由拉伸文本框大小</a:t>
              </a:r>
              <a:endParaRPr lang="en-US" altLang="zh-CN" dirty="0">
                <a:sym typeface="Arial" panose="020B0604020202020204" pitchFamily="34" charset="0"/>
              </a:endParaRPr>
            </a:p>
          </p:txBody>
        </p:sp>
      </p:grpSp>
      <p:grpSp>
        <p:nvGrpSpPr>
          <p:cNvPr id="43" name="组合 42"/>
          <p:cNvGrpSpPr/>
          <p:nvPr/>
        </p:nvGrpSpPr>
        <p:grpSpPr>
          <a:xfrm>
            <a:off x="8666412" y="1471555"/>
            <a:ext cx="2334909" cy="1290113"/>
            <a:chOff x="6426994" y="1459707"/>
            <a:chExt cx="1751410" cy="967361"/>
          </a:xfrm>
        </p:grpSpPr>
        <p:sp>
          <p:nvSpPr>
            <p:cNvPr id="44" name="TextBox 13"/>
            <p:cNvSpPr txBox="1">
              <a:spLocks noChangeArrowheads="1"/>
            </p:cNvSpPr>
            <p:nvPr/>
          </p:nvSpPr>
          <p:spPr bwMode="auto">
            <a:xfrm>
              <a:off x="6426994" y="1459707"/>
              <a:ext cx="57150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charset="-122"/>
                  <a:sym typeface="Arial" panose="020B0604020202020204" pitchFamily="34" charset="0"/>
                </a:rPr>
                <a:t>关键词</a:t>
              </a:r>
              <a:endParaRPr lang="en-US" altLang="zh-CN" sz="1600" dirty="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45" name="TextBox 13"/>
            <p:cNvSpPr txBox="1">
              <a:spLocks noChangeArrowheads="1"/>
            </p:cNvSpPr>
            <p:nvPr/>
          </p:nvSpPr>
          <p:spPr bwMode="auto">
            <a:xfrm>
              <a:off x="6498432" y="1659731"/>
              <a:ext cx="1679972" cy="76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defPPr>
                <a:defRPr lang="zh-CN"/>
              </a:defPPr>
              <a:lvl1pPr fontAlgn="auto">
                <a:lnSpc>
                  <a:spcPct val="130000"/>
                </a:lnSpc>
                <a:spcAft>
                  <a:spcPts val="0"/>
                </a:spcAft>
                <a:buFontTx/>
                <a:buNone/>
                <a:defRPr sz="15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sym typeface="Arial" panose="020B0604020202020204" pitchFamily="34" charset="0"/>
                </a:rPr>
                <a:t>单击此处可编辑内容，根据您的需要自由拉伸文本框大小</a:t>
              </a:r>
              <a:endParaRPr lang="en-US" altLang="zh-CN" dirty="0">
                <a:sym typeface="Arial" panose="020B0604020202020204" pitchFamily="34" charset="0"/>
              </a:endParaRPr>
            </a:p>
          </p:txBody>
        </p:sp>
      </p:grpSp>
      <p:sp>
        <p:nvSpPr>
          <p:cNvPr id="46" name="TextBox 45"/>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advTm="5455">
        <p14:vortex dir="r"/>
      </p:transition>
    </mc:Choice>
    <mc:Fallback>
      <p:transition spd="slow" advTm="54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strVal val="#ppt_w*0.70"/>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1000"/>
                                        <p:tgtEl>
                                          <p:spTgt spid="43"/>
                                        </p:tgtEl>
                                      </p:cBhvr>
                                    </p:animEffect>
                                    <p:anim calcmode="lin" valueType="num">
                                      <p:cBhvr>
                                        <p:cTn id="26" dur="1000" fill="hold"/>
                                        <p:tgtEl>
                                          <p:spTgt spid="43"/>
                                        </p:tgtEl>
                                        <p:attrNameLst>
                                          <p:attrName>ppt_x</p:attrName>
                                        </p:attrNameLst>
                                      </p:cBhvr>
                                      <p:tavLst>
                                        <p:tav tm="0">
                                          <p:val>
                                            <p:strVal val="#ppt_x"/>
                                          </p:val>
                                        </p:tav>
                                        <p:tav tm="100000">
                                          <p:val>
                                            <p:strVal val="#ppt_x"/>
                                          </p:val>
                                        </p:tav>
                                      </p:tavLst>
                                    </p:anim>
                                    <p:anim calcmode="lin" valueType="num">
                                      <p:cBhvr>
                                        <p:cTn id="27" dur="900" decel="100000" fill="hold"/>
                                        <p:tgtEl>
                                          <p:spTgt spid="43"/>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900" decel="100000" fill="hold"/>
                                        <p:tgtEl>
                                          <p:spTgt spid="2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anim calcmode="lin" valueType="num">
                                      <p:cBhvr>
                                        <p:cTn id="38" dur="1000" fill="hold"/>
                                        <p:tgtEl>
                                          <p:spTgt spid="40"/>
                                        </p:tgtEl>
                                        <p:attrNameLst>
                                          <p:attrName>ppt_x</p:attrName>
                                        </p:attrNameLst>
                                      </p:cBhvr>
                                      <p:tavLst>
                                        <p:tav tm="0">
                                          <p:val>
                                            <p:strVal val="#ppt_x"/>
                                          </p:val>
                                        </p:tav>
                                        <p:tav tm="100000">
                                          <p:val>
                                            <p:strVal val="#ppt_x"/>
                                          </p:val>
                                        </p:tav>
                                      </p:tavLst>
                                    </p:anim>
                                    <p:anim calcmode="lin" valueType="num">
                                      <p:cBhvr>
                                        <p:cTn id="39" dur="900" decel="100000" fill="hold"/>
                                        <p:tgtEl>
                                          <p:spTgt spid="4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cTn>
                              </p:par>
                              <p:par>
                                <p:cTn id="41" presetID="22" presetClass="entr" presetSubtype="1" fill="hold" grpId="0" nodeType="withEffect">
                                  <p:stCondLst>
                                    <p:cond delay="0"/>
                                  </p:stCondLst>
                                  <p:iterate type="lt">
                                    <p:tmPct val="10000"/>
                                  </p:iterate>
                                  <p:childTnLst>
                                    <p:set>
                                      <p:cBhvr>
                                        <p:cTn id="42" dur="1" fill="hold">
                                          <p:stCondLst>
                                            <p:cond delay="0"/>
                                          </p:stCondLst>
                                        </p:cTn>
                                        <p:tgtEl>
                                          <p:spTgt spid="46"/>
                                        </p:tgtEl>
                                        <p:attrNameLst>
                                          <p:attrName>style.visibility</p:attrName>
                                        </p:attrNameLst>
                                      </p:cBhvr>
                                      <p:to>
                                        <p:strVal val="visible"/>
                                      </p:to>
                                    </p:set>
                                    <p:animEffect transition="in" filter="wipe(up)">
                                      <p:cBhvr>
                                        <p:cTn id="4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grpSp>
        <p:nvGrpSpPr>
          <p:cNvPr id="6" name="组合 5"/>
          <p:cNvGrpSpPr/>
          <p:nvPr/>
        </p:nvGrpSpPr>
        <p:grpSpPr bwMode="auto">
          <a:xfrm>
            <a:off x="711107" y="4723377"/>
            <a:ext cx="10869785" cy="1353692"/>
            <a:chOff x="532948" y="3541498"/>
            <a:chExt cx="8154554" cy="1015266"/>
          </a:xfrm>
        </p:grpSpPr>
        <p:sp>
          <p:nvSpPr>
            <p:cNvPr id="7" name="TextBox 47"/>
            <p:cNvSpPr txBox="1">
              <a:spLocks noChangeArrowheads="1"/>
            </p:cNvSpPr>
            <p:nvPr/>
          </p:nvSpPr>
          <p:spPr bwMode="auto">
            <a:xfrm>
              <a:off x="532948" y="3910285"/>
              <a:ext cx="8154554" cy="646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600" dirty="0">
                  <a:solidFill>
                    <a:srgbClr val="262626"/>
                  </a:solidFill>
                  <a:latin typeface="微软雅黑" panose="020B0503020204020204" charset="-122"/>
                  <a:ea typeface="微软雅黑" panose="020B0503020204020204" charset="-122"/>
                </a:rPr>
                <a:t>生物医学医疗通用答辩总结类</a:t>
              </a:r>
              <a:r>
                <a:rPr lang="en-US" altLang="zh-CN" sz="1600" dirty="0">
                  <a:solidFill>
                    <a:srgbClr val="262626"/>
                  </a:solidFill>
                  <a:latin typeface="微软雅黑" panose="020B0503020204020204" charset="-122"/>
                  <a:ea typeface="微软雅黑" panose="020B0503020204020204" charset="-122"/>
                </a:rPr>
                <a:t>PPT</a:t>
              </a:r>
              <a:r>
                <a:rPr lang="zh-CN" altLang="en-US" sz="1600" dirty="0">
                  <a:solidFill>
                    <a:srgbClr val="262626"/>
                  </a:solidFill>
                  <a:latin typeface="微软雅黑" panose="020B0503020204020204" charset="-122"/>
                  <a:ea typeface="微软雅黑" panose="020B0503020204020204" charset="-122"/>
                </a:rPr>
                <a:t>模板，图片的修改方法是：在图片上右击，选择更改图片，这样不会丢失动画效果。</a:t>
              </a:r>
              <a:endParaRPr lang="en-US" altLang="zh-CN" sz="1600" dirty="0">
                <a:solidFill>
                  <a:srgbClr val="262626"/>
                </a:solidFill>
                <a:latin typeface="微软雅黑" panose="020B0503020204020204" charset="-122"/>
                <a:ea typeface="微软雅黑" panose="020B0503020204020204" charset="-122"/>
              </a:endParaRPr>
            </a:p>
            <a:p>
              <a:r>
                <a:rPr lang="zh-CN" altLang="en-US" sz="1600" dirty="0">
                  <a:solidFill>
                    <a:srgbClr val="262626"/>
                  </a:solidFill>
                  <a:latin typeface="微软雅黑" panose="020B0503020204020204" charset="-122"/>
                  <a:ea typeface="微软雅黑" panose="020B0503020204020204" charset="-122"/>
                </a:rPr>
                <a:t>生物医学医疗通用答辩总结类</a:t>
              </a:r>
              <a:r>
                <a:rPr lang="en-US" altLang="zh-CN" sz="1600" dirty="0">
                  <a:solidFill>
                    <a:srgbClr val="262626"/>
                  </a:solidFill>
                  <a:latin typeface="微软雅黑" panose="020B0503020204020204" charset="-122"/>
                  <a:ea typeface="微软雅黑" panose="020B0503020204020204" charset="-122"/>
                </a:rPr>
                <a:t>PPT</a:t>
              </a:r>
              <a:r>
                <a:rPr lang="zh-CN" altLang="en-US" sz="1600" dirty="0">
                  <a:solidFill>
                    <a:srgbClr val="262626"/>
                  </a:solidFill>
                  <a:latin typeface="微软雅黑" panose="020B0503020204020204" charset="-122"/>
                  <a:ea typeface="微软雅黑" panose="020B0503020204020204" charset="-122"/>
                </a:rPr>
                <a:t>模板，图片的修改方法是：在图片上右击，选择更改图片，这样不会丢失动画效果。</a:t>
              </a:r>
              <a:endParaRPr lang="zh-CN" altLang="en-US" sz="1600" dirty="0">
                <a:solidFill>
                  <a:srgbClr val="262626"/>
                </a:solidFill>
                <a:latin typeface="微软雅黑" panose="020B0503020204020204" charset="-122"/>
                <a:ea typeface="微软雅黑" panose="020B0503020204020204" charset="-122"/>
              </a:endParaRPr>
            </a:p>
            <a:p>
              <a:endParaRPr lang="zh-CN" altLang="en-US" sz="1600" dirty="0">
                <a:solidFill>
                  <a:srgbClr val="262626"/>
                </a:solidFill>
                <a:latin typeface="微软雅黑" panose="020B0503020204020204" charset="-122"/>
                <a:ea typeface="微软雅黑" panose="020B0503020204020204" charset="-122"/>
              </a:endParaRPr>
            </a:p>
          </p:txBody>
        </p:sp>
        <p:sp>
          <p:nvSpPr>
            <p:cNvPr id="8" name="TextBox 110"/>
            <p:cNvSpPr txBox="1">
              <a:spLocks noChangeArrowheads="1"/>
            </p:cNvSpPr>
            <p:nvPr/>
          </p:nvSpPr>
          <p:spPr bwMode="auto">
            <a:xfrm>
              <a:off x="532948" y="3541498"/>
              <a:ext cx="2041543"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dirty="0">
                  <a:solidFill>
                    <a:srgbClr val="262626"/>
                  </a:solidFill>
                  <a:latin typeface="微软雅黑" panose="020B0503020204020204" charset="-122"/>
                  <a:ea typeface="微软雅黑" panose="020B0503020204020204" charset="-122"/>
                </a:rPr>
                <a:t>点击添加标题</a:t>
              </a:r>
              <a:endParaRPr lang="zh-CN" altLang="en-US" dirty="0">
                <a:solidFill>
                  <a:srgbClr val="262626"/>
                </a:solidFill>
                <a:latin typeface="微软雅黑" panose="020B0503020204020204" charset="-122"/>
                <a:ea typeface="微软雅黑" panose="020B0503020204020204" charset="-122"/>
              </a:endParaRPr>
            </a:p>
          </p:txBody>
        </p:sp>
      </p:grpSp>
      <p:grpSp>
        <p:nvGrpSpPr>
          <p:cNvPr id="9" name="组合 8"/>
          <p:cNvGrpSpPr/>
          <p:nvPr/>
        </p:nvGrpSpPr>
        <p:grpSpPr bwMode="auto">
          <a:xfrm>
            <a:off x="9428523" y="1592102"/>
            <a:ext cx="1860307" cy="1863098"/>
            <a:chOff x="7071727" y="1193800"/>
            <a:chExt cx="1395738" cy="1396301"/>
          </a:xfrm>
        </p:grpSpPr>
        <p:grpSp>
          <p:nvGrpSpPr>
            <p:cNvPr id="10" name="组合 38"/>
            <p:cNvGrpSpPr/>
            <p:nvPr/>
          </p:nvGrpSpPr>
          <p:grpSpPr bwMode="auto">
            <a:xfrm>
              <a:off x="7071727" y="1193800"/>
              <a:ext cx="1395738" cy="1396301"/>
              <a:chOff x="2090057" y="957943"/>
              <a:chExt cx="1248229" cy="1248229"/>
            </a:xfrm>
          </p:grpSpPr>
          <p:sp>
            <p:nvSpPr>
              <p:cNvPr id="12" name="椭圆 11"/>
              <p:cNvSpPr/>
              <p:nvPr/>
            </p:nvSpPr>
            <p:spPr>
              <a:xfrm>
                <a:off x="2090057" y="957943"/>
                <a:ext cx="1248229" cy="1248229"/>
              </a:xfrm>
              <a:prstGeom prst="ellipse">
                <a:avLst/>
              </a:prstGeom>
              <a:solidFill>
                <a:srgbClr val="E050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3" name="椭圆 12"/>
              <p:cNvSpPr/>
              <p:nvPr/>
            </p:nvSpPr>
            <p:spPr>
              <a:xfrm>
                <a:off x="2124138" y="1023191"/>
                <a:ext cx="1097703" cy="1097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pic>
          <p:nvPicPr>
            <p:cNvPr id="11" name="Picture 2" descr="C:\Users\Administrator\Desktop\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76778" y="1563638"/>
              <a:ext cx="1167629" cy="81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组合 13"/>
          <p:cNvGrpSpPr/>
          <p:nvPr/>
        </p:nvGrpSpPr>
        <p:grpSpPr bwMode="auto">
          <a:xfrm>
            <a:off x="774599" y="1592102"/>
            <a:ext cx="1972477" cy="1863098"/>
            <a:chOff x="581133" y="1193800"/>
            <a:chExt cx="1478674" cy="1397000"/>
          </a:xfrm>
        </p:grpSpPr>
        <p:sp>
          <p:nvSpPr>
            <p:cNvPr id="15" name="椭圆 14"/>
            <p:cNvSpPr/>
            <p:nvPr/>
          </p:nvSpPr>
          <p:spPr bwMode="auto">
            <a:xfrm>
              <a:off x="663634" y="1193800"/>
              <a:ext cx="1396173" cy="1397000"/>
            </a:xfrm>
            <a:prstGeom prst="ellipse">
              <a:avLst/>
            </a:prstGeom>
            <a:solidFill>
              <a:srgbClr val="E050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6" name="椭圆 15"/>
            <p:cNvSpPr/>
            <p:nvPr/>
          </p:nvSpPr>
          <p:spPr bwMode="auto">
            <a:xfrm>
              <a:off x="701712" y="1266825"/>
              <a:ext cx="1227998" cy="12287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17" name="Picture 3" descr="C:\Users\Administrator\Desktop\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248577">
              <a:off x="581133" y="1741967"/>
              <a:ext cx="1410184" cy="661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组合 17"/>
          <p:cNvGrpSpPr/>
          <p:nvPr/>
        </p:nvGrpSpPr>
        <p:grpSpPr bwMode="auto">
          <a:xfrm>
            <a:off x="2998927" y="1592102"/>
            <a:ext cx="1930149" cy="1882153"/>
            <a:chOff x="2215262" y="1193800"/>
            <a:chExt cx="1448151" cy="1410805"/>
          </a:xfrm>
        </p:grpSpPr>
        <p:grpSp>
          <p:nvGrpSpPr>
            <p:cNvPr id="19" name="组合 12"/>
            <p:cNvGrpSpPr/>
            <p:nvPr/>
          </p:nvGrpSpPr>
          <p:grpSpPr bwMode="auto">
            <a:xfrm>
              <a:off x="2266312" y="1193800"/>
              <a:ext cx="1397101" cy="1396413"/>
              <a:chOff x="2090057" y="957943"/>
              <a:chExt cx="1248229" cy="1248229"/>
            </a:xfrm>
          </p:grpSpPr>
          <p:sp>
            <p:nvSpPr>
              <p:cNvPr id="21" name="椭圆 20"/>
              <p:cNvSpPr/>
              <p:nvPr/>
            </p:nvSpPr>
            <p:spPr>
              <a:xfrm>
                <a:off x="2089844" y="957943"/>
                <a:ext cx="1248442" cy="124832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2" name="椭圆 21"/>
              <p:cNvSpPr/>
              <p:nvPr/>
            </p:nvSpPr>
            <p:spPr>
              <a:xfrm>
                <a:off x="2123893" y="1023196"/>
                <a:ext cx="1098061" cy="1097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pic>
          <p:nvPicPr>
            <p:cNvPr id="20" name="Picture 4" descr="C:\Users\Administrator\Desktop\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5262" y="1334252"/>
              <a:ext cx="1366838" cy="1270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组合 22"/>
          <p:cNvGrpSpPr/>
          <p:nvPr/>
        </p:nvGrpSpPr>
        <p:grpSpPr bwMode="auto">
          <a:xfrm>
            <a:off x="5180926" y="1558228"/>
            <a:ext cx="1862424" cy="1896972"/>
            <a:chOff x="3867969" y="1168315"/>
            <a:chExt cx="1396126" cy="1421786"/>
          </a:xfrm>
        </p:grpSpPr>
        <p:grpSp>
          <p:nvGrpSpPr>
            <p:cNvPr id="24" name="组合 20"/>
            <p:cNvGrpSpPr/>
            <p:nvPr/>
          </p:nvGrpSpPr>
          <p:grpSpPr bwMode="auto">
            <a:xfrm>
              <a:off x="3867969" y="1193800"/>
              <a:ext cx="1396126" cy="1396301"/>
              <a:chOff x="2090057" y="957943"/>
              <a:chExt cx="1248229" cy="1248229"/>
            </a:xfrm>
          </p:grpSpPr>
          <p:sp>
            <p:nvSpPr>
              <p:cNvPr id="26" name="椭圆 25"/>
              <p:cNvSpPr/>
              <p:nvPr/>
            </p:nvSpPr>
            <p:spPr>
              <a:xfrm>
                <a:off x="2090057" y="957857"/>
                <a:ext cx="1248229" cy="1248315"/>
              </a:xfrm>
              <a:prstGeom prst="ellipse">
                <a:avLst/>
              </a:prstGeom>
              <a:solidFill>
                <a:srgbClr val="E050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7" name="椭圆 26"/>
              <p:cNvSpPr/>
              <p:nvPr/>
            </p:nvSpPr>
            <p:spPr>
              <a:xfrm>
                <a:off x="2124100" y="1023110"/>
                <a:ext cx="1096456" cy="1097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pic>
          <p:nvPicPr>
            <p:cNvPr id="25" name="Picture 6" descr="C:\Users\Administrator\Desktop\5.png"/>
            <p:cNvPicPr>
              <a:picLocks noChangeAspect="1" noChangeArrowheads="1"/>
            </p:cNvPicPr>
            <p:nvPr/>
          </p:nvPicPr>
          <p:blipFill>
            <a:blip r:embed="rId5" cstate="print">
              <a:extLst>
                <a:ext uri="{28A0092B-C50C-407E-A947-70E740481C1C}">
                  <a14:useLocalDpi xmlns:a14="http://schemas.microsoft.com/office/drawing/2010/main" val="0"/>
                </a:ext>
              </a:extLst>
            </a:blip>
            <a:srcRect l="44270" r="39491" b="69547"/>
            <a:stretch>
              <a:fillRect/>
            </a:stretch>
          </p:blipFill>
          <p:spPr bwMode="auto">
            <a:xfrm>
              <a:off x="4046072" y="1168315"/>
              <a:ext cx="729738" cy="1368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组合 27"/>
          <p:cNvGrpSpPr/>
          <p:nvPr/>
        </p:nvGrpSpPr>
        <p:grpSpPr bwMode="auto">
          <a:xfrm>
            <a:off x="7295201" y="1592102"/>
            <a:ext cx="1879355" cy="1863098"/>
            <a:chOff x="5456707" y="1193800"/>
            <a:chExt cx="1410050" cy="1397000"/>
          </a:xfrm>
        </p:grpSpPr>
        <p:sp>
          <p:nvSpPr>
            <p:cNvPr id="29" name="椭圆 28"/>
            <p:cNvSpPr/>
            <p:nvPr/>
          </p:nvSpPr>
          <p:spPr bwMode="auto">
            <a:xfrm>
              <a:off x="5469410" y="1193800"/>
              <a:ext cx="1397347" cy="1397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30" name="椭圆 29"/>
            <p:cNvSpPr/>
            <p:nvPr/>
          </p:nvSpPr>
          <p:spPr bwMode="auto">
            <a:xfrm>
              <a:off x="5507520" y="1266825"/>
              <a:ext cx="1229030" cy="12287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31" name="Picture 7" descr="C:\Users\Administrator\Desktop\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56707" y="1463779"/>
              <a:ext cx="1279875" cy="89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组合 31"/>
          <p:cNvGrpSpPr/>
          <p:nvPr/>
        </p:nvGrpSpPr>
        <p:grpSpPr bwMode="auto">
          <a:xfrm>
            <a:off x="893118" y="3698672"/>
            <a:ext cx="10332222" cy="389556"/>
            <a:chOff x="670647" y="2773494"/>
            <a:chExt cx="7748772" cy="291912"/>
          </a:xfrm>
        </p:grpSpPr>
        <p:grpSp>
          <p:nvGrpSpPr>
            <p:cNvPr id="33" name="组合 120"/>
            <p:cNvGrpSpPr/>
            <p:nvPr/>
          </p:nvGrpSpPr>
          <p:grpSpPr bwMode="auto">
            <a:xfrm>
              <a:off x="670647" y="2773494"/>
              <a:ext cx="1299646" cy="291912"/>
              <a:chOff x="702494" y="2773494"/>
              <a:chExt cx="1299646" cy="291912"/>
            </a:xfrm>
          </p:grpSpPr>
          <p:sp>
            <p:nvSpPr>
              <p:cNvPr id="50" name="矩形 11"/>
              <p:cNvSpPr>
                <a:spLocks noChangeArrowheads="1"/>
              </p:cNvSpPr>
              <p:nvPr/>
            </p:nvSpPr>
            <p:spPr bwMode="auto">
              <a:xfrm>
                <a:off x="702494" y="2773494"/>
                <a:ext cx="1299646" cy="28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900" dirty="0">
                    <a:solidFill>
                      <a:schemeClr val="tx1">
                        <a:lumMod val="85000"/>
                        <a:lumOff val="15000"/>
                      </a:schemeClr>
                    </a:solidFill>
                    <a:latin typeface="微软雅黑" panose="020B0503020204020204" charset="-122"/>
                    <a:ea typeface="微软雅黑" panose="020B0503020204020204" charset="-122"/>
                  </a:rPr>
                  <a:t>点击添加标题</a:t>
                </a:r>
                <a:endParaRPr lang="zh-CN" altLang="en-US" sz="1900" dirty="0">
                  <a:solidFill>
                    <a:schemeClr val="tx1">
                      <a:lumMod val="85000"/>
                      <a:lumOff val="15000"/>
                    </a:schemeClr>
                  </a:solidFill>
                  <a:latin typeface="微软雅黑" panose="020B0503020204020204" charset="-122"/>
                  <a:ea typeface="微软雅黑" panose="020B0503020204020204" charset="-122"/>
                </a:endParaRPr>
              </a:p>
            </p:txBody>
          </p:sp>
          <p:cxnSp>
            <p:nvCxnSpPr>
              <p:cNvPr id="51" name="直接连接符 50"/>
              <p:cNvCxnSpPr/>
              <p:nvPr/>
            </p:nvCxnSpPr>
            <p:spPr bwMode="auto">
              <a:xfrm>
                <a:off x="745349" y="2789359"/>
                <a:ext cx="1214217"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bwMode="auto">
              <a:xfrm>
                <a:off x="745349" y="3065406"/>
                <a:ext cx="1214217"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grpSp>
        <p:grpSp>
          <p:nvGrpSpPr>
            <p:cNvPr id="34" name="组合 127"/>
            <p:cNvGrpSpPr/>
            <p:nvPr/>
          </p:nvGrpSpPr>
          <p:grpSpPr bwMode="auto">
            <a:xfrm>
              <a:off x="2282929" y="2773494"/>
              <a:ext cx="1299646" cy="291912"/>
              <a:chOff x="702494" y="2773494"/>
              <a:chExt cx="1299646" cy="291912"/>
            </a:xfrm>
          </p:grpSpPr>
          <p:sp>
            <p:nvSpPr>
              <p:cNvPr id="47" name="矩形 11"/>
              <p:cNvSpPr>
                <a:spLocks noChangeArrowheads="1"/>
              </p:cNvSpPr>
              <p:nvPr/>
            </p:nvSpPr>
            <p:spPr bwMode="auto">
              <a:xfrm>
                <a:off x="702494" y="2773494"/>
                <a:ext cx="1299646" cy="28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900">
                    <a:solidFill>
                      <a:schemeClr val="tx1">
                        <a:lumMod val="85000"/>
                        <a:lumOff val="15000"/>
                      </a:schemeClr>
                    </a:solidFill>
                    <a:latin typeface="微软雅黑" panose="020B0503020204020204" charset="-122"/>
                    <a:ea typeface="微软雅黑" panose="020B0503020204020204" charset="-122"/>
                  </a:rPr>
                  <a:t>点击添加标题</a:t>
                </a:r>
                <a:endParaRPr lang="zh-CN" altLang="en-US" sz="1900">
                  <a:solidFill>
                    <a:schemeClr val="tx1">
                      <a:lumMod val="85000"/>
                      <a:lumOff val="15000"/>
                    </a:schemeClr>
                  </a:solidFill>
                  <a:latin typeface="微软雅黑" panose="020B0503020204020204" charset="-122"/>
                  <a:ea typeface="微软雅黑" panose="020B0503020204020204" charset="-122"/>
                </a:endParaRPr>
              </a:p>
            </p:txBody>
          </p:sp>
          <p:cxnSp>
            <p:nvCxnSpPr>
              <p:cNvPr id="48" name="直接连接符 47"/>
              <p:cNvCxnSpPr/>
              <p:nvPr/>
            </p:nvCxnSpPr>
            <p:spPr bwMode="auto">
              <a:xfrm>
                <a:off x="745675" y="2789359"/>
                <a:ext cx="1214217"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bwMode="auto">
              <a:xfrm>
                <a:off x="745675" y="3065406"/>
                <a:ext cx="1214217"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grpSp>
        <p:grpSp>
          <p:nvGrpSpPr>
            <p:cNvPr id="35" name="组合 131"/>
            <p:cNvGrpSpPr/>
            <p:nvPr/>
          </p:nvGrpSpPr>
          <p:grpSpPr bwMode="auto">
            <a:xfrm>
              <a:off x="3895211" y="2773494"/>
              <a:ext cx="1299646" cy="291912"/>
              <a:chOff x="702494" y="2773494"/>
              <a:chExt cx="1299646" cy="291912"/>
            </a:xfrm>
          </p:grpSpPr>
          <p:sp>
            <p:nvSpPr>
              <p:cNvPr id="44" name="矩形 11"/>
              <p:cNvSpPr>
                <a:spLocks noChangeArrowheads="1"/>
              </p:cNvSpPr>
              <p:nvPr/>
            </p:nvSpPr>
            <p:spPr bwMode="auto">
              <a:xfrm>
                <a:off x="702494" y="2773494"/>
                <a:ext cx="1299646" cy="28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900">
                    <a:solidFill>
                      <a:schemeClr val="tx1">
                        <a:lumMod val="85000"/>
                        <a:lumOff val="15000"/>
                      </a:schemeClr>
                    </a:solidFill>
                    <a:latin typeface="微软雅黑" panose="020B0503020204020204" charset="-122"/>
                    <a:ea typeface="微软雅黑" panose="020B0503020204020204" charset="-122"/>
                  </a:rPr>
                  <a:t>点击添加标题</a:t>
                </a:r>
                <a:endParaRPr lang="zh-CN" altLang="en-US" sz="1900">
                  <a:solidFill>
                    <a:schemeClr val="tx1">
                      <a:lumMod val="85000"/>
                      <a:lumOff val="15000"/>
                    </a:schemeClr>
                  </a:solidFill>
                  <a:latin typeface="微软雅黑" panose="020B0503020204020204" charset="-122"/>
                  <a:ea typeface="微软雅黑" panose="020B0503020204020204" charset="-122"/>
                </a:endParaRPr>
              </a:p>
            </p:txBody>
          </p:sp>
          <p:cxnSp>
            <p:nvCxnSpPr>
              <p:cNvPr id="45" name="直接连接符 44"/>
              <p:cNvCxnSpPr/>
              <p:nvPr/>
            </p:nvCxnSpPr>
            <p:spPr bwMode="auto">
              <a:xfrm>
                <a:off x="746001" y="2789359"/>
                <a:ext cx="1212631"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bwMode="auto">
              <a:xfrm>
                <a:off x="746001" y="3065406"/>
                <a:ext cx="1212631"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grpSp>
        <p:grpSp>
          <p:nvGrpSpPr>
            <p:cNvPr id="36" name="组合 135"/>
            <p:cNvGrpSpPr/>
            <p:nvPr/>
          </p:nvGrpSpPr>
          <p:grpSpPr bwMode="auto">
            <a:xfrm>
              <a:off x="5507493" y="2773494"/>
              <a:ext cx="1299646" cy="291912"/>
              <a:chOff x="702494" y="2773494"/>
              <a:chExt cx="1299646" cy="291912"/>
            </a:xfrm>
          </p:grpSpPr>
          <p:sp>
            <p:nvSpPr>
              <p:cNvPr id="41" name="矩形 11"/>
              <p:cNvSpPr>
                <a:spLocks noChangeArrowheads="1"/>
              </p:cNvSpPr>
              <p:nvPr/>
            </p:nvSpPr>
            <p:spPr bwMode="auto">
              <a:xfrm>
                <a:off x="702494" y="2773494"/>
                <a:ext cx="1299646" cy="28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900">
                    <a:solidFill>
                      <a:schemeClr val="tx1">
                        <a:lumMod val="85000"/>
                        <a:lumOff val="15000"/>
                      </a:schemeClr>
                    </a:solidFill>
                    <a:latin typeface="微软雅黑" panose="020B0503020204020204" charset="-122"/>
                    <a:ea typeface="微软雅黑" panose="020B0503020204020204" charset="-122"/>
                  </a:rPr>
                  <a:t>点击添加标题</a:t>
                </a:r>
                <a:endParaRPr lang="zh-CN" altLang="en-US" sz="1900">
                  <a:solidFill>
                    <a:schemeClr val="tx1">
                      <a:lumMod val="85000"/>
                      <a:lumOff val="15000"/>
                    </a:schemeClr>
                  </a:solidFill>
                  <a:latin typeface="微软雅黑" panose="020B0503020204020204" charset="-122"/>
                  <a:ea typeface="微软雅黑" panose="020B0503020204020204" charset="-122"/>
                </a:endParaRPr>
              </a:p>
            </p:txBody>
          </p:sp>
          <p:cxnSp>
            <p:nvCxnSpPr>
              <p:cNvPr id="42" name="直接连接符 41"/>
              <p:cNvCxnSpPr/>
              <p:nvPr/>
            </p:nvCxnSpPr>
            <p:spPr bwMode="auto">
              <a:xfrm>
                <a:off x="744739" y="2789359"/>
                <a:ext cx="1214218"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bwMode="auto">
              <a:xfrm>
                <a:off x="744739" y="3065406"/>
                <a:ext cx="1214218"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grpSp>
        <p:grpSp>
          <p:nvGrpSpPr>
            <p:cNvPr id="37" name="组合 139"/>
            <p:cNvGrpSpPr/>
            <p:nvPr/>
          </p:nvGrpSpPr>
          <p:grpSpPr bwMode="auto">
            <a:xfrm>
              <a:off x="7119773" y="2773494"/>
              <a:ext cx="1299646" cy="291912"/>
              <a:chOff x="702494" y="2773494"/>
              <a:chExt cx="1299646" cy="291912"/>
            </a:xfrm>
          </p:grpSpPr>
          <p:sp>
            <p:nvSpPr>
              <p:cNvPr id="38" name="矩形 11"/>
              <p:cNvSpPr>
                <a:spLocks noChangeArrowheads="1"/>
              </p:cNvSpPr>
              <p:nvPr/>
            </p:nvSpPr>
            <p:spPr bwMode="auto">
              <a:xfrm>
                <a:off x="702494" y="2773494"/>
                <a:ext cx="1299646" cy="28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900">
                    <a:solidFill>
                      <a:schemeClr val="tx1">
                        <a:lumMod val="85000"/>
                        <a:lumOff val="15000"/>
                      </a:schemeClr>
                    </a:solidFill>
                    <a:latin typeface="微软雅黑" panose="020B0503020204020204" charset="-122"/>
                    <a:ea typeface="微软雅黑" panose="020B0503020204020204" charset="-122"/>
                  </a:rPr>
                  <a:t>点击添加标题</a:t>
                </a:r>
                <a:endParaRPr lang="zh-CN" altLang="en-US" sz="1900">
                  <a:solidFill>
                    <a:schemeClr val="tx1">
                      <a:lumMod val="85000"/>
                      <a:lumOff val="15000"/>
                    </a:schemeClr>
                  </a:solidFill>
                  <a:latin typeface="微软雅黑" panose="020B0503020204020204" charset="-122"/>
                  <a:ea typeface="微软雅黑" panose="020B0503020204020204" charset="-122"/>
                </a:endParaRPr>
              </a:p>
            </p:txBody>
          </p:sp>
          <p:cxnSp>
            <p:nvCxnSpPr>
              <p:cNvPr id="39" name="直接连接符 38"/>
              <p:cNvCxnSpPr/>
              <p:nvPr/>
            </p:nvCxnSpPr>
            <p:spPr bwMode="auto">
              <a:xfrm>
                <a:off x="745067" y="2789359"/>
                <a:ext cx="1214218"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bwMode="auto">
              <a:xfrm>
                <a:off x="745067" y="3065406"/>
                <a:ext cx="1214218"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grpSp>
      </p:grpSp>
      <p:sp>
        <p:nvSpPr>
          <p:cNvPr id="53" name="TextBox 52"/>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2911">
        <p14:vortex dir="r"/>
      </p:transition>
    </mc:Choice>
    <mc:Fallback>
      <p:transition spd="slow" advTm="29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49" presetClass="entr" presetSubtype="0" decel="10000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750" fill="hold"/>
                                        <p:tgtEl>
                                          <p:spTgt spid="14"/>
                                        </p:tgtEl>
                                        <p:attrNameLst>
                                          <p:attrName>ppt_w</p:attrName>
                                        </p:attrNameLst>
                                      </p:cBhvr>
                                      <p:tavLst>
                                        <p:tav tm="0">
                                          <p:val>
                                            <p:fltVal val="0"/>
                                          </p:val>
                                        </p:tav>
                                        <p:tav tm="100000">
                                          <p:val>
                                            <p:strVal val="#ppt_w"/>
                                          </p:val>
                                        </p:tav>
                                      </p:tavLst>
                                    </p:anim>
                                    <p:anim calcmode="lin" valueType="num">
                                      <p:cBhvr>
                                        <p:cTn id="17" dur="750" fill="hold"/>
                                        <p:tgtEl>
                                          <p:spTgt spid="14"/>
                                        </p:tgtEl>
                                        <p:attrNameLst>
                                          <p:attrName>ppt_h</p:attrName>
                                        </p:attrNameLst>
                                      </p:cBhvr>
                                      <p:tavLst>
                                        <p:tav tm="0">
                                          <p:val>
                                            <p:fltVal val="0"/>
                                          </p:val>
                                        </p:tav>
                                        <p:tav tm="100000">
                                          <p:val>
                                            <p:strVal val="#ppt_h"/>
                                          </p:val>
                                        </p:tav>
                                      </p:tavLst>
                                    </p:anim>
                                    <p:anim calcmode="lin" valueType="num">
                                      <p:cBhvr>
                                        <p:cTn id="18" dur="750" fill="hold"/>
                                        <p:tgtEl>
                                          <p:spTgt spid="14"/>
                                        </p:tgtEl>
                                        <p:attrNameLst>
                                          <p:attrName>style.rotation</p:attrName>
                                        </p:attrNameLst>
                                      </p:cBhvr>
                                      <p:tavLst>
                                        <p:tav tm="0">
                                          <p:val>
                                            <p:fltVal val="360"/>
                                          </p:val>
                                        </p:tav>
                                        <p:tav tm="100000">
                                          <p:val>
                                            <p:fltVal val="0"/>
                                          </p:val>
                                        </p:tav>
                                      </p:tavLst>
                                    </p:anim>
                                    <p:animEffect transition="in" filter="fade">
                                      <p:cBhvr>
                                        <p:cTn id="19" dur="750"/>
                                        <p:tgtEl>
                                          <p:spTgt spid="14"/>
                                        </p:tgtEl>
                                      </p:cBhvr>
                                    </p:animEffect>
                                  </p:childTnLst>
                                </p:cTn>
                              </p:par>
                              <p:par>
                                <p:cTn id="20" presetID="49" presetClass="entr" presetSubtype="0" decel="10000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750" fill="hold"/>
                                        <p:tgtEl>
                                          <p:spTgt spid="18"/>
                                        </p:tgtEl>
                                        <p:attrNameLst>
                                          <p:attrName>ppt_w</p:attrName>
                                        </p:attrNameLst>
                                      </p:cBhvr>
                                      <p:tavLst>
                                        <p:tav tm="0">
                                          <p:val>
                                            <p:fltVal val="0"/>
                                          </p:val>
                                        </p:tav>
                                        <p:tav tm="100000">
                                          <p:val>
                                            <p:strVal val="#ppt_w"/>
                                          </p:val>
                                        </p:tav>
                                      </p:tavLst>
                                    </p:anim>
                                    <p:anim calcmode="lin" valueType="num">
                                      <p:cBhvr>
                                        <p:cTn id="23" dur="750" fill="hold"/>
                                        <p:tgtEl>
                                          <p:spTgt spid="18"/>
                                        </p:tgtEl>
                                        <p:attrNameLst>
                                          <p:attrName>ppt_h</p:attrName>
                                        </p:attrNameLst>
                                      </p:cBhvr>
                                      <p:tavLst>
                                        <p:tav tm="0">
                                          <p:val>
                                            <p:fltVal val="0"/>
                                          </p:val>
                                        </p:tav>
                                        <p:tav tm="100000">
                                          <p:val>
                                            <p:strVal val="#ppt_h"/>
                                          </p:val>
                                        </p:tav>
                                      </p:tavLst>
                                    </p:anim>
                                    <p:anim calcmode="lin" valueType="num">
                                      <p:cBhvr>
                                        <p:cTn id="24" dur="750" fill="hold"/>
                                        <p:tgtEl>
                                          <p:spTgt spid="18"/>
                                        </p:tgtEl>
                                        <p:attrNameLst>
                                          <p:attrName>style.rotation</p:attrName>
                                        </p:attrNameLst>
                                      </p:cBhvr>
                                      <p:tavLst>
                                        <p:tav tm="0">
                                          <p:val>
                                            <p:fltVal val="360"/>
                                          </p:val>
                                        </p:tav>
                                        <p:tav tm="100000">
                                          <p:val>
                                            <p:fltVal val="0"/>
                                          </p:val>
                                        </p:tav>
                                      </p:tavLst>
                                    </p:anim>
                                    <p:animEffect transition="in" filter="fade">
                                      <p:cBhvr>
                                        <p:cTn id="25" dur="750"/>
                                        <p:tgtEl>
                                          <p:spTgt spid="18"/>
                                        </p:tgtEl>
                                      </p:cBhvr>
                                    </p:animEffect>
                                  </p:childTnLst>
                                </p:cTn>
                              </p:par>
                              <p:par>
                                <p:cTn id="26" presetID="49" presetClass="entr" presetSubtype="0" decel="10000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750" fill="hold"/>
                                        <p:tgtEl>
                                          <p:spTgt spid="23"/>
                                        </p:tgtEl>
                                        <p:attrNameLst>
                                          <p:attrName>ppt_w</p:attrName>
                                        </p:attrNameLst>
                                      </p:cBhvr>
                                      <p:tavLst>
                                        <p:tav tm="0">
                                          <p:val>
                                            <p:fltVal val="0"/>
                                          </p:val>
                                        </p:tav>
                                        <p:tav tm="100000">
                                          <p:val>
                                            <p:strVal val="#ppt_w"/>
                                          </p:val>
                                        </p:tav>
                                      </p:tavLst>
                                    </p:anim>
                                    <p:anim calcmode="lin" valueType="num">
                                      <p:cBhvr>
                                        <p:cTn id="29" dur="750" fill="hold"/>
                                        <p:tgtEl>
                                          <p:spTgt spid="23"/>
                                        </p:tgtEl>
                                        <p:attrNameLst>
                                          <p:attrName>ppt_h</p:attrName>
                                        </p:attrNameLst>
                                      </p:cBhvr>
                                      <p:tavLst>
                                        <p:tav tm="0">
                                          <p:val>
                                            <p:fltVal val="0"/>
                                          </p:val>
                                        </p:tav>
                                        <p:tav tm="100000">
                                          <p:val>
                                            <p:strVal val="#ppt_h"/>
                                          </p:val>
                                        </p:tav>
                                      </p:tavLst>
                                    </p:anim>
                                    <p:anim calcmode="lin" valueType="num">
                                      <p:cBhvr>
                                        <p:cTn id="30" dur="750" fill="hold"/>
                                        <p:tgtEl>
                                          <p:spTgt spid="23"/>
                                        </p:tgtEl>
                                        <p:attrNameLst>
                                          <p:attrName>style.rotation</p:attrName>
                                        </p:attrNameLst>
                                      </p:cBhvr>
                                      <p:tavLst>
                                        <p:tav tm="0">
                                          <p:val>
                                            <p:fltVal val="360"/>
                                          </p:val>
                                        </p:tav>
                                        <p:tav tm="100000">
                                          <p:val>
                                            <p:fltVal val="0"/>
                                          </p:val>
                                        </p:tav>
                                      </p:tavLst>
                                    </p:anim>
                                    <p:animEffect transition="in" filter="fade">
                                      <p:cBhvr>
                                        <p:cTn id="31" dur="750"/>
                                        <p:tgtEl>
                                          <p:spTgt spid="23"/>
                                        </p:tgtEl>
                                      </p:cBhvr>
                                    </p:animEffect>
                                  </p:childTnLst>
                                </p:cTn>
                              </p:par>
                              <p:par>
                                <p:cTn id="32" presetID="49" presetClass="entr" presetSubtype="0" decel="10000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p:cTn id="34" dur="750" fill="hold"/>
                                        <p:tgtEl>
                                          <p:spTgt spid="28"/>
                                        </p:tgtEl>
                                        <p:attrNameLst>
                                          <p:attrName>ppt_w</p:attrName>
                                        </p:attrNameLst>
                                      </p:cBhvr>
                                      <p:tavLst>
                                        <p:tav tm="0">
                                          <p:val>
                                            <p:fltVal val="0"/>
                                          </p:val>
                                        </p:tav>
                                        <p:tav tm="100000">
                                          <p:val>
                                            <p:strVal val="#ppt_w"/>
                                          </p:val>
                                        </p:tav>
                                      </p:tavLst>
                                    </p:anim>
                                    <p:anim calcmode="lin" valueType="num">
                                      <p:cBhvr>
                                        <p:cTn id="35" dur="750" fill="hold"/>
                                        <p:tgtEl>
                                          <p:spTgt spid="28"/>
                                        </p:tgtEl>
                                        <p:attrNameLst>
                                          <p:attrName>ppt_h</p:attrName>
                                        </p:attrNameLst>
                                      </p:cBhvr>
                                      <p:tavLst>
                                        <p:tav tm="0">
                                          <p:val>
                                            <p:fltVal val="0"/>
                                          </p:val>
                                        </p:tav>
                                        <p:tav tm="100000">
                                          <p:val>
                                            <p:strVal val="#ppt_h"/>
                                          </p:val>
                                        </p:tav>
                                      </p:tavLst>
                                    </p:anim>
                                    <p:anim calcmode="lin" valueType="num">
                                      <p:cBhvr>
                                        <p:cTn id="36" dur="750" fill="hold"/>
                                        <p:tgtEl>
                                          <p:spTgt spid="28"/>
                                        </p:tgtEl>
                                        <p:attrNameLst>
                                          <p:attrName>style.rotation</p:attrName>
                                        </p:attrNameLst>
                                      </p:cBhvr>
                                      <p:tavLst>
                                        <p:tav tm="0">
                                          <p:val>
                                            <p:fltVal val="360"/>
                                          </p:val>
                                        </p:tav>
                                        <p:tav tm="100000">
                                          <p:val>
                                            <p:fltVal val="0"/>
                                          </p:val>
                                        </p:tav>
                                      </p:tavLst>
                                    </p:anim>
                                    <p:animEffect transition="in" filter="fade">
                                      <p:cBhvr>
                                        <p:cTn id="37" dur="750"/>
                                        <p:tgtEl>
                                          <p:spTgt spid="28"/>
                                        </p:tgtEl>
                                      </p:cBhvr>
                                    </p:animEffect>
                                  </p:childTnLst>
                                </p:cTn>
                              </p:par>
                              <p:par>
                                <p:cTn id="38" presetID="49" presetClass="entr" presetSubtype="0" decel="10000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750" fill="hold"/>
                                        <p:tgtEl>
                                          <p:spTgt spid="9"/>
                                        </p:tgtEl>
                                        <p:attrNameLst>
                                          <p:attrName>ppt_w</p:attrName>
                                        </p:attrNameLst>
                                      </p:cBhvr>
                                      <p:tavLst>
                                        <p:tav tm="0">
                                          <p:val>
                                            <p:fltVal val="0"/>
                                          </p:val>
                                        </p:tav>
                                        <p:tav tm="100000">
                                          <p:val>
                                            <p:strVal val="#ppt_w"/>
                                          </p:val>
                                        </p:tav>
                                      </p:tavLst>
                                    </p:anim>
                                    <p:anim calcmode="lin" valueType="num">
                                      <p:cBhvr>
                                        <p:cTn id="41" dur="750" fill="hold"/>
                                        <p:tgtEl>
                                          <p:spTgt spid="9"/>
                                        </p:tgtEl>
                                        <p:attrNameLst>
                                          <p:attrName>ppt_h</p:attrName>
                                        </p:attrNameLst>
                                      </p:cBhvr>
                                      <p:tavLst>
                                        <p:tav tm="0">
                                          <p:val>
                                            <p:fltVal val="0"/>
                                          </p:val>
                                        </p:tav>
                                        <p:tav tm="100000">
                                          <p:val>
                                            <p:strVal val="#ppt_h"/>
                                          </p:val>
                                        </p:tav>
                                      </p:tavLst>
                                    </p:anim>
                                    <p:anim calcmode="lin" valueType="num">
                                      <p:cBhvr>
                                        <p:cTn id="42" dur="750" fill="hold"/>
                                        <p:tgtEl>
                                          <p:spTgt spid="9"/>
                                        </p:tgtEl>
                                        <p:attrNameLst>
                                          <p:attrName>style.rotation</p:attrName>
                                        </p:attrNameLst>
                                      </p:cBhvr>
                                      <p:tavLst>
                                        <p:tav tm="0">
                                          <p:val>
                                            <p:fltVal val="360"/>
                                          </p:val>
                                        </p:tav>
                                        <p:tav tm="100000">
                                          <p:val>
                                            <p:fltVal val="0"/>
                                          </p:val>
                                        </p:tav>
                                      </p:tavLst>
                                    </p:anim>
                                    <p:animEffect transition="in" filter="fade">
                                      <p:cBhvr>
                                        <p:cTn id="43" dur="750"/>
                                        <p:tgtEl>
                                          <p:spTgt spid="9"/>
                                        </p:tgtEl>
                                      </p:cBhvr>
                                    </p:animEffect>
                                  </p:childTnLst>
                                </p:cTn>
                              </p:par>
                              <p:par>
                                <p:cTn id="44" presetID="53" presetClass="entr" presetSubtype="16" fill="hold" nodeType="withEffect">
                                  <p:stCondLst>
                                    <p:cond delay="500"/>
                                  </p:stCondLst>
                                  <p:childTnLst>
                                    <p:set>
                                      <p:cBhvr>
                                        <p:cTn id="45" dur="1" fill="hold">
                                          <p:stCondLst>
                                            <p:cond delay="0"/>
                                          </p:stCondLst>
                                        </p:cTn>
                                        <p:tgtEl>
                                          <p:spTgt spid="32"/>
                                        </p:tgtEl>
                                        <p:attrNameLst>
                                          <p:attrName>style.visibility</p:attrName>
                                        </p:attrNameLst>
                                      </p:cBhvr>
                                      <p:to>
                                        <p:strVal val="visible"/>
                                      </p:to>
                                    </p:set>
                                    <p:anim calcmode="lin" valueType="num">
                                      <p:cBhvr>
                                        <p:cTn id="46" dur="500" fill="hold"/>
                                        <p:tgtEl>
                                          <p:spTgt spid="32"/>
                                        </p:tgtEl>
                                        <p:attrNameLst>
                                          <p:attrName>ppt_w</p:attrName>
                                        </p:attrNameLst>
                                      </p:cBhvr>
                                      <p:tavLst>
                                        <p:tav tm="0">
                                          <p:val>
                                            <p:fltVal val="0"/>
                                          </p:val>
                                        </p:tav>
                                        <p:tav tm="100000">
                                          <p:val>
                                            <p:strVal val="#ppt_w"/>
                                          </p:val>
                                        </p:tav>
                                      </p:tavLst>
                                    </p:anim>
                                    <p:anim calcmode="lin" valueType="num">
                                      <p:cBhvr>
                                        <p:cTn id="47" dur="500" fill="hold"/>
                                        <p:tgtEl>
                                          <p:spTgt spid="32"/>
                                        </p:tgtEl>
                                        <p:attrNameLst>
                                          <p:attrName>ppt_h</p:attrName>
                                        </p:attrNameLst>
                                      </p:cBhvr>
                                      <p:tavLst>
                                        <p:tav tm="0">
                                          <p:val>
                                            <p:fltVal val="0"/>
                                          </p:val>
                                        </p:tav>
                                        <p:tav tm="100000">
                                          <p:val>
                                            <p:strVal val="#ppt_h"/>
                                          </p:val>
                                        </p:tav>
                                      </p:tavLst>
                                    </p:anim>
                                    <p:animEffect transition="in" filter="fade">
                                      <p:cBhvr>
                                        <p:cTn id="48" dur="500"/>
                                        <p:tgtEl>
                                          <p:spTgt spid="32"/>
                                        </p:tgtEl>
                                      </p:cBhvr>
                                    </p:animEffect>
                                  </p:childTnLst>
                                </p:cTn>
                              </p:par>
                              <p:par>
                                <p:cTn id="49" presetID="2" presetClass="entr" presetSubtype="8" fill="hold" nodeType="withEffect">
                                  <p:stCondLst>
                                    <p:cond delay="110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0-#ppt_w/2"/>
                                          </p:val>
                                        </p:tav>
                                        <p:tav tm="100000">
                                          <p:val>
                                            <p:strVal val="#ppt_x"/>
                                          </p:val>
                                        </p:tav>
                                      </p:tavLst>
                                    </p:anim>
                                    <p:anim calcmode="lin" valueType="num">
                                      <p:cBhvr additive="base">
                                        <p:cTn id="52" dur="500" fill="hold"/>
                                        <p:tgtEl>
                                          <p:spTgt spid="6"/>
                                        </p:tgtEl>
                                        <p:attrNameLst>
                                          <p:attrName>ppt_y</p:attrName>
                                        </p:attrNameLst>
                                      </p:cBhvr>
                                      <p:tavLst>
                                        <p:tav tm="0">
                                          <p:val>
                                            <p:strVal val="#ppt_y"/>
                                          </p:val>
                                        </p:tav>
                                        <p:tav tm="100000">
                                          <p:val>
                                            <p:strVal val="#ppt_y"/>
                                          </p:val>
                                        </p:tav>
                                      </p:tavLst>
                                    </p:anim>
                                  </p:childTnLst>
                                </p:cTn>
                              </p:par>
                              <p:par>
                                <p:cTn id="53" presetID="22" presetClass="entr" presetSubtype="1" fill="hold" grpId="0" nodeType="withEffect">
                                  <p:stCondLst>
                                    <p:cond delay="0"/>
                                  </p:stCondLst>
                                  <p:iterate type="lt">
                                    <p:tmPct val="10000"/>
                                  </p:iterate>
                                  <p:childTnLst>
                                    <p:set>
                                      <p:cBhvr>
                                        <p:cTn id="54" dur="1" fill="hold">
                                          <p:stCondLst>
                                            <p:cond delay="0"/>
                                          </p:stCondLst>
                                        </p:cTn>
                                        <p:tgtEl>
                                          <p:spTgt spid="53"/>
                                        </p:tgtEl>
                                        <p:attrNameLst>
                                          <p:attrName>style.visibility</p:attrName>
                                        </p:attrNameLst>
                                      </p:cBhvr>
                                      <p:to>
                                        <p:strVal val="visible"/>
                                      </p:to>
                                    </p:set>
                                    <p:animEffect transition="in" filter="wipe(up)">
                                      <p:cBhvr>
                                        <p:cTn id="5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cxnSp>
        <p:nvCxnSpPr>
          <p:cNvPr id="30" name="Straight Line buttom"/>
          <p:cNvCxnSpPr>
            <a:cxnSpLocks noChangeShapeType="1"/>
          </p:cNvCxnSpPr>
          <p:nvPr/>
        </p:nvCxnSpPr>
        <p:spPr bwMode="auto">
          <a:xfrm>
            <a:off x="1013255" y="2883269"/>
            <a:ext cx="10361851" cy="0"/>
          </a:xfrm>
          <a:prstGeom prst="line">
            <a:avLst/>
          </a:prstGeom>
          <a:noFill/>
          <a:ln w="19050" cmpd="sng">
            <a:solidFill>
              <a:srgbClr val="8497B0"/>
            </a:solidFill>
            <a:prstDash val="sysDot"/>
            <a:round/>
          </a:ln>
          <a:extLst>
            <a:ext uri="{909E8E84-426E-40DD-AFC4-6F175D3DCCD1}">
              <a14:hiddenFill xmlns:a14="http://schemas.microsoft.com/office/drawing/2010/main">
                <a:noFill/>
              </a14:hiddenFill>
            </a:ext>
          </a:extLst>
        </p:spPr>
      </p:cxnSp>
      <p:sp>
        <p:nvSpPr>
          <p:cNvPr id="31" name="Oval 4"/>
          <p:cNvSpPr>
            <a:spLocks noChangeArrowheads="1"/>
          </p:cNvSpPr>
          <p:nvPr/>
        </p:nvSpPr>
        <p:spPr bwMode="auto">
          <a:xfrm>
            <a:off x="2295789" y="2325929"/>
            <a:ext cx="1114280" cy="1114683"/>
          </a:xfrm>
          <a:prstGeom prst="ellipse">
            <a:avLst/>
          </a:prstGeom>
          <a:solidFill>
            <a:srgbClr val="ED7545"/>
          </a:solidFill>
          <a:ln>
            <a:noFill/>
          </a:ln>
        </p:spPr>
        <p:txBody>
          <a:bodyPr lIns="91438" tIns="45719" rIns="91438" bIns="45719" anchor="ctr"/>
          <a:lstStyle>
            <a:lvl1pPr defTabSz="1374775">
              <a:defRPr>
                <a:solidFill>
                  <a:schemeClr val="tx1"/>
                </a:solidFill>
                <a:latin typeface="Calibri" panose="020F0502020204030204" pitchFamily="34" charset="0"/>
                <a:ea typeface="宋体" panose="02010600030101010101" pitchFamily="2" charset="-122"/>
              </a:defRPr>
            </a:lvl1pPr>
            <a:lvl2pPr marL="742950" indent="-285750" defTabSz="1374775">
              <a:defRPr>
                <a:solidFill>
                  <a:schemeClr val="tx1"/>
                </a:solidFill>
                <a:latin typeface="Calibri" panose="020F0502020204030204" pitchFamily="34" charset="0"/>
                <a:ea typeface="宋体" panose="02010600030101010101" pitchFamily="2" charset="-122"/>
              </a:defRPr>
            </a:lvl2pPr>
            <a:lvl3pPr marL="1143000" indent="-228600" defTabSz="1374775">
              <a:defRPr>
                <a:solidFill>
                  <a:schemeClr val="tx1"/>
                </a:solidFill>
                <a:latin typeface="Calibri" panose="020F0502020204030204" pitchFamily="34" charset="0"/>
                <a:ea typeface="宋体" panose="02010600030101010101" pitchFamily="2" charset="-122"/>
              </a:defRPr>
            </a:lvl3pPr>
            <a:lvl4pPr marL="1600200" indent="-228600" defTabSz="1374775">
              <a:defRPr>
                <a:solidFill>
                  <a:schemeClr val="tx1"/>
                </a:solidFill>
                <a:latin typeface="Calibri" panose="020F0502020204030204" pitchFamily="34" charset="0"/>
                <a:ea typeface="宋体" panose="02010600030101010101" pitchFamily="2" charset="-122"/>
              </a:defRPr>
            </a:lvl4pPr>
            <a:lvl5pPr marL="2057400" indent="-228600" defTabSz="1374775">
              <a:defRPr>
                <a:solidFill>
                  <a:schemeClr val="tx1"/>
                </a:solidFill>
                <a:latin typeface="Calibri" panose="020F0502020204030204" pitchFamily="34" charset="0"/>
                <a:ea typeface="宋体" panose="02010600030101010101" pitchFamily="2" charset="-122"/>
              </a:defRPr>
            </a:lvl5pPr>
            <a:lvl6pPr marL="25146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800" dirty="0">
                <a:solidFill>
                  <a:srgbClr val="FFFFFF"/>
                </a:solidFill>
                <a:latin typeface="Arial" panose="020B0604020202020204" pitchFamily="34" charset="0"/>
                <a:ea typeface="微软雅黑" panose="020B0503020204020204" charset="-122"/>
                <a:sym typeface="Arial" panose="020B0604020202020204" pitchFamily="34" charset="0"/>
              </a:rPr>
              <a:t>1</a:t>
            </a:r>
            <a:endParaRPr lang="en-US" altLang="zh-CN" sz="2800"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2" name="Oval 8"/>
          <p:cNvSpPr>
            <a:spLocks noChangeArrowheads="1"/>
          </p:cNvSpPr>
          <p:nvPr/>
        </p:nvSpPr>
        <p:spPr bwMode="auto">
          <a:xfrm>
            <a:off x="3614829" y="2152851"/>
            <a:ext cx="1458723" cy="1460838"/>
          </a:xfrm>
          <a:prstGeom prst="ellipse">
            <a:avLst/>
          </a:prstGeom>
          <a:solidFill>
            <a:schemeClr val="tx1">
              <a:lumMod val="50000"/>
              <a:lumOff val="50000"/>
            </a:schemeClr>
          </a:solidFill>
          <a:ln>
            <a:noFill/>
          </a:ln>
        </p:spPr>
        <p:txBody>
          <a:bodyPr lIns="91438" tIns="45719" rIns="91438" bIns="45719" anchor="ctr"/>
          <a:lstStyle>
            <a:lvl1pPr defTabSz="1374775">
              <a:defRPr>
                <a:solidFill>
                  <a:schemeClr val="tx1"/>
                </a:solidFill>
                <a:latin typeface="Calibri" panose="020F0502020204030204" pitchFamily="34" charset="0"/>
                <a:ea typeface="宋体" panose="02010600030101010101" pitchFamily="2" charset="-122"/>
              </a:defRPr>
            </a:lvl1pPr>
            <a:lvl2pPr marL="742950" indent="-285750" defTabSz="1374775">
              <a:defRPr>
                <a:solidFill>
                  <a:schemeClr val="tx1"/>
                </a:solidFill>
                <a:latin typeface="Calibri" panose="020F0502020204030204" pitchFamily="34" charset="0"/>
                <a:ea typeface="宋体" panose="02010600030101010101" pitchFamily="2" charset="-122"/>
              </a:defRPr>
            </a:lvl2pPr>
            <a:lvl3pPr marL="1143000" indent="-228600" defTabSz="1374775">
              <a:defRPr>
                <a:solidFill>
                  <a:schemeClr val="tx1"/>
                </a:solidFill>
                <a:latin typeface="Calibri" panose="020F0502020204030204" pitchFamily="34" charset="0"/>
                <a:ea typeface="宋体" panose="02010600030101010101" pitchFamily="2" charset="-122"/>
              </a:defRPr>
            </a:lvl3pPr>
            <a:lvl4pPr marL="1600200" indent="-228600" defTabSz="1374775">
              <a:defRPr>
                <a:solidFill>
                  <a:schemeClr val="tx1"/>
                </a:solidFill>
                <a:latin typeface="Calibri" panose="020F0502020204030204" pitchFamily="34" charset="0"/>
                <a:ea typeface="宋体" panose="02010600030101010101" pitchFamily="2" charset="-122"/>
              </a:defRPr>
            </a:lvl4pPr>
            <a:lvl5pPr marL="2057400" indent="-228600" defTabSz="1374775">
              <a:defRPr>
                <a:solidFill>
                  <a:schemeClr val="tx1"/>
                </a:solidFill>
                <a:latin typeface="Calibri" panose="020F0502020204030204" pitchFamily="34" charset="0"/>
                <a:ea typeface="宋体" panose="02010600030101010101" pitchFamily="2" charset="-122"/>
              </a:defRPr>
            </a:lvl5pPr>
            <a:lvl6pPr marL="25146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300" dirty="0">
                <a:solidFill>
                  <a:srgbClr val="FFFFFF"/>
                </a:solidFill>
                <a:latin typeface="Arial" panose="020B0604020202020204" pitchFamily="34" charset="0"/>
                <a:ea typeface="微软雅黑" panose="020B0503020204020204" charset="-122"/>
                <a:sym typeface="Arial" panose="020B0604020202020204" pitchFamily="34" charset="0"/>
              </a:rPr>
              <a:t>2</a:t>
            </a:r>
            <a:endParaRPr lang="en-US" altLang="zh-CN" sz="4300"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3" name="Oval 12"/>
          <p:cNvSpPr>
            <a:spLocks noChangeArrowheads="1"/>
          </p:cNvSpPr>
          <p:nvPr/>
        </p:nvSpPr>
        <p:spPr bwMode="auto">
          <a:xfrm>
            <a:off x="5279899" y="1989301"/>
            <a:ext cx="1788879" cy="1787939"/>
          </a:xfrm>
          <a:prstGeom prst="ellipse">
            <a:avLst/>
          </a:prstGeom>
          <a:solidFill>
            <a:srgbClr val="ED7545"/>
          </a:solidFill>
          <a:ln>
            <a:noFill/>
          </a:ln>
        </p:spPr>
        <p:txBody>
          <a:bodyPr lIns="91438" tIns="45719" rIns="91438" bIns="45719" anchor="ctr"/>
          <a:lstStyle>
            <a:lvl1pPr defTabSz="1374775">
              <a:defRPr>
                <a:solidFill>
                  <a:schemeClr val="tx1"/>
                </a:solidFill>
                <a:latin typeface="Calibri" panose="020F0502020204030204" pitchFamily="34" charset="0"/>
                <a:ea typeface="宋体" panose="02010600030101010101" pitchFamily="2" charset="-122"/>
              </a:defRPr>
            </a:lvl1pPr>
            <a:lvl2pPr marL="742950" indent="-285750" defTabSz="1374775">
              <a:defRPr>
                <a:solidFill>
                  <a:schemeClr val="tx1"/>
                </a:solidFill>
                <a:latin typeface="Calibri" panose="020F0502020204030204" pitchFamily="34" charset="0"/>
                <a:ea typeface="宋体" panose="02010600030101010101" pitchFamily="2" charset="-122"/>
              </a:defRPr>
            </a:lvl2pPr>
            <a:lvl3pPr marL="1143000" indent="-228600" defTabSz="1374775">
              <a:defRPr>
                <a:solidFill>
                  <a:schemeClr val="tx1"/>
                </a:solidFill>
                <a:latin typeface="Calibri" panose="020F0502020204030204" pitchFamily="34" charset="0"/>
                <a:ea typeface="宋体" panose="02010600030101010101" pitchFamily="2" charset="-122"/>
              </a:defRPr>
            </a:lvl3pPr>
            <a:lvl4pPr marL="1600200" indent="-228600" defTabSz="1374775">
              <a:defRPr>
                <a:solidFill>
                  <a:schemeClr val="tx1"/>
                </a:solidFill>
                <a:latin typeface="Calibri" panose="020F0502020204030204" pitchFamily="34" charset="0"/>
                <a:ea typeface="宋体" panose="02010600030101010101" pitchFamily="2" charset="-122"/>
              </a:defRPr>
            </a:lvl4pPr>
            <a:lvl5pPr marL="2057400" indent="-228600" defTabSz="1374775">
              <a:defRPr>
                <a:solidFill>
                  <a:schemeClr val="tx1"/>
                </a:solidFill>
                <a:latin typeface="Calibri" panose="020F0502020204030204" pitchFamily="34" charset="0"/>
                <a:ea typeface="宋体" panose="02010600030101010101" pitchFamily="2" charset="-122"/>
              </a:defRPr>
            </a:lvl5pPr>
            <a:lvl6pPr marL="25146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6000" dirty="0">
                <a:solidFill>
                  <a:srgbClr val="FFFFFF"/>
                </a:solidFill>
                <a:latin typeface="Arial" panose="020B0604020202020204" pitchFamily="34" charset="0"/>
                <a:ea typeface="微软雅黑" panose="020B0503020204020204" charset="-122"/>
                <a:sym typeface="Arial" panose="020B0604020202020204" pitchFamily="34" charset="0"/>
              </a:rPr>
              <a:t>3</a:t>
            </a:r>
            <a:endParaRPr lang="en-US" altLang="zh-CN" sz="6000"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4" name="Oval 16"/>
          <p:cNvSpPr>
            <a:spLocks noChangeArrowheads="1"/>
          </p:cNvSpPr>
          <p:nvPr/>
        </p:nvSpPr>
        <p:spPr bwMode="auto">
          <a:xfrm>
            <a:off x="7273540" y="2152851"/>
            <a:ext cx="1460310" cy="1460838"/>
          </a:xfrm>
          <a:prstGeom prst="ellipse">
            <a:avLst/>
          </a:prstGeom>
          <a:solidFill>
            <a:schemeClr val="tx1">
              <a:lumMod val="50000"/>
              <a:lumOff val="50000"/>
            </a:schemeClr>
          </a:solidFill>
          <a:ln>
            <a:noFill/>
          </a:ln>
        </p:spPr>
        <p:txBody>
          <a:bodyPr lIns="91438" tIns="45719" rIns="91438" bIns="45719" anchor="ctr"/>
          <a:lstStyle>
            <a:lvl1pPr defTabSz="1374775">
              <a:defRPr>
                <a:solidFill>
                  <a:schemeClr val="tx1"/>
                </a:solidFill>
                <a:latin typeface="Calibri" panose="020F0502020204030204" pitchFamily="34" charset="0"/>
                <a:ea typeface="宋体" panose="02010600030101010101" pitchFamily="2" charset="-122"/>
              </a:defRPr>
            </a:lvl1pPr>
            <a:lvl2pPr marL="742950" indent="-285750" defTabSz="1374775">
              <a:defRPr>
                <a:solidFill>
                  <a:schemeClr val="tx1"/>
                </a:solidFill>
                <a:latin typeface="Calibri" panose="020F0502020204030204" pitchFamily="34" charset="0"/>
                <a:ea typeface="宋体" panose="02010600030101010101" pitchFamily="2" charset="-122"/>
              </a:defRPr>
            </a:lvl2pPr>
            <a:lvl3pPr marL="1143000" indent="-228600" defTabSz="1374775">
              <a:defRPr>
                <a:solidFill>
                  <a:schemeClr val="tx1"/>
                </a:solidFill>
                <a:latin typeface="Calibri" panose="020F0502020204030204" pitchFamily="34" charset="0"/>
                <a:ea typeface="宋体" panose="02010600030101010101" pitchFamily="2" charset="-122"/>
              </a:defRPr>
            </a:lvl3pPr>
            <a:lvl4pPr marL="1600200" indent="-228600" defTabSz="1374775">
              <a:defRPr>
                <a:solidFill>
                  <a:schemeClr val="tx1"/>
                </a:solidFill>
                <a:latin typeface="Calibri" panose="020F0502020204030204" pitchFamily="34" charset="0"/>
                <a:ea typeface="宋体" panose="02010600030101010101" pitchFamily="2" charset="-122"/>
              </a:defRPr>
            </a:lvl4pPr>
            <a:lvl5pPr marL="2057400" indent="-228600" defTabSz="1374775">
              <a:defRPr>
                <a:solidFill>
                  <a:schemeClr val="tx1"/>
                </a:solidFill>
                <a:latin typeface="Calibri" panose="020F0502020204030204" pitchFamily="34" charset="0"/>
                <a:ea typeface="宋体" panose="02010600030101010101" pitchFamily="2" charset="-122"/>
              </a:defRPr>
            </a:lvl5pPr>
            <a:lvl6pPr marL="25146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300">
                <a:solidFill>
                  <a:srgbClr val="FFFFFF"/>
                </a:solidFill>
                <a:latin typeface="Arial" panose="020B0604020202020204" pitchFamily="34" charset="0"/>
                <a:ea typeface="微软雅黑" panose="020B0503020204020204" charset="-122"/>
                <a:sym typeface="Arial" panose="020B0604020202020204" pitchFamily="34" charset="0"/>
              </a:rPr>
              <a:t>4</a:t>
            </a:r>
            <a:endParaRPr lang="en-US" altLang="zh-CN" sz="430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5" name="Oval 19"/>
          <p:cNvSpPr>
            <a:spLocks noChangeArrowheads="1"/>
          </p:cNvSpPr>
          <p:nvPr/>
        </p:nvSpPr>
        <p:spPr bwMode="auto">
          <a:xfrm>
            <a:off x="8938612" y="2325929"/>
            <a:ext cx="1114280" cy="1114683"/>
          </a:xfrm>
          <a:prstGeom prst="ellipse">
            <a:avLst/>
          </a:prstGeom>
          <a:solidFill>
            <a:srgbClr val="ED7545"/>
          </a:solidFill>
          <a:ln>
            <a:noFill/>
          </a:ln>
        </p:spPr>
        <p:txBody>
          <a:bodyPr lIns="91438" tIns="45719" rIns="91438" bIns="45719" anchor="ctr"/>
          <a:lstStyle>
            <a:lvl1pPr defTabSz="1374775">
              <a:defRPr>
                <a:solidFill>
                  <a:schemeClr val="tx1"/>
                </a:solidFill>
                <a:latin typeface="Calibri" panose="020F0502020204030204" pitchFamily="34" charset="0"/>
                <a:ea typeface="宋体" panose="02010600030101010101" pitchFamily="2" charset="-122"/>
              </a:defRPr>
            </a:lvl1pPr>
            <a:lvl2pPr marL="742950" indent="-285750" defTabSz="1374775">
              <a:defRPr>
                <a:solidFill>
                  <a:schemeClr val="tx1"/>
                </a:solidFill>
                <a:latin typeface="Calibri" panose="020F0502020204030204" pitchFamily="34" charset="0"/>
                <a:ea typeface="宋体" panose="02010600030101010101" pitchFamily="2" charset="-122"/>
              </a:defRPr>
            </a:lvl2pPr>
            <a:lvl3pPr marL="1143000" indent="-228600" defTabSz="1374775">
              <a:defRPr>
                <a:solidFill>
                  <a:schemeClr val="tx1"/>
                </a:solidFill>
                <a:latin typeface="Calibri" panose="020F0502020204030204" pitchFamily="34" charset="0"/>
                <a:ea typeface="宋体" panose="02010600030101010101" pitchFamily="2" charset="-122"/>
              </a:defRPr>
            </a:lvl3pPr>
            <a:lvl4pPr marL="1600200" indent="-228600" defTabSz="1374775">
              <a:defRPr>
                <a:solidFill>
                  <a:schemeClr val="tx1"/>
                </a:solidFill>
                <a:latin typeface="Calibri" panose="020F0502020204030204" pitchFamily="34" charset="0"/>
                <a:ea typeface="宋体" panose="02010600030101010101" pitchFamily="2" charset="-122"/>
              </a:defRPr>
            </a:lvl4pPr>
            <a:lvl5pPr marL="2057400" indent="-228600" defTabSz="1374775">
              <a:defRPr>
                <a:solidFill>
                  <a:schemeClr val="tx1"/>
                </a:solidFill>
                <a:latin typeface="Calibri" panose="020F0502020204030204" pitchFamily="34" charset="0"/>
                <a:ea typeface="宋体" panose="02010600030101010101" pitchFamily="2" charset="-122"/>
              </a:defRPr>
            </a:lvl5pPr>
            <a:lvl6pPr marL="25146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800">
                <a:solidFill>
                  <a:srgbClr val="FFFFFF"/>
                </a:solidFill>
                <a:latin typeface="Arial" panose="020B0604020202020204" pitchFamily="34" charset="0"/>
                <a:ea typeface="微软雅黑" panose="020B0503020204020204" charset="-122"/>
                <a:sym typeface="Arial" panose="020B0604020202020204" pitchFamily="34" charset="0"/>
              </a:rPr>
              <a:t>5</a:t>
            </a:r>
            <a:endParaRPr lang="en-US" altLang="zh-CN" sz="280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6" name="矩形 10"/>
          <p:cNvSpPr>
            <a:spLocks noChangeArrowheads="1"/>
          </p:cNvSpPr>
          <p:nvPr/>
        </p:nvSpPr>
        <p:spPr bwMode="auto">
          <a:xfrm>
            <a:off x="1324364" y="4774255"/>
            <a:ext cx="9528522" cy="59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600" dirty="0">
                <a:solidFill>
                  <a:srgbClr val="445469"/>
                </a:solidFill>
                <a:latin typeface="Arial" panose="020B0604020202020204" pitchFamily="34" charset="0"/>
                <a:ea typeface="微软雅黑" panose="020B050302020402020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600" dirty="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37" name="TextBox 13"/>
          <p:cNvSpPr txBox="1">
            <a:spLocks noChangeArrowheads="1"/>
          </p:cNvSpPr>
          <p:nvPr/>
        </p:nvSpPr>
        <p:spPr bwMode="auto">
          <a:xfrm>
            <a:off x="2554518" y="3596222"/>
            <a:ext cx="855551" cy="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38" name="TextBox 13"/>
          <p:cNvSpPr txBox="1">
            <a:spLocks noChangeArrowheads="1"/>
          </p:cNvSpPr>
          <p:nvPr/>
        </p:nvSpPr>
        <p:spPr bwMode="auto">
          <a:xfrm>
            <a:off x="4014827" y="3851868"/>
            <a:ext cx="855551" cy="24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39" name="TextBox 13"/>
          <p:cNvSpPr txBox="1">
            <a:spLocks noChangeArrowheads="1"/>
          </p:cNvSpPr>
          <p:nvPr/>
        </p:nvSpPr>
        <p:spPr bwMode="auto">
          <a:xfrm>
            <a:off x="5868786" y="4053528"/>
            <a:ext cx="855551" cy="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40" name="TextBox 13"/>
          <p:cNvSpPr txBox="1">
            <a:spLocks noChangeArrowheads="1"/>
          </p:cNvSpPr>
          <p:nvPr/>
        </p:nvSpPr>
        <p:spPr bwMode="auto">
          <a:xfrm>
            <a:off x="7697348" y="3775650"/>
            <a:ext cx="855551" cy="24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41" name="TextBox 13"/>
          <p:cNvSpPr txBox="1">
            <a:spLocks noChangeArrowheads="1"/>
          </p:cNvSpPr>
          <p:nvPr/>
        </p:nvSpPr>
        <p:spPr bwMode="auto">
          <a:xfrm>
            <a:off x="9181468" y="3596222"/>
            <a:ext cx="853963" cy="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17" name="TextBox 16"/>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advTm="7528">
        <p14:vortex dir="r"/>
      </p:transition>
    </mc:Choice>
    <mc:Fallback>
      <p:transition spd="slow" advTm="75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strVal val="4*#ppt_w"/>
                                          </p:val>
                                        </p:tav>
                                        <p:tav tm="100000">
                                          <p:val>
                                            <p:strVal val="#ppt_w"/>
                                          </p:val>
                                        </p:tav>
                                      </p:tavLst>
                                    </p:anim>
                                    <p:anim calcmode="lin" valueType="num">
                                      <p:cBhvr>
                                        <p:cTn id="24" dur="500" fill="hold"/>
                                        <p:tgtEl>
                                          <p:spTgt spid="31"/>
                                        </p:tgtEl>
                                        <p:attrNameLst>
                                          <p:attrName>ppt_h</p:attrName>
                                        </p:attrNameLst>
                                      </p:cBhvr>
                                      <p:tavLst>
                                        <p:tav tm="0">
                                          <p:val>
                                            <p:strVal val="4*#ppt_h"/>
                                          </p:val>
                                        </p:tav>
                                        <p:tav tm="100000">
                                          <p:val>
                                            <p:strVal val="#ppt_h"/>
                                          </p:val>
                                        </p:tav>
                                      </p:tavLst>
                                    </p:anim>
                                  </p:childTnLst>
                                </p:cTn>
                              </p:par>
                              <p:par>
                                <p:cTn id="25" presetID="23" presetClass="entr" presetSubtype="32" fill="hold" grpId="0" nodeType="withEffect">
                                  <p:stCondLst>
                                    <p:cond delay="200"/>
                                  </p:stCondLst>
                                  <p:childTnLst>
                                    <p:set>
                                      <p:cBhvr>
                                        <p:cTn id="26" dur="1" fill="hold">
                                          <p:stCondLst>
                                            <p:cond delay="0"/>
                                          </p:stCondLst>
                                        </p:cTn>
                                        <p:tgtEl>
                                          <p:spTgt spid="32"/>
                                        </p:tgtEl>
                                        <p:attrNameLst>
                                          <p:attrName>style.visibility</p:attrName>
                                        </p:attrNameLst>
                                      </p:cBhvr>
                                      <p:to>
                                        <p:strVal val="visible"/>
                                      </p:to>
                                    </p:set>
                                    <p:anim calcmode="lin" valueType="num">
                                      <p:cBhvr>
                                        <p:cTn id="27" dur="500" fill="hold"/>
                                        <p:tgtEl>
                                          <p:spTgt spid="32"/>
                                        </p:tgtEl>
                                        <p:attrNameLst>
                                          <p:attrName>ppt_w</p:attrName>
                                        </p:attrNameLst>
                                      </p:cBhvr>
                                      <p:tavLst>
                                        <p:tav tm="0">
                                          <p:val>
                                            <p:strVal val="4*#ppt_w"/>
                                          </p:val>
                                        </p:tav>
                                        <p:tav tm="100000">
                                          <p:val>
                                            <p:strVal val="#ppt_w"/>
                                          </p:val>
                                        </p:tav>
                                      </p:tavLst>
                                    </p:anim>
                                    <p:anim calcmode="lin" valueType="num">
                                      <p:cBhvr>
                                        <p:cTn id="28" dur="500" fill="hold"/>
                                        <p:tgtEl>
                                          <p:spTgt spid="32"/>
                                        </p:tgtEl>
                                        <p:attrNameLst>
                                          <p:attrName>ppt_h</p:attrName>
                                        </p:attrNameLst>
                                      </p:cBhvr>
                                      <p:tavLst>
                                        <p:tav tm="0">
                                          <p:val>
                                            <p:strVal val="4*#ppt_h"/>
                                          </p:val>
                                        </p:tav>
                                        <p:tav tm="100000">
                                          <p:val>
                                            <p:strVal val="#ppt_h"/>
                                          </p:val>
                                        </p:tav>
                                      </p:tavLst>
                                    </p:anim>
                                  </p:childTnLst>
                                </p:cTn>
                              </p:par>
                              <p:par>
                                <p:cTn id="29" presetID="23" presetClass="entr" presetSubtype="32" fill="hold" grpId="0" nodeType="withEffect">
                                  <p:stCondLst>
                                    <p:cond delay="40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strVal val="4*#ppt_w"/>
                                          </p:val>
                                        </p:tav>
                                        <p:tav tm="100000">
                                          <p:val>
                                            <p:strVal val="#ppt_w"/>
                                          </p:val>
                                        </p:tav>
                                      </p:tavLst>
                                    </p:anim>
                                    <p:anim calcmode="lin" valueType="num">
                                      <p:cBhvr>
                                        <p:cTn id="32" dur="500" fill="hold"/>
                                        <p:tgtEl>
                                          <p:spTgt spid="33"/>
                                        </p:tgtEl>
                                        <p:attrNameLst>
                                          <p:attrName>ppt_h</p:attrName>
                                        </p:attrNameLst>
                                      </p:cBhvr>
                                      <p:tavLst>
                                        <p:tav tm="0">
                                          <p:val>
                                            <p:strVal val="4*#ppt_h"/>
                                          </p:val>
                                        </p:tav>
                                        <p:tav tm="100000">
                                          <p:val>
                                            <p:strVal val="#ppt_h"/>
                                          </p:val>
                                        </p:tav>
                                      </p:tavLst>
                                    </p:anim>
                                  </p:childTnLst>
                                </p:cTn>
                              </p:par>
                              <p:par>
                                <p:cTn id="33" presetID="23" presetClass="entr" presetSubtype="32" fill="hold" grpId="0" nodeType="withEffect">
                                  <p:stCondLst>
                                    <p:cond delay="60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ppt_w</p:attrName>
                                        </p:attrNameLst>
                                      </p:cBhvr>
                                      <p:tavLst>
                                        <p:tav tm="0">
                                          <p:val>
                                            <p:strVal val="4*#ppt_w"/>
                                          </p:val>
                                        </p:tav>
                                        <p:tav tm="100000">
                                          <p:val>
                                            <p:strVal val="#ppt_w"/>
                                          </p:val>
                                        </p:tav>
                                      </p:tavLst>
                                    </p:anim>
                                    <p:anim calcmode="lin" valueType="num">
                                      <p:cBhvr>
                                        <p:cTn id="36" dur="500" fill="hold"/>
                                        <p:tgtEl>
                                          <p:spTgt spid="34"/>
                                        </p:tgtEl>
                                        <p:attrNameLst>
                                          <p:attrName>ppt_h</p:attrName>
                                        </p:attrNameLst>
                                      </p:cBhvr>
                                      <p:tavLst>
                                        <p:tav tm="0">
                                          <p:val>
                                            <p:strVal val="4*#ppt_h"/>
                                          </p:val>
                                        </p:tav>
                                        <p:tav tm="100000">
                                          <p:val>
                                            <p:strVal val="#ppt_h"/>
                                          </p:val>
                                        </p:tav>
                                      </p:tavLst>
                                    </p:anim>
                                  </p:childTnLst>
                                </p:cTn>
                              </p:par>
                              <p:par>
                                <p:cTn id="37" presetID="23" presetClass="entr" presetSubtype="32" fill="hold" grpId="0" nodeType="withEffect">
                                  <p:stCondLst>
                                    <p:cond delay="800"/>
                                  </p:stCondLst>
                                  <p:childTnLst>
                                    <p:set>
                                      <p:cBhvr>
                                        <p:cTn id="38" dur="1" fill="hold">
                                          <p:stCondLst>
                                            <p:cond delay="0"/>
                                          </p:stCondLst>
                                        </p:cTn>
                                        <p:tgtEl>
                                          <p:spTgt spid="35"/>
                                        </p:tgtEl>
                                        <p:attrNameLst>
                                          <p:attrName>style.visibility</p:attrName>
                                        </p:attrNameLst>
                                      </p:cBhvr>
                                      <p:to>
                                        <p:strVal val="visible"/>
                                      </p:to>
                                    </p:set>
                                    <p:anim calcmode="lin" valueType="num">
                                      <p:cBhvr>
                                        <p:cTn id="39" dur="500" fill="hold"/>
                                        <p:tgtEl>
                                          <p:spTgt spid="35"/>
                                        </p:tgtEl>
                                        <p:attrNameLst>
                                          <p:attrName>ppt_w</p:attrName>
                                        </p:attrNameLst>
                                      </p:cBhvr>
                                      <p:tavLst>
                                        <p:tav tm="0">
                                          <p:val>
                                            <p:strVal val="4*#ppt_w"/>
                                          </p:val>
                                        </p:tav>
                                        <p:tav tm="100000">
                                          <p:val>
                                            <p:strVal val="#ppt_w"/>
                                          </p:val>
                                        </p:tav>
                                      </p:tavLst>
                                    </p:anim>
                                    <p:anim calcmode="lin" valueType="num">
                                      <p:cBhvr>
                                        <p:cTn id="40" dur="500" fill="hold"/>
                                        <p:tgtEl>
                                          <p:spTgt spid="35"/>
                                        </p:tgtEl>
                                        <p:attrNameLst>
                                          <p:attrName>ppt_h</p:attrName>
                                        </p:attrNameLst>
                                      </p:cBhvr>
                                      <p:tavLst>
                                        <p:tav tm="0">
                                          <p:val>
                                            <p:strVal val="4*#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barn(inVertical)">
                                      <p:cBhvr>
                                        <p:cTn id="45" dur="500"/>
                                        <p:tgtEl>
                                          <p:spTgt spid="37"/>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barn(inVertical)">
                                      <p:cBhvr>
                                        <p:cTn id="48" dur="500"/>
                                        <p:tgtEl>
                                          <p:spTgt spid="38"/>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barn(inVertical)">
                                      <p:cBhvr>
                                        <p:cTn id="51" dur="500"/>
                                        <p:tgtEl>
                                          <p:spTgt spid="39"/>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barn(inVertical)">
                                      <p:cBhvr>
                                        <p:cTn id="54" dur="500"/>
                                        <p:tgtEl>
                                          <p:spTgt spid="40"/>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arn(inVertical)">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52" presetClass="entr" presetSubtype="0" fill="hold" grpId="0" nodeType="clickEffect">
                                  <p:stCondLst>
                                    <p:cond delay="0"/>
                                  </p:stCondLst>
                                  <p:iterate type="lt">
                                    <p:tmPct val="10000"/>
                                  </p:iterate>
                                  <p:childTnLst>
                                    <p:set>
                                      <p:cBhvr>
                                        <p:cTn id="61" dur="1" fill="hold">
                                          <p:stCondLst>
                                            <p:cond delay="0"/>
                                          </p:stCondLst>
                                        </p:cTn>
                                        <p:tgtEl>
                                          <p:spTgt spid="36"/>
                                        </p:tgtEl>
                                        <p:attrNameLst>
                                          <p:attrName>style.visibility</p:attrName>
                                        </p:attrNameLst>
                                      </p:cBhvr>
                                      <p:to>
                                        <p:strVal val="visible"/>
                                      </p:to>
                                    </p:set>
                                    <p:animScale>
                                      <p:cBhvr>
                                        <p:cTn id="62" dur="10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3" dur="1000" decel="50000" fill="hold">
                                          <p:stCondLst>
                                            <p:cond delay="0"/>
                                          </p:stCondLst>
                                        </p:cTn>
                                        <p:tgtEl>
                                          <p:spTgt spid="36"/>
                                        </p:tgtEl>
                                        <p:attrNameLst>
                                          <p:attrName>ppt_x</p:attrName>
                                          <p:attrName>ppt_y</p:attrName>
                                        </p:attrNameLst>
                                      </p:cBhvr>
                                    </p:animMotion>
                                    <p:animEffect transition="in" filter="fade">
                                      <p:cBhvr>
                                        <p:cTn id="64" dur="1000"/>
                                        <p:tgtEl>
                                          <p:spTgt spid="36"/>
                                        </p:tgtEl>
                                      </p:cBhvr>
                                    </p:animEffect>
                                  </p:childTnLst>
                                </p:cTn>
                              </p:par>
                              <p:par>
                                <p:cTn id="65" presetID="22" presetClass="entr" presetSubtype="1" fill="hold" grpId="0" nodeType="withEffect">
                                  <p:stCondLst>
                                    <p:cond delay="0"/>
                                  </p:stCondLst>
                                  <p:iterate type="lt">
                                    <p:tmPct val="10000"/>
                                  </p:iterate>
                                  <p:childTnLst>
                                    <p:set>
                                      <p:cBhvr>
                                        <p:cTn id="66" dur="1" fill="hold">
                                          <p:stCondLst>
                                            <p:cond delay="0"/>
                                          </p:stCondLst>
                                        </p:cTn>
                                        <p:tgtEl>
                                          <p:spTgt spid="17"/>
                                        </p:tgtEl>
                                        <p:attrNameLst>
                                          <p:attrName>style.visibility</p:attrName>
                                        </p:attrNameLst>
                                      </p:cBhvr>
                                      <p:to>
                                        <p:strVal val="visible"/>
                                      </p:to>
                                    </p:set>
                                    <p:animEffect transition="in" filter="wipe(up)">
                                      <p:cBhvr>
                                        <p:cTn id="6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p:bldP spid="37" grpId="0"/>
      <p:bldP spid="38" grpId="0"/>
      <p:bldP spid="39" grpId="0"/>
      <p:bldP spid="40" grpId="0"/>
      <p:bldP spid="41"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pic>
        <p:nvPicPr>
          <p:cNvPr id="6"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l="22171" t="-574" r="572" b="4189"/>
          <a:stretch>
            <a:fillRect/>
          </a:stretch>
        </p:blipFill>
        <p:spPr bwMode="auto">
          <a:xfrm>
            <a:off x="426984" y="1965780"/>
            <a:ext cx="3076174" cy="3841052"/>
          </a:xfrm>
          <a:prstGeom prst="rect">
            <a:avLst/>
          </a:prstGeom>
          <a:noFill/>
          <a:ln>
            <a:noFill/>
          </a:ln>
          <a:effectLst>
            <a:outerShdw sx="102000" sy="102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5"/>
          <p:cNvSpPr>
            <a:spLocks noChangeArrowheads="1"/>
          </p:cNvSpPr>
          <p:nvPr/>
        </p:nvSpPr>
        <p:spPr bwMode="auto">
          <a:xfrm>
            <a:off x="3687283" y="2005478"/>
            <a:ext cx="8101545" cy="946370"/>
          </a:xfrm>
          <a:prstGeom prst="rect">
            <a:avLst/>
          </a:prstGeom>
          <a:solidFill>
            <a:srgbClr val="ED7545"/>
          </a:solidFill>
          <a:ln>
            <a:noFill/>
          </a:ln>
        </p:spPr>
        <p:txBody>
          <a:bodyPr lIns="91438" tIns="45719" rIns="91438" bIns="45719" anchor="ct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3100">
              <a:solidFill>
                <a:srgbClr val="000000"/>
              </a:solidFill>
            </a:endParaRPr>
          </a:p>
        </p:txBody>
      </p:sp>
      <p:sp>
        <p:nvSpPr>
          <p:cNvPr id="8" name="矩形 6"/>
          <p:cNvSpPr>
            <a:spLocks noChangeArrowheads="1"/>
          </p:cNvSpPr>
          <p:nvPr/>
        </p:nvSpPr>
        <p:spPr bwMode="auto">
          <a:xfrm>
            <a:off x="3687283" y="3061409"/>
            <a:ext cx="8101545" cy="2716842"/>
          </a:xfrm>
          <a:prstGeom prst="rect">
            <a:avLst/>
          </a:prstGeom>
          <a:solidFill>
            <a:srgbClr val="FFFFFF"/>
          </a:solidFill>
          <a:ln w="12700" cmpd="sng">
            <a:solidFill>
              <a:srgbClr val="ADBACA"/>
            </a:solidFill>
            <a:miter lim="800000"/>
          </a:ln>
        </p:spPr>
        <p:txBody>
          <a:bodyPr lIns="91438" tIns="45719" rIns="91438" bIns="45719" anchor="ct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3100">
              <a:solidFill>
                <a:srgbClr val="000000"/>
              </a:solidFill>
            </a:endParaRPr>
          </a:p>
        </p:txBody>
      </p:sp>
      <p:sp>
        <p:nvSpPr>
          <p:cNvPr id="9" name="矩形 7"/>
          <p:cNvSpPr>
            <a:spLocks noChangeArrowheads="1"/>
          </p:cNvSpPr>
          <p:nvPr/>
        </p:nvSpPr>
        <p:spPr bwMode="auto">
          <a:xfrm>
            <a:off x="3830437" y="2205685"/>
            <a:ext cx="783964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500" dirty="0">
                <a:solidFill>
                  <a:schemeClr val="bg1"/>
                </a:solidFill>
                <a:latin typeface="微软雅黑" panose="020B0503020204020204" charset="-122"/>
                <a:ea typeface="微软雅黑" panose="020B050302020402020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500" dirty="0">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10" name="矩形 8"/>
          <p:cNvSpPr>
            <a:spLocks noChangeArrowheads="1"/>
          </p:cNvSpPr>
          <p:nvPr/>
        </p:nvSpPr>
        <p:spPr bwMode="auto">
          <a:xfrm>
            <a:off x="3991077" y="3960142"/>
            <a:ext cx="7672024" cy="64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lnSpc>
                <a:spcPct val="130000"/>
              </a:lnSpc>
            </a:pPr>
            <a:r>
              <a:rPr lang="zh-CN" altLang="en-US" sz="1300" kern="0" dirty="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300" kern="0" dirty="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endParaRPr>
          </a:p>
        </p:txBody>
      </p:sp>
      <p:sp>
        <p:nvSpPr>
          <p:cNvPr id="11" name="矩形 9"/>
          <p:cNvSpPr>
            <a:spLocks noChangeArrowheads="1"/>
          </p:cNvSpPr>
          <p:nvPr/>
        </p:nvSpPr>
        <p:spPr bwMode="auto">
          <a:xfrm>
            <a:off x="3991077" y="4627046"/>
            <a:ext cx="7672024" cy="64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lnSpc>
                <a:spcPct val="130000"/>
              </a:lnSpc>
            </a:pPr>
            <a:r>
              <a:rPr lang="zh-CN" altLang="en-US" sz="1300" kern="0" dirty="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300" kern="0" dirty="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endParaRPr>
          </a:p>
        </p:txBody>
      </p:sp>
      <p:sp>
        <p:nvSpPr>
          <p:cNvPr id="12" name="TextBox 13"/>
          <p:cNvSpPr txBox="1">
            <a:spLocks noChangeArrowheads="1"/>
          </p:cNvSpPr>
          <p:nvPr/>
        </p:nvSpPr>
        <p:spPr bwMode="auto">
          <a:xfrm>
            <a:off x="3868234" y="3553648"/>
            <a:ext cx="1376184" cy="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13" name="TextBox 12"/>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advTm="7703">
        <p14:vortex dir="r"/>
      </p:transition>
    </mc:Choice>
    <mc:Fallback>
      <p:transition spd="slow" advTm="77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heel(1)">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childTnLst>
                                </p:cTn>
                              </p:par>
                              <p:par>
                                <p:cTn id="41" presetID="23" presetClass="entr" presetSubtype="16"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childTnLst>
                                </p:cTn>
                              </p:par>
                              <p:par>
                                <p:cTn id="45" presetID="23" presetClass="entr" presetSubtype="16"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childTnLst>
                                </p:cTn>
                              </p:par>
                              <p:par>
                                <p:cTn id="49" presetID="22" presetClass="entr" presetSubtype="1" fill="hold" grpId="0" nodeType="withEffect">
                                  <p:stCondLst>
                                    <p:cond delay="0"/>
                                  </p:stCondLst>
                                  <p:iterate type="lt">
                                    <p:tmPct val="10000"/>
                                  </p:iterate>
                                  <p:childTnLst>
                                    <p:set>
                                      <p:cBhvr>
                                        <p:cTn id="50" dur="1" fill="hold">
                                          <p:stCondLst>
                                            <p:cond delay="0"/>
                                          </p:stCondLst>
                                        </p:cTn>
                                        <p:tgtEl>
                                          <p:spTgt spid="13"/>
                                        </p:tgtEl>
                                        <p:attrNameLst>
                                          <p:attrName>style.visibility</p:attrName>
                                        </p:attrNameLst>
                                      </p:cBhvr>
                                      <p:to>
                                        <p:strVal val="visible"/>
                                      </p:to>
                                    </p:set>
                                    <p:animEffect transition="in" filter="wipe(up)">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sp>
        <p:nvSpPr>
          <p:cNvPr id="4" name="TextBox 3"/>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
        <p:nvSpPr>
          <p:cNvPr id="5" name="Right Arrow 12"/>
          <p:cNvSpPr/>
          <p:nvPr/>
        </p:nvSpPr>
        <p:spPr>
          <a:xfrm>
            <a:off x="2728913" y="1741488"/>
            <a:ext cx="6694487" cy="3008312"/>
          </a:xfrm>
          <a:prstGeom prst="rightArrow">
            <a:avLst/>
          </a:prstGeom>
          <a:solidFill>
            <a:schemeClr val="bg1">
              <a:lumMod val="65000"/>
              <a:alpha val="30000"/>
            </a:schemeClr>
          </a:solidFill>
        </p:spPr>
        <p:style>
          <a:lnRef idx="0">
            <a:schemeClr val="dk1">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a:defRPr/>
            </a:pPr>
            <a:endParaRPr lang="zh-CN" altLang="en-US">
              <a:latin typeface="Arial" panose="020B0604020202020204"/>
              <a:ea typeface="微软雅黑 Light"/>
              <a:cs typeface="+mn-ea"/>
              <a:sym typeface="Arial" panose="020B0604020202020204"/>
            </a:endParaRPr>
          </a:p>
        </p:txBody>
      </p:sp>
      <p:grpSp>
        <p:nvGrpSpPr>
          <p:cNvPr id="6" name="Group 13"/>
          <p:cNvGrpSpPr/>
          <p:nvPr/>
        </p:nvGrpSpPr>
        <p:grpSpPr bwMode="auto">
          <a:xfrm>
            <a:off x="2168525" y="2643188"/>
            <a:ext cx="1747838" cy="1203325"/>
            <a:chOff x="1516293" y="2856950"/>
            <a:chExt cx="1647056" cy="1133216"/>
          </a:xfrm>
        </p:grpSpPr>
        <p:sp>
          <p:nvSpPr>
            <p:cNvPr id="7" name="TextBox 6"/>
            <p:cNvSpPr txBox="1"/>
            <p:nvPr/>
          </p:nvSpPr>
          <p:spPr>
            <a:xfrm>
              <a:off x="1776591" y="3170902"/>
              <a:ext cx="1139924" cy="472423"/>
            </a:xfrm>
            <a:prstGeom prst="rect">
              <a:avLst/>
            </a:prstGeom>
            <a:noFill/>
          </p:spPr>
          <p:txBody>
            <a:bodyPr wrap="none">
              <a:spAutoFit/>
            </a:bodyPr>
            <a:lstStyle/>
            <a:p>
              <a:pPr algn="ctr">
                <a:lnSpc>
                  <a:spcPct val="150000"/>
                </a:lnSpc>
                <a:defRPr/>
              </a:pPr>
              <a:r>
                <a:rPr lang="zh-CN" altLang="en-US" sz="2000" b="1">
                  <a:solidFill>
                    <a:schemeClr val="bg1"/>
                  </a:solidFill>
                  <a:latin typeface="Arial" panose="020B0604020202020204"/>
                  <a:ea typeface="微软雅黑 Light"/>
                  <a:cs typeface="+mn-ea"/>
                  <a:sym typeface="Arial" panose="020B0604020202020204"/>
                </a:rPr>
                <a:t>添加标题</a:t>
              </a:r>
              <a:endParaRPr lang="en-US" sz="2000" b="1" dirty="0">
                <a:solidFill>
                  <a:schemeClr val="bg1"/>
                </a:solidFill>
                <a:latin typeface="Arial" panose="020B0604020202020204"/>
                <a:ea typeface="微软雅黑 Light"/>
                <a:cs typeface="+mn-ea"/>
                <a:sym typeface="Arial" panose="020B0604020202020204"/>
              </a:endParaRPr>
            </a:p>
          </p:txBody>
        </p:sp>
        <p:grpSp>
          <p:nvGrpSpPr>
            <p:cNvPr id="8" name="Group 15"/>
            <p:cNvGrpSpPr/>
            <p:nvPr/>
          </p:nvGrpSpPr>
          <p:grpSpPr bwMode="auto">
            <a:xfrm>
              <a:off x="1516293" y="2856950"/>
              <a:ext cx="1647056" cy="1133216"/>
              <a:chOff x="5767232" y="849912"/>
              <a:chExt cx="1647056" cy="1133216"/>
            </a:xfrm>
          </p:grpSpPr>
          <p:sp>
            <p:nvSpPr>
              <p:cNvPr id="10" name="Rounded Rectangle 17"/>
              <p:cNvSpPr/>
              <p:nvPr/>
            </p:nvSpPr>
            <p:spPr>
              <a:xfrm>
                <a:off x="5767232" y="849912"/>
                <a:ext cx="1647056" cy="1133216"/>
              </a:xfrm>
              <a:prstGeom prst="roundRect">
                <a:avLst/>
              </a:prstGeom>
              <a:solidFill>
                <a:schemeClr val="tx1">
                  <a:lumMod val="50000"/>
                  <a:lumOff val="50000"/>
                </a:schemeClr>
              </a:solid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pPr>
                  <a:defRPr/>
                </a:pPr>
                <a:endParaRPr lang="zh-CN" altLang="en-US" sz="2800">
                  <a:latin typeface="Arial" panose="020B0604020202020204"/>
                  <a:ea typeface="微软雅黑 Light"/>
                  <a:cs typeface="+mn-ea"/>
                  <a:sym typeface="Arial" panose="020B0604020202020204"/>
                </a:endParaRPr>
              </a:p>
            </p:txBody>
          </p:sp>
          <p:sp>
            <p:nvSpPr>
              <p:cNvPr id="11" name="Rounded Rectangle 4"/>
              <p:cNvSpPr/>
              <p:nvPr/>
            </p:nvSpPr>
            <p:spPr>
              <a:xfrm>
                <a:off x="5822583" y="905227"/>
                <a:ext cx="1536354" cy="1022585"/>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endParaRPr lang="en-US" b="1" dirty="0">
                  <a:solidFill>
                    <a:schemeClr val="bg1"/>
                  </a:solidFill>
                  <a:latin typeface="Arial" panose="020B0604020202020204"/>
                  <a:ea typeface="微软雅黑 Light"/>
                  <a:cs typeface="+mn-ea"/>
                  <a:sym typeface="Arial" panose="020B0604020202020204"/>
                </a:endParaRPr>
              </a:p>
            </p:txBody>
          </p:sp>
        </p:grpSp>
        <p:sp>
          <p:nvSpPr>
            <p:cNvPr id="9" name="TextBox 8"/>
            <p:cNvSpPr txBox="1"/>
            <p:nvPr/>
          </p:nvSpPr>
          <p:spPr>
            <a:xfrm>
              <a:off x="1767615" y="3206782"/>
              <a:ext cx="1139924" cy="470927"/>
            </a:xfrm>
            <a:prstGeom prst="rect">
              <a:avLst/>
            </a:prstGeom>
            <a:noFill/>
          </p:spPr>
          <p:txBody>
            <a:bodyPr wrap="none">
              <a:spAutoFit/>
            </a:bodyPr>
            <a:lstStyle/>
            <a:p>
              <a:pPr algn="ctr">
                <a:lnSpc>
                  <a:spcPct val="150000"/>
                </a:lnSpc>
                <a:defRPr/>
              </a:pPr>
              <a:r>
                <a:rPr lang="zh-CN" altLang="en-US" sz="2000" b="1" dirty="0">
                  <a:solidFill>
                    <a:schemeClr val="bg1"/>
                  </a:solidFill>
                  <a:latin typeface="Arial" panose="020B0604020202020204"/>
                  <a:ea typeface="微软雅黑 Light"/>
                  <a:cs typeface="+mn-ea"/>
                  <a:sym typeface="Arial" panose="020B0604020202020204"/>
                </a:rPr>
                <a:t>添加标题</a:t>
              </a:r>
              <a:endParaRPr lang="en-US" sz="2000" b="1" dirty="0">
                <a:solidFill>
                  <a:schemeClr val="bg1"/>
                </a:solidFill>
                <a:latin typeface="Arial" panose="020B0604020202020204"/>
                <a:ea typeface="微软雅黑 Light"/>
                <a:cs typeface="+mn-ea"/>
                <a:sym typeface="Arial" panose="020B0604020202020204"/>
              </a:endParaRPr>
            </a:p>
          </p:txBody>
        </p:sp>
      </p:grpSp>
      <p:grpSp>
        <p:nvGrpSpPr>
          <p:cNvPr id="12" name="Group 19"/>
          <p:cNvGrpSpPr/>
          <p:nvPr/>
        </p:nvGrpSpPr>
        <p:grpSpPr bwMode="auto">
          <a:xfrm>
            <a:off x="4179888" y="2643188"/>
            <a:ext cx="1749425" cy="1203325"/>
            <a:chOff x="3410565" y="2856950"/>
            <a:chExt cx="1647056" cy="1133216"/>
          </a:xfrm>
        </p:grpSpPr>
        <p:sp>
          <p:nvSpPr>
            <p:cNvPr id="13" name="TextBox 12"/>
            <p:cNvSpPr txBox="1"/>
            <p:nvPr/>
          </p:nvSpPr>
          <p:spPr>
            <a:xfrm>
              <a:off x="3672121" y="3170902"/>
              <a:ext cx="1138890" cy="472423"/>
            </a:xfrm>
            <a:prstGeom prst="rect">
              <a:avLst/>
            </a:prstGeom>
            <a:noFill/>
          </p:spPr>
          <p:txBody>
            <a:bodyPr wrap="none">
              <a:spAutoFit/>
            </a:bodyPr>
            <a:lstStyle/>
            <a:p>
              <a:pPr algn="ctr">
                <a:lnSpc>
                  <a:spcPct val="150000"/>
                </a:lnSpc>
                <a:defRPr/>
              </a:pPr>
              <a:r>
                <a:rPr lang="zh-CN" altLang="en-US" sz="2000" b="1">
                  <a:solidFill>
                    <a:schemeClr val="bg1"/>
                  </a:solidFill>
                  <a:latin typeface="Arial" panose="020B0604020202020204"/>
                  <a:ea typeface="微软雅黑 Light"/>
                  <a:cs typeface="+mn-ea"/>
                  <a:sym typeface="Arial" panose="020B0604020202020204"/>
                </a:rPr>
                <a:t>添加标题</a:t>
              </a:r>
              <a:endParaRPr lang="en-US" sz="2000" b="1" dirty="0">
                <a:solidFill>
                  <a:schemeClr val="bg1"/>
                </a:solidFill>
                <a:latin typeface="Arial" panose="020B0604020202020204"/>
                <a:ea typeface="微软雅黑 Light"/>
                <a:cs typeface="+mn-ea"/>
                <a:sym typeface="Arial" panose="020B0604020202020204"/>
              </a:endParaRPr>
            </a:p>
          </p:txBody>
        </p:sp>
        <p:sp>
          <p:nvSpPr>
            <p:cNvPr id="14" name="Rounded Rectangle 21"/>
            <p:cNvSpPr/>
            <p:nvPr/>
          </p:nvSpPr>
          <p:spPr>
            <a:xfrm>
              <a:off x="3410565" y="2856950"/>
              <a:ext cx="1647056" cy="1133216"/>
            </a:xfrm>
            <a:prstGeom prst="roundRect">
              <a:avLst/>
            </a:prstGeom>
            <a:solidFill>
              <a:schemeClr val="accent2"/>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pPr>
                <a:defRPr/>
              </a:pPr>
              <a:endParaRPr lang="zh-CN" altLang="en-US" sz="2800">
                <a:latin typeface="Arial" panose="020B0604020202020204"/>
                <a:ea typeface="微软雅黑 Light"/>
                <a:cs typeface="+mn-ea"/>
                <a:sym typeface="Arial" panose="020B0604020202020204"/>
              </a:endParaRPr>
            </a:p>
          </p:txBody>
        </p:sp>
        <p:sp>
          <p:nvSpPr>
            <p:cNvPr id="15" name="Rounded Rectangle 4"/>
            <p:cNvSpPr/>
            <p:nvPr/>
          </p:nvSpPr>
          <p:spPr>
            <a:xfrm>
              <a:off x="3465865" y="2912265"/>
              <a:ext cx="1536455" cy="1022585"/>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endParaRPr lang="en-US" b="1" dirty="0">
                <a:solidFill>
                  <a:schemeClr val="bg1"/>
                </a:solidFill>
                <a:latin typeface="Arial" panose="020B0604020202020204"/>
                <a:ea typeface="微软雅黑 Light"/>
                <a:cs typeface="+mn-ea"/>
                <a:sym typeface="Arial" panose="020B0604020202020204"/>
              </a:endParaRPr>
            </a:p>
          </p:txBody>
        </p:sp>
        <p:sp>
          <p:nvSpPr>
            <p:cNvPr id="16" name="TextBox 15"/>
            <p:cNvSpPr txBox="1"/>
            <p:nvPr/>
          </p:nvSpPr>
          <p:spPr>
            <a:xfrm>
              <a:off x="3645218" y="3206782"/>
              <a:ext cx="1140385" cy="470927"/>
            </a:xfrm>
            <a:prstGeom prst="rect">
              <a:avLst/>
            </a:prstGeom>
            <a:noFill/>
          </p:spPr>
          <p:txBody>
            <a:bodyPr wrap="none">
              <a:spAutoFit/>
            </a:bodyPr>
            <a:lstStyle/>
            <a:p>
              <a:pPr algn="ctr">
                <a:lnSpc>
                  <a:spcPct val="150000"/>
                </a:lnSpc>
                <a:defRPr/>
              </a:pPr>
              <a:r>
                <a:rPr lang="zh-CN" altLang="en-US" sz="2000" b="1">
                  <a:solidFill>
                    <a:schemeClr val="bg1"/>
                  </a:solidFill>
                  <a:latin typeface="Arial" panose="020B0604020202020204"/>
                  <a:ea typeface="微软雅黑 Light"/>
                  <a:cs typeface="+mn-ea"/>
                  <a:sym typeface="Arial" panose="020B0604020202020204"/>
                </a:rPr>
                <a:t>添加标题</a:t>
              </a:r>
              <a:endParaRPr lang="en-US" sz="2000" b="1" dirty="0">
                <a:solidFill>
                  <a:schemeClr val="bg1"/>
                </a:solidFill>
                <a:latin typeface="Arial" panose="020B0604020202020204"/>
                <a:ea typeface="微软雅黑 Light"/>
                <a:cs typeface="+mn-ea"/>
                <a:sym typeface="Arial" panose="020B0604020202020204"/>
              </a:endParaRPr>
            </a:p>
          </p:txBody>
        </p:sp>
      </p:grpSp>
      <p:grpSp>
        <p:nvGrpSpPr>
          <p:cNvPr id="17" name="Group 24"/>
          <p:cNvGrpSpPr/>
          <p:nvPr/>
        </p:nvGrpSpPr>
        <p:grpSpPr bwMode="auto">
          <a:xfrm>
            <a:off x="6232525" y="2643188"/>
            <a:ext cx="1749425" cy="1203325"/>
            <a:chOff x="5344140" y="2856950"/>
            <a:chExt cx="1647056" cy="1133216"/>
          </a:xfrm>
        </p:grpSpPr>
        <p:sp>
          <p:nvSpPr>
            <p:cNvPr id="18" name="TextBox 17"/>
            <p:cNvSpPr txBox="1"/>
            <p:nvPr/>
          </p:nvSpPr>
          <p:spPr>
            <a:xfrm>
              <a:off x="5604201" y="3170902"/>
              <a:ext cx="1140385" cy="472423"/>
            </a:xfrm>
            <a:prstGeom prst="rect">
              <a:avLst/>
            </a:prstGeom>
            <a:noFill/>
          </p:spPr>
          <p:txBody>
            <a:bodyPr wrap="none">
              <a:spAutoFit/>
            </a:bodyPr>
            <a:lstStyle/>
            <a:p>
              <a:pPr algn="ctr">
                <a:lnSpc>
                  <a:spcPct val="150000"/>
                </a:lnSpc>
                <a:defRPr/>
              </a:pPr>
              <a:r>
                <a:rPr lang="zh-CN" altLang="en-US" sz="2000" b="1">
                  <a:solidFill>
                    <a:schemeClr val="bg1"/>
                  </a:solidFill>
                  <a:latin typeface="Arial" panose="020B0604020202020204"/>
                  <a:ea typeface="微软雅黑 Light"/>
                  <a:cs typeface="+mn-ea"/>
                  <a:sym typeface="Arial" panose="020B0604020202020204"/>
                </a:rPr>
                <a:t>添加标题</a:t>
              </a:r>
              <a:endParaRPr lang="en-US" sz="2000" b="1" dirty="0">
                <a:solidFill>
                  <a:schemeClr val="bg1"/>
                </a:solidFill>
                <a:latin typeface="Arial" panose="020B0604020202020204"/>
                <a:ea typeface="微软雅黑 Light"/>
                <a:cs typeface="+mn-ea"/>
                <a:sym typeface="Arial" panose="020B0604020202020204"/>
              </a:endParaRPr>
            </a:p>
          </p:txBody>
        </p:sp>
        <p:grpSp>
          <p:nvGrpSpPr>
            <p:cNvPr id="19" name="Group 26"/>
            <p:cNvGrpSpPr/>
            <p:nvPr/>
          </p:nvGrpSpPr>
          <p:grpSpPr bwMode="auto">
            <a:xfrm>
              <a:off x="5344140" y="2856950"/>
              <a:ext cx="1647056" cy="1133216"/>
              <a:chOff x="2535" y="849912"/>
              <a:chExt cx="1647056" cy="1133216"/>
            </a:xfrm>
          </p:grpSpPr>
          <p:sp>
            <p:nvSpPr>
              <p:cNvPr id="21" name="Rounded Rectangle 28"/>
              <p:cNvSpPr/>
              <p:nvPr/>
            </p:nvSpPr>
            <p:spPr>
              <a:xfrm>
                <a:off x="2535" y="849912"/>
                <a:ext cx="1647056" cy="1133216"/>
              </a:xfrm>
              <a:prstGeom prst="roundRect">
                <a:avLst/>
              </a:prstGeom>
              <a:solidFill>
                <a:schemeClr val="tx1">
                  <a:lumMod val="50000"/>
                  <a:lumOff val="50000"/>
                </a:scheme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pPr>
                  <a:defRPr/>
                </a:pPr>
                <a:endParaRPr lang="zh-CN" altLang="en-US" sz="2800">
                  <a:latin typeface="Arial" panose="020B0604020202020204"/>
                  <a:ea typeface="微软雅黑 Light"/>
                  <a:cs typeface="+mn-ea"/>
                  <a:sym typeface="Arial" panose="020B0604020202020204"/>
                </a:endParaRPr>
              </a:p>
            </p:txBody>
          </p:sp>
          <p:sp>
            <p:nvSpPr>
              <p:cNvPr id="22" name="Rounded Rectangle 4"/>
              <p:cNvSpPr/>
              <p:nvPr/>
            </p:nvSpPr>
            <p:spPr>
              <a:xfrm>
                <a:off x="57836" y="905227"/>
                <a:ext cx="1536455" cy="1022585"/>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endParaRPr lang="en-US" b="1" dirty="0">
                  <a:solidFill>
                    <a:schemeClr val="bg1"/>
                  </a:solidFill>
                  <a:latin typeface="Arial" panose="020B0604020202020204"/>
                  <a:ea typeface="微软雅黑 Light"/>
                  <a:cs typeface="+mn-ea"/>
                  <a:sym typeface="Arial" panose="020B0604020202020204"/>
                </a:endParaRPr>
              </a:p>
            </p:txBody>
          </p:sp>
        </p:grpSp>
        <p:sp>
          <p:nvSpPr>
            <p:cNvPr id="20" name="TextBox 19"/>
            <p:cNvSpPr txBox="1"/>
            <p:nvPr/>
          </p:nvSpPr>
          <p:spPr>
            <a:xfrm>
              <a:off x="5601212" y="3206782"/>
              <a:ext cx="1140385" cy="470927"/>
            </a:xfrm>
            <a:prstGeom prst="rect">
              <a:avLst/>
            </a:prstGeom>
            <a:noFill/>
          </p:spPr>
          <p:txBody>
            <a:bodyPr wrap="none">
              <a:spAutoFit/>
            </a:bodyPr>
            <a:lstStyle/>
            <a:p>
              <a:pPr algn="ctr">
                <a:lnSpc>
                  <a:spcPct val="150000"/>
                </a:lnSpc>
                <a:defRPr/>
              </a:pPr>
              <a:r>
                <a:rPr lang="zh-CN" altLang="en-US" sz="2000" b="1">
                  <a:solidFill>
                    <a:schemeClr val="bg1"/>
                  </a:solidFill>
                  <a:latin typeface="Arial" panose="020B0604020202020204"/>
                  <a:ea typeface="微软雅黑 Light"/>
                  <a:cs typeface="+mn-ea"/>
                  <a:sym typeface="Arial" panose="020B0604020202020204"/>
                </a:rPr>
                <a:t>添加标题</a:t>
              </a:r>
              <a:endParaRPr lang="en-US" sz="2000" b="1" dirty="0">
                <a:solidFill>
                  <a:schemeClr val="bg1"/>
                </a:solidFill>
                <a:latin typeface="Arial" panose="020B0604020202020204"/>
                <a:ea typeface="微软雅黑 Light"/>
                <a:cs typeface="+mn-ea"/>
                <a:sym typeface="Arial" panose="020B0604020202020204"/>
              </a:endParaRPr>
            </a:p>
          </p:txBody>
        </p:sp>
      </p:grpSp>
      <p:grpSp>
        <p:nvGrpSpPr>
          <p:cNvPr id="23" name="Group 30"/>
          <p:cNvGrpSpPr/>
          <p:nvPr/>
        </p:nvGrpSpPr>
        <p:grpSpPr bwMode="auto">
          <a:xfrm>
            <a:off x="8275638" y="2643188"/>
            <a:ext cx="1747837" cy="1203325"/>
            <a:chOff x="7266987" y="2856950"/>
            <a:chExt cx="1647056" cy="1133216"/>
          </a:xfrm>
        </p:grpSpPr>
        <p:sp>
          <p:nvSpPr>
            <p:cNvPr id="24" name="TextBox 23"/>
            <p:cNvSpPr txBox="1"/>
            <p:nvPr/>
          </p:nvSpPr>
          <p:spPr>
            <a:xfrm>
              <a:off x="7518309" y="3170902"/>
              <a:ext cx="1139925" cy="472423"/>
            </a:xfrm>
            <a:prstGeom prst="rect">
              <a:avLst/>
            </a:prstGeom>
            <a:noFill/>
          </p:spPr>
          <p:txBody>
            <a:bodyPr wrap="none">
              <a:spAutoFit/>
            </a:bodyPr>
            <a:lstStyle/>
            <a:p>
              <a:pPr algn="ctr">
                <a:lnSpc>
                  <a:spcPct val="150000"/>
                </a:lnSpc>
                <a:defRPr/>
              </a:pPr>
              <a:r>
                <a:rPr lang="zh-CN" altLang="en-US" sz="2000" b="1">
                  <a:solidFill>
                    <a:schemeClr val="bg1"/>
                  </a:solidFill>
                  <a:latin typeface="Arial" panose="020B0604020202020204"/>
                  <a:ea typeface="微软雅黑 Light"/>
                  <a:cs typeface="+mn-ea"/>
                  <a:sym typeface="Arial" panose="020B0604020202020204"/>
                </a:rPr>
                <a:t>添加标题</a:t>
              </a:r>
              <a:endParaRPr lang="en-US" sz="2000" b="1" dirty="0">
                <a:solidFill>
                  <a:schemeClr val="bg1"/>
                </a:solidFill>
                <a:latin typeface="Arial" panose="020B0604020202020204"/>
                <a:ea typeface="微软雅黑 Light"/>
                <a:cs typeface="+mn-ea"/>
                <a:sym typeface="Arial" panose="020B0604020202020204"/>
              </a:endParaRPr>
            </a:p>
          </p:txBody>
        </p:sp>
        <p:grpSp>
          <p:nvGrpSpPr>
            <p:cNvPr id="25" name="Group 32"/>
            <p:cNvGrpSpPr/>
            <p:nvPr/>
          </p:nvGrpSpPr>
          <p:grpSpPr bwMode="auto">
            <a:xfrm>
              <a:off x="7266987" y="2856950"/>
              <a:ext cx="1647056" cy="1133216"/>
              <a:chOff x="2535" y="849912"/>
              <a:chExt cx="1647056" cy="1133216"/>
            </a:xfrm>
          </p:grpSpPr>
          <p:sp>
            <p:nvSpPr>
              <p:cNvPr id="27" name="Rounded Rectangle 34"/>
              <p:cNvSpPr/>
              <p:nvPr/>
            </p:nvSpPr>
            <p:spPr>
              <a:xfrm>
                <a:off x="2535" y="849912"/>
                <a:ext cx="1647056" cy="1133216"/>
              </a:xfrm>
              <a:prstGeom prst="roundRect">
                <a:avLst/>
              </a:prstGeom>
              <a:solidFill>
                <a:schemeClr val="accent2"/>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pPr>
                  <a:defRPr/>
                </a:pPr>
                <a:endParaRPr lang="zh-CN" altLang="en-US" sz="2800">
                  <a:latin typeface="Arial" panose="020B0604020202020204"/>
                  <a:ea typeface="微软雅黑 Light"/>
                  <a:cs typeface="+mn-ea"/>
                  <a:sym typeface="Arial" panose="020B0604020202020204"/>
                </a:endParaRPr>
              </a:p>
            </p:txBody>
          </p:sp>
          <p:sp>
            <p:nvSpPr>
              <p:cNvPr id="28" name="Rounded Rectangle 4"/>
              <p:cNvSpPr/>
              <p:nvPr/>
            </p:nvSpPr>
            <p:spPr>
              <a:xfrm>
                <a:off x="57885" y="905227"/>
                <a:ext cx="1536356" cy="1022585"/>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endParaRPr lang="en-US" b="1" dirty="0">
                  <a:solidFill>
                    <a:schemeClr val="bg1"/>
                  </a:solidFill>
                  <a:latin typeface="Arial" panose="020B0604020202020204"/>
                  <a:ea typeface="微软雅黑 Light"/>
                  <a:cs typeface="+mn-ea"/>
                  <a:sym typeface="Arial" panose="020B0604020202020204"/>
                </a:endParaRPr>
              </a:p>
            </p:txBody>
          </p:sp>
        </p:grpSp>
        <p:sp>
          <p:nvSpPr>
            <p:cNvPr id="26" name="TextBox 25"/>
            <p:cNvSpPr txBox="1"/>
            <p:nvPr/>
          </p:nvSpPr>
          <p:spPr>
            <a:xfrm>
              <a:off x="7506341" y="3206782"/>
              <a:ext cx="1139925" cy="470927"/>
            </a:xfrm>
            <a:prstGeom prst="rect">
              <a:avLst/>
            </a:prstGeom>
            <a:noFill/>
          </p:spPr>
          <p:txBody>
            <a:bodyPr wrap="none">
              <a:spAutoFit/>
            </a:bodyPr>
            <a:lstStyle/>
            <a:p>
              <a:pPr algn="ctr">
                <a:lnSpc>
                  <a:spcPct val="150000"/>
                </a:lnSpc>
                <a:defRPr/>
              </a:pPr>
              <a:r>
                <a:rPr lang="zh-CN" altLang="en-US" sz="2000" b="1" dirty="0">
                  <a:solidFill>
                    <a:schemeClr val="bg1"/>
                  </a:solidFill>
                  <a:latin typeface="Arial" panose="020B0604020202020204"/>
                  <a:ea typeface="微软雅黑 Light"/>
                  <a:cs typeface="+mn-ea"/>
                  <a:sym typeface="Arial" panose="020B0604020202020204"/>
                </a:rPr>
                <a:t>添加标题</a:t>
              </a:r>
              <a:endParaRPr lang="en-US" sz="2000" b="1" dirty="0">
                <a:solidFill>
                  <a:schemeClr val="bg1"/>
                </a:solidFill>
                <a:latin typeface="Arial" panose="020B0604020202020204"/>
                <a:ea typeface="微软雅黑 Light"/>
                <a:cs typeface="+mn-ea"/>
                <a:sym typeface="Arial" panose="020B0604020202020204"/>
              </a:endParaRPr>
            </a:p>
          </p:txBody>
        </p:sp>
      </p:grpSp>
      <p:sp>
        <p:nvSpPr>
          <p:cNvPr id="29" name="TextBox 28"/>
          <p:cNvSpPr txBox="1"/>
          <p:nvPr/>
        </p:nvSpPr>
        <p:spPr>
          <a:xfrm>
            <a:off x="2444750" y="4165600"/>
            <a:ext cx="5278438" cy="1524000"/>
          </a:xfrm>
          <a:prstGeom prst="rect">
            <a:avLst/>
          </a:prstGeom>
          <a:noFill/>
        </p:spPr>
        <p:txBody>
          <a:bodyPr>
            <a:spAutoFit/>
          </a:bodyPr>
          <a:lstStyle/>
          <a:p>
            <a:pPr>
              <a:lnSpc>
                <a:spcPct val="150000"/>
              </a:lnSpc>
              <a:defRPr/>
            </a:pPr>
            <a:r>
              <a:rPr lang="zh-CN" altLang="en-US" sz="1600" dirty="0">
                <a:solidFill>
                  <a:schemeClr val="tx1">
                    <a:lumMod val="50000"/>
                    <a:lumOff val="50000"/>
                  </a:schemeClr>
                </a:solidFill>
                <a:ea typeface="微软雅黑 Light"/>
                <a:sym typeface="Arial" panose="020B0604020202020204"/>
              </a:rPr>
              <a:t>此处添加详细文本描述，建议与标题相关并符合整体语言风格。此处添加详细文本描述，建议与标题相关并符合整体语言风格。</a:t>
            </a:r>
            <a:endParaRPr lang="en-US" altLang="zh-CN" sz="1600" dirty="0">
              <a:solidFill>
                <a:schemeClr val="tx1">
                  <a:lumMod val="50000"/>
                  <a:lumOff val="50000"/>
                </a:schemeClr>
              </a:solidFill>
              <a:ea typeface="微软雅黑 Light"/>
              <a:cs typeface="Lato Light" charset="0"/>
              <a:sym typeface="Arial" panose="020B0604020202020204"/>
            </a:endParaRPr>
          </a:p>
          <a:p>
            <a:pPr>
              <a:lnSpc>
                <a:spcPct val="150000"/>
              </a:lnSpc>
              <a:defRPr/>
            </a:pPr>
            <a:endParaRPr lang="en-US" altLang="zh-CN" sz="1600" dirty="0">
              <a:solidFill>
                <a:schemeClr val="tx1">
                  <a:lumMod val="50000"/>
                  <a:lumOff val="50000"/>
                </a:schemeClr>
              </a:solidFill>
              <a:ea typeface="微软雅黑 Light"/>
              <a:cs typeface="Lato Light"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2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pic>
        <p:nvPicPr>
          <p:cNvPr id="28" name="图片 4"/>
          <p:cNvPicPr>
            <a:picLocks noChangeAspect="1" noChangeArrowheads="1"/>
          </p:cNvPicPr>
          <p:nvPr/>
        </p:nvPicPr>
        <p:blipFill>
          <a:blip r:embed="rId2">
            <a:extLst>
              <a:ext uri="{28A0092B-C50C-407E-A947-70E740481C1C}">
                <a14:useLocalDpi xmlns:a14="http://schemas.microsoft.com/office/drawing/2010/main" val="0"/>
              </a:ext>
            </a:extLst>
          </a:blip>
          <a:srcRect b="9450"/>
          <a:stretch>
            <a:fillRect/>
          </a:stretch>
        </p:blipFill>
        <p:spPr bwMode="auto">
          <a:xfrm>
            <a:off x="9223200" y="2361159"/>
            <a:ext cx="3529139" cy="4498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组合 28"/>
          <p:cNvGrpSpPr/>
          <p:nvPr/>
        </p:nvGrpSpPr>
        <p:grpSpPr>
          <a:xfrm>
            <a:off x="7613684" y="1540231"/>
            <a:ext cx="1580945" cy="1583105"/>
            <a:chOff x="5711006" y="1154906"/>
            <a:chExt cx="1185863" cy="1187054"/>
          </a:xfrm>
          <a:solidFill>
            <a:srgbClr val="ED7545"/>
          </a:solidFill>
        </p:grpSpPr>
        <p:sp>
          <p:nvSpPr>
            <p:cNvPr id="30" name="Oval 145"/>
            <p:cNvSpPr>
              <a:spLocks noChangeAspect="1" noChangeArrowheads="1"/>
            </p:cNvSpPr>
            <p:nvPr/>
          </p:nvSpPr>
          <p:spPr bwMode="auto">
            <a:xfrm>
              <a:off x="5711006" y="1154906"/>
              <a:ext cx="1185863" cy="118705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b="1">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1" name="Text Placeholder 3"/>
            <p:cNvSpPr txBox="1">
              <a:spLocks noChangeArrowheads="1"/>
            </p:cNvSpPr>
            <p:nvPr/>
          </p:nvSpPr>
          <p:spPr bwMode="auto">
            <a:xfrm>
              <a:off x="5945560" y="1533525"/>
              <a:ext cx="716756" cy="4298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1216025">
                <a:defRPr>
                  <a:solidFill>
                    <a:schemeClr val="tx1"/>
                  </a:solidFill>
                  <a:latin typeface="Calibri" panose="020F0502020204030204" pitchFamily="34" charset="0"/>
                  <a:ea typeface="宋体" panose="02010600030101010101" pitchFamily="2" charset="-122"/>
                </a:defRPr>
              </a:lvl1pPr>
              <a:lvl2pPr defTabSz="1216025">
                <a:defRPr>
                  <a:solidFill>
                    <a:schemeClr val="tx1"/>
                  </a:solidFill>
                  <a:latin typeface="Calibri" panose="020F0502020204030204" pitchFamily="34" charset="0"/>
                  <a:ea typeface="宋体" panose="02010600030101010101" pitchFamily="2" charset="-122"/>
                </a:defRPr>
              </a:lvl2pPr>
              <a:lvl3pPr defTabSz="1216025">
                <a:defRPr>
                  <a:solidFill>
                    <a:schemeClr val="tx1"/>
                  </a:solidFill>
                  <a:latin typeface="Calibri" panose="020F0502020204030204" pitchFamily="34" charset="0"/>
                  <a:ea typeface="宋体" panose="02010600030101010101" pitchFamily="2" charset="-122"/>
                </a:defRPr>
              </a:lvl3pPr>
              <a:lvl4pPr defTabSz="1216025">
                <a:defRPr>
                  <a:solidFill>
                    <a:schemeClr val="tx1"/>
                  </a:solidFill>
                  <a:latin typeface="Calibri" panose="020F0502020204030204" pitchFamily="34" charset="0"/>
                  <a:ea typeface="宋体" panose="02010600030101010101" pitchFamily="2" charset="-122"/>
                </a:defRPr>
              </a:lvl4pPr>
              <a:lvl5pPr defTabSz="1216025">
                <a:defRPr>
                  <a:solidFill>
                    <a:schemeClr val="tx1"/>
                  </a:solidFill>
                  <a:latin typeface="Calibri" panose="020F0502020204030204" pitchFamily="34" charset="0"/>
                  <a:ea typeface="宋体" panose="02010600030101010101" pitchFamily="2" charset="-122"/>
                </a:defRPr>
              </a:lvl5pPr>
              <a:lvl6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en-US" altLang="zh-CN" sz="3700" dirty="0">
                  <a:solidFill>
                    <a:srgbClr val="FFFFFF"/>
                  </a:solidFill>
                  <a:latin typeface="Arial" panose="020B0604020202020204" pitchFamily="34" charset="0"/>
                  <a:ea typeface="微软雅黑" panose="020B0503020204020204" charset="-122"/>
                  <a:sym typeface="Arial" panose="020B0604020202020204" pitchFamily="34" charset="0"/>
                </a:rPr>
                <a:t>65%</a:t>
              </a:r>
              <a:endParaRPr lang="en-US" altLang="zh-CN" sz="3700"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grpSp>
        <p:nvGrpSpPr>
          <p:cNvPr id="32" name="组合 31"/>
          <p:cNvGrpSpPr/>
          <p:nvPr/>
        </p:nvGrpSpPr>
        <p:grpSpPr>
          <a:xfrm>
            <a:off x="2950217" y="1546584"/>
            <a:ext cx="1544436" cy="1544996"/>
            <a:chOff x="2212951" y="1159669"/>
            <a:chExt cx="1158478" cy="1158479"/>
          </a:xfrm>
          <a:solidFill>
            <a:srgbClr val="ED7545"/>
          </a:solidFill>
        </p:grpSpPr>
        <p:sp>
          <p:nvSpPr>
            <p:cNvPr id="33" name="Oval 128"/>
            <p:cNvSpPr>
              <a:spLocks noChangeAspect="1" noChangeArrowheads="1"/>
            </p:cNvSpPr>
            <p:nvPr/>
          </p:nvSpPr>
          <p:spPr bwMode="auto">
            <a:xfrm>
              <a:off x="2212951" y="1159669"/>
              <a:ext cx="1158478" cy="115847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150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4" name="Text Placeholder 3"/>
            <p:cNvSpPr txBox="1">
              <a:spLocks noChangeArrowheads="1"/>
            </p:cNvSpPr>
            <p:nvPr/>
          </p:nvSpPr>
          <p:spPr bwMode="auto">
            <a:xfrm>
              <a:off x="2433216" y="1524000"/>
              <a:ext cx="717947" cy="4298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1216025">
                <a:defRPr>
                  <a:solidFill>
                    <a:schemeClr val="tx1"/>
                  </a:solidFill>
                  <a:latin typeface="Calibri" panose="020F0502020204030204" pitchFamily="34" charset="0"/>
                  <a:ea typeface="宋体" panose="02010600030101010101" pitchFamily="2" charset="-122"/>
                </a:defRPr>
              </a:lvl1pPr>
              <a:lvl2pPr defTabSz="1216025">
                <a:defRPr>
                  <a:solidFill>
                    <a:schemeClr val="tx1"/>
                  </a:solidFill>
                  <a:latin typeface="Calibri" panose="020F0502020204030204" pitchFamily="34" charset="0"/>
                  <a:ea typeface="宋体" panose="02010600030101010101" pitchFamily="2" charset="-122"/>
                </a:defRPr>
              </a:lvl2pPr>
              <a:lvl3pPr defTabSz="1216025">
                <a:defRPr>
                  <a:solidFill>
                    <a:schemeClr val="tx1"/>
                  </a:solidFill>
                  <a:latin typeface="Calibri" panose="020F0502020204030204" pitchFamily="34" charset="0"/>
                  <a:ea typeface="宋体" panose="02010600030101010101" pitchFamily="2" charset="-122"/>
                </a:defRPr>
              </a:lvl3pPr>
              <a:lvl4pPr defTabSz="1216025">
                <a:defRPr>
                  <a:solidFill>
                    <a:schemeClr val="tx1"/>
                  </a:solidFill>
                  <a:latin typeface="Calibri" panose="020F0502020204030204" pitchFamily="34" charset="0"/>
                  <a:ea typeface="宋体" panose="02010600030101010101" pitchFamily="2" charset="-122"/>
                </a:defRPr>
              </a:lvl4pPr>
              <a:lvl5pPr defTabSz="1216025">
                <a:defRPr>
                  <a:solidFill>
                    <a:schemeClr val="tx1"/>
                  </a:solidFill>
                  <a:latin typeface="Calibri" panose="020F0502020204030204" pitchFamily="34" charset="0"/>
                  <a:ea typeface="宋体" panose="02010600030101010101" pitchFamily="2" charset="-122"/>
                </a:defRPr>
              </a:lvl5pPr>
              <a:lvl6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en-US" altLang="zh-CN" sz="3700">
                  <a:solidFill>
                    <a:srgbClr val="FFFFFF"/>
                  </a:solidFill>
                  <a:latin typeface="Arial" panose="020B0604020202020204" pitchFamily="34" charset="0"/>
                  <a:ea typeface="微软雅黑" panose="020B0503020204020204" charset="-122"/>
                  <a:sym typeface="Arial" panose="020B0604020202020204" pitchFamily="34" charset="0"/>
                </a:rPr>
                <a:t>70%</a:t>
              </a:r>
              <a:endParaRPr lang="en-US" altLang="zh-CN" sz="3700">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grpSp>
        <p:nvGrpSpPr>
          <p:cNvPr id="35" name="组合 34"/>
          <p:cNvGrpSpPr/>
          <p:nvPr/>
        </p:nvGrpSpPr>
        <p:grpSpPr>
          <a:xfrm>
            <a:off x="7586701" y="3671150"/>
            <a:ext cx="1222216" cy="1221071"/>
            <a:chOff x="5690766" y="2752725"/>
            <a:chExt cx="916781" cy="915591"/>
          </a:xfrm>
          <a:solidFill>
            <a:schemeClr val="tx1">
              <a:lumMod val="50000"/>
              <a:lumOff val="50000"/>
            </a:schemeClr>
          </a:solidFill>
        </p:grpSpPr>
        <p:sp>
          <p:nvSpPr>
            <p:cNvPr id="36" name="Oval 114"/>
            <p:cNvSpPr>
              <a:spLocks noChangeAspect="1" noChangeArrowheads="1"/>
            </p:cNvSpPr>
            <p:nvPr/>
          </p:nvSpPr>
          <p:spPr bwMode="auto">
            <a:xfrm>
              <a:off x="5690766" y="2752725"/>
              <a:ext cx="916781" cy="91559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b="1">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7" name="Text Placeholder 3"/>
            <p:cNvSpPr txBox="1">
              <a:spLocks noChangeArrowheads="1"/>
            </p:cNvSpPr>
            <p:nvPr/>
          </p:nvSpPr>
          <p:spPr bwMode="auto">
            <a:xfrm>
              <a:off x="5790779" y="2995613"/>
              <a:ext cx="716756" cy="4298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1216025">
                <a:defRPr>
                  <a:solidFill>
                    <a:schemeClr val="tx1"/>
                  </a:solidFill>
                  <a:latin typeface="Calibri" panose="020F0502020204030204" pitchFamily="34" charset="0"/>
                  <a:ea typeface="宋体" panose="02010600030101010101" pitchFamily="2" charset="-122"/>
                </a:defRPr>
              </a:lvl1pPr>
              <a:lvl2pPr defTabSz="1216025">
                <a:defRPr>
                  <a:solidFill>
                    <a:schemeClr val="tx1"/>
                  </a:solidFill>
                  <a:latin typeface="Calibri" panose="020F0502020204030204" pitchFamily="34" charset="0"/>
                  <a:ea typeface="宋体" panose="02010600030101010101" pitchFamily="2" charset="-122"/>
                </a:defRPr>
              </a:lvl2pPr>
              <a:lvl3pPr defTabSz="1216025">
                <a:defRPr>
                  <a:solidFill>
                    <a:schemeClr val="tx1"/>
                  </a:solidFill>
                  <a:latin typeface="Calibri" panose="020F0502020204030204" pitchFamily="34" charset="0"/>
                  <a:ea typeface="宋体" panose="02010600030101010101" pitchFamily="2" charset="-122"/>
                </a:defRPr>
              </a:lvl3pPr>
              <a:lvl4pPr defTabSz="1216025">
                <a:defRPr>
                  <a:solidFill>
                    <a:schemeClr val="tx1"/>
                  </a:solidFill>
                  <a:latin typeface="Calibri" panose="020F0502020204030204" pitchFamily="34" charset="0"/>
                  <a:ea typeface="宋体" panose="02010600030101010101" pitchFamily="2" charset="-122"/>
                </a:defRPr>
              </a:lvl4pPr>
              <a:lvl5pPr defTabSz="1216025">
                <a:defRPr>
                  <a:solidFill>
                    <a:schemeClr val="tx1"/>
                  </a:solidFill>
                  <a:latin typeface="Calibri" panose="020F0502020204030204" pitchFamily="34" charset="0"/>
                  <a:ea typeface="宋体" panose="02010600030101010101" pitchFamily="2" charset="-122"/>
                </a:defRPr>
              </a:lvl5pPr>
              <a:lvl6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en-US" altLang="zh-CN" sz="3700">
                  <a:solidFill>
                    <a:srgbClr val="FFFFFF"/>
                  </a:solidFill>
                  <a:latin typeface="Arial" panose="020B0604020202020204" pitchFamily="34" charset="0"/>
                  <a:ea typeface="微软雅黑" panose="020B0503020204020204" charset="-122"/>
                  <a:sym typeface="Arial" panose="020B0604020202020204" pitchFamily="34" charset="0"/>
                </a:rPr>
                <a:t>55%</a:t>
              </a:r>
              <a:endParaRPr lang="en-US" altLang="zh-CN" sz="3700">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grpSp>
        <p:nvGrpSpPr>
          <p:cNvPr id="38" name="组合 37"/>
          <p:cNvGrpSpPr/>
          <p:nvPr/>
        </p:nvGrpSpPr>
        <p:grpSpPr>
          <a:xfrm>
            <a:off x="3520055" y="3977609"/>
            <a:ext cx="1239677" cy="1240124"/>
            <a:chOff x="2640384" y="2982516"/>
            <a:chExt cx="929879" cy="929878"/>
          </a:xfrm>
          <a:solidFill>
            <a:schemeClr val="tx1">
              <a:lumMod val="50000"/>
              <a:lumOff val="50000"/>
            </a:schemeClr>
          </a:solidFill>
        </p:grpSpPr>
        <p:sp>
          <p:nvSpPr>
            <p:cNvPr id="39" name="Oval 25"/>
            <p:cNvSpPr>
              <a:spLocks noChangeAspect="1" noChangeArrowheads="1"/>
            </p:cNvSpPr>
            <p:nvPr/>
          </p:nvSpPr>
          <p:spPr bwMode="auto">
            <a:xfrm>
              <a:off x="2640384" y="2982516"/>
              <a:ext cx="929879" cy="92987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b="1">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40" name="Text Placeholder 3"/>
            <p:cNvSpPr txBox="1">
              <a:spLocks noChangeArrowheads="1"/>
            </p:cNvSpPr>
            <p:nvPr/>
          </p:nvSpPr>
          <p:spPr bwMode="auto">
            <a:xfrm>
              <a:off x="2746350" y="3232548"/>
              <a:ext cx="717947" cy="4298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1216025">
                <a:defRPr>
                  <a:solidFill>
                    <a:schemeClr val="tx1"/>
                  </a:solidFill>
                  <a:latin typeface="Calibri" panose="020F0502020204030204" pitchFamily="34" charset="0"/>
                  <a:ea typeface="宋体" panose="02010600030101010101" pitchFamily="2" charset="-122"/>
                </a:defRPr>
              </a:lvl1pPr>
              <a:lvl2pPr defTabSz="1216025">
                <a:defRPr>
                  <a:solidFill>
                    <a:schemeClr val="tx1"/>
                  </a:solidFill>
                  <a:latin typeface="Calibri" panose="020F0502020204030204" pitchFamily="34" charset="0"/>
                  <a:ea typeface="宋体" panose="02010600030101010101" pitchFamily="2" charset="-122"/>
                </a:defRPr>
              </a:lvl2pPr>
              <a:lvl3pPr defTabSz="1216025">
                <a:defRPr>
                  <a:solidFill>
                    <a:schemeClr val="tx1"/>
                  </a:solidFill>
                  <a:latin typeface="Calibri" panose="020F0502020204030204" pitchFamily="34" charset="0"/>
                  <a:ea typeface="宋体" panose="02010600030101010101" pitchFamily="2" charset="-122"/>
                </a:defRPr>
              </a:lvl3pPr>
              <a:lvl4pPr defTabSz="1216025">
                <a:defRPr>
                  <a:solidFill>
                    <a:schemeClr val="tx1"/>
                  </a:solidFill>
                  <a:latin typeface="Calibri" panose="020F0502020204030204" pitchFamily="34" charset="0"/>
                  <a:ea typeface="宋体" panose="02010600030101010101" pitchFamily="2" charset="-122"/>
                </a:defRPr>
              </a:lvl4pPr>
              <a:lvl5pPr defTabSz="1216025">
                <a:defRPr>
                  <a:solidFill>
                    <a:schemeClr val="tx1"/>
                  </a:solidFill>
                  <a:latin typeface="Calibri" panose="020F0502020204030204" pitchFamily="34" charset="0"/>
                  <a:ea typeface="宋体" panose="02010600030101010101" pitchFamily="2" charset="-122"/>
                </a:defRPr>
              </a:lvl5pPr>
              <a:lvl6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en-US" altLang="zh-CN" sz="3700">
                  <a:solidFill>
                    <a:srgbClr val="FFFFFF"/>
                  </a:solidFill>
                  <a:latin typeface="Arial" panose="020B0604020202020204" pitchFamily="34" charset="0"/>
                  <a:ea typeface="微软雅黑" panose="020B0503020204020204" charset="-122"/>
                  <a:sym typeface="Arial" panose="020B0604020202020204" pitchFamily="34" charset="0"/>
                </a:rPr>
                <a:t>35%</a:t>
              </a:r>
              <a:endParaRPr lang="en-US" altLang="zh-CN" sz="3700">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grpSp>
        <p:nvGrpSpPr>
          <p:cNvPr id="41" name="组合 40"/>
          <p:cNvGrpSpPr/>
          <p:nvPr/>
        </p:nvGrpSpPr>
        <p:grpSpPr>
          <a:xfrm>
            <a:off x="5570838" y="4984318"/>
            <a:ext cx="974598" cy="974951"/>
            <a:chOff x="4178672" y="3737373"/>
            <a:chExt cx="731044" cy="731044"/>
          </a:xfrm>
          <a:solidFill>
            <a:srgbClr val="ED7545"/>
          </a:solidFill>
        </p:grpSpPr>
        <p:sp>
          <p:nvSpPr>
            <p:cNvPr id="42" name="Oval 24"/>
            <p:cNvSpPr>
              <a:spLocks noChangeAspect="1" noChangeArrowheads="1"/>
            </p:cNvSpPr>
            <p:nvPr/>
          </p:nvSpPr>
          <p:spPr bwMode="auto">
            <a:xfrm>
              <a:off x="4178672" y="3737373"/>
              <a:ext cx="731044" cy="731044"/>
            </a:xfrm>
            <a:prstGeom prst="ellipse">
              <a:avLst/>
            </a:prstGeom>
            <a:grpFill/>
            <a:ln>
              <a:noFill/>
            </a:ln>
          </p:spPr>
          <p:txBody>
            <a:bodyPr lIns="68580" tIns="34290" rIns="68580" bIns="34290" anchor="ctr"/>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b="1">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43" name="Text Placeholder 3"/>
            <p:cNvSpPr txBox="1">
              <a:spLocks noChangeArrowheads="1"/>
            </p:cNvSpPr>
            <p:nvPr/>
          </p:nvSpPr>
          <p:spPr bwMode="auto">
            <a:xfrm>
              <a:off x="4322952" y="3970196"/>
              <a:ext cx="442487" cy="26539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1216025">
                <a:defRPr>
                  <a:solidFill>
                    <a:schemeClr val="tx1"/>
                  </a:solidFill>
                  <a:latin typeface="Calibri" panose="020F0502020204030204" pitchFamily="34" charset="0"/>
                  <a:ea typeface="宋体" panose="02010600030101010101" pitchFamily="2" charset="-122"/>
                </a:defRPr>
              </a:lvl1pPr>
              <a:lvl2pPr defTabSz="1216025">
                <a:defRPr>
                  <a:solidFill>
                    <a:schemeClr val="tx1"/>
                  </a:solidFill>
                  <a:latin typeface="Calibri" panose="020F0502020204030204" pitchFamily="34" charset="0"/>
                  <a:ea typeface="宋体" panose="02010600030101010101" pitchFamily="2" charset="-122"/>
                </a:defRPr>
              </a:lvl2pPr>
              <a:lvl3pPr defTabSz="1216025">
                <a:defRPr>
                  <a:solidFill>
                    <a:schemeClr val="tx1"/>
                  </a:solidFill>
                  <a:latin typeface="Calibri" panose="020F0502020204030204" pitchFamily="34" charset="0"/>
                  <a:ea typeface="宋体" panose="02010600030101010101" pitchFamily="2" charset="-122"/>
                </a:defRPr>
              </a:lvl3pPr>
              <a:lvl4pPr defTabSz="1216025">
                <a:defRPr>
                  <a:solidFill>
                    <a:schemeClr val="tx1"/>
                  </a:solidFill>
                  <a:latin typeface="Calibri" panose="020F0502020204030204" pitchFamily="34" charset="0"/>
                  <a:ea typeface="宋体" panose="02010600030101010101" pitchFamily="2" charset="-122"/>
                </a:defRPr>
              </a:lvl4pPr>
              <a:lvl5pPr defTabSz="1216025">
                <a:defRPr>
                  <a:solidFill>
                    <a:schemeClr val="tx1"/>
                  </a:solidFill>
                  <a:latin typeface="Calibri" panose="020F0502020204030204" pitchFamily="34" charset="0"/>
                  <a:ea typeface="宋体" panose="02010600030101010101" pitchFamily="2" charset="-122"/>
                </a:defRPr>
              </a:lvl5pPr>
              <a:lvl6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en-US" altLang="zh-CN" sz="2300">
                  <a:solidFill>
                    <a:srgbClr val="FFFFFF"/>
                  </a:solidFill>
                  <a:latin typeface="Arial" panose="020B0604020202020204" pitchFamily="34" charset="0"/>
                  <a:ea typeface="微软雅黑" panose="020B0503020204020204" charset="-122"/>
                  <a:sym typeface="Arial" panose="020B0604020202020204" pitchFamily="34" charset="0"/>
                </a:rPr>
                <a:t>35%</a:t>
              </a:r>
              <a:endParaRPr lang="en-US" altLang="zh-CN" sz="2300">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grpSp>
        <p:nvGrpSpPr>
          <p:cNvPr id="44" name="组合 43"/>
          <p:cNvGrpSpPr/>
          <p:nvPr/>
        </p:nvGrpSpPr>
        <p:grpSpPr>
          <a:xfrm>
            <a:off x="4988302" y="2184907"/>
            <a:ext cx="2139672" cy="2140446"/>
            <a:chOff x="3741713" y="1638300"/>
            <a:chExt cx="1604963" cy="1604963"/>
          </a:xfrm>
        </p:grpSpPr>
        <p:sp>
          <p:nvSpPr>
            <p:cNvPr id="45" name="Oval 129"/>
            <p:cNvSpPr>
              <a:spLocks noChangeAspect="1" noChangeArrowheads="1"/>
            </p:cNvSpPr>
            <p:nvPr/>
          </p:nvSpPr>
          <p:spPr bwMode="auto">
            <a:xfrm>
              <a:off x="3741713" y="1638300"/>
              <a:ext cx="1604963" cy="1604963"/>
            </a:xfrm>
            <a:prstGeom prst="ellipse">
              <a:avLst/>
            </a:pr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b="1">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46" name="Freeform 130"/>
            <p:cNvSpPr>
              <a:spLocks noEditPoints="1"/>
            </p:cNvSpPr>
            <p:nvPr/>
          </p:nvSpPr>
          <p:spPr bwMode="auto">
            <a:xfrm>
              <a:off x="4076279" y="1990725"/>
              <a:ext cx="935831" cy="901304"/>
            </a:xfrm>
            <a:custGeom>
              <a:avLst/>
              <a:gdLst>
                <a:gd name="T0" fmla="*/ 275 w 746"/>
                <a:gd name="T1" fmla="*/ 12 h 719"/>
                <a:gd name="T2" fmla="*/ 297 w 746"/>
                <a:gd name="T3" fmla="*/ 7 h 719"/>
                <a:gd name="T4" fmla="*/ 237 w 746"/>
                <a:gd name="T5" fmla="*/ 26 h 719"/>
                <a:gd name="T6" fmla="*/ 731 w 746"/>
                <a:gd name="T7" fmla="*/ 474 h 719"/>
                <a:gd name="T8" fmla="*/ 724 w 746"/>
                <a:gd name="T9" fmla="*/ 482 h 719"/>
                <a:gd name="T10" fmla="*/ 470 w 746"/>
                <a:gd name="T11" fmla="*/ 13 h 719"/>
                <a:gd name="T12" fmla="*/ 454 w 746"/>
                <a:gd name="T13" fmla="*/ 10 h 719"/>
                <a:gd name="T14" fmla="*/ 470 w 746"/>
                <a:gd name="T15" fmla="*/ 32 h 719"/>
                <a:gd name="T16" fmla="*/ 475 w 746"/>
                <a:gd name="T17" fmla="*/ 26 h 719"/>
                <a:gd name="T18" fmla="*/ 432 w 746"/>
                <a:gd name="T19" fmla="*/ 9 h 719"/>
                <a:gd name="T20" fmla="*/ 423 w 746"/>
                <a:gd name="T21" fmla="*/ 8 h 719"/>
                <a:gd name="T22" fmla="*/ 397 w 746"/>
                <a:gd name="T23" fmla="*/ 9 h 719"/>
                <a:gd name="T24" fmla="*/ 386 w 746"/>
                <a:gd name="T25" fmla="*/ 10 h 719"/>
                <a:gd name="T26" fmla="*/ 390 w 746"/>
                <a:gd name="T27" fmla="*/ 18 h 719"/>
                <a:gd name="T28" fmla="*/ 538 w 746"/>
                <a:gd name="T29" fmla="*/ 408 h 719"/>
                <a:gd name="T30" fmla="*/ 730 w 746"/>
                <a:gd name="T31" fmla="*/ 264 h 719"/>
                <a:gd name="T32" fmla="*/ 478 w 746"/>
                <a:gd name="T33" fmla="*/ 71 h 719"/>
                <a:gd name="T34" fmla="*/ 418 w 746"/>
                <a:gd name="T35" fmla="*/ 50 h 719"/>
                <a:gd name="T36" fmla="*/ 363 w 746"/>
                <a:gd name="T37" fmla="*/ 88 h 719"/>
                <a:gd name="T38" fmla="*/ 418 w 746"/>
                <a:gd name="T39" fmla="*/ 83 h 719"/>
                <a:gd name="T40" fmla="*/ 389 w 746"/>
                <a:gd name="T41" fmla="*/ 134 h 719"/>
                <a:gd name="T42" fmla="*/ 366 w 746"/>
                <a:gd name="T43" fmla="*/ 141 h 719"/>
                <a:gd name="T44" fmla="*/ 283 w 746"/>
                <a:gd name="T45" fmla="*/ 212 h 719"/>
                <a:gd name="T46" fmla="*/ 375 w 746"/>
                <a:gd name="T47" fmla="*/ 215 h 719"/>
                <a:gd name="T48" fmla="*/ 451 w 746"/>
                <a:gd name="T49" fmla="*/ 261 h 719"/>
                <a:gd name="T50" fmla="*/ 492 w 746"/>
                <a:gd name="T51" fmla="*/ 285 h 719"/>
                <a:gd name="T52" fmla="*/ 500 w 746"/>
                <a:gd name="T53" fmla="*/ 23 h 719"/>
                <a:gd name="T54" fmla="*/ 512 w 746"/>
                <a:gd name="T55" fmla="*/ 40 h 719"/>
                <a:gd name="T56" fmla="*/ 514 w 746"/>
                <a:gd name="T57" fmla="*/ 62 h 719"/>
                <a:gd name="T58" fmla="*/ 671 w 746"/>
                <a:gd name="T59" fmla="*/ 360 h 719"/>
                <a:gd name="T60" fmla="*/ 733 w 746"/>
                <a:gd name="T61" fmla="*/ 432 h 719"/>
                <a:gd name="T62" fmla="*/ 314 w 746"/>
                <a:gd name="T63" fmla="*/ 123 h 719"/>
                <a:gd name="T64" fmla="*/ 291 w 746"/>
                <a:gd name="T65" fmla="*/ 165 h 719"/>
                <a:gd name="T66" fmla="*/ 288 w 746"/>
                <a:gd name="T67" fmla="*/ 153 h 719"/>
                <a:gd name="T68" fmla="*/ 460 w 746"/>
                <a:gd name="T69" fmla="*/ 297 h 719"/>
                <a:gd name="T70" fmla="*/ 364 w 746"/>
                <a:gd name="T71" fmla="*/ 533 h 719"/>
                <a:gd name="T72" fmla="*/ 48 w 746"/>
                <a:gd name="T73" fmla="*/ 434 h 719"/>
                <a:gd name="T74" fmla="*/ 126 w 746"/>
                <a:gd name="T75" fmla="*/ 647 h 719"/>
                <a:gd name="T76" fmla="*/ 166 w 746"/>
                <a:gd name="T77" fmla="*/ 674 h 719"/>
                <a:gd name="T78" fmla="*/ 11 w 746"/>
                <a:gd name="T79" fmla="*/ 348 h 719"/>
                <a:gd name="T80" fmla="*/ 290 w 746"/>
                <a:gd name="T81" fmla="*/ 70 h 719"/>
                <a:gd name="T82" fmla="*/ 88 w 746"/>
                <a:gd name="T83" fmla="*/ 161 h 719"/>
                <a:gd name="T84" fmla="*/ 351 w 746"/>
                <a:gd name="T85" fmla="*/ 3 h 719"/>
                <a:gd name="T86" fmla="*/ 352 w 746"/>
                <a:gd name="T87" fmla="*/ 1 h 719"/>
                <a:gd name="T88" fmla="*/ 347 w 746"/>
                <a:gd name="T89" fmla="*/ 1 h 719"/>
                <a:gd name="T90" fmla="*/ 341 w 746"/>
                <a:gd name="T91" fmla="*/ 2 h 719"/>
                <a:gd name="T92" fmla="*/ 322 w 746"/>
                <a:gd name="T93" fmla="*/ 4 h 719"/>
                <a:gd name="T94" fmla="*/ 281 w 746"/>
                <a:gd name="T95" fmla="*/ 13 h 719"/>
                <a:gd name="T96" fmla="*/ 270 w 746"/>
                <a:gd name="T97" fmla="*/ 17 h 719"/>
                <a:gd name="T98" fmla="*/ 242 w 746"/>
                <a:gd name="T99" fmla="*/ 33 h 719"/>
                <a:gd name="T100" fmla="*/ 175 w 746"/>
                <a:gd name="T101" fmla="*/ 96 h 719"/>
                <a:gd name="T102" fmla="*/ 299 w 746"/>
                <a:gd name="T103" fmla="*/ 35 h 719"/>
                <a:gd name="T104" fmla="*/ 351 w 746"/>
                <a:gd name="T105" fmla="*/ 0 h 719"/>
                <a:gd name="T106" fmla="*/ 330 w 746"/>
                <a:gd name="T107" fmla="*/ 2 h 719"/>
                <a:gd name="T108" fmla="*/ 271 w 746"/>
                <a:gd name="T109" fmla="*/ 14 h 719"/>
                <a:gd name="T110" fmla="*/ 319 w 746"/>
                <a:gd name="T111" fmla="*/ 3 h 719"/>
                <a:gd name="T112" fmla="*/ 186 w 746"/>
                <a:gd name="T113" fmla="*/ 52 h 719"/>
                <a:gd name="T114" fmla="*/ 208 w 746"/>
                <a:gd name="T115" fmla="*/ 42 h 719"/>
                <a:gd name="T116" fmla="*/ 179 w 746"/>
                <a:gd name="T117" fmla="*/ 53 h 719"/>
                <a:gd name="T118" fmla="*/ 193 w 746"/>
                <a:gd name="T119" fmla="*/ 48 h 719"/>
                <a:gd name="T120" fmla="*/ 108 w 746"/>
                <a:gd name="T121" fmla="*/ 138 h 719"/>
                <a:gd name="T122" fmla="*/ 86 w 746"/>
                <a:gd name="T123" fmla="*/ 134 h 719"/>
                <a:gd name="T124" fmla="*/ 66 w 746"/>
                <a:gd name="T125" fmla="*/ 186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46" h="719">
                  <a:moveTo>
                    <a:pt x="713" y="218"/>
                  </a:moveTo>
                  <a:cubicBezTo>
                    <a:pt x="709" y="210"/>
                    <a:pt x="709" y="210"/>
                    <a:pt x="709" y="210"/>
                  </a:cubicBezTo>
                  <a:cubicBezTo>
                    <a:pt x="711" y="213"/>
                    <a:pt x="712" y="216"/>
                    <a:pt x="713" y="218"/>
                  </a:cubicBezTo>
                  <a:cubicBezTo>
                    <a:pt x="713" y="218"/>
                    <a:pt x="713" y="218"/>
                    <a:pt x="713" y="218"/>
                  </a:cubicBezTo>
                  <a:moveTo>
                    <a:pt x="709" y="210"/>
                  </a:moveTo>
                  <a:cubicBezTo>
                    <a:pt x="706" y="203"/>
                    <a:pt x="701" y="194"/>
                    <a:pt x="697" y="187"/>
                  </a:cubicBezTo>
                  <a:cubicBezTo>
                    <a:pt x="697" y="186"/>
                    <a:pt x="697" y="186"/>
                    <a:pt x="697" y="186"/>
                  </a:cubicBezTo>
                  <a:cubicBezTo>
                    <a:pt x="702" y="195"/>
                    <a:pt x="704" y="199"/>
                    <a:pt x="709" y="210"/>
                  </a:cubicBezTo>
                  <a:cubicBezTo>
                    <a:pt x="709" y="210"/>
                    <a:pt x="709" y="210"/>
                    <a:pt x="709" y="210"/>
                  </a:cubicBezTo>
                  <a:moveTo>
                    <a:pt x="696" y="186"/>
                  </a:moveTo>
                  <a:cubicBezTo>
                    <a:pt x="697" y="186"/>
                    <a:pt x="697" y="186"/>
                    <a:pt x="697" y="186"/>
                  </a:cubicBezTo>
                  <a:cubicBezTo>
                    <a:pt x="697" y="187"/>
                    <a:pt x="697" y="187"/>
                    <a:pt x="697" y="187"/>
                  </a:cubicBezTo>
                  <a:cubicBezTo>
                    <a:pt x="697" y="186"/>
                    <a:pt x="697" y="186"/>
                    <a:pt x="696" y="186"/>
                  </a:cubicBezTo>
                  <a:moveTo>
                    <a:pt x="746" y="352"/>
                  </a:moveTo>
                  <a:cubicBezTo>
                    <a:pt x="745" y="351"/>
                    <a:pt x="745" y="350"/>
                    <a:pt x="745" y="348"/>
                  </a:cubicBezTo>
                  <a:cubicBezTo>
                    <a:pt x="745" y="350"/>
                    <a:pt x="745" y="351"/>
                    <a:pt x="746" y="352"/>
                  </a:cubicBezTo>
                  <a:cubicBezTo>
                    <a:pt x="746" y="352"/>
                    <a:pt x="746" y="352"/>
                    <a:pt x="746" y="352"/>
                  </a:cubicBezTo>
                  <a:moveTo>
                    <a:pt x="745" y="347"/>
                  </a:moveTo>
                  <a:cubicBezTo>
                    <a:pt x="745" y="346"/>
                    <a:pt x="745" y="344"/>
                    <a:pt x="745" y="343"/>
                  </a:cubicBezTo>
                  <a:cubicBezTo>
                    <a:pt x="745" y="345"/>
                    <a:pt x="745" y="347"/>
                    <a:pt x="745" y="348"/>
                  </a:cubicBezTo>
                  <a:cubicBezTo>
                    <a:pt x="745" y="348"/>
                    <a:pt x="745" y="348"/>
                    <a:pt x="745" y="347"/>
                  </a:cubicBezTo>
                  <a:moveTo>
                    <a:pt x="743" y="327"/>
                  </a:moveTo>
                  <a:cubicBezTo>
                    <a:pt x="743" y="321"/>
                    <a:pt x="743" y="321"/>
                    <a:pt x="743" y="321"/>
                  </a:cubicBezTo>
                  <a:cubicBezTo>
                    <a:pt x="743" y="324"/>
                    <a:pt x="743" y="326"/>
                    <a:pt x="743" y="329"/>
                  </a:cubicBezTo>
                  <a:cubicBezTo>
                    <a:pt x="743" y="328"/>
                    <a:pt x="743" y="327"/>
                    <a:pt x="743" y="327"/>
                  </a:cubicBezTo>
                  <a:moveTo>
                    <a:pt x="309" y="4"/>
                  </a:moveTo>
                  <a:cubicBezTo>
                    <a:pt x="309" y="5"/>
                    <a:pt x="309" y="5"/>
                    <a:pt x="309" y="5"/>
                  </a:cubicBezTo>
                  <a:cubicBezTo>
                    <a:pt x="313" y="4"/>
                    <a:pt x="313" y="4"/>
                    <a:pt x="313" y="4"/>
                  </a:cubicBezTo>
                  <a:cubicBezTo>
                    <a:pt x="313" y="4"/>
                    <a:pt x="313" y="4"/>
                    <a:pt x="313" y="4"/>
                  </a:cubicBezTo>
                  <a:cubicBezTo>
                    <a:pt x="312" y="4"/>
                    <a:pt x="311" y="4"/>
                    <a:pt x="309" y="4"/>
                  </a:cubicBezTo>
                  <a:moveTo>
                    <a:pt x="307" y="5"/>
                  </a:moveTo>
                  <a:cubicBezTo>
                    <a:pt x="304" y="5"/>
                    <a:pt x="304" y="5"/>
                    <a:pt x="304" y="5"/>
                  </a:cubicBezTo>
                  <a:cubicBezTo>
                    <a:pt x="305" y="5"/>
                    <a:pt x="305" y="5"/>
                    <a:pt x="305" y="5"/>
                  </a:cubicBezTo>
                  <a:cubicBezTo>
                    <a:pt x="306" y="5"/>
                    <a:pt x="306" y="5"/>
                    <a:pt x="307" y="5"/>
                  </a:cubicBezTo>
                  <a:moveTo>
                    <a:pt x="259" y="17"/>
                  </a:moveTo>
                  <a:cubicBezTo>
                    <a:pt x="259" y="17"/>
                    <a:pt x="258" y="17"/>
                    <a:pt x="258" y="17"/>
                  </a:cubicBezTo>
                  <a:cubicBezTo>
                    <a:pt x="258" y="17"/>
                    <a:pt x="259" y="17"/>
                    <a:pt x="259" y="17"/>
                  </a:cubicBezTo>
                  <a:moveTo>
                    <a:pt x="266" y="15"/>
                  </a:moveTo>
                  <a:cubicBezTo>
                    <a:pt x="267" y="14"/>
                    <a:pt x="267" y="14"/>
                    <a:pt x="268" y="14"/>
                  </a:cubicBezTo>
                  <a:cubicBezTo>
                    <a:pt x="268" y="14"/>
                    <a:pt x="268" y="14"/>
                    <a:pt x="268" y="14"/>
                  </a:cubicBezTo>
                  <a:cubicBezTo>
                    <a:pt x="267" y="14"/>
                    <a:pt x="267" y="14"/>
                    <a:pt x="267" y="14"/>
                  </a:cubicBezTo>
                  <a:cubicBezTo>
                    <a:pt x="267" y="14"/>
                    <a:pt x="267" y="14"/>
                    <a:pt x="267" y="14"/>
                  </a:cubicBezTo>
                  <a:cubicBezTo>
                    <a:pt x="266" y="15"/>
                    <a:pt x="266" y="15"/>
                    <a:pt x="266" y="15"/>
                  </a:cubicBezTo>
                  <a:cubicBezTo>
                    <a:pt x="266" y="15"/>
                    <a:pt x="266" y="15"/>
                    <a:pt x="266" y="15"/>
                  </a:cubicBezTo>
                  <a:moveTo>
                    <a:pt x="269" y="14"/>
                  </a:moveTo>
                  <a:cubicBezTo>
                    <a:pt x="269" y="14"/>
                    <a:pt x="269" y="14"/>
                    <a:pt x="269" y="14"/>
                  </a:cubicBezTo>
                  <a:cubicBezTo>
                    <a:pt x="269" y="14"/>
                    <a:pt x="269" y="14"/>
                    <a:pt x="268" y="14"/>
                  </a:cubicBezTo>
                  <a:cubicBezTo>
                    <a:pt x="267" y="14"/>
                    <a:pt x="267" y="14"/>
                    <a:pt x="266" y="15"/>
                  </a:cubicBezTo>
                  <a:cubicBezTo>
                    <a:pt x="269" y="14"/>
                    <a:pt x="269" y="14"/>
                    <a:pt x="269" y="14"/>
                  </a:cubicBezTo>
                  <a:moveTo>
                    <a:pt x="267" y="14"/>
                  </a:moveTo>
                  <a:cubicBezTo>
                    <a:pt x="268" y="14"/>
                    <a:pt x="268" y="14"/>
                    <a:pt x="268" y="14"/>
                  </a:cubicBezTo>
                  <a:cubicBezTo>
                    <a:pt x="269" y="14"/>
                    <a:pt x="269" y="14"/>
                    <a:pt x="270" y="13"/>
                  </a:cubicBezTo>
                  <a:cubicBezTo>
                    <a:pt x="269" y="14"/>
                    <a:pt x="268" y="14"/>
                    <a:pt x="268" y="14"/>
                  </a:cubicBezTo>
                  <a:cubicBezTo>
                    <a:pt x="267" y="14"/>
                    <a:pt x="267" y="14"/>
                    <a:pt x="267" y="14"/>
                  </a:cubicBezTo>
                  <a:cubicBezTo>
                    <a:pt x="267" y="14"/>
                    <a:pt x="267" y="14"/>
                    <a:pt x="267" y="14"/>
                  </a:cubicBezTo>
                  <a:moveTo>
                    <a:pt x="270" y="13"/>
                  </a:moveTo>
                  <a:cubicBezTo>
                    <a:pt x="274" y="12"/>
                    <a:pt x="274" y="12"/>
                    <a:pt x="274" y="12"/>
                  </a:cubicBezTo>
                  <a:cubicBezTo>
                    <a:pt x="274" y="12"/>
                    <a:pt x="274" y="12"/>
                    <a:pt x="274" y="12"/>
                  </a:cubicBezTo>
                  <a:cubicBezTo>
                    <a:pt x="275" y="12"/>
                    <a:pt x="275" y="12"/>
                    <a:pt x="275" y="12"/>
                  </a:cubicBezTo>
                  <a:cubicBezTo>
                    <a:pt x="275" y="12"/>
                    <a:pt x="275" y="12"/>
                    <a:pt x="275" y="12"/>
                  </a:cubicBezTo>
                  <a:cubicBezTo>
                    <a:pt x="273" y="13"/>
                    <a:pt x="272" y="13"/>
                    <a:pt x="270" y="13"/>
                  </a:cubicBezTo>
                  <a:cubicBezTo>
                    <a:pt x="269" y="14"/>
                    <a:pt x="269" y="14"/>
                    <a:pt x="268" y="14"/>
                  </a:cubicBezTo>
                  <a:cubicBezTo>
                    <a:pt x="270" y="13"/>
                    <a:pt x="270" y="13"/>
                    <a:pt x="270" y="13"/>
                  </a:cubicBezTo>
                  <a:moveTo>
                    <a:pt x="279" y="11"/>
                  </a:moveTo>
                  <a:cubicBezTo>
                    <a:pt x="279" y="11"/>
                    <a:pt x="279" y="11"/>
                    <a:pt x="279" y="11"/>
                  </a:cubicBezTo>
                  <a:cubicBezTo>
                    <a:pt x="280" y="11"/>
                    <a:pt x="281" y="11"/>
                    <a:pt x="281" y="10"/>
                  </a:cubicBezTo>
                  <a:cubicBezTo>
                    <a:pt x="284" y="10"/>
                    <a:pt x="284" y="10"/>
                    <a:pt x="284" y="10"/>
                  </a:cubicBezTo>
                  <a:cubicBezTo>
                    <a:pt x="284" y="10"/>
                    <a:pt x="284" y="10"/>
                    <a:pt x="284" y="10"/>
                  </a:cubicBezTo>
                  <a:cubicBezTo>
                    <a:pt x="283" y="10"/>
                    <a:pt x="283" y="10"/>
                    <a:pt x="283" y="10"/>
                  </a:cubicBezTo>
                  <a:cubicBezTo>
                    <a:pt x="282" y="10"/>
                    <a:pt x="281" y="10"/>
                    <a:pt x="280" y="11"/>
                  </a:cubicBezTo>
                  <a:cubicBezTo>
                    <a:pt x="280" y="11"/>
                    <a:pt x="280" y="11"/>
                    <a:pt x="280" y="11"/>
                  </a:cubicBezTo>
                  <a:cubicBezTo>
                    <a:pt x="279" y="11"/>
                    <a:pt x="279" y="11"/>
                    <a:pt x="279" y="11"/>
                  </a:cubicBezTo>
                  <a:moveTo>
                    <a:pt x="286" y="9"/>
                  </a:moveTo>
                  <a:cubicBezTo>
                    <a:pt x="287" y="9"/>
                    <a:pt x="287" y="9"/>
                    <a:pt x="287" y="9"/>
                  </a:cubicBezTo>
                  <a:cubicBezTo>
                    <a:pt x="289" y="9"/>
                    <a:pt x="289" y="9"/>
                    <a:pt x="289" y="9"/>
                  </a:cubicBezTo>
                  <a:cubicBezTo>
                    <a:pt x="290" y="8"/>
                    <a:pt x="290" y="8"/>
                    <a:pt x="290" y="8"/>
                  </a:cubicBezTo>
                  <a:cubicBezTo>
                    <a:pt x="288" y="9"/>
                    <a:pt x="288" y="9"/>
                    <a:pt x="288" y="9"/>
                  </a:cubicBezTo>
                  <a:cubicBezTo>
                    <a:pt x="287" y="9"/>
                    <a:pt x="287" y="9"/>
                    <a:pt x="287" y="9"/>
                  </a:cubicBezTo>
                  <a:cubicBezTo>
                    <a:pt x="286" y="9"/>
                    <a:pt x="286" y="9"/>
                    <a:pt x="286" y="9"/>
                  </a:cubicBezTo>
                  <a:cubicBezTo>
                    <a:pt x="286" y="9"/>
                    <a:pt x="286" y="9"/>
                    <a:pt x="286" y="9"/>
                  </a:cubicBezTo>
                  <a:moveTo>
                    <a:pt x="293" y="8"/>
                  </a:moveTo>
                  <a:cubicBezTo>
                    <a:pt x="294" y="7"/>
                    <a:pt x="294" y="7"/>
                    <a:pt x="294" y="7"/>
                  </a:cubicBezTo>
                  <a:cubicBezTo>
                    <a:pt x="298" y="7"/>
                    <a:pt x="298" y="7"/>
                    <a:pt x="298" y="7"/>
                  </a:cubicBezTo>
                  <a:cubicBezTo>
                    <a:pt x="298" y="7"/>
                    <a:pt x="298" y="7"/>
                    <a:pt x="298" y="7"/>
                  </a:cubicBezTo>
                  <a:cubicBezTo>
                    <a:pt x="296" y="7"/>
                    <a:pt x="296" y="7"/>
                    <a:pt x="296" y="7"/>
                  </a:cubicBezTo>
                  <a:cubicBezTo>
                    <a:pt x="293" y="8"/>
                    <a:pt x="293" y="8"/>
                    <a:pt x="293" y="8"/>
                  </a:cubicBezTo>
                  <a:cubicBezTo>
                    <a:pt x="292" y="8"/>
                    <a:pt x="292" y="8"/>
                    <a:pt x="292" y="8"/>
                  </a:cubicBezTo>
                  <a:cubicBezTo>
                    <a:pt x="292" y="8"/>
                    <a:pt x="291" y="8"/>
                    <a:pt x="291" y="8"/>
                  </a:cubicBezTo>
                  <a:cubicBezTo>
                    <a:pt x="293" y="8"/>
                    <a:pt x="293" y="8"/>
                    <a:pt x="293" y="8"/>
                  </a:cubicBezTo>
                  <a:moveTo>
                    <a:pt x="298" y="7"/>
                  </a:moveTo>
                  <a:cubicBezTo>
                    <a:pt x="298" y="7"/>
                    <a:pt x="298" y="7"/>
                    <a:pt x="298" y="7"/>
                  </a:cubicBezTo>
                  <a:cubicBezTo>
                    <a:pt x="298" y="7"/>
                    <a:pt x="298" y="7"/>
                    <a:pt x="298" y="7"/>
                  </a:cubicBezTo>
                  <a:cubicBezTo>
                    <a:pt x="298" y="7"/>
                    <a:pt x="298" y="7"/>
                    <a:pt x="298" y="7"/>
                  </a:cubicBezTo>
                  <a:moveTo>
                    <a:pt x="309" y="5"/>
                  </a:moveTo>
                  <a:cubicBezTo>
                    <a:pt x="314" y="4"/>
                    <a:pt x="314" y="4"/>
                    <a:pt x="314" y="4"/>
                  </a:cubicBezTo>
                  <a:cubicBezTo>
                    <a:pt x="315" y="4"/>
                    <a:pt x="315" y="4"/>
                    <a:pt x="315" y="4"/>
                  </a:cubicBezTo>
                  <a:cubicBezTo>
                    <a:pt x="314" y="4"/>
                    <a:pt x="313" y="4"/>
                    <a:pt x="312" y="4"/>
                  </a:cubicBezTo>
                  <a:cubicBezTo>
                    <a:pt x="311" y="4"/>
                    <a:pt x="311" y="4"/>
                    <a:pt x="311" y="4"/>
                  </a:cubicBezTo>
                  <a:cubicBezTo>
                    <a:pt x="308" y="5"/>
                    <a:pt x="308" y="5"/>
                    <a:pt x="308" y="5"/>
                  </a:cubicBezTo>
                  <a:cubicBezTo>
                    <a:pt x="309" y="5"/>
                    <a:pt x="309" y="5"/>
                    <a:pt x="309" y="5"/>
                  </a:cubicBezTo>
                  <a:moveTo>
                    <a:pt x="315" y="4"/>
                  </a:moveTo>
                  <a:cubicBezTo>
                    <a:pt x="315" y="4"/>
                    <a:pt x="315" y="4"/>
                    <a:pt x="315" y="4"/>
                  </a:cubicBezTo>
                  <a:cubicBezTo>
                    <a:pt x="315" y="4"/>
                    <a:pt x="315" y="4"/>
                    <a:pt x="315" y="4"/>
                  </a:cubicBezTo>
                  <a:cubicBezTo>
                    <a:pt x="315" y="4"/>
                    <a:pt x="315" y="4"/>
                    <a:pt x="315" y="4"/>
                  </a:cubicBezTo>
                  <a:moveTo>
                    <a:pt x="295" y="7"/>
                  </a:moveTo>
                  <a:cubicBezTo>
                    <a:pt x="295" y="7"/>
                    <a:pt x="295" y="7"/>
                    <a:pt x="295" y="7"/>
                  </a:cubicBezTo>
                  <a:cubicBezTo>
                    <a:pt x="295" y="7"/>
                    <a:pt x="295" y="7"/>
                    <a:pt x="294" y="8"/>
                  </a:cubicBezTo>
                  <a:cubicBezTo>
                    <a:pt x="295" y="7"/>
                    <a:pt x="295" y="7"/>
                    <a:pt x="295" y="7"/>
                  </a:cubicBezTo>
                  <a:moveTo>
                    <a:pt x="295" y="7"/>
                  </a:moveTo>
                  <a:cubicBezTo>
                    <a:pt x="296" y="7"/>
                    <a:pt x="296" y="7"/>
                    <a:pt x="296" y="7"/>
                  </a:cubicBezTo>
                  <a:cubicBezTo>
                    <a:pt x="298" y="7"/>
                    <a:pt x="298" y="7"/>
                    <a:pt x="298" y="7"/>
                  </a:cubicBezTo>
                  <a:cubicBezTo>
                    <a:pt x="301" y="6"/>
                    <a:pt x="301" y="6"/>
                    <a:pt x="301" y="6"/>
                  </a:cubicBezTo>
                  <a:cubicBezTo>
                    <a:pt x="300" y="6"/>
                    <a:pt x="300" y="6"/>
                    <a:pt x="300" y="6"/>
                  </a:cubicBezTo>
                  <a:cubicBezTo>
                    <a:pt x="303" y="6"/>
                    <a:pt x="303" y="6"/>
                    <a:pt x="303" y="6"/>
                  </a:cubicBezTo>
                  <a:cubicBezTo>
                    <a:pt x="305" y="5"/>
                    <a:pt x="305" y="5"/>
                    <a:pt x="305" y="5"/>
                  </a:cubicBezTo>
                  <a:cubicBezTo>
                    <a:pt x="305" y="5"/>
                    <a:pt x="305" y="5"/>
                    <a:pt x="305" y="5"/>
                  </a:cubicBezTo>
                  <a:cubicBezTo>
                    <a:pt x="305" y="5"/>
                    <a:pt x="305" y="5"/>
                    <a:pt x="305" y="5"/>
                  </a:cubicBezTo>
                  <a:cubicBezTo>
                    <a:pt x="302" y="6"/>
                    <a:pt x="300" y="6"/>
                    <a:pt x="297" y="7"/>
                  </a:cubicBezTo>
                  <a:cubicBezTo>
                    <a:pt x="296" y="7"/>
                    <a:pt x="296" y="7"/>
                    <a:pt x="295" y="7"/>
                  </a:cubicBezTo>
                  <a:cubicBezTo>
                    <a:pt x="295" y="7"/>
                    <a:pt x="295" y="7"/>
                    <a:pt x="295" y="7"/>
                  </a:cubicBezTo>
                  <a:moveTo>
                    <a:pt x="2" y="405"/>
                  </a:moveTo>
                  <a:cubicBezTo>
                    <a:pt x="2" y="405"/>
                    <a:pt x="2" y="405"/>
                    <a:pt x="2" y="405"/>
                  </a:cubicBezTo>
                  <a:cubicBezTo>
                    <a:pt x="2" y="406"/>
                    <a:pt x="2" y="406"/>
                    <a:pt x="2" y="406"/>
                  </a:cubicBezTo>
                  <a:cubicBezTo>
                    <a:pt x="2" y="405"/>
                    <a:pt x="2" y="405"/>
                    <a:pt x="2" y="405"/>
                  </a:cubicBezTo>
                  <a:moveTo>
                    <a:pt x="2" y="404"/>
                  </a:moveTo>
                  <a:cubicBezTo>
                    <a:pt x="2" y="403"/>
                    <a:pt x="2" y="402"/>
                    <a:pt x="1" y="401"/>
                  </a:cubicBezTo>
                  <a:cubicBezTo>
                    <a:pt x="2" y="401"/>
                    <a:pt x="2" y="401"/>
                    <a:pt x="2" y="402"/>
                  </a:cubicBezTo>
                  <a:cubicBezTo>
                    <a:pt x="2" y="405"/>
                    <a:pt x="2" y="405"/>
                    <a:pt x="2" y="405"/>
                  </a:cubicBezTo>
                  <a:cubicBezTo>
                    <a:pt x="2" y="404"/>
                    <a:pt x="2" y="404"/>
                    <a:pt x="2" y="404"/>
                  </a:cubicBezTo>
                  <a:moveTo>
                    <a:pt x="1" y="383"/>
                  </a:moveTo>
                  <a:cubicBezTo>
                    <a:pt x="1" y="385"/>
                    <a:pt x="1" y="386"/>
                    <a:pt x="1" y="388"/>
                  </a:cubicBezTo>
                  <a:cubicBezTo>
                    <a:pt x="1" y="392"/>
                    <a:pt x="1" y="395"/>
                    <a:pt x="1" y="398"/>
                  </a:cubicBezTo>
                  <a:cubicBezTo>
                    <a:pt x="1" y="399"/>
                    <a:pt x="1" y="399"/>
                    <a:pt x="1" y="399"/>
                  </a:cubicBezTo>
                  <a:cubicBezTo>
                    <a:pt x="1" y="394"/>
                    <a:pt x="1" y="388"/>
                    <a:pt x="1" y="383"/>
                  </a:cubicBezTo>
                  <a:moveTo>
                    <a:pt x="23" y="243"/>
                  </a:moveTo>
                  <a:cubicBezTo>
                    <a:pt x="24" y="240"/>
                    <a:pt x="26" y="236"/>
                    <a:pt x="27" y="232"/>
                  </a:cubicBezTo>
                  <a:cubicBezTo>
                    <a:pt x="26" y="235"/>
                    <a:pt x="25" y="237"/>
                    <a:pt x="25" y="239"/>
                  </a:cubicBezTo>
                  <a:cubicBezTo>
                    <a:pt x="23" y="243"/>
                    <a:pt x="23" y="243"/>
                    <a:pt x="23" y="243"/>
                  </a:cubicBezTo>
                  <a:cubicBezTo>
                    <a:pt x="23" y="243"/>
                    <a:pt x="23" y="243"/>
                    <a:pt x="23" y="243"/>
                  </a:cubicBezTo>
                  <a:moveTo>
                    <a:pt x="33" y="217"/>
                  </a:moveTo>
                  <a:cubicBezTo>
                    <a:pt x="33" y="218"/>
                    <a:pt x="33" y="218"/>
                    <a:pt x="33" y="219"/>
                  </a:cubicBezTo>
                  <a:cubicBezTo>
                    <a:pt x="31" y="224"/>
                    <a:pt x="29" y="228"/>
                    <a:pt x="27" y="232"/>
                  </a:cubicBezTo>
                  <a:cubicBezTo>
                    <a:pt x="26" y="236"/>
                    <a:pt x="24" y="240"/>
                    <a:pt x="23" y="243"/>
                  </a:cubicBezTo>
                  <a:cubicBezTo>
                    <a:pt x="27" y="232"/>
                    <a:pt x="29" y="227"/>
                    <a:pt x="33" y="217"/>
                  </a:cubicBezTo>
                  <a:moveTo>
                    <a:pt x="33" y="217"/>
                  </a:moveTo>
                  <a:cubicBezTo>
                    <a:pt x="33" y="217"/>
                    <a:pt x="33" y="217"/>
                    <a:pt x="33" y="217"/>
                  </a:cubicBezTo>
                  <a:cubicBezTo>
                    <a:pt x="33" y="218"/>
                    <a:pt x="33" y="218"/>
                    <a:pt x="33" y="218"/>
                  </a:cubicBezTo>
                  <a:cubicBezTo>
                    <a:pt x="33" y="219"/>
                    <a:pt x="33" y="219"/>
                    <a:pt x="33" y="219"/>
                  </a:cubicBezTo>
                  <a:cubicBezTo>
                    <a:pt x="33" y="218"/>
                    <a:pt x="33" y="218"/>
                    <a:pt x="33" y="217"/>
                  </a:cubicBezTo>
                  <a:moveTo>
                    <a:pt x="47" y="190"/>
                  </a:moveTo>
                  <a:cubicBezTo>
                    <a:pt x="47" y="190"/>
                    <a:pt x="48" y="189"/>
                    <a:pt x="48" y="188"/>
                  </a:cubicBezTo>
                  <a:cubicBezTo>
                    <a:pt x="48" y="189"/>
                    <a:pt x="48" y="189"/>
                    <a:pt x="47" y="190"/>
                  </a:cubicBezTo>
                  <a:cubicBezTo>
                    <a:pt x="47" y="190"/>
                    <a:pt x="47" y="190"/>
                    <a:pt x="47" y="190"/>
                  </a:cubicBezTo>
                  <a:cubicBezTo>
                    <a:pt x="47" y="190"/>
                    <a:pt x="47" y="190"/>
                    <a:pt x="47" y="190"/>
                  </a:cubicBezTo>
                  <a:moveTo>
                    <a:pt x="47" y="190"/>
                  </a:moveTo>
                  <a:cubicBezTo>
                    <a:pt x="47" y="190"/>
                    <a:pt x="48" y="189"/>
                    <a:pt x="48" y="188"/>
                  </a:cubicBezTo>
                  <a:cubicBezTo>
                    <a:pt x="48" y="189"/>
                    <a:pt x="47" y="190"/>
                    <a:pt x="47" y="190"/>
                  </a:cubicBezTo>
                  <a:cubicBezTo>
                    <a:pt x="52" y="181"/>
                    <a:pt x="55" y="177"/>
                    <a:pt x="59" y="170"/>
                  </a:cubicBezTo>
                  <a:cubicBezTo>
                    <a:pt x="55" y="176"/>
                    <a:pt x="52" y="182"/>
                    <a:pt x="48" y="188"/>
                  </a:cubicBezTo>
                  <a:cubicBezTo>
                    <a:pt x="48" y="189"/>
                    <a:pt x="47" y="190"/>
                    <a:pt x="47" y="190"/>
                  </a:cubicBezTo>
                  <a:cubicBezTo>
                    <a:pt x="47" y="190"/>
                    <a:pt x="47" y="190"/>
                    <a:pt x="47" y="190"/>
                  </a:cubicBezTo>
                  <a:moveTo>
                    <a:pt x="135" y="87"/>
                  </a:moveTo>
                  <a:cubicBezTo>
                    <a:pt x="136" y="86"/>
                    <a:pt x="136" y="85"/>
                    <a:pt x="137" y="85"/>
                  </a:cubicBezTo>
                  <a:cubicBezTo>
                    <a:pt x="138" y="84"/>
                    <a:pt x="139" y="83"/>
                    <a:pt x="140" y="82"/>
                  </a:cubicBezTo>
                  <a:cubicBezTo>
                    <a:pt x="140" y="82"/>
                    <a:pt x="140" y="82"/>
                    <a:pt x="140" y="82"/>
                  </a:cubicBezTo>
                  <a:cubicBezTo>
                    <a:pt x="138" y="83"/>
                    <a:pt x="138" y="83"/>
                    <a:pt x="138" y="83"/>
                  </a:cubicBezTo>
                  <a:cubicBezTo>
                    <a:pt x="134" y="87"/>
                    <a:pt x="134" y="87"/>
                    <a:pt x="134" y="87"/>
                  </a:cubicBezTo>
                  <a:cubicBezTo>
                    <a:pt x="134" y="87"/>
                    <a:pt x="134" y="87"/>
                    <a:pt x="134" y="87"/>
                  </a:cubicBezTo>
                  <a:cubicBezTo>
                    <a:pt x="135" y="87"/>
                    <a:pt x="135" y="87"/>
                    <a:pt x="135" y="87"/>
                  </a:cubicBezTo>
                  <a:moveTo>
                    <a:pt x="140" y="81"/>
                  </a:moveTo>
                  <a:cubicBezTo>
                    <a:pt x="141" y="81"/>
                    <a:pt x="141" y="81"/>
                    <a:pt x="141" y="81"/>
                  </a:cubicBezTo>
                  <a:cubicBezTo>
                    <a:pt x="143" y="79"/>
                    <a:pt x="143" y="79"/>
                    <a:pt x="143" y="79"/>
                  </a:cubicBezTo>
                  <a:cubicBezTo>
                    <a:pt x="140" y="81"/>
                    <a:pt x="137" y="83"/>
                    <a:pt x="137" y="84"/>
                  </a:cubicBezTo>
                  <a:cubicBezTo>
                    <a:pt x="137" y="84"/>
                    <a:pt x="139" y="82"/>
                    <a:pt x="140" y="81"/>
                  </a:cubicBezTo>
                  <a:moveTo>
                    <a:pt x="231" y="28"/>
                  </a:moveTo>
                  <a:cubicBezTo>
                    <a:pt x="233" y="28"/>
                    <a:pt x="233" y="28"/>
                    <a:pt x="233" y="28"/>
                  </a:cubicBezTo>
                  <a:cubicBezTo>
                    <a:pt x="237" y="26"/>
                    <a:pt x="237" y="26"/>
                    <a:pt x="237" y="26"/>
                  </a:cubicBezTo>
                  <a:cubicBezTo>
                    <a:pt x="237" y="26"/>
                    <a:pt x="237" y="26"/>
                    <a:pt x="237" y="26"/>
                  </a:cubicBezTo>
                  <a:cubicBezTo>
                    <a:pt x="236" y="25"/>
                    <a:pt x="236" y="25"/>
                    <a:pt x="236" y="25"/>
                  </a:cubicBezTo>
                  <a:cubicBezTo>
                    <a:pt x="231" y="28"/>
                    <a:pt x="231" y="28"/>
                    <a:pt x="231" y="28"/>
                  </a:cubicBezTo>
                  <a:cubicBezTo>
                    <a:pt x="228" y="29"/>
                    <a:pt x="228" y="29"/>
                    <a:pt x="228" y="29"/>
                  </a:cubicBezTo>
                  <a:cubicBezTo>
                    <a:pt x="228" y="30"/>
                    <a:pt x="228" y="30"/>
                    <a:pt x="228" y="30"/>
                  </a:cubicBezTo>
                  <a:cubicBezTo>
                    <a:pt x="231" y="28"/>
                    <a:pt x="231" y="28"/>
                    <a:pt x="231" y="28"/>
                  </a:cubicBezTo>
                  <a:moveTo>
                    <a:pt x="695" y="448"/>
                  </a:moveTo>
                  <a:cubicBezTo>
                    <a:pt x="695" y="447"/>
                    <a:pt x="695" y="446"/>
                    <a:pt x="695" y="445"/>
                  </a:cubicBezTo>
                  <a:cubicBezTo>
                    <a:pt x="695" y="445"/>
                    <a:pt x="695" y="444"/>
                    <a:pt x="695" y="444"/>
                  </a:cubicBezTo>
                  <a:cubicBezTo>
                    <a:pt x="695" y="443"/>
                    <a:pt x="696" y="443"/>
                    <a:pt x="696" y="443"/>
                  </a:cubicBezTo>
                  <a:cubicBezTo>
                    <a:pt x="696" y="443"/>
                    <a:pt x="696" y="440"/>
                    <a:pt x="694" y="436"/>
                  </a:cubicBezTo>
                  <a:cubicBezTo>
                    <a:pt x="694" y="436"/>
                    <a:pt x="694" y="436"/>
                    <a:pt x="694" y="433"/>
                  </a:cubicBezTo>
                  <a:cubicBezTo>
                    <a:pt x="694" y="432"/>
                    <a:pt x="694" y="432"/>
                    <a:pt x="694" y="432"/>
                  </a:cubicBezTo>
                  <a:cubicBezTo>
                    <a:pt x="693" y="433"/>
                    <a:pt x="693" y="433"/>
                    <a:pt x="693" y="433"/>
                  </a:cubicBezTo>
                  <a:cubicBezTo>
                    <a:pt x="692" y="435"/>
                    <a:pt x="692" y="435"/>
                    <a:pt x="692" y="435"/>
                  </a:cubicBezTo>
                  <a:cubicBezTo>
                    <a:pt x="692" y="435"/>
                    <a:pt x="692" y="437"/>
                    <a:pt x="692" y="438"/>
                  </a:cubicBezTo>
                  <a:cubicBezTo>
                    <a:pt x="692" y="438"/>
                    <a:pt x="692" y="438"/>
                    <a:pt x="692" y="439"/>
                  </a:cubicBezTo>
                  <a:cubicBezTo>
                    <a:pt x="692" y="439"/>
                    <a:pt x="692" y="439"/>
                    <a:pt x="692" y="439"/>
                  </a:cubicBezTo>
                  <a:cubicBezTo>
                    <a:pt x="692" y="440"/>
                    <a:pt x="692" y="441"/>
                    <a:pt x="692" y="441"/>
                  </a:cubicBezTo>
                  <a:cubicBezTo>
                    <a:pt x="691" y="444"/>
                    <a:pt x="691" y="444"/>
                    <a:pt x="691" y="444"/>
                  </a:cubicBezTo>
                  <a:cubicBezTo>
                    <a:pt x="690" y="447"/>
                    <a:pt x="690" y="449"/>
                    <a:pt x="690" y="450"/>
                  </a:cubicBezTo>
                  <a:cubicBezTo>
                    <a:pt x="690" y="451"/>
                    <a:pt x="691" y="453"/>
                    <a:pt x="691" y="453"/>
                  </a:cubicBezTo>
                  <a:cubicBezTo>
                    <a:pt x="692" y="453"/>
                    <a:pt x="692" y="453"/>
                    <a:pt x="694" y="453"/>
                  </a:cubicBezTo>
                  <a:cubicBezTo>
                    <a:pt x="694" y="451"/>
                    <a:pt x="695" y="449"/>
                    <a:pt x="695" y="448"/>
                  </a:cubicBezTo>
                  <a:moveTo>
                    <a:pt x="711" y="529"/>
                  </a:moveTo>
                  <a:cubicBezTo>
                    <a:pt x="714" y="522"/>
                    <a:pt x="714" y="522"/>
                    <a:pt x="714" y="522"/>
                  </a:cubicBezTo>
                  <a:cubicBezTo>
                    <a:pt x="714" y="522"/>
                    <a:pt x="715" y="520"/>
                    <a:pt x="715" y="520"/>
                  </a:cubicBezTo>
                  <a:cubicBezTo>
                    <a:pt x="714" y="521"/>
                    <a:pt x="713" y="521"/>
                    <a:pt x="712" y="522"/>
                  </a:cubicBezTo>
                  <a:cubicBezTo>
                    <a:pt x="712" y="522"/>
                    <a:pt x="712" y="522"/>
                    <a:pt x="711" y="523"/>
                  </a:cubicBezTo>
                  <a:cubicBezTo>
                    <a:pt x="712" y="523"/>
                    <a:pt x="712" y="523"/>
                    <a:pt x="712" y="523"/>
                  </a:cubicBezTo>
                  <a:cubicBezTo>
                    <a:pt x="711" y="524"/>
                    <a:pt x="711" y="525"/>
                    <a:pt x="711" y="525"/>
                  </a:cubicBezTo>
                  <a:cubicBezTo>
                    <a:pt x="711" y="525"/>
                    <a:pt x="711" y="525"/>
                    <a:pt x="711" y="525"/>
                  </a:cubicBezTo>
                  <a:cubicBezTo>
                    <a:pt x="711" y="526"/>
                    <a:pt x="711" y="526"/>
                    <a:pt x="710" y="527"/>
                  </a:cubicBezTo>
                  <a:cubicBezTo>
                    <a:pt x="710" y="528"/>
                    <a:pt x="710" y="528"/>
                    <a:pt x="710" y="528"/>
                  </a:cubicBezTo>
                  <a:cubicBezTo>
                    <a:pt x="710" y="528"/>
                    <a:pt x="710" y="528"/>
                    <a:pt x="710" y="528"/>
                  </a:cubicBezTo>
                  <a:cubicBezTo>
                    <a:pt x="710" y="528"/>
                    <a:pt x="711" y="527"/>
                    <a:pt x="711" y="527"/>
                  </a:cubicBezTo>
                  <a:cubicBezTo>
                    <a:pt x="711" y="527"/>
                    <a:pt x="711" y="526"/>
                    <a:pt x="712" y="527"/>
                  </a:cubicBezTo>
                  <a:cubicBezTo>
                    <a:pt x="711" y="527"/>
                    <a:pt x="711" y="528"/>
                    <a:pt x="711" y="529"/>
                  </a:cubicBezTo>
                  <a:cubicBezTo>
                    <a:pt x="711" y="528"/>
                    <a:pt x="711" y="528"/>
                    <a:pt x="711" y="528"/>
                  </a:cubicBezTo>
                  <a:cubicBezTo>
                    <a:pt x="711" y="528"/>
                    <a:pt x="711" y="528"/>
                    <a:pt x="711" y="528"/>
                  </a:cubicBezTo>
                  <a:cubicBezTo>
                    <a:pt x="711" y="529"/>
                    <a:pt x="710" y="530"/>
                    <a:pt x="710" y="531"/>
                  </a:cubicBezTo>
                  <a:cubicBezTo>
                    <a:pt x="710" y="531"/>
                    <a:pt x="710" y="531"/>
                    <a:pt x="710" y="531"/>
                  </a:cubicBezTo>
                  <a:cubicBezTo>
                    <a:pt x="710" y="531"/>
                    <a:pt x="710" y="531"/>
                    <a:pt x="710" y="531"/>
                  </a:cubicBezTo>
                  <a:cubicBezTo>
                    <a:pt x="710" y="530"/>
                    <a:pt x="710" y="530"/>
                    <a:pt x="711" y="529"/>
                  </a:cubicBezTo>
                  <a:moveTo>
                    <a:pt x="712" y="517"/>
                  </a:moveTo>
                  <a:cubicBezTo>
                    <a:pt x="712" y="517"/>
                    <a:pt x="712" y="516"/>
                    <a:pt x="712" y="516"/>
                  </a:cubicBezTo>
                  <a:cubicBezTo>
                    <a:pt x="712" y="515"/>
                    <a:pt x="712" y="515"/>
                    <a:pt x="712" y="515"/>
                  </a:cubicBezTo>
                  <a:cubicBezTo>
                    <a:pt x="713" y="515"/>
                    <a:pt x="713" y="514"/>
                    <a:pt x="713" y="514"/>
                  </a:cubicBezTo>
                  <a:cubicBezTo>
                    <a:pt x="713" y="514"/>
                    <a:pt x="713" y="515"/>
                    <a:pt x="712" y="515"/>
                  </a:cubicBezTo>
                  <a:cubicBezTo>
                    <a:pt x="712" y="515"/>
                    <a:pt x="712" y="516"/>
                    <a:pt x="712" y="516"/>
                  </a:cubicBezTo>
                  <a:cubicBezTo>
                    <a:pt x="712" y="517"/>
                    <a:pt x="712" y="517"/>
                    <a:pt x="712" y="517"/>
                  </a:cubicBezTo>
                  <a:moveTo>
                    <a:pt x="728" y="487"/>
                  </a:moveTo>
                  <a:cubicBezTo>
                    <a:pt x="734" y="465"/>
                    <a:pt x="734" y="465"/>
                    <a:pt x="734" y="465"/>
                  </a:cubicBezTo>
                  <a:cubicBezTo>
                    <a:pt x="733" y="469"/>
                    <a:pt x="733" y="469"/>
                    <a:pt x="733" y="469"/>
                  </a:cubicBezTo>
                  <a:cubicBezTo>
                    <a:pt x="732" y="471"/>
                    <a:pt x="732" y="473"/>
                    <a:pt x="731" y="475"/>
                  </a:cubicBezTo>
                  <a:cubicBezTo>
                    <a:pt x="731" y="476"/>
                    <a:pt x="731" y="476"/>
                    <a:pt x="731" y="476"/>
                  </a:cubicBezTo>
                  <a:cubicBezTo>
                    <a:pt x="731" y="475"/>
                    <a:pt x="731" y="475"/>
                    <a:pt x="731" y="474"/>
                  </a:cubicBezTo>
                  <a:cubicBezTo>
                    <a:pt x="731" y="473"/>
                    <a:pt x="731" y="473"/>
                    <a:pt x="731" y="473"/>
                  </a:cubicBezTo>
                  <a:cubicBezTo>
                    <a:pt x="731" y="474"/>
                    <a:pt x="731" y="474"/>
                    <a:pt x="731" y="474"/>
                  </a:cubicBezTo>
                  <a:cubicBezTo>
                    <a:pt x="728" y="480"/>
                    <a:pt x="727" y="486"/>
                    <a:pt x="725" y="493"/>
                  </a:cubicBezTo>
                  <a:cubicBezTo>
                    <a:pt x="725" y="493"/>
                    <a:pt x="725" y="493"/>
                    <a:pt x="725" y="493"/>
                  </a:cubicBezTo>
                  <a:cubicBezTo>
                    <a:pt x="725" y="494"/>
                    <a:pt x="725" y="494"/>
                    <a:pt x="725" y="494"/>
                  </a:cubicBezTo>
                  <a:cubicBezTo>
                    <a:pt x="723" y="498"/>
                    <a:pt x="723" y="498"/>
                    <a:pt x="722" y="501"/>
                  </a:cubicBezTo>
                  <a:cubicBezTo>
                    <a:pt x="722" y="504"/>
                    <a:pt x="721" y="504"/>
                    <a:pt x="721" y="504"/>
                  </a:cubicBezTo>
                  <a:cubicBezTo>
                    <a:pt x="722" y="504"/>
                    <a:pt x="722" y="504"/>
                    <a:pt x="722" y="504"/>
                  </a:cubicBezTo>
                  <a:cubicBezTo>
                    <a:pt x="728" y="487"/>
                    <a:pt x="728" y="487"/>
                    <a:pt x="728" y="487"/>
                  </a:cubicBezTo>
                  <a:moveTo>
                    <a:pt x="714" y="506"/>
                  </a:moveTo>
                  <a:cubicBezTo>
                    <a:pt x="715" y="505"/>
                    <a:pt x="715" y="503"/>
                    <a:pt x="716" y="502"/>
                  </a:cubicBezTo>
                  <a:cubicBezTo>
                    <a:pt x="716" y="501"/>
                    <a:pt x="716" y="501"/>
                    <a:pt x="716" y="501"/>
                  </a:cubicBezTo>
                  <a:cubicBezTo>
                    <a:pt x="716" y="500"/>
                    <a:pt x="716" y="500"/>
                    <a:pt x="716" y="500"/>
                  </a:cubicBezTo>
                  <a:cubicBezTo>
                    <a:pt x="716" y="500"/>
                    <a:pt x="716" y="500"/>
                    <a:pt x="716" y="500"/>
                  </a:cubicBezTo>
                  <a:cubicBezTo>
                    <a:pt x="716" y="500"/>
                    <a:pt x="716" y="499"/>
                    <a:pt x="716" y="496"/>
                  </a:cubicBezTo>
                  <a:cubicBezTo>
                    <a:pt x="718" y="491"/>
                    <a:pt x="718" y="491"/>
                    <a:pt x="718" y="491"/>
                  </a:cubicBezTo>
                  <a:cubicBezTo>
                    <a:pt x="715" y="496"/>
                    <a:pt x="715" y="502"/>
                    <a:pt x="715" y="503"/>
                  </a:cubicBezTo>
                  <a:cubicBezTo>
                    <a:pt x="715" y="503"/>
                    <a:pt x="715" y="503"/>
                    <a:pt x="715" y="504"/>
                  </a:cubicBezTo>
                  <a:cubicBezTo>
                    <a:pt x="714" y="505"/>
                    <a:pt x="714" y="506"/>
                    <a:pt x="714" y="506"/>
                  </a:cubicBezTo>
                  <a:cubicBezTo>
                    <a:pt x="714" y="506"/>
                    <a:pt x="714" y="506"/>
                    <a:pt x="714" y="506"/>
                  </a:cubicBezTo>
                  <a:moveTo>
                    <a:pt x="719" y="481"/>
                  </a:moveTo>
                  <a:cubicBezTo>
                    <a:pt x="719" y="480"/>
                    <a:pt x="719" y="480"/>
                    <a:pt x="719" y="480"/>
                  </a:cubicBezTo>
                  <a:cubicBezTo>
                    <a:pt x="719" y="480"/>
                    <a:pt x="719" y="480"/>
                    <a:pt x="719" y="481"/>
                  </a:cubicBezTo>
                  <a:cubicBezTo>
                    <a:pt x="719" y="481"/>
                    <a:pt x="719" y="481"/>
                    <a:pt x="719" y="481"/>
                  </a:cubicBezTo>
                  <a:moveTo>
                    <a:pt x="719" y="485"/>
                  </a:moveTo>
                  <a:cubicBezTo>
                    <a:pt x="719" y="484"/>
                    <a:pt x="719" y="484"/>
                    <a:pt x="719" y="484"/>
                  </a:cubicBezTo>
                  <a:cubicBezTo>
                    <a:pt x="719" y="483"/>
                    <a:pt x="719" y="482"/>
                    <a:pt x="719" y="482"/>
                  </a:cubicBezTo>
                  <a:cubicBezTo>
                    <a:pt x="720" y="479"/>
                    <a:pt x="720" y="479"/>
                    <a:pt x="720" y="479"/>
                  </a:cubicBezTo>
                  <a:cubicBezTo>
                    <a:pt x="719" y="478"/>
                    <a:pt x="719" y="478"/>
                    <a:pt x="719" y="478"/>
                  </a:cubicBezTo>
                  <a:cubicBezTo>
                    <a:pt x="719" y="479"/>
                    <a:pt x="719" y="479"/>
                    <a:pt x="719" y="479"/>
                  </a:cubicBezTo>
                  <a:cubicBezTo>
                    <a:pt x="719" y="480"/>
                    <a:pt x="719" y="480"/>
                    <a:pt x="719" y="482"/>
                  </a:cubicBezTo>
                  <a:cubicBezTo>
                    <a:pt x="719" y="485"/>
                    <a:pt x="719" y="485"/>
                    <a:pt x="718" y="486"/>
                  </a:cubicBezTo>
                  <a:cubicBezTo>
                    <a:pt x="719" y="485"/>
                    <a:pt x="719" y="485"/>
                    <a:pt x="719" y="485"/>
                  </a:cubicBezTo>
                  <a:moveTo>
                    <a:pt x="720" y="475"/>
                  </a:moveTo>
                  <a:cubicBezTo>
                    <a:pt x="720" y="475"/>
                    <a:pt x="720" y="474"/>
                    <a:pt x="720" y="474"/>
                  </a:cubicBezTo>
                  <a:cubicBezTo>
                    <a:pt x="720" y="473"/>
                    <a:pt x="720" y="473"/>
                    <a:pt x="720" y="473"/>
                  </a:cubicBezTo>
                  <a:cubicBezTo>
                    <a:pt x="720" y="472"/>
                    <a:pt x="720" y="471"/>
                    <a:pt x="720" y="471"/>
                  </a:cubicBezTo>
                  <a:cubicBezTo>
                    <a:pt x="720" y="470"/>
                    <a:pt x="720" y="470"/>
                    <a:pt x="720" y="470"/>
                  </a:cubicBezTo>
                  <a:cubicBezTo>
                    <a:pt x="720" y="470"/>
                    <a:pt x="720" y="471"/>
                    <a:pt x="720" y="471"/>
                  </a:cubicBezTo>
                  <a:cubicBezTo>
                    <a:pt x="720" y="472"/>
                    <a:pt x="720" y="472"/>
                    <a:pt x="719" y="473"/>
                  </a:cubicBezTo>
                  <a:cubicBezTo>
                    <a:pt x="719" y="474"/>
                    <a:pt x="719" y="474"/>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20" y="475"/>
                    <a:pt x="720" y="475"/>
                    <a:pt x="720" y="475"/>
                  </a:cubicBezTo>
                  <a:moveTo>
                    <a:pt x="721" y="502"/>
                  </a:moveTo>
                  <a:cubicBezTo>
                    <a:pt x="721" y="502"/>
                    <a:pt x="723" y="495"/>
                    <a:pt x="723" y="494"/>
                  </a:cubicBezTo>
                  <a:cubicBezTo>
                    <a:pt x="722" y="495"/>
                    <a:pt x="722" y="495"/>
                    <a:pt x="721" y="497"/>
                  </a:cubicBezTo>
                  <a:cubicBezTo>
                    <a:pt x="721" y="497"/>
                    <a:pt x="721" y="497"/>
                    <a:pt x="721" y="497"/>
                  </a:cubicBezTo>
                  <a:cubicBezTo>
                    <a:pt x="723" y="492"/>
                    <a:pt x="723" y="492"/>
                    <a:pt x="723" y="492"/>
                  </a:cubicBezTo>
                  <a:cubicBezTo>
                    <a:pt x="723" y="492"/>
                    <a:pt x="723" y="492"/>
                    <a:pt x="723" y="492"/>
                  </a:cubicBezTo>
                  <a:cubicBezTo>
                    <a:pt x="722" y="491"/>
                    <a:pt x="722" y="491"/>
                    <a:pt x="722" y="491"/>
                  </a:cubicBezTo>
                  <a:cubicBezTo>
                    <a:pt x="723" y="490"/>
                    <a:pt x="723" y="489"/>
                    <a:pt x="723" y="488"/>
                  </a:cubicBezTo>
                  <a:cubicBezTo>
                    <a:pt x="724" y="486"/>
                    <a:pt x="724" y="484"/>
                    <a:pt x="725" y="482"/>
                  </a:cubicBezTo>
                  <a:cubicBezTo>
                    <a:pt x="724" y="482"/>
                    <a:pt x="724" y="482"/>
                    <a:pt x="724" y="482"/>
                  </a:cubicBezTo>
                  <a:cubicBezTo>
                    <a:pt x="724" y="482"/>
                    <a:pt x="724" y="482"/>
                    <a:pt x="724" y="482"/>
                  </a:cubicBezTo>
                  <a:cubicBezTo>
                    <a:pt x="724" y="480"/>
                    <a:pt x="725" y="477"/>
                    <a:pt x="726" y="474"/>
                  </a:cubicBezTo>
                  <a:cubicBezTo>
                    <a:pt x="725" y="475"/>
                    <a:pt x="725" y="475"/>
                    <a:pt x="725" y="475"/>
                  </a:cubicBezTo>
                  <a:cubicBezTo>
                    <a:pt x="725" y="475"/>
                    <a:pt x="725" y="475"/>
                    <a:pt x="725" y="475"/>
                  </a:cubicBezTo>
                  <a:cubicBezTo>
                    <a:pt x="725" y="475"/>
                    <a:pt x="724" y="474"/>
                    <a:pt x="725" y="473"/>
                  </a:cubicBezTo>
                  <a:cubicBezTo>
                    <a:pt x="725" y="472"/>
                    <a:pt x="725" y="472"/>
                    <a:pt x="725" y="472"/>
                  </a:cubicBezTo>
                  <a:cubicBezTo>
                    <a:pt x="725" y="471"/>
                    <a:pt x="725" y="464"/>
                    <a:pt x="725" y="461"/>
                  </a:cubicBezTo>
                  <a:cubicBezTo>
                    <a:pt x="725" y="461"/>
                    <a:pt x="725" y="461"/>
                    <a:pt x="725" y="457"/>
                  </a:cubicBezTo>
                  <a:cubicBezTo>
                    <a:pt x="725" y="457"/>
                    <a:pt x="724" y="458"/>
                    <a:pt x="724" y="458"/>
                  </a:cubicBezTo>
                  <a:cubicBezTo>
                    <a:pt x="724" y="458"/>
                    <a:pt x="723" y="456"/>
                    <a:pt x="723" y="455"/>
                  </a:cubicBezTo>
                  <a:cubicBezTo>
                    <a:pt x="722" y="455"/>
                    <a:pt x="722" y="456"/>
                    <a:pt x="722" y="458"/>
                  </a:cubicBezTo>
                  <a:cubicBezTo>
                    <a:pt x="722" y="461"/>
                    <a:pt x="722" y="461"/>
                    <a:pt x="722" y="465"/>
                  </a:cubicBezTo>
                  <a:cubicBezTo>
                    <a:pt x="723" y="468"/>
                    <a:pt x="721" y="470"/>
                    <a:pt x="721" y="473"/>
                  </a:cubicBezTo>
                  <a:cubicBezTo>
                    <a:pt x="721" y="473"/>
                    <a:pt x="721" y="473"/>
                    <a:pt x="721" y="473"/>
                  </a:cubicBezTo>
                  <a:cubicBezTo>
                    <a:pt x="722" y="474"/>
                    <a:pt x="722" y="474"/>
                    <a:pt x="722" y="474"/>
                  </a:cubicBezTo>
                  <a:cubicBezTo>
                    <a:pt x="722" y="475"/>
                    <a:pt x="721" y="478"/>
                    <a:pt x="721" y="481"/>
                  </a:cubicBezTo>
                  <a:cubicBezTo>
                    <a:pt x="721" y="481"/>
                    <a:pt x="720" y="481"/>
                    <a:pt x="720" y="482"/>
                  </a:cubicBezTo>
                  <a:cubicBezTo>
                    <a:pt x="720" y="485"/>
                    <a:pt x="720" y="488"/>
                    <a:pt x="719" y="491"/>
                  </a:cubicBezTo>
                  <a:cubicBezTo>
                    <a:pt x="719" y="494"/>
                    <a:pt x="718" y="497"/>
                    <a:pt x="717" y="500"/>
                  </a:cubicBezTo>
                  <a:cubicBezTo>
                    <a:pt x="716" y="506"/>
                    <a:pt x="715" y="512"/>
                    <a:pt x="713" y="517"/>
                  </a:cubicBezTo>
                  <a:cubicBezTo>
                    <a:pt x="714" y="516"/>
                    <a:pt x="715" y="515"/>
                    <a:pt x="715" y="514"/>
                  </a:cubicBezTo>
                  <a:cubicBezTo>
                    <a:pt x="715" y="514"/>
                    <a:pt x="716" y="513"/>
                    <a:pt x="716" y="513"/>
                  </a:cubicBezTo>
                  <a:cubicBezTo>
                    <a:pt x="716" y="513"/>
                    <a:pt x="718" y="508"/>
                    <a:pt x="719" y="506"/>
                  </a:cubicBezTo>
                  <a:cubicBezTo>
                    <a:pt x="719" y="506"/>
                    <a:pt x="719" y="506"/>
                    <a:pt x="719" y="505"/>
                  </a:cubicBezTo>
                  <a:cubicBezTo>
                    <a:pt x="720" y="503"/>
                    <a:pt x="720" y="503"/>
                    <a:pt x="720" y="503"/>
                  </a:cubicBezTo>
                  <a:cubicBezTo>
                    <a:pt x="720" y="504"/>
                    <a:pt x="720" y="504"/>
                    <a:pt x="720" y="504"/>
                  </a:cubicBezTo>
                  <a:cubicBezTo>
                    <a:pt x="720" y="503"/>
                    <a:pt x="720" y="503"/>
                    <a:pt x="721" y="502"/>
                  </a:cubicBezTo>
                  <a:moveTo>
                    <a:pt x="482" y="16"/>
                  </a:moveTo>
                  <a:cubicBezTo>
                    <a:pt x="480" y="15"/>
                    <a:pt x="479" y="15"/>
                    <a:pt x="479" y="15"/>
                  </a:cubicBezTo>
                  <a:cubicBezTo>
                    <a:pt x="479" y="15"/>
                    <a:pt x="479" y="15"/>
                    <a:pt x="479" y="15"/>
                  </a:cubicBezTo>
                  <a:cubicBezTo>
                    <a:pt x="478" y="15"/>
                    <a:pt x="478" y="15"/>
                    <a:pt x="478" y="15"/>
                  </a:cubicBezTo>
                  <a:cubicBezTo>
                    <a:pt x="478" y="15"/>
                    <a:pt x="478" y="15"/>
                    <a:pt x="478" y="15"/>
                  </a:cubicBezTo>
                  <a:cubicBezTo>
                    <a:pt x="478" y="15"/>
                    <a:pt x="478" y="15"/>
                    <a:pt x="478" y="15"/>
                  </a:cubicBezTo>
                  <a:cubicBezTo>
                    <a:pt x="479" y="15"/>
                    <a:pt x="479" y="15"/>
                    <a:pt x="479" y="15"/>
                  </a:cubicBezTo>
                  <a:cubicBezTo>
                    <a:pt x="480" y="15"/>
                    <a:pt x="480" y="15"/>
                    <a:pt x="481" y="15"/>
                  </a:cubicBezTo>
                  <a:cubicBezTo>
                    <a:pt x="481" y="15"/>
                    <a:pt x="481" y="15"/>
                    <a:pt x="481" y="15"/>
                  </a:cubicBezTo>
                  <a:cubicBezTo>
                    <a:pt x="481" y="16"/>
                    <a:pt x="482" y="16"/>
                    <a:pt x="482" y="16"/>
                  </a:cubicBezTo>
                  <a:cubicBezTo>
                    <a:pt x="483" y="16"/>
                    <a:pt x="483" y="16"/>
                    <a:pt x="483" y="16"/>
                  </a:cubicBezTo>
                  <a:cubicBezTo>
                    <a:pt x="483" y="16"/>
                    <a:pt x="483" y="16"/>
                    <a:pt x="483" y="16"/>
                  </a:cubicBezTo>
                  <a:cubicBezTo>
                    <a:pt x="483" y="16"/>
                    <a:pt x="482" y="16"/>
                    <a:pt x="482" y="16"/>
                  </a:cubicBezTo>
                  <a:moveTo>
                    <a:pt x="492" y="21"/>
                  </a:moveTo>
                  <a:cubicBezTo>
                    <a:pt x="492" y="20"/>
                    <a:pt x="488" y="19"/>
                    <a:pt x="488" y="19"/>
                  </a:cubicBezTo>
                  <a:cubicBezTo>
                    <a:pt x="488" y="19"/>
                    <a:pt x="488" y="19"/>
                    <a:pt x="488" y="19"/>
                  </a:cubicBezTo>
                  <a:cubicBezTo>
                    <a:pt x="489" y="20"/>
                    <a:pt x="490" y="20"/>
                    <a:pt x="490" y="20"/>
                  </a:cubicBezTo>
                  <a:cubicBezTo>
                    <a:pt x="491" y="20"/>
                    <a:pt x="491" y="20"/>
                    <a:pt x="491" y="21"/>
                  </a:cubicBezTo>
                  <a:cubicBezTo>
                    <a:pt x="491" y="20"/>
                    <a:pt x="491" y="20"/>
                    <a:pt x="491" y="20"/>
                  </a:cubicBezTo>
                  <a:cubicBezTo>
                    <a:pt x="491" y="20"/>
                    <a:pt x="492" y="21"/>
                    <a:pt x="492" y="21"/>
                  </a:cubicBezTo>
                  <a:cubicBezTo>
                    <a:pt x="492" y="21"/>
                    <a:pt x="492" y="21"/>
                    <a:pt x="492" y="21"/>
                  </a:cubicBezTo>
                  <a:moveTo>
                    <a:pt x="476" y="14"/>
                  </a:moveTo>
                  <a:cubicBezTo>
                    <a:pt x="475" y="14"/>
                    <a:pt x="475" y="14"/>
                    <a:pt x="474" y="14"/>
                  </a:cubicBezTo>
                  <a:cubicBezTo>
                    <a:pt x="474" y="13"/>
                    <a:pt x="473" y="13"/>
                    <a:pt x="473" y="13"/>
                  </a:cubicBezTo>
                  <a:cubicBezTo>
                    <a:pt x="473" y="13"/>
                    <a:pt x="473" y="13"/>
                    <a:pt x="473" y="13"/>
                  </a:cubicBezTo>
                  <a:cubicBezTo>
                    <a:pt x="469" y="12"/>
                    <a:pt x="468" y="12"/>
                    <a:pt x="467" y="12"/>
                  </a:cubicBezTo>
                  <a:cubicBezTo>
                    <a:pt x="468" y="12"/>
                    <a:pt x="469" y="12"/>
                    <a:pt x="469" y="12"/>
                  </a:cubicBezTo>
                  <a:cubicBezTo>
                    <a:pt x="469" y="12"/>
                    <a:pt x="469" y="12"/>
                    <a:pt x="469" y="12"/>
                  </a:cubicBezTo>
                  <a:cubicBezTo>
                    <a:pt x="467" y="12"/>
                    <a:pt x="465" y="11"/>
                    <a:pt x="463" y="11"/>
                  </a:cubicBezTo>
                  <a:cubicBezTo>
                    <a:pt x="463" y="11"/>
                    <a:pt x="463" y="11"/>
                    <a:pt x="463" y="11"/>
                  </a:cubicBezTo>
                  <a:cubicBezTo>
                    <a:pt x="465" y="12"/>
                    <a:pt x="468" y="12"/>
                    <a:pt x="470" y="13"/>
                  </a:cubicBezTo>
                  <a:cubicBezTo>
                    <a:pt x="470" y="13"/>
                    <a:pt x="470" y="13"/>
                    <a:pt x="470" y="13"/>
                  </a:cubicBezTo>
                  <a:cubicBezTo>
                    <a:pt x="482" y="17"/>
                    <a:pt x="482" y="17"/>
                    <a:pt x="483" y="17"/>
                  </a:cubicBezTo>
                  <a:cubicBezTo>
                    <a:pt x="482" y="16"/>
                    <a:pt x="480" y="16"/>
                    <a:pt x="479" y="15"/>
                  </a:cubicBezTo>
                  <a:cubicBezTo>
                    <a:pt x="480" y="16"/>
                    <a:pt x="480" y="16"/>
                    <a:pt x="480" y="16"/>
                  </a:cubicBezTo>
                  <a:cubicBezTo>
                    <a:pt x="480" y="16"/>
                    <a:pt x="480" y="16"/>
                    <a:pt x="480" y="16"/>
                  </a:cubicBezTo>
                  <a:cubicBezTo>
                    <a:pt x="479" y="15"/>
                    <a:pt x="479" y="15"/>
                    <a:pt x="478" y="15"/>
                  </a:cubicBezTo>
                  <a:cubicBezTo>
                    <a:pt x="479" y="15"/>
                    <a:pt x="479" y="15"/>
                    <a:pt x="479" y="15"/>
                  </a:cubicBezTo>
                  <a:cubicBezTo>
                    <a:pt x="478" y="15"/>
                    <a:pt x="478" y="15"/>
                    <a:pt x="478" y="15"/>
                  </a:cubicBezTo>
                  <a:cubicBezTo>
                    <a:pt x="478" y="15"/>
                    <a:pt x="478" y="15"/>
                    <a:pt x="478" y="15"/>
                  </a:cubicBezTo>
                  <a:cubicBezTo>
                    <a:pt x="478" y="15"/>
                    <a:pt x="477" y="14"/>
                    <a:pt x="476" y="14"/>
                  </a:cubicBezTo>
                  <a:moveTo>
                    <a:pt x="460" y="10"/>
                  </a:moveTo>
                  <a:cubicBezTo>
                    <a:pt x="455" y="9"/>
                    <a:pt x="455" y="9"/>
                    <a:pt x="455" y="9"/>
                  </a:cubicBezTo>
                  <a:cubicBezTo>
                    <a:pt x="455" y="9"/>
                    <a:pt x="456" y="9"/>
                    <a:pt x="457" y="10"/>
                  </a:cubicBezTo>
                  <a:cubicBezTo>
                    <a:pt x="457" y="10"/>
                    <a:pt x="457" y="10"/>
                    <a:pt x="455" y="9"/>
                  </a:cubicBezTo>
                  <a:cubicBezTo>
                    <a:pt x="454" y="9"/>
                    <a:pt x="454" y="9"/>
                    <a:pt x="453" y="9"/>
                  </a:cubicBezTo>
                  <a:cubicBezTo>
                    <a:pt x="453" y="9"/>
                    <a:pt x="453" y="9"/>
                    <a:pt x="453" y="9"/>
                  </a:cubicBezTo>
                  <a:cubicBezTo>
                    <a:pt x="454" y="9"/>
                    <a:pt x="455" y="9"/>
                    <a:pt x="456" y="10"/>
                  </a:cubicBezTo>
                  <a:cubicBezTo>
                    <a:pt x="455" y="10"/>
                    <a:pt x="455" y="10"/>
                    <a:pt x="455" y="10"/>
                  </a:cubicBezTo>
                  <a:cubicBezTo>
                    <a:pt x="456" y="10"/>
                    <a:pt x="457" y="10"/>
                    <a:pt x="458" y="10"/>
                  </a:cubicBezTo>
                  <a:cubicBezTo>
                    <a:pt x="457" y="10"/>
                    <a:pt x="457" y="10"/>
                    <a:pt x="457" y="10"/>
                  </a:cubicBezTo>
                  <a:cubicBezTo>
                    <a:pt x="458" y="11"/>
                    <a:pt x="459" y="11"/>
                    <a:pt x="460" y="11"/>
                  </a:cubicBezTo>
                  <a:cubicBezTo>
                    <a:pt x="461" y="11"/>
                    <a:pt x="461" y="11"/>
                    <a:pt x="461" y="11"/>
                  </a:cubicBezTo>
                  <a:cubicBezTo>
                    <a:pt x="462" y="11"/>
                    <a:pt x="462" y="11"/>
                    <a:pt x="466" y="13"/>
                  </a:cubicBezTo>
                  <a:cubicBezTo>
                    <a:pt x="467" y="13"/>
                    <a:pt x="467" y="13"/>
                    <a:pt x="467" y="13"/>
                  </a:cubicBezTo>
                  <a:cubicBezTo>
                    <a:pt x="468" y="13"/>
                    <a:pt x="469" y="13"/>
                    <a:pt x="470" y="13"/>
                  </a:cubicBezTo>
                  <a:cubicBezTo>
                    <a:pt x="470" y="13"/>
                    <a:pt x="470" y="13"/>
                    <a:pt x="470" y="13"/>
                  </a:cubicBezTo>
                  <a:cubicBezTo>
                    <a:pt x="471" y="13"/>
                    <a:pt x="471" y="13"/>
                    <a:pt x="471" y="13"/>
                  </a:cubicBezTo>
                  <a:cubicBezTo>
                    <a:pt x="471" y="13"/>
                    <a:pt x="471" y="13"/>
                    <a:pt x="471" y="13"/>
                  </a:cubicBezTo>
                  <a:cubicBezTo>
                    <a:pt x="470" y="13"/>
                    <a:pt x="470" y="13"/>
                    <a:pt x="469" y="13"/>
                  </a:cubicBezTo>
                  <a:cubicBezTo>
                    <a:pt x="468" y="12"/>
                    <a:pt x="467" y="12"/>
                    <a:pt x="466" y="12"/>
                  </a:cubicBezTo>
                  <a:cubicBezTo>
                    <a:pt x="464" y="12"/>
                    <a:pt x="462" y="11"/>
                    <a:pt x="460" y="10"/>
                  </a:cubicBezTo>
                  <a:moveTo>
                    <a:pt x="445" y="7"/>
                  </a:moveTo>
                  <a:cubicBezTo>
                    <a:pt x="444" y="7"/>
                    <a:pt x="444" y="7"/>
                    <a:pt x="444" y="7"/>
                  </a:cubicBezTo>
                  <a:cubicBezTo>
                    <a:pt x="444" y="7"/>
                    <a:pt x="444" y="7"/>
                    <a:pt x="444" y="7"/>
                  </a:cubicBezTo>
                  <a:cubicBezTo>
                    <a:pt x="443" y="7"/>
                    <a:pt x="443" y="7"/>
                    <a:pt x="443" y="7"/>
                  </a:cubicBezTo>
                  <a:cubicBezTo>
                    <a:pt x="440" y="6"/>
                    <a:pt x="439" y="6"/>
                    <a:pt x="438" y="6"/>
                  </a:cubicBezTo>
                  <a:cubicBezTo>
                    <a:pt x="440" y="6"/>
                    <a:pt x="441" y="6"/>
                    <a:pt x="442" y="7"/>
                  </a:cubicBezTo>
                  <a:cubicBezTo>
                    <a:pt x="442" y="7"/>
                    <a:pt x="442" y="7"/>
                    <a:pt x="442" y="7"/>
                  </a:cubicBezTo>
                  <a:cubicBezTo>
                    <a:pt x="444" y="7"/>
                    <a:pt x="445" y="7"/>
                    <a:pt x="447" y="8"/>
                  </a:cubicBezTo>
                  <a:cubicBezTo>
                    <a:pt x="447" y="8"/>
                    <a:pt x="447" y="8"/>
                    <a:pt x="447" y="8"/>
                  </a:cubicBezTo>
                  <a:cubicBezTo>
                    <a:pt x="450" y="9"/>
                    <a:pt x="450" y="9"/>
                    <a:pt x="450" y="9"/>
                  </a:cubicBezTo>
                  <a:cubicBezTo>
                    <a:pt x="450" y="9"/>
                    <a:pt x="450" y="9"/>
                    <a:pt x="450" y="9"/>
                  </a:cubicBezTo>
                  <a:cubicBezTo>
                    <a:pt x="450" y="9"/>
                    <a:pt x="450" y="9"/>
                    <a:pt x="450" y="9"/>
                  </a:cubicBezTo>
                  <a:cubicBezTo>
                    <a:pt x="451" y="9"/>
                    <a:pt x="452" y="9"/>
                    <a:pt x="452" y="9"/>
                  </a:cubicBezTo>
                  <a:cubicBezTo>
                    <a:pt x="454" y="9"/>
                    <a:pt x="454" y="9"/>
                    <a:pt x="454" y="9"/>
                  </a:cubicBezTo>
                  <a:cubicBezTo>
                    <a:pt x="454" y="9"/>
                    <a:pt x="453" y="9"/>
                    <a:pt x="452" y="9"/>
                  </a:cubicBezTo>
                  <a:cubicBezTo>
                    <a:pt x="453" y="9"/>
                    <a:pt x="453" y="9"/>
                    <a:pt x="453" y="9"/>
                  </a:cubicBezTo>
                  <a:cubicBezTo>
                    <a:pt x="452" y="9"/>
                    <a:pt x="452" y="9"/>
                    <a:pt x="451" y="9"/>
                  </a:cubicBezTo>
                  <a:cubicBezTo>
                    <a:pt x="451" y="8"/>
                    <a:pt x="451" y="8"/>
                    <a:pt x="451" y="8"/>
                  </a:cubicBezTo>
                  <a:cubicBezTo>
                    <a:pt x="451" y="8"/>
                    <a:pt x="451" y="8"/>
                    <a:pt x="449" y="8"/>
                  </a:cubicBezTo>
                  <a:cubicBezTo>
                    <a:pt x="448" y="8"/>
                    <a:pt x="447" y="7"/>
                    <a:pt x="446" y="7"/>
                  </a:cubicBezTo>
                  <a:cubicBezTo>
                    <a:pt x="446" y="7"/>
                    <a:pt x="446" y="7"/>
                    <a:pt x="446" y="7"/>
                  </a:cubicBezTo>
                  <a:cubicBezTo>
                    <a:pt x="446" y="7"/>
                    <a:pt x="445" y="7"/>
                    <a:pt x="445" y="7"/>
                  </a:cubicBezTo>
                  <a:moveTo>
                    <a:pt x="459" y="11"/>
                  </a:moveTo>
                  <a:cubicBezTo>
                    <a:pt x="458" y="10"/>
                    <a:pt x="458" y="10"/>
                    <a:pt x="458" y="10"/>
                  </a:cubicBezTo>
                  <a:cubicBezTo>
                    <a:pt x="457" y="10"/>
                    <a:pt x="457" y="10"/>
                    <a:pt x="457" y="10"/>
                  </a:cubicBezTo>
                  <a:cubicBezTo>
                    <a:pt x="456" y="10"/>
                    <a:pt x="456" y="10"/>
                    <a:pt x="456" y="10"/>
                  </a:cubicBezTo>
                  <a:cubicBezTo>
                    <a:pt x="456" y="10"/>
                    <a:pt x="456" y="10"/>
                    <a:pt x="456" y="10"/>
                  </a:cubicBezTo>
                  <a:cubicBezTo>
                    <a:pt x="455" y="10"/>
                    <a:pt x="454" y="10"/>
                    <a:pt x="454" y="10"/>
                  </a:cubicBezTo>
                  <a:cubicBezTo>
                    <a:pt x="454" y="10"/>
                    <a:pt x="454" y="10"/>
                    <a:pt x="454" y="10"/>
                  </a:cubicBezTo>
                  <a:cubicBezTo>
                    <a:pt x="453" y="9"/>
                    <a:pt x="453" y="9"/>
                    <a:pt x="453" y="9"/>
                  </a:cubicBezTo>
                  <a:cubicBezTo>
                    <a:pt x="454" y="10"/>
                    <a:pt x="454" y="10"/>
                    <a:pt x="454" y="10"/>
                  </a:cubicBezTo>
                  <a:cubicBezTo>
                    <a:pt x="454" y="10"/>
                    <a:pt x="454" y="10"/>
                    <a:pt x="454" y="10"/>
                  </a:cubicBezTo>
                  <a:cubicBezTo>
                    <a:pt x="454" y="10"/>
                    <a:pt x="454" y="10"/>
                    <a:pt x="454" y="10"/>
                  </a:cubicBezTo>
                  <a:cubicBezTo>
                    <a:pt x="457" y="10"/>
                    <a:pt x="457" y="10"/>
                    <a:pt x="458" y="11"/>
                  </a:cubicBezTo>
                  <a:cubicBezTo>
                    <a:pt x="458" y="11"/>
                    <a:pt x="458" y="11"/>
                    <a:pt x="458" y="11"/>
                  </a:cubicBezTo>
                  <a:cubicBezTo>
                    <a:pt x="458" y="11"/>
                    <a:pt x="459" y="11"/>
                    <a:pt x="460" y="11"/>
                  </a:cubicBezTo>
                  <a:cubicBezTo>
                    <a:pt x="460" y="11"/>
                    <a:pt x="460" y="11"/>
                    <a:pt x="460" y="11"/>
                  </a:cubicBezTo>
                  <a:cubicBezTo>
                    <a:pt x="460" y="11"/>
                    <a:pt x="459" y="11"/>
                    <a:pt x="459" y="11"/>
                  </a:cubicBezTo>
                  <a:moveTo>
                    <a:pt x="440" y="6"/>
                  </a:moveTo>
                  <a:cubicBezTo>
                    <a:pt x="440" y="6"/>
                    <a:pt x="437" y="6"/>
                    <a:pt x="436" y="6"/>
                  </a:cubicBezTo>
                  <a:cubicBezTo>
                    <a:pt x="437" y="6"/>
                    <a:pt x="437" y="6"/>
                    <a:pt x="437" y="6"/>
                  </a:cubicBezTo>
                  <a:cubicBezTo>
                    <a:pt x="437" y="6"/>
                    <a:pt x="436" y="6"/>
                    <a:pt x="436" y="6"/>
                  </a:cubicBezTo>
                  <a:cubicBezTo>
                    <a:pt x="437" y="6"/>
                    <a:pt x="437" y="6"/>
                    <a:pt x="437" y="6"/>
                  </a:cubicBezTo>
                  <a:cubicBezTo>
                    <a:pt x="438" y="6"/>
                    <a:pt x="439" y="6"/>
                    <a:pt x="440" y="6"/>
                  </a:cubicBezTo>
                  <a:cubicBezTo>
                    <a:pt x="440" y="7"/>
                    <a:pt x="441" y="7"/>
                    <a:pt x="442" y="7"/>
                  </a:cubicBezTo>
                  <a:cubicBezTo>
                    <a:pt x="442" y="7"/>
                    <a:pt x="442" y="7"/>
                    <a:pt x="442" y="7"/>
                  </a:cubicBezTo>
                  <a:cubicBezTo>
                    <a:pt x="441" y="7"/>
                    <a:pt x="441" y="7"/>
                    <a:pt x="440" y="6"/>
                  </a:cubicBezTo>
                  <a:moveTo>
                    <a:pt x="487" y="60"/>
                  </a:moveTo>
                  <a:cubicBezTo>
                    <a:pt x="487" y="59"/>
                    <a:pt x="487" y="59"/>
                    <a:pt x="486" y="59"/>
                  </a:cubicBezTo>
                  <a:cubicBezTo>
                    <a:pt x="485" y="59"/>
                    <a:pt x="485" y="59"/>
                    <a:pt x="485" y="59"/>
                  </a:cubicBezTo>
                  <a:cubicBezTo>
                    <a:pt x="484" y="58"/>
                    <a:pt x="484" y="58"/>
                    <a:pt x="484" y="58"/>
                  </a:cubicBezTo>
                  <a:cubicBezTo>
                    <a:pt x="483" y="58"/>
                    <a:pt x="482" y="58"/>
                    <a:pt x="480" y="58"/>
                  </a:cubicBezTo>
                  <a:cubicBezTo>
                    <a:pt x="481" y="58"/>
                    <a:pt x="481" y="58"/>
                    <a:pt x="481" y="58"/>
                  </a:cubicBezTo>
                  <a:cubicBezTo>
                    <a:pt x="482" y="59"/>
                    <a:pt x="482" y="59"/>
                    <a:pt x="482" y="59"/>
                  </a:cubicBezTo>
                  <a:cubicBezTo>
                    <a:pt x="483" y="60"/>
                    <a:pt x="483" y="61"/>
                    <a:pt x="484" y="62"/>
                  </a:cubicBezTo>
                  <a:cubicBezTo>
                    <a:pt x="485" y="62"/>
                    <a:pt x="485" y="62"/>
                    <a:pt x="486" y="62"/>
                  </a:cubicBezTo>
                  <a:cubicBezTo>
                    <a:pt x="487" y="62"/>
                    <a:pt x="486" y="62"/>
                    <a:pt x="486" y="61"/>
                  </a:cubicBezTo>
                  <a:cubicBezTo>
                    <a:pt x="486" y="61"/>
                    <a:pt x="486" y="61"/>
                    <a:pt x="486" y="61"/>
                  </a:cubicBezTo>
                  <a:cubicBezTo>
                    <a:pt x="486" y="61"/>
                    <a:pt x="486" y="61"/>
                    <a:pt x="486" y="61"/>
                  </a:cubicBezTo>
                  <a:cubicBezTo>
                    <a:pt x="487" y="61"/>
                    <a:pt x="487" y="61"/>
                    <a:pt x="487" y="61"/>
                  </a:cubicBezTo>
                  <a:cubicBezTo>
                    <a:pt x="487" y="61"/>
                    <a:pt x="487" y="61"/>
                    <a:pt x="487" y="61"/>
                  </a:cubicBezTo>
                  <a:cubicBezTo>
                    <a:pt x="487" y="60"/>
                    <a:pt x="487" y="60"/>
                    <a:pt x="487" y="60"/>
                  </a:cubicBezTo>
                  <a:moveTo>
                    <a:pt x="473" y="23"/>
                  </a:moveTo>
                  <a:cubicBezTo>
                    <a:pt x="471" y="22"/>
                    <a:pt x="471" y="22"/>
                    <a:pt x="468" y="21"/>
                  </a:cubicBezTo>
                  <a:cubicBezTo>
                    <a:pt x="468" y="21"/>
                    <a:pt x="468" y="21"/>
                    <a:pt x="468" y="21"/>
                  </a:cubicBezTo>
                  <a:cubicBezTo>
                    <a:pt x="468" y="21"/>
                    <a:pt x="468" y="21"/>
                    <a:pt x="468" y="21"/>
                  </a:cubicBezTo>
                  <a:cubicBezTo>
                    <a:pt x="468" y="21"/>
                    <a:pt x="468" y="21"/>
                    <a:pt x="467" y="21"/>
                  </a:cubicBezTo>
                  <a:cubicBezTo>
                    <a:pt x="468" y="22"/>
                    <a:pt x="469" y="22"/>
                    <a:pt x="470" y="23"/>
                  </a:cubicBezTo>
                  <a:cubicBezTo>
                    <a:pt x="470" y="23"/>
                    <a:pt x="470" y="23"/>
                    <a:pt x="470" y="23"/>
                  </a:cubicBezTo>
                  <a:cubicBezTo>
                    <a:pt x="469" y="23"/>
                    <a:pt x="469" y="23"/>
                    <a:pt x="469" y="23"/>
                  </a:cubicBezTo>
                  <a:cubicBezTo>
                    <a:pt x="469" y="23"/>
                    <a:pt x="470" y="23"/>
                    <a:pt x="470" y="23"/>
                  </a:cubicBezTo>
                  <a:cubicBezTo>
                    <a:pt x="469" y="23"/>
                    <a:pt x="469" y="23"/>
                    <a:pt x="469" y="23"/>
                  </a:cubicBezTo>
                  <a:cubicBezTo>
                    <a:pt x="469" y="24"/>
                    <a:pt x="469" y="24"/>
                    <a:pt x="469" y="24"/>
                  </a:cubicBezTo>
                  <a:cubicBezTo>
                    <a:pt x="469" y="24"/>
                    <a:pt x="469" y="24"/>
                    <a:pt x="469" y="24"/>
                  </a:cubicBezTo>
                  <a:cubicBezTo>
                    <a:pt x="469" y="24"/>
                    <a:pt x="469" y="24"/>
                    <a:pt x="469" y="24"/>
                  </a:cubicBezTo>
                  <a:cubicBezTo>
                    <a:pt x="468" y="24"/>
                    <a:pt x="468" y="24"/>
                    <a:pt x="467" y="24"/>
                  </a:cubicBezTo>
                  <a:cubicBezTo>
                    <a:pt x="467" y="24"/>
                    <a:pt x="467" y="24"/>
                    <a:pt x="467" y="24"/>
                  </a:cubicBezTo>
                  <a:cubicBezTo>
                    <a:pt x="467" y="24"/>
                    <a:pt x="467" y="24"/>
                    <a:pt x="467" y="24"/>
                  </a:cubicBezTo>
                  <a:cubicBezTo>
                    <a:pt x="466" y="24"/>
                    <a:pt x="466" y="24"/>
                    <a:pt x="466" y="24"/>
                  </a:cubicBezTo>
                  <a:cubicBezTo>
                    <a:pt x="466" y="24"/>
                    <a:pt x="466" y="24"/>
                    <a:pt x="466" y="24"/>
                  </a:cubicBezTo>
                  <a:cubicBezTo>
                    <a:pt x="466" y="25"/>
                    <a:pt x="466" y="25"/>
                    <a:pt x="468" y="26"/>
                  </a:cubicBezTo>
                  <a:cubicBezTo>
                    <a:pt x="467" y="26"/>
                    <a:pt x="466" y="26"/>
                    <a:pt x="466" y="26"/>
                  </a:cubicBezTo>
                  <a:cubicBezTo>
                    <a:pt x="466" y="26"/>
                    <a:pt x="466" y="26"/>
                    <a:pt x="467" y="27"/>
                  </a:cubicBezTo>
                  <a:cubicBezTo>
                    <a:pt x="467" y="27"/>
                    <a:pt x="467" y="27"/>
                    <a:pt x="467" y="27"/>
                  </a:cubicBezTo>
                  <a:cubicBezTo>
                    <a:pt x="467" y="27"/>
                    <a:pt x="467" y="27"/>
                    <a:pt x="466" y="28"/>
                  </a:cubicBezTo>
                  <a:cubicBezTo>
                    <a:pt x="466" y="28"/>
                    <a:pt x="466" y="28"/>
                    <a:pt x="469" y="30"/>
                  </a:cubicBezTo>
                  <a:cubicBezTo>
                    <a:pt x="468" y="30"/>
                    <a:pt x="467" y="29"/>
                    <a:pt x="467" y="30"/>
                  </a:cubicBezTo>
                  <a:cubicBezTo>
                    <a:pt x="468" y="30"/>
                    <a:pt x="469" y="31"/>
                    <a:pt x="470" y="32"/>
                  </a:cubicBezTo>
                  <a:cubicBezTo>
                    <a:pt x="470" y="33"/>
                    <a:pt x="470" y="33"/>
                    <a:pt x="470" y="33"/>
                  </a:cubicBezTo>
                  <a:cubicBezTo>
                    <a:pt x="471" y="33"/>
                    <a:pt x="471" y="33"/>
                    <a:pt x="472" y="34"/>
                  </a:cubicBezTo>
                  <a:cubicBezTo>
                    <a:pt x="471" y="34"/>
                    <a:pt x="471" y="33"/>
                    <a:pt x="470" y="34"/>
                  </a:cubicBezTo>
                  <a:cubicBezTo>
                    <a:pt x="470" y="34"/>
                    <a:pt x="470" y="34"/>
                    <a:pt x="470" y="35"/>
                  </a:cubicBezTo>
                  <a:cubicBezTo>
                    <a:pt x="470" y="35"/>
                    <a:pt x="472" y="37"/>
                    <a:pt x="472" y="36"/>
                  </a:cubicBezTo>
                  <a:cubicBezTo>
                    <a:pt x="472" y="36"/>
                    <a:pt x="472" y="36"/>
                    <a:pt x="474" y="37"/>
                  </a:cubicBezTo>
                  <a:cubicBezTo>
                    <a:pt x="474" y="37"/>
                    <a:pt x="474" y="37"/>
                    <a:pt x="474" y="37"/>
                  </a:cubicBezTo>
                  <a:cubicBezTo>
                    <a:pt x="475" y="37"/>
                    <a:pt x="475" y="37"/>
                    <a:pt x="475" y="37"/>
                  </a:cubicBezTo>
                  <a:cubicBezTo>
                    <a:pt x="474" y="38"/>
                    <a:pt x="473" y="37"/>
                    <a:pt x="473" y="38"/>
                  </a:cubicBezTo>
                  <a:cubicBezTo>
                    <a:pt x="473" y="38"/>
                    <a:pt x="474" y="39"/>
                    <a:pt x="475" y="39"/>
                  </a:cubicBezTo>
                  <a:cubicBezTo>
                    <a:pt x="474" y="39"/>
                    <a:pt x="473" y="39"/>
                    <a:pt x="473" y="40"/>
                  </a:cubicBezTo>
                  <a:cubicBezTo>
                    <a:pt x="474" y="41"/>
                    <a:pt x="475" y="41"/>
                    <a:pt x="475" y="42"/>
                  </a:cubicBezTo>
                  <a:cubicBezTo>
                    <a:pt x="475" y="42"/>
                    <a:pt x="475" y="42"/>
                    <a:pt x="476" y="43"/>
                  </a:cubicBezTo>
                  <a:cubicBezTo>
                    <a:pt x="475" y="43"/>
                    <a:pt x="475" y="43"/>
                    <a:pt x="475" y="43"/>
                  </a:cubicBezTo>
                  <a:cubicBezTo>
                    <a:pt x="475" y="43"/>
                    <a:pt x="475" y="43"/>
                    <a:pt x="476" y="44"/>
                  </a:cubicBezTo>
                  <a:cubicBezTo>
                    <a:pt x="476" y="44"/>
                    <a:pt x="476" y="44"/>
                    <a:pt x="476" y="44"/>
                  </a:cubicBezTo>
                  <a:cubicBezTo>
                    <a:pt x="477" y="46"/>
                    <a:pt x="478" y="46"/>
                    <a:pt x="479" y="47"/>
                  </a:cubicBezTo>
                  <a:cubicBezTo>
                    <a:pt x="479" y="47"/>
                    <a:pt x="480" y="47"/>
                    <a:pt x="480" y="47"/>
                  </a:cubicBezTo>
                  <a:cubicBezTo>
                    <a:pt x="480" y="47"/>
                    <a:pt x="480" y="47"/>
                    <a:pt x="480" y="47"/>
                  </a:cubicBezTo>
                  <a:cubicBezTo>
                    <a:pt x="480" y="47"/>
                    <a:pt x="480" y="47"/>
                    <a:pt x="480" y="47"/>
                  </a:cubicBezTo>
                  <a:cubicBezTo>
                    <a:pt x="481" y="47"/>
                    <a:pt x="481" y="47"/>
                    <a:pt x="482" y="48"/>
                  </a:cubicBezTo>
                  <a:cubicBezTo>
                    <a:pt x="482" y="47"/>
                    <a:pt x="482" y="47"/>
                    <a:pt x="481" y="47"/>
                  </a:cubicBezTo>
                  <a:cubicBezTo>
                    <a:pt x="484" y="48"/>
                    <a:pt x="485" y="48"/>
                    <a:pt x="486" y="49"/>
                  </a:cubicBezTo>
                  <a:cubicBezTo>
                    <a:pt x="486" y="50"/>
                    <a:pt x="486" y="50"/>
                    <a:pt x="486" y="50"/>
                  </a:cubicBezTo>
                  <a:cubicBezTo>
                    <a:pt x="487" y="51"/>
                    <a:pt x="487" y="51"/>
                    <a:pt x="487" y="51"/>
                  </a:cubicBezTo>
                  <a:cubicBezTo>
                    <a:pt x="488" y="51"/>
                    <a:pt x="488" y="51"/>
                    <a:pt x="488" y="51"/>
                  </a:cubicBezTo>
                  <a:cubicBezTo>
                    <a:pt x="488" y="51"/>
                    <a:pt x="489" y="51"/>
                    <a:pt x="490" y="51"/>
                  </a:cubicBezTo>
                  <a:cubicBezTo>
                    <a:pt x="492" y="51"/>
                    <a:pt x="494" y="52"/>
                    <a:pt x="495" y="52"/>
                  </a:cubicBezTo>
                  <a:cubicBezTo>
                    <a:pt x="495" y="52"/>
                    <a:pt x="496" y="52"/>
                    <a:pt x="496" y="52"/>
                  </a:cubicBezTo>
                  <a:cubicBezTo>
                    <a:pt x="496" y="52"/>
                    <a:pt x="496" y="52"/>
                    <a:pt x="497" y="52"/>
                  </a:cubicBezTo>
                  <a:cubicBezTo>
                    <a:pt x="496" y="52"/>
                    <a:pt x="496" y="51"/>
                    <a:pt x="495" y="51"/>
                  </a:cubicBezTo>
                  <a:cubicBezTo>
                    <a:pt x="495" y="51"/>
                    <a:pt x="495" y="51"/>
                    <a:pt x="487" y="46"/>
                  </a:cubicBezTo>
                  <a:cubicBezTo>
                    <a:pt x="486" y="45"/>
                    <a:pt x="484" y="44"/>
                    <a:pt x="483" y="43"/>
                  </a:cubicBezTo>
                  <a:cubicBezTo>
                    <a:pt x="483" y="43"/>
                    <a:pt x="483" y="43"/>
                    <a:pt x="483" y="43"/>
                  </a:cubicBezTo>
                  <a:cubicBezTo>
                    <a:pt x="483" y="42"/>
                    <a:pt x="483" y="42"/>
                    <a:pt x="481" y="41"/>
                  </a:cubicBezTo>
                  <a:cubicBezTo>
                    <a:pt x="480" y="40"/>
                    <a:pt x="480" y="40"/>
                    <a:pt x="480" y="40"/>
                  </a:cubicBezTo>
                  <a:cubicBezTo>
                    <a:pt x="480" y="40"/>
                    <a:pt x="480" y="40"/>
                    <a:pt x="480" y="40"/>
                  </a:cubicBezTo>
                  <a:cubicBezTo>
                    <a:pt x="480" y="39"/>
                    <a:pt x="480" y="39"/>
                    <a:pt x="479" y="39"/>
                  </a:cubicBezTo>
                  <a:cubicBezTo>
                    <a:pt x="479" y="38"/>
                    <a:pt x="479" y="38"/>
                    <a:pt x="479" y="38"/>
                  </a:cubicBezTo>
                  <a:cubicBezTo>
                    <a:pt x="479" y="38"/>
                    <a:pt x="479" y="38"/>
                    <a:pt x="479" y="38"/>
                  </a:cubicBezTo>
                  <a:cubicBezTo>
                    <a:pt x="479" y="38"/>
                    <a:pt x="479" y="38"/>
                    <a:pt x="479" y="38"/>
                  </a:cubicBezTo>
                  <a:cubicBezTo>
                    <a:pt x="479" y="37"/>
                    <a:pt x="479" y="37"/>
                    <a:pt x="479" y="37"/>
                  </a:cubicBezTo>
                  <a:cubicBezTo>
                    <a:pt x="479" y="37"/>
                    <a:pt x="479" y="37"/>
                    <a:pt x="479" y="37"/>
                  </a:cubicBezTo>
                  <a:cubicBezTo>
                    <a:pt x="479" y="37"/>
                    <a:pt x="479" y="37"/>
                    <a:pt x="478" y="36"/>
                  </a:cubicBezTo>
                  <a:cubicBezTo>
                    <a:pt x="478" y="35"/>
                    <a:pt x="477" y="35"/>
                    <a:pt x="477" y="35"/>
                  </a:cubicBezTo>
                  <a:cubicBezTo>
                    <a:pt x="477" y="35"/>
                    <a:pt x="477" y="35"/>
                    <a:pt x="477" y="35"/>
                  </a:cubicBezTo>
                  <a:cubicBezTo>
                    <a:pt x="477" y="34"/>
                    <a:pt x="475" y="33"/>
                    <a:pt x="474" y="32"/>
                  </a:cubicBezTo>
                  <a:cubicBezTo>
                    <a:pt x="475" y="32"/>
                    <a:pt x="475" y="32"/>
                    <a:pt x="476" y="32"/>
                  </a:cubicBezTo>
                  <a:cubicBezTo>
                    <a:pt x="475" y="31"/>
                    <a:pt x="475" y="31"/>
                    <a:pt x="475" y="31"/>
                  </a:cubicBezTo>
                  <a:cubicBezTo>
                    <a:pt x="476" y="31"/>
                    <a:pt x="476" y="31"/>
                    <a:pt x="476" y="31"/>
                  </a:cubicBezTo>
                  <a:cubicBezTo>
                    <a:pt x="475" y="31"/>
                    <a:pt x="475" y="31"/>
                    <a:pt x="475" y="31"/>
                  </a:cubicBezTo>
                  <a:cubicBezTo>
                    <a:pt x="475" y="30"/>
                    <a:pt x="475" y="30"/>
                    <a:pt x="475" y="30"/>
                  </a:cubicBezTo>
                  <a:cubicBezTo>
                    <a:pt x="475" y="30"/>
                    <a:pt x="475" y="30"/>
                    <a:pt x="475" y="30"/>
                  </a:cubicBezTo>
                  <a:cubicBezTo>
                    <a:pt x="475" y="29"/>
                    <a:pt x="473" y="29"/>
                    <a:pt x="472" y="28"/>
                  </a:cubicBezTo>
                  <a:cubicBezTo>
                    <a:pt x="473" y="27"/>
                    <a:pt x="473" y="28"/>
                    <a:pt x="474" y="28"/>
                  </a:cubicBezTo>
                  <a:cubicBezTo>
                    <a:pt x="474" y="27"/>
                    <a:pt x="473" y="27"/>
                    <a:pt x="473" y="27"/>
                  </a:cubicBezTo>
                  <a:cubicBezTo>
                    <a:pt x="473" y="27"/>
                    <a:pt x="473" y="27"/>
                    <a:pt x="473" y="27"/>
                  </a:cubicBezTo>
                  <a:cubicBezTo>
                    <a:pt x="473" y="26"/>
                    <a:pt x="473" y="26"/>
                    <a:pt x="473" y="26"/>
                  </a:cubicBezTo>
                  <a:cubicBezTo>
                    <a:pt x="474" y="26"/>
                    <a:pt x="474" y="26"/>
                    <a:pt x="475" y="26"/>
                  </a:cubicBezTo>
                  <a:cubicBezTo>
                    <a:pt x="475" y="26"/>
                    <a:pt x="474" y="26"/>
                    <a:pt x="474" y="26"/>
                  </a:cubicBezTo>
                  <a:cubicBezTo>
                    <a:pt x="475" y="25"/>
                    <a:pt x="475" y="25"/>
                    <a:pt x="475" y="25"/>
                  </a:cubicBezTo>
                  <a:cubicBezTo>
                    <a:pt x="474" y="25"/>
                    <a:pt x="474" y="25"/>
                    <a:pt x="474" y="25"/>
                  </a:cubicBezTo>
                  <a:cubicBezTo>
                    <a:pt x="475" y="25"/>
                    <a:pt x="475" y="25"/>
                    <a:pt x="476" y="25"/>
                  </a:cubicBezTo>
                  <a:cubicBezTo>
                    <a:pt x="475" y="24"/>
                    <a:pt x="475" y="24"/>
                    <a:pt x="473" y="23"/>
                  </a:cubicBezTo>
                  <a:cubicBezTo>
                    <a:pt x="473" y="23"/>
                    <a:pt x="473" y="23"/>
                    <a:pt x="473" y="23"/>
                  </a:cubicBezTo>
                  <a:cubicBezTo>
                    <a:pt x="474" y="23"/>
                    <a:pt x="474" y="23"/>
                    <a:pt x="474" y="23"/>
                  </a:cubicBezTo>
                  <a:cubicBezTo>
                    <a:pt x="474" y="23"/>
                    <a:pt x="473" y="23"/>
                    <a:pt x="473" y="23"/>
                  </a:cubicBezTo>
                  <a:moveTo>
                    <a:pt x="504" y="38"/>
                  </a:moveTo>
                  <a:cubicBezTo>
                    <a:pt x="503" y="37"/>
                    <a:pt x="501" y="36"/>
                    <a:pt x="501" y="36"/>
                  </a:cubicBezTo>
                  <a:cubicBezTo>
                    <a:pt x="500" y="36"/>
                    <a:pt x="500" y="36"/>
                    <a:pt x="500" y="36"/>
                  </a:cubicBezTo>
                  <a:cubicBezTo>
                    <a:pt x="500" y="36"/>
                    <a:pt x="500" y="36"/>
                    <a:pt x="500" y="36"/>
                  </a:cubicBezTo>
                  <a:cubicBezTo>
                    <a:pt x="501" y="37"/>
                    <a:pt x="501" y="37"/>
                    <a:pt x="501" y="37"/>
                  </a:cubicBezTo>
                  <a:cubicBezTo>
                    <a:pt x="502" y="38"/>
                    <a:pt x="502" y="38"/>
                    <a:pt x="502" y="38"/>
                  </a:cubicBezTo>
                  <a:cubicBezTo>
                    <a:pt x="503" y="39"/>
                    <a:pt x="503" y="39"/>
                    <a:pt x="503" y="39"/>
                  </a:cubicBezTo>
                  <a:cubicBezTo>
                    <a:pt x="504" y="39"/>
                    <a:pt x="504" y="39"/>
                    <a:pt x="504" y="39"/>
                  </a:cubicBezTo>
                  <a:cubicBezTo>
                    <a:pt x="504" y="39"/>
                    <a:pt x="504" y="39"/>
                    <a:pt x="504" y="39"/>
                  </a:cubicBezTo>
                  <a:cubicBezTo>
                    <a:pt x="504" y="39"/>
                    <a:pt x="504" y="39"/>
                    <a:pt x="504" y="39"/>
                  </a:cubicBezTo>
                  <a:cubicBezTo>
                    <a:pt x="504" y="38"/>
                    <a:pt x="504" y="38"/>
                    <a:pt x="504" y="38"/>
                  </a:cubicBezTo>
                  <a:cubicBezTo>
                    <a:pt x="504" y="38"/>
                    <a:pt x="504" y="38"/>
                    <a:pt x="504" y="38"/>
                  </a:cubicBezTo>
                  <a:cubicBezTo>
                    <a:pt x="504" y="38"/>
                    <a:pt x="504" y="38"/>
                    <a:pt x="504" y="38"/>
                  </a:cubicBezTo>
                  <a:cubicBezTo>
                    <a:pt x="505" y="38"/>
                    <a:pt x="505" y="38"/>
                    <a:pt x="505" y="38"/>
                  </a:cubicBezTo>
                  <a:cubicBezTo>
                    <a:pt x="505" y="38"/>
                    <a:pt x="504" y="38"/>
                    <a:pt x="504" y="38"/>
                  </a:cubicBezTo>
                  <a:moveTo>
                    <a:pt x="428" y="7"/>
                  </a:moveTo>
                  <a:cubicBezTo>
                    <a:pt x="428" y="7"/>
                    <a:pt x="428" y="7"/>
                    <a:pt x="428" y="7"/>
                  </a:cubicBezTo>
                  <a:cubicBezTo>
                    <a:pt x="428" y="7"/>
                    <a:pt x="427" y="6"/>
                    <a:pt x="426" y="6"/>
                  </a:cubicBezTo>
                  <a:cubicBezTo>
                    <a:pt x="426" y="6"/>
                    <a:pt x="426" y="6"/>
                    <a:pt x="426" y="6"/>
                  </a:cubicBezTo>
                  <a:cubicBezTo>
                    <a:pt x="426" y="6"/>
                    <a:pt x="426" y="6"/>
                    <a:pt x="426" y="6"/>
                  </a:cubicBezTo>
                  <a:cubicBezTo>
                    <a:pt x="426" y="6"/>
                    <a:pt x="426" y="6"/>
                    <a:pt x="426" y="6"/>
                  </a:cubicBezTo>
                  <a:cubicBezTo>
                    <a:pt x="427" y="7"/>
                    <a:pt x="427" y="7"/>
                    <a:pt x="427" y="7"/>
                  </a:cubicBezTo>
                  <a:cubicBezTo>
                    <a:pt x="426" y="7"/>
                    <a:pt x="426" y="7"/>
                    <a:pt x="426" y="7"/>
                  </a:cubicBezTo>
                  <a:cubicBezTo>
                    <a:pt x="426" y="7"/>
                    <a:pt x="427" y="7"/>
                    <a:pt x="427" y="7"/>
                  </a:cubicBezTo>
                  <a:cubicBezTo>
                    <a:pt x="427" y="7"/>
                    <a:pt x="427" y="7"/>
                    <a:pt x="427" y="7"/>
                  </a:cubicBezTo>
                  <a:cubicBezTo>
                    <a:pt x="427" y="7"/>
                    <a:pt x="431" y="8"/>
                    <a:pt x="431" y="8"/>
                  </a:cubicBezTo>
                  <a:cubicBezTo>
                    <a:pt x="431" y="8"/>
                    <a:pt x="431" y="8"/>
                    <a:pt x="431" y="8"/>
                  </a:cubicBezTo>
                  <a:cubicBezTo>
                    <a:pt x="431" y="8"/>
                    <a:pt x="431" y="8"/>
                    <a:pt x="429" y="7"/>
                  </a:cubicBezTo>
                  <a:cubicBezTo>
                    <a:pt x="429" y="7"/>
                    <a:pt x="429" y="7"/>
                    <a:pt x="429" y="7"/>
                  </a:cubicBezTo>
                  <a:cubicBezTo>
                    <a:pt x="428" y="7"/>
                    <a:pt x="428" y="7"/>
                    <a:pt x="428" y="7"/>
                  </a:cubicBezTo>
                  <a:moveTo>
                    <a:pt x="431" y="8"/>
                  </a:moveTo>
                  <a:cubicBezTo>
                    <a:pt x="430" y="8"/>
                    <a:pt x="430" y="8"/>
                    <a:pt x="429" y="8"/>
                  </a:cubicBezTo>
                  <a:cubicBezTo>
                    <a:pt x="429" y="8"/>
                    <a:pt x="429" y="8"/>
                    <a:pt x="428" y="8"/>
                  </a:cubicBezTo>
                  <a:cubicBezTo>
                    <a:pt x="427" y="7"/>
                    <a:pt x="426" y="7"/>
                    <a:pt x="425" y="7"/>
                  </a:cubicBezTo>
                  <a:cubicBezTo>
                    <a:pt x="424" y="6"/>
                    <a:pt x="424" y="6"/>
                    <a:pt x="424" y="6"/>
                  </a:cubicBezTo>
                  <a:cubicBezTo>
                    <a:pt x="424" y="6"/>
                    <a:pt x="424" y="6"/>
                    <a:pt x="424" y="6"/>
                  </a:cubicBezTo>
                  <a:cubicBezTo>
                    <a:pt x="424" y="6"/>
                    <a:pt x="424" y="6"/>
                    <a:pt x="424" y="7"/>
                  </a:cubicBezTo>
                  <a:cubicBezTo>
                    <a:pt x="425" y="7"/>
                    <a:pt x="425" y="7"/>
                    <a:pt x="426" y="7"/>
                  </a:cubicBezTo>
                  <a:cubicBezTo>
                    <a:pt x="425" y="7"/>
                    <a:pt x="425" y="7"/>
                    <a:pt x="425" y="7"/>
                  </a:cubicBezTo>
                  <a:cubicBezTo>
                    <a:pt x="425" y="7"/>
                    <a:pt x="426" y="7"/>
                    <a:pt x="426" y="7"/>
                  </a:cubicBezTo>
                  <a:cubicBezTo>
                    <a:pt x="426" y="7"/>
                    <a:pt x="426" y="7"/>
                    <a:pt x="426" y="7"/>
                  </a:cubicBezTo>
                  <a:cubicBezTo>
                    <a:pt x="427" y="8"/>
                    <a:pt x="427" y="8"/>
                    <a:pt x="428" y="8"/>
                  </a:cubicBezTo>
                  <a:cubicBezTo>
                    <a:pt x="428" y="8"/>
                    <a:pt x="429" y="8"/>
                    <a:pt x="430" y="9"/>
                  </a:cubicBezTo>
                  <a:cubicBezTo>
                    <a:pt x="430" y="8"/>
                    <a:pt x="430" y="8"/>
                    <a:pt x="430" y="8"/>
                  </a:cubicBezTo>
                  <a:cubicBezTo>
                    <a:pt x="429" y="8"/>
                    <a:pt x="429" y="8"/>
                    <a:pt x="429" y="8"/>
                  </a:cubicBezTo>
                  <a:cubicBezTo>
                    <a:pt x="430" y="8"/>
                    <a:pt x="430" y="8"/>
                    <a:pt x="430" y="8"/>
                  </a:cubicBezTo>
                  <a:cubicBezTo>
                    <a:pt x="430" y="8"/>
                    <a:pt x="430" y="8"/>
                    <a:pt x="430" y="8"/>
                  </a:cubicBezTo>
                  <a:cubicBezTo>
                    <a:pt x="430" y="8"/>
                    <a:pt x="430" y="8"/>
                    <a:pt x="431" y="8"/>
                  </a:cubicBezTo>
                  <a:cubicBezTo>
                    <a:pt x="431" y="8"/>
                    <a:pt x="431" y="8"/>
                    <a:pt x="431" y="8"/>
                  </a:cubicBezTo>
                  <a:moveTo>
                    <a:pt x="433" y="10"/>
                  </a:moveTo>
                  <a:cubicBezTo>
                    <a:pt x="433" y="10"/>
                    <a:pt x="432" y="9"/>
                    <a:pt x="432" y="9"/>
                  </a:cubicBezTo>
                  <a:cubicBezTo>
                    <a:pt x="432" y="9"/>
                    <a:pt x="432" y="9"/>
                    <a:pt x="432" y="9"/>
                  </a:cubicBezTo>
                  <a:cubicBezTo>
                    <a:pt x="432" y="9"/>
                    <a:pt x="432" y="9"/>
                    <a:pt x="432" y="9"/>
                  </a:cubicBezTo>
                  <a:cubicBezTo>
                    <a:pt x="432" y="9"/>
                    <a:pt x="432" y="9"/>
                    <a:pt x="432" y="9"/>
                  </a:cubicBezTo>
                  <a:cubicBezTo>
                    <a:pt x="432" y="9"/>
                    <a:pt x="432" y="9"/>
                    <a:pt x="432" y="9"/>
                  </a:cubicBezTo>
                  <a:cubicBezTo>
                    <a:pt x="432" y="10"/>
                    <a:pt x="432" y="10"/>
                    <a:pt x="432" y="10"/>
                  </a:cubicBezTo>
                  <a:cubicBezTo>
                    <a:pt x="432" y="10"/>
                    <a:pt x="432" y="10"/>
                    <a:pt x="432" y="10"/>
                  </a:cubicBezTo>
                  <a:cubicBezTo>
                    <a:pt x="432" y="10"/>
                    <a:pt x="432" y="10"/>
                    <a:pt x="432" y="10"/>
                  </a:cubicBezTo>
                  <a:cubicBezTo>
                    <a:pt x="432" y="10"/>
                    <a:pt x="432" y="10"/>
                    <a:pt x="432" y="10"/>
                  </a:cubicBezTo>
                  <a:cubicBezTo>
                    <a:pt x="432" y="10"/>
                    <a:pt x="432" y="10"/>
                    <a:pt x="432" y="10"/>
                  </a:cubicBezTo>
                  <a:cubicBezTo>
                    <a:pt x="433" y="10"/>
                    <a:pt x="433" y="10"/>
                    <a:pt x="433" y="10"/>
                  </a:cubicBezTo>
                  <a:cubicBezTo>
                    <a:pt x="434" y="10"/>
                    <a:pt x="434" y="10"/>
                    <a:pt x="434" y="10"/>
                  </a:cubicBezTo>
                  <a:cubicBezTo>
                    <a:pt x="434" y="10"/>
                    <a:pt x="434" y="10"/>
                    <a:pt x="434" y="10"/>
                  </a:cubicBezTo>
                  <a:cubicBezTo>
                    <a:pt x="433" y="10"/>
                    <a:pt x="433" y="10"/>
                    <a:pt x="433" y="10"/>
                  </a:cubicBezTo>
                  <a:cubicBezTo>
                    <a:pt x="433" y="10"/>
                    <a:pt x="433" y="10"/>
                    <a:pt x="433" y="10"/>
                  </a:cubicBezTo>
                  <a:moveTo>
                    <a:pt x="430" y="9"/>
                  </a:moveTo>
                  <a:cubicBezTo>
                    <a:pt x="429" y="9"/>
                    <a:pt x="429" y="9"/>
                    <a:pt x="429" y="9"/>
                  </a:cubicBezTo>
                  <a:cubicBezTo>
                    <a:pt x="428" y="8"/>
                    <a:pt x="428" y="8"/>
                    <a:pt x="428" y="8"/>
                  </a:cubicBezTo>
                  <a:cubicBezTo>
                    <a:pt x="428" y="8"/>
                    <a:pt x="428" y="8"/>
                    <a:pt x="427" y="8"/>
                  </a:cubicBezTo>
                  <a:cubicBezTo>
                    <a:pt x="427" y="8"/>
                    <a:pt x="427" y="8"/>
                    <a:pt x="427" y="8"/>
                  </a:cubicBezTo>
                  <a:cubicBezTo>
                    <a:pt x="428" y="9"/>
                    <a:pt x="428" y="9"/>
                    <a:pt x="428" y="9"/>
                  </a:cubicBezTo>
                  <a:cubicBezTo>
                    <a:pt x="428" y="9"/>
                    <a:pt x="428" y="9"/>
                    <a:pt x="428" y="9"/>
                  </a:cubicBezTo>
                  <a:cubicBezTo>
                    <a:pt x="429" y="9"/>
                    <a:pt x="429" y="10"/>
                    <a:pt x="430" y="10"/>
                  </a:cubicBezTo>
                  <a:cubicBezTo>
                    <a:pt x="431" y="10"/>
                    <a:pt x="431" y="10"/>
                    <a:pt x="431" y="10"/>
                  </a:cubicBezTo>
                  <a:cubicBezTo>
                    <a:pt x="430" y="9"/>
                    <a:pt x="429" y="9"/>
                    <a:pt x="429" y="9"/>
                  </a:cubicBezTo>
                  <a:cubicBezTo>
                    <a:pt x="430" y="10"/>
                    <a:pt x="431" y="10"/>
                    <a:pt x="432" y="10"/>
                  </a:cubicBezTo>
                  <a:cubicBezTo>
                    <a:pt x="431" y="10"/>
                    <a:pt x="431" y="10"/>
                    <a:pt x="431" y="10"/>
                  </a:cubicBezTo>
                  <a:cubicBezTo>
                    <a:pt x="432" y="10"/>
                    <a:pt x="432" y="10"/>
                    <a:pt x="432" y="10"/>
                  </a:cubicBezTo>
                  <a:cubicBezTo>
                    <a:pt x="431" y="10"/>
                    <a:pt x="430" y="9"/>
                    <a:pt x="429" y="9"/>
                  </a:cubicBezTo>
                  <a:cubicBezTo>
                    <a:pt x="430" y="9"/>
                    <a:pt x="430" y="9"/>
                    <a:pt x="430" y="9"/>
                  </a:cubicBezTo>
                  <a:moveTo>
                    <a:pt x="425" y="7"/>
                  </a:moveTo>
                  <a:cubicBezTo>
                    <a:pt x="424" y="7"/>
                    <a:pt x="424" y="7"/>
                    <a:pt x="424" y="7"/>
                  </a:cubicBezTo>
                  <a:cubicBezTo>
                    <a:pt x="423" y="7"/>
                    <a:pt x="423" y="7"/>
                    <a:pt x="423" y="6"/>
                  </a:cubicBezTo>
                  <a:cubicBezTo>
                    <a:pt x="422" y="6"/>
                    <a:pt x="422" y="6"/>
                    <a:pt x="422" y="6"/>
                  </a:cubicBezTo>
                  <a:cubicBezTo>
                    <a:pt x="422" y="7"/>
                    <a:pt x="422" y="7"/>
                    <a:pt x="422" y="7"/>
                  </a:cubicBezTo>
                  <a:cubicBezTo>
                    <a:pt x="422" y="7"/>
                    <a:pt x="422" y="7"/>
                    <a:pt x="419" y="6"/>
                  </a:cubicBezTo>
                  <a:cubicBezTo>
                    <a:pt x="419" y="5"/>
                    <a:pt x="418" y="5"/>
                    <a:pt x="418" y="5"/>
                  </a:cubicBezTo>
                  <a:cubicBezTo>
                    <a:pt x="418" y="5"/>
                    <a:pt x="418" y="5"/>
                    <a:pt x="418" y="5"/>
                  </a:cubicBezTo>
                  <a:cubicBezTo>
                    <a:pt x="418" y="5"/>
                    <a:pt x="418" y="5"/>
                    <a:pt x="418" y="5"/>
                  </a:cubicBezTo>
                  <a:cubicBezTo>
                    <a:pt x="418" y="5"/>
                    <a:pt x="418" y="5"/>
                    <a:pt x="418" y="5"/>
                  </a:cubicBezTo>
                  <a:cubicBezTo>
                    <a:pt x="418" y="6"/>
                    <a:pt x="418" y="6"/>
                    <a:pt x="418" y="6"/>
                  </a:cubicBezTo>
                  <a:cubicBezTo>
                    <a:pt x="419" y="6"/>
                    <a:pt x="420" y="6"/>
                    <a:pt x="421" y="7"/>
                  </a:cubicBezTo>
                  <a:cubicBezTo>
                    <a:pt x="420" y="6"/>
                    <a:pt x="420" y="6"/>
                    <a:pt x="420" y="6"/>
                  </a:cubicBezTo>
                  <a:cubicBezTo>
                    <a:pt x="420" y="6"/>
                    <a:pt x="420" y="6"/>
                    <a:pt x="420" y="6"/>
                  </a:cubicBezTo>
                  <a:cubicBezTo>
                    <a:pt x="420" y="6"/>
                    <a:pt x="420" y="6"/>
                    <a:pt x="420" y="6"/>
                  </a:cubicBezTo>
                  <a:cubicBezTo>
                    <a:pt x="420" y="6"/>
                    <a:pt x="420" y="6"/>
                    <a:pt x="420" y="6"/>
                  </a:cubicBezTo>
                  <a:cubicBezTo>
                    <a:pt x="420" y="7"/>
                    <a:pt x="421" y="7"/>
                    <a:pt x="421" y="7"/>
                  </a:cubicBezTo>
                  <a:cubicBezTo>
                    <a:pt x="421" y="7"/>
                    <a:pt x="421" y="7"/>
                    <a:pt x="421" y="7"/>
                  </a:cubicBezTo>
                  <a:cubicBezTo>
                    <a:pt x="422" y="7"/>
                    <a:pt x="422" y="7"/>
                    <a:pt x="422" y="7"/>
                  </a:cubicBezTo>
                  <a:cubicBezTo>
                    <a:pt x="423" y="7"/>
                    <a:pt x="423" y="8"/>
                    <a:pt x="424"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4" y="9"/>
                  </a:cubicBezTo>
                  <a:cubicBezTo>
                    <a:pt x="424" y="9"/>
                    <a:pt x="424" y="9"/>
                    <a:pt x="424" y="9"/>
                  </a:cubicBezTo>
                  <a:cubicBezTo>
                    <a:pt x="425" y="9"/>
                    <a:pt x="425" y="9"/>
                    <a:pt x="425" y="9"/>
                  </a:cubicBezTo>
                  <a:cubicBezTo>
                    <a:pt x="425" y="9"/>
                    <a:pt x="425" y="9"/>
                    <a:pt x="425" y="9"/>
                  </a:cubicBezTo>
                  <a:cubicBezTo>
                    <a:pt x="425" y="9"/>
                    <a:pt x="425" y="9"/>
                    <a:pt x="425" y="9"/>
                  </a:cubicBezTo>
                  <a:cubicBezTo>
                    <a:pt x="425" y="9"/>
                    <a:pt x="424" y="9"/>
                    <a:pt x="423" y="8"/>
                  </a:cubicBezTo>
                  <a:cubicBezTo>
                    <a:pt x="424" y="8"/>
                    <a:pt x="424" y="8"/>
                    <a:pt x="424" y="8"/>
                  </a:cubicBezTo>
                  <a:cubicBezTo>
                    <a:pt x="424" y="8"/>
                    <a:pt x="424" y="8"/>
                    <a:pt x="424" y="8"/>
                  </a:cubicBezTo>
                  <a:cubicBezTo>
                    <a:pt x="424" y="8"/>
                    <a:pt x="424" y="8"/>
                    <a:pt x="424" y="8"/>
                  </a:cubicBezTo>
                  <a:cubicBezTo>
                    <a:pt x="424" y="8"/>
                    <a:pt x="424" y="8"/>
                    <a:pt x="424" y="8"/>
                  </a:cubicBezTo>
                  <a:cubicBezTo>
                    <a:pt x="424" y="8"/>
                    <a:pt x="424" y="8"/>
                    <a:pt x="424" y="8"/>
                  </a:cubicBezTo>
                  <a:cubicBezTo>
                    <a:pt x="424" y="8"/>
                    <a:pt x="424" y="8"/>
                    <a:pt x="423" y="8"/>
                  </a:cubicBezTo>
                  <a:cubicBezTo>
                    <a:pt x="423" y="7"/>
                    <a:pt x="423" y="7"/>
                    <a:pt x="423" y="7"/>
                  </a:cubicBezTo>
                  <a:cubicBezTo>
                    <a:pt x="424" y="8"/>
                    <a:pt x="424" y="8"/>
                    <a:pt x="425" y="8"/>
                  </a:cubicBezTo>
                  <a:cubicBezTo>
                    <a:pt x="425" y="8"/>
                    <a:pt x="425" y="8"/>
                    <a:pt x="425" y="8"/>
                  </a:cubicBezTo>
                  <a:cubicBezTo>
                    <a:pt x="422" y="7"/>
                    <a:pt x="422" y="7"/>
                    <a:pt x="422" y="7"/>
                  </a:cubicBezTo>
                  <a:cubicBezTo>
                    <a:pt x="423" y="7"/>
                    <a:pt x="423" y="7"/>
                    <a:pt x="423" y="7"/>
                  </a:cubicBezTo>
                  <a:cubicBezTo>
                    <a:pt x="425" y="7"/>
                    <a:pt x="425" y="7"/>
                    <a:pt x="425" y="7"/>
                  </a:cubicBezTo>
                  <a:cubicBezTo>
                    <a:pt x="425" y="7"/>
                    <a:pt x="425" y="7"/>
                    <a:pt x="425" y="7"/>
                  </a:cubicBezTo>
                  <a:moveTo>
                    <a:pt x="421" y="8"/>
                  </a:moveTo>
                  <a:cubicBezTo>
                    <a:pt x="420" y="8"/>
                    <a:pt x="420" y="8"/>
                    <a:pt x="419" y="7"/>
                  </a:cubicBezTo>
                  <a:cubicBezTo>
                    <a:pt x="419" y="7"/>
                    <a:pt x="419" y="7"/>
                    <a:pt x="419" y="7"/>
                  </a:cubicBezTo>
                  <a:cubicBezTo>
                    <a:pt x="418" y="7"/>
                    <a:pt x="417" y="7"/>
                    <a:pt x="417" y="7"/>
                  </a:cubicBezTo>
                  <a:cubicBezTo>
                    <a:pt x="416" y="6"/>
                    <a:pt x="416" y="6"/>
                    <a:pt x="416" y="6"/>
                  </a:cubicBezTo>
                  <a:cubicBezTo>
                    <a:pt x="416" y="6"/>
                    <a:pt x="416" y="6"/>
                    <a:pt x="416" y="6"/>
                  </a:cubicBezTo>
                  <a:cubicBezTo>
                    <a:pt x="416" y="6"/>
                    <a:pt x="416" y="6"/>
                    <a:pt x="416" y="6"/>
                  </a:cubicBezTo>
                  <a:cubicBezTo>
                    <a:pt x="416" y="6"/>
                    <a:pt x="416" y="6"/>
                    <a:pt x="416" y="6"/>
                  </a:cubicBezTo>
                  <a:cubicBezTo>
                    <a:pt x="416" y="7"/>
                    <a:pt x="416" y="7"/>
                    <a:pt x="416" y="7"/>
                  </a:cubicBezTo>
                  <a:cubicBezTo>
                    <a:pt x="416" y="7"/>
                    <a:pt x="417" y="7"/>
                    <a:pt x="417" y="7"/>
                  </a:cubicBezTo>
                  <a:cubicBezTo>
                    <a:pt x="417" y="7"/>
                    <a:pt x="417" y="7"/>
                    <a:pt x="416" y="7"/>
                  </a:cubicBezTo>
                  <a:cubicBezTo>
                    <a:pt x="416" y="7"/>
                    <a:pt x="416" y="7"/>
                    <a:pt x="416" y="7"/>
                  </a:cubicBezTo>
                  <a:cubicBezTo>
                    <a:pt x="417" y="7"/>
                    <a:pt x="417" y="7"/>
                    <a:pt x="417" y="7"/>
                  </a:cubicBezTo>
                  <a:cubicBezTo>
                    <a:pt x="416" y="7"/>
                    <a:pt x="416" y="7"/>
                    <a:pt x="416" y="7"/>
                  </a:cubicBezTo>
                  <a:cubicBezTo>
                    <a:pt x="416" y="7"/>
                    <a:pt x="416" y="7"/>
                    <a:pt x="415" y="7"/>
                  </a:cubicBezTo>
                  <a:cubicBezTo>
                    <a:pt x="416" y="8"/>
                    <a:pt x="416" y="8"/>
                    <a:pt x="416" y="8"/>
                  </a:cubicBezTo>
                  <a:cubicBezTo>
                    <a:pt x="416" y="8"/>
                    <a:pt x="415" y="7"/>
                    <a:pt x="415" y="7"/>
                  </a:cubicBezTo>
                  <a:cubicBezTo>
                    <a:pt x="414" y="7"/>
                    <a:pt x="414" y="7"/>
                    <a:pt x="414" y="7"/>
                  </a:cubicBezTo>
                  <a:cubicBezTo>
                    <a:pt x="416" y="8"/>
                    <a:pt x="417" y="9"/>
                    <a:pt x="417" y="8"/>
                  </a:cubicBezTo>
                  <a:cubicBezTo>
                    <a:pt x="417" y="8"/>
                    <a:pt x="417" y="8"/>
                    <a:pt x="417" y="8"/>
                  </a:cubicBezTo>
                  <a:cubicBezTo>
                    <a:pt x="417" y="8"/>
                    <a:pt x="417" y="8"/>
                    <a:pt x="417" y="8"/>
                  </a:cubicBezTo>
                  <a:cubicBezTo>
                    <a:pt x="417" y="8"/>
                    <a:pt x="417" y="8"/>
                    <a:pt x="417" y="8"/>
                  </a:cubicBezTo>
                  <a:cubicBezTo>
                    <a:pt x="417" y="8"/>
                    <a:pt x="418" y="8"/>
                    <a:pt x="418" y="8"/>
                  </a:cubicBezTo>
                  <a:cubicBezTo>
                    <a:pt x="418" y="8"/>
                    <a:pt x="418" y="8"/>
                    <a:pt x="418" y="8"/>
                  </a:cubicBezTo>
                  <a:cubicBezTo>
                    <a:pt x="419" y="8"/>
                    <a:pt x="419" y="8"/>
                    <a:pt x="420" y="9"/>
                  </a:cubicBezTo>
                  <a:cubicBezTo>
                    <a:pt x="419" y="9"/>
                    <a:pt x="419" y="9"/>
                    <a:pt x="419" y="9"/>
                  </a:cubicBezTo>
                  <a:cubicBezTo>
                    <a:pt x="420" y="9"/>
                    <a:pt x="420" y="9"/>
                    <a:pt x="420" y="9"/>
                  </a:cubicBezTo>
                  <a:cubicBezTo>
                    <a:pt x="421" y="9"/>
                    <a:pt x="421" y="10"/>
                    <a:pt x="422" y="10"/>
                  </a:cubicBezTo>
                  <a:cubicBezTo>
                    <a:pt x="424" y="10"/>
                    <a:pt x="424" y="10"/>
                    <a:pt x="424" y="10"/>
                  </a:cubicBezTo>
                  <a:cubicBezTo>
                    <a:pt x="424" y="10"/>
                    <a:pt x="423" y="9"/>
                    <a:pt x="421" y="9"/>
                  </a:cubicBezTo>
                  <a:cubicBezTo>
                    <a:pt x="421" y="9"/>
                    <a:pt x="421" y="9"/>
                    <a:pt x="421" y="9"/>
                  </a:cubicBezTo>
                  <a:cubicBezTo>
                    <a:pt x="421" y="9"/>
                    <a:pt x="421" y="9"/>
                    <a:pt x="422" y="9"/>
                  </a:cubicBezTo>
                  <a:cubicBezTo>
                    <a:pt x="422" y="9"/>
                    <a:pt x="422" y="9"/>
                    <a:pt x="422" y="9"/>
                  </a:cubicBezTo>
                  <a:cubicBezTo>
                    <a:pt x="422" y="9"/>
                    <a:pt x="422" y="9"/>
                    <a:pt x="422" y="9"/>
                  </a:cubicBezTo>
                  <a:cubicBezTo>
                    <a:pt x="422" y="8"/>
                    <a:pt x="421" y="8"/>
                    <a:pt x="421" y="8"/>
                  </a:cubicBezTo>
                  <a:moveTo>
                    <a:pt x="399" y="10"/>
                  </a:moveTo>
                  <a:cubicBezTo>
                    <a:pt x="399" y="9"/>
                    <a:pt x="399" y="9"/>
                    <a:pt x="399" y="9"/>
                  </a:cubicBezTo>
                  <a:cubicBezTo>
                    <a:pt x="398" y="9"/>
                    <a:pt x="398" y="9"/>
                    <a:pt x="398" y="9"/>
                  </a:cubicBezTo>
                  <a:cubicBezTo>
                    <a:pt x="397" y="9"/>
                    <a:pt x="397" y="9"/>
                    <a:pt x="397" y="9"/>
                  </a:cubicBezTo>
                  <a:cubicBezTo>
                    <a:pt x="397" y="9"/>
                    <a:pt x="397" y="9"/>
                    <a:pt x="397" y="9"/>
                  </a:cubicBezTo>
                  <a:cubicBezTo>
                    <a:pt x="397" y="9"/>
                    <a:pt x="397" y="9"/>
                    <a:pt x="397" y="9"/>
                  </a:cubicBezTo>
                  <a:cubicBezTo>
                    <a:pt x="396" y="8"/>
                    <a:pt x="395" y="8"/>
                    <a:pt x="395" y="8"/>
                  </a:cubicBezTo>
                  <a:cubicBezTo>
                    <a:pt x="395" y="9"/>
                    <a:pt x="395" y="9"/>
                    <a:pt x="394" y="9"/>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3" y="8"/>
                    <a:pt x="393" y="8"/>
                    <a:pt x="393" y="8"/>
                  </a:cubicBezTo>
                  <a:cubicBezTo>
                    <a:pt x="393" y="8"/>
                    <a:pt x="393" y="8"/>
                    <a:pt x="393" y="8"/>
                  </a:cubicBezTo>
                  <a:cubicBezTo>
                    <a:pt x="393" y="9"/>
                    <a:pt x="393" y="9"/>
                    <a:pt x="393" y="9"/>
                  </a:cubicBezTo>
                  <a:cubicBezTo>
                    <a:pt x="393" y="9"/>
                    <a:pt x="393" y="9"/>
                    <a:pt x="393" y="9"/>
                  </a:cubicBezTo>
                  <a:cubicBezTo>
                    <a:pt x="393" y="9"/>
                    <a:pt x="392" y="8"/>
                    <a:pt x="392" y="8"/>
                  </a:cubicBezTo>
                  <a:cubicBezTo>
                    <a:pt x="392" y="8"/>
                    <a:pt x="390" y="8"/>
                    <a:pt x="389" y="8"/>
                  </a:cubicBezTo>
                  <a:cubicBezTo>
                    <a:pt x="389" y="8"/>
                    <a:pt x="388" y="9"/>
                    <a:pt x="390" y="9"/>
                  </a:cubicBezTo>
                  <a:cubicBezTo>
                    <a:pt x="390" y="9"/>
                    <a:pt x="390" y="9"/>
                    <a:pt x="390" y="9"/>
                  </a:cubicBezTo>
                  <a:cubicBezTo>
                    <a:pt x="391" y="9"/>
                    <a:pt x="391" y="9"/>
                    <a:pt x="391" y="9"/>
                  </a:cubicBezTo>
                  <a:cubicBezTo>
                    <a:pt x="391" y="9"/>
                    <a:pt x="391" y="9"/>
                    <a:pt x="392" y="9"/>
                  </a:cubicBezTo>
                  <a:cubicBezTo>
                    <a:pt x="392" y="9"/>
                    <a:pt x="392" y="10"/>
                    <a:pt x="393" y="10"/>
                  </a:cubicBezTo>
                  <a:cubicBezTo>
                    <a:pt x="392" y="10"/>
                    <a:pt x="391" y="10"/>
                    <a:pt x="391" y="10"/>
                  </a:cubicBezTo>
                  <a:cubicBezTo>
                    <a:pt x="391" y="10"/>
                    <a:pt x="391" y="10"/>
                    <a:pt x="391" y="10"/>
                  </a:cubicBezTo>
                  <a:cubicBezTo>
                    <a:pt x="391" y="11"/>
                    <a:pt x="392" y="11"/>
                    <a:pt x="392" y="11"/>
                  </a:cubicBezTo>
                  <a:cubicBezTo>
                    <a:pt x="393" y="11"/>
                    <a:pt x="393" y="11"/>
                    <a:pt x="394" y="11"/>
                  </a:cubicBezTo>
                  <a:cubicBezTo>
                    <a:pt x="394" y="11"/>
                    <a:pt x="394" y="11"/>
                    <a:pt x="394" y="11"/>
                  </a:cubicBezTo>
                  <a:cubicBezTo>
                    <a:pt x="395" y="11"/>
                    <a:pt x="395" y="11"/>
                    <a:pt x="395" y="11"/>
                  </a:cubicBezTo>
                  <a:cubicBezTo>
                    <a:pt x="396" y="12"/>
                    <a:pt x="396" y="12"/>
                    <a:pt x="396" y="12"/>
                  </a:cubicBezTo>
                  <a:cubicBezTo>
                    <a:pt x="397" y="12"/>
                    <a:pt x="397" y="11"/>
                    <a:pt x="397" y="11"/>
                  </a:cubicBezTo>
                  <a:cubicBezTo>
                    <a:pt x="398" y="11"/>
                    <a:pt x="398" y="11"/>
                    <a:pt x="399" y="11"/>
                  </a:cubicBezTo>
                  <a:cubicBezTo>
                    <a:pt x="398" y="11"/>
                    <a:pt x="398" y="11"/>
                    <a:pt x="398" y="11"/>
                  </a:cubicBezTo>
                  <a:cubicBezTo>
                    <a:pt x="398" y="10"/>
                    <a:pt x="398" y="10"/>
                    <a:pt x="398" y="10"/>
                  </a:cubicBezTo>
                  <a:cubicBezTo>
                    <a:pt x="398" y="10"/>
                    <a:pt x="399" y="10"/>
                    <a:pt x="399" y="10"/>
                  </a:cubicBezTo>
                  <a:moveTo>
                    <a:pt x="390" y="11"/>
                  </a:moveTo>
                  <a:cubicBezTo>
                    <a:pt x="390" y="11"/>
                    <a:pt x="390" y="11"/>
                    <a:pt x="390" y="11"/>
                  </a:cubicBezTo>
                  <a:cubicBezTo>
                    <a:pt x="390" y="11"/>
                    <a:pt x="390" y="11"/>
                    <a:pt x="390" y="11"/>
                  </a:cubicBezTo>
                  <a:cubicBezTo>
                    <a:pt x="390" y="11"/>
                    <a:pt x="390" y="11"/>
                    <a:pt x="390" y="11"/>
                  </a:cubicBezTo>
                  <a:cubicBezTo>
                    <a:pt x="390" y="11"/>
                    <a:pt x="390" y="11"/>
                    <a:pt x="390" y="11"/>
                  </a:cubicBezTo>
                  <a:moveTo>
                    <a:pt x="401" y="18"/>
                  </a:moveTo>
                  <a:cubicBezTo>
                    <a:pt x="401" y="17"/>
                    <a:pt x="401" y="17"/>
                    <a:pt x="401" y="17"/>
                  </a:cubicBezTo>
                  <a:cubicBezTo>
                    <a:pt x="401" y="17"/>
                    <a:pt x="401" y="17"/>
                    <a:pt x="399" y="17"/>
                  </a:cubicBezTo>
                  <a:cubicBezTo>
                    <a:pt x="398" y="16"/>
                    <a:pt x="398" y="16"/>
                    <a:pt x="398" y="16"/>
                  </a:cubicBezTo>
                  <a:cubicBezTo>
                    <a:pt x="398" y="15"/>
                    <a:pt x="397" y="15"/>
                    <a:pt x="396" y="15"/>
                  </a:cubicBezTo>
                  <a:cubicBezTo>
                    <a:pt x="396" y="15"/>
                    <a:pt x="396" y="14"/>
                    <a:pt x="395" y="14"/>
                  </a:cubicBezTo>
                  <a:cubicBezTo>
                    <a:pt x="395" y="14"/>
                    <a:pt x="395" y="14"/>
                    <a:pt x="394" y="13"/>
                  </a:cubicBezTo>
                  <a:cubicBezTo>
                    <a:pt x="394" y="13"/>
                    <a:pt x="394" y="13"/>
                    <a:pt x="393" y="13"/>
                  </a:cubicBezTo>
                  <a:cubicBezTo>
                    <a:pt x="393" y="13"/>
                    <a:pt x="393" y="12"/>
                    <a:pt x="392" y="12"/>
                  </a:cubicBezTo>
                  <a:cubicBezTo>
                    <a:pt x="392" y="12"/>
                    <a:pt x="392" y="12"/>
                    <a:pt x="392" y="12"/>
                  </a:cubicBezTo>
                  <a:cubicBezTo>
                    <a:pt x="392" y="12"/>
                    <a:pt x="392" y="12"/>
                    <a:pt x="391" y="12"/>
                  </a:cubicBezTo>
                  <a:cubicBezTo>
                    <a:pt x="390" y="12"/>
                    <a:pt x="390" y="12"/>
                    <a:pt x="390" y="12"/>
                  </a:cubicBezTo>
                  <a:cubicBezTo>
                    <a:pt x="390" y="11"/>
                    <a:pt x="390" y="11"/>
                    <a:pt x="390" y="11"/>
                  </a:cubicBezTo>
                  <a:cubicBezTo>
                    <a:pt x="389" y="11"/>
                    <a:pt x="389" y="11"/>
                    <a:pt x="389" y="11"/>
                  </a:cubicBezTo>
                  <a:cubicBezTo>
                    <a:pt x="389" y="10"/>
                    <a:pt x="389" y="10"/>
                    <a:pt x="389" y="10"/>
                  </a:cubicBezTo>
                  <a:cubicBezTo>
                    <a:pt x="388" y="10"/>
                    <a:pt x="387" y="9"/>
                    <a:pt x="387" y="9"/>
                  </a:cubicBezTo>
                  <a:cubicBezTo>
                    <a:pt x="387" y="9"/>
                    <a:pt x="387" y="9"/>
                    <a:pt x="387" y="9"/>
                  </a:cubicBezTo>
                  <a:cubicBezTo>
                    <a:pt x="386" y="9"/>
                    <a:pt x="386" y="9"/>
                    <a:pt x="386" y="10"/>
                  </a:cubicBezTo>
                  <a:cubicBezTo>
                    <a:pt x="386" y="10"/>
                    <a:pt x="386" y="10"/>
                    <a:pt x="386" y="10"/>
                  </a:cubicBezTo>
                  <a:cubicBezTo>
                    <a:pt x="386" y="11"/>
                    <a:pt x="387" y="11"/>
                    <a:pt x="387" y="11"/>
                  </a:cubicBezTo>
                  <a:cubicBezTo>
                    <a:pt x="386" y="12"/>
                    <a:pt x="386" y="12"/>
                    <a:pt x="386" y="12"/>
                  </a:cubicBezTo>
                  <a:cubicBezTo>
                    <a:pt x="385" y="11"/>
                    <a:pt x="385" y="11"/>
                    <a:pt x="385" y="11"/>
                  </a:cubicBezTo>
                  <a:cubicBezTo>
                    <a:pt x="385" y="11"/>
                    <a:pt x="385" y="11"/>
                    <a:pt x="385" y="11"/>
                  </a:cubicBezTo>
                  <a:cubicBezTo>
                    <a:pt x="385" y="10"/>
                    <a:pt x="385" y="10"/>
                    <a:pt x="385" y="10"/>
                  </a:cubicBezTo>
                  <a:cubicBezTo>
                    <a:pt x="385" y="10"/>
                    <a:pt x="385" y="10"/>
                    <a:pt x="385" y="10"/>
                  </a:cubicBezTo>
                  <a:cubicBezTo>
                    <a:pt x="385" y="10"/>
                    <a:pt x="385" y="10"/>
                    <a:pt x="385" y="10"/>
                  </a:cubicBezTo>
                  <a:cubicBezTo>
                    <a:pt x="385" y="9"/>
                    <a:pt x="385" y="9"/>
                    <a:pt x="385" y="9"/>
                  </a:cubicBezTo>
                  <a:cubicBezTo>
                    <a:pt x="384" y="10"/>
                    <a:pt x="384" y="10"/>
                    <a:pt x="384" y="10"/>
                  </a:cubicBezTo>
                  <a:cubicBezTo>
                    <a:pt x="383" y="10"/>
                    <a:pt x="383" y="10"/>
                    <a:pt x="383" y="10"/>
                  </a:cubicBezTo>
                  <a:cubicBezTo>
                    <a:pt x="383" y="10"/>
                    <a:pt x="383" y="10"/>
                    <a:pt x="383" y="10"/>
                  </a:cubicBezTo>
                  <a:cubicBezTo>
                    <a:pt x="383" y="9"/>
                    <a:pt x="383" y="9"/>
                    <a:pt x="383" y="9"/>
                  </a:cubicBezTo>
                  <a:cubicBezTo>
                    <a:pt x="383" y="9"/>
                    <a:pt x="383" y="9"/>
                    <a:pt x="383" y="9"/>
                  </a:cubicBezTo>
                  <a:cubicBezTo>
                    <a:pt x="383" y="9"/>
                    <a:pt x="383" y="9"/>
                    <a:pt x="382" y="10"/>
                  </a:cubicBezTo>
                  <a:cubicBezTo>
                    <a:pt x="382" y="10"/>
                    <a:pt x="381" y="10"/>
                    <a:pt x="381" y="10"/>
                  </a:cubicBezTo>
                  <a:cubicBezTo>
                    <a:pt x="378" y="10"/>
                    <a:pt x="380" y="11"/>
                    <a:pt x="380" y="11"/>
                  </a:cubicBezTo>
                  <a:cubicBezTo>
                    <a:pt x="380" y="11"/>
                    <a:pt x="381" y="11"/>
                    <a:pt x="381" y="11"/>
                  </a:cubicBezTo>
                  <a:cubicBezTo>
                    <a:pt x="381" y="11"/>
                    <a:pt x="381" y="12"/>
                    <a:pt x="381" y="12"/>
                  </a:cubicBezTo>
                  <a:cubicBezTo>
                    <a:pt x="380" y="13"/>
                    <a:pt x="381" y="13"/>
                    <a:pt x="381" y="14"/>
                  </a:cubicBezTo>
                  <a:cubicBezTo>
                    <a:pt x="380" y="14"/>
                    <a:pt x="380" y="12"/>
                    <a:pt x="379" y="12"/>
                  </a:cubicBezTo>
                  <a:cubicBezTo>
                    <a:pt x="379" y="13"/>
                    <a:pt x="379" y="13"/>
                    <a:pt x="379" y="14"/>
                  </a:cubicBezTo>
                  <a:cubicBezTo>
                    <a:pt x="380" y="15"/>
                    <a:pt x="381" y="15"/>
                    <a:pt x="381" y="15"/>
                  </a:cubicBezTo>
                  <a:cubicBezTo>
                    <a:pt x="381" y="14"/>
                    <a:pt x="381" y="14"/>
                    <a:pt x="381" y="14"/>
                  </a:cubicBezTo>
                  <a:cubicBezTo>
                    <a:pt x="381" y="14"/>
                    <a:pt x="381" y="14"/>
                    <a:pt x="381" y="14"/>
                  </a:cubicBezTo>
                  <a:cubicBezTo>
                    <a:pt x="382" y="15"/>
                    <a:pt x="382" y="15"/>
                    <a:pt x="382" y="15"/>
                  </a:cubicBezTo>
                  <a:cubicBezTo>
                    <a:pt x="382" y="15"/>
                    <a:pt x="382" y="15"/>
                    <a:pt x="383" y="15"/>
                  </a:cubicBezTo>
                  <a:cubicBezTo>
                    <a:pt x="383" y="15"/>
                    <a:pt x="383" y="15"/>
                    <a:pt x="383" y="15"/>
                  </a:cubicBezTo>
                  <a:cubicBezTo>
                    <a:pt x="384" y="15"/>
                    <a:pt x="384" y="14"/>
                    <a:pt x="384" y="14"/>
                  </a:cubicBezTo>
                  <a:cubicBezTo>
                    <a:pt x="384" y="14"/>
                    <a:pt x="384" y="14"/>
                    <a:pt x="385" y="14"/>
                  </a:cubicBezTo>
                  <a:cubicBezTo>
                    <a:pt x="385" y="14"/>
                    <a:pt x="385" y="14"/>
                    <a:pt x="385" y="14"/>
                  </a:cubicBezTo>
                  <a:cubicBezTo>
                    <a:pt x="385" y="13"/>
                    <a:pt x="385" y="13"/>
                    <a:pt x="385" y="13"/>
                  </a:cubicBezTo>
                  <a:cubicBezTo>
                    <a:pt x="385" y="13"/>
                    <a:pt x="385" y="13"/>
                    <a:pt x="385" y="13"/>
                  </a:cubicBezTo>
                  <a:cubicBezTo>
                    <a:pt x="385" y="13"/>
                    <a:pt x="385" y="13"/>
                    <a:pt x="385" y="14"/>
                  </a:cubicBezTo>
                  <a:cubicBezTo>
                    <a:pt x="386" y="14"/>
                    <a:pt x="386" y="14"/>
                    <a:pt x="387" y="14"/>
                  </a:cubicBezTo>
                  <a:cubicBezTo>
                    <a:pt x="387" y="14"/>
                    <a:pt x="387" y="14"/>
                    <a:pt x="387" y="14"/>
                  </a:cubicBezTo>
                  <a:cubicBezTo>
                    <a:pt x="388" y="14"/>
                    <a:pt x="388" y="14"/>
                    <a:pt x="388" y="14"/>
                  </a:cubicBezTo>
                  <a:cubicBezTo>
                    <a:pt x="388" y="15"/>
                    <a:pt x="388" y="15"/>
                    <a:pt x="388" y="15"/>
                  </a:cubicBezTo>
                  <a:cubicBezTo>
                    <a:pt x="388" y="15"/>
                    <a:pt x="388" y="15"/>
                    <a:pt x="388" y="15"/>
                  </a:cubicBezTo>
                  <a:cubicBezTo>
                    <a:pt x="388" y="15"/>
                    <a:pt x="388" y="15"/>
                    <a:pt x="387" y="15"/>
                  </a:cubicBezTo>
                  <a:cubicBezTo>
                    <a:pt x="387" y="15"/>
                    <a:pt x="387" y="15"/>
                    <a:pt x="387" y="15"/>
                  </a:cubicBezTo>
                  <a:cubicBezTo>
                    <a:pt x="387" y="15"/>
                    <a:pt x="383" y="15"/>
                    <a:pt x="383" y="16"/>
                  </a:cubicBezTo>
                  <a:cubicBezTo>
                    <a:pt x="383" y="17"/>
                    <a:pt x="383" y="17"/>
                    <a:pt x="383" y="17"/>
                  </a:cubicBezTo>
                  <a:cubicBezTo>
                    <a:pt x="384" y="17"/>
                    <a:pt x="384" y="17"/>
                    <a:pt x="384" y="17"/>
                  </a:cubicBezTo>
                  <a:cubicBezTo>
                    <a:pt x="384" y="17"/>
                    <a:pt x="384" y="17"/>
                    <a:pt x="384" y="17"/>
                  </a:cubicBezTo>
                  <a:cubicBezTo>
                    <a:pt x="385" y="17"/>
                    <a:pt x="385" y="17"/>
                    <a:pt x="386" y="17"/>
                  </a:cubicBezTo>
                  <a:cubicBezTo>
                    <a:pt x="386" y="17"/>
                    <a:pt x="387" y="16"/>
                    <a:pt x="387" y="16"/>
                  </a:cubicBezTo>
                  <a:cubicBezTo>
                    <a:pt x="387" y="16"/>
                    <a:pt x="387" y="16"/>
                    <a:pt x="387" y="16"/>
                  </a:cubicBezTo>
                  <a:cubicBezTo>
                    <a:pt x="387" y="16"/>
                    <a:pt x="387" y="16"/>
                    <a:pt x="388" y="16"/>
                  </a:cubicBezTo>
                  <a:cubicBezTo>
                    <a:pt x="387" y="17"/>
                    <a:pt x="387" y="17"/>
                    <a:pt x="387" y="17"/>
                  </a:cubicBezTo>
                  <a:cubicBezTo>
                    <a:pt x="386" y="18"/>
                    <a:pt x="386" y="18"/>
                    <a:pt x="386" y="18"/>
                  </a:cubicBezTo>
                  <a:cubicBezTo>
                    <a:pt x="386" y="18"/>
                    <a:pt x="386" y="18"/>
                    <a:pt x="386" y="18"/>
                  </a:cubicBezTo>
                  <a:cubicBezTo>
                    <a:pt x="383" y="17"/>
                    <a:pt x="383" y="18"/>
                    <a:pt x="384" y="19"/>
                  </a:cubicBezTo>
                  <a:cubicBezTo>
                    <a:pt x="384" y="19"/>
                    <a:pt x="384" y="19"/>
                    <a:pt x="385" y="19"/>
                  </a:cubicBezTo>
                  <a:cubicBezTo>
                    <a:pt x="386" y="19"/>
                    <a:pt x="386" y="19"/>
                    <a:pt x="388" y="22"/>
                  </a:cubicBezTo>
                  <a:cubicBezTo>
                    <a:pt x="388" y="22"/>
                    <a:pt x="388" y="22"/>
                    <a:pt x="388" y="22"/>
                  </a:cubicBezTo>
                  <a:cubicBezTo>
                    <a:pt x="388" y="21"/>
                    <a:pt x="388" y="21"/>
                    <a:pt x="388" y="21"/>
                  </a:cubicBezTo>
                  <a:cubicBezTo>
                    <a:pt x="388" y="21"/>
                    <a:pt x="389" y="21"/>
                    <a:pt x="389" y="20"/>
                  </a:cubicBezTo>
                  <a:cubicBezTo>
                    <a:pt x="389" y="19"/>
                    <a:pt x="389" y="19"/>
                    <a:pt x="389" y="18"/>
                  </a:cubicBezTo>
                  <a:cubicBezTo>
                    <a:pt x="390" y="18"/>
                    <a:pt x="390" y="18"/>
                    <a:pt x="390" y="18"/>
                  </a:cubicBezTo>
                  <a:cubicBezTo>
                    <a:pt x="390" y="17"/>
                    <a:pt x="390" y="17"/>
                    <a:pt x="390" y="16"/>
                  </a:cubicBezTo>
                  <a:cubicBezTo>
                    <a:pt x="391" y="16"/>
                    <a:pt x="391" y="16"/>
                    <a:pt x="391" y="16"/>
                  </a:cubicBezTo>
                  <a:cubicBezTo>
                    <a:pt x="391" y="15"/>
                    <a:pt x="391" y="14"/>
                    <a:pt x="391" y="14"/>
                  </a:cubicBezTo>
                  <a:cubicBezTo>
                    <a:pt x="391" y="14"/>
                    <a:pt x="392" y="14"/>
                    <a:pt x="393" y="14"/>
                  </a:cubicBezTo>
                  <a:cubicBezTo>
                    <a:pt x="393" y="14"/>
                    <a:pt x="393" y="14"/>
                    <a:pt x="393" y="14"/>
                  </a:cubicBezTo>
                  <a:cubicBezTo>
                    <a:pt x="393" y="14"/>
                    <a:pt x="393" y="15"/>
                    <a:pt x="393" y="15"/>
                  </a:cubicBezTo>
                  <a:cubicBezTo>
                    <a:pt x="395" y="15"/>
                    <a:pt x="395" y="17"/>
                    <a:pt x="395" y="17"/>
                  </a:cubicBezTo>
                  <a:cubicBezTo>
                    <a:pt x="394" y="17"/>
                    <a:pt x="394" y="18"/>
                    <a:pt x="395" y="18"/>
                  </a:cubicBezTo>
                  <a:cubicBezTo>
                    <a:pt x="395" y="18"/>
                    <a:pt x="395" y="18"/>
                    <a:pt x="395" y="18"/>
                  </a:cubicBezTo>
                  <a:cubicBezTo>
                    <a:pt x="396" y="18"/>
                    <a:pt x="396" y="17"/>
                    <a:pt x="397" y="17"/>
                  </a:cubicBezTo>
                  <a:cubicBezTo>
                    <a:pt x="397" y="18"/>
                    <a:pt x="397" y="18"/>
                    <a:pt x="398" y="19"/>
                  </a:cubicBezTo>
                  <a:cubicBezTo>
                    <a:pt x="398" y="19"/>
                    <a:pt x="398" y="19"/>
                    <a:pt x="399" y="19"/>
                  </a:cubicBezTo>
                  <a:cubicBezTo>
                    <a:pt x="399" y="19"/>
                    <a:pt x="399" y="19"/>
                    <a:pt x="399" y="19"/>
                  </a:cubicBezTo>
                  <a:cubicBezTo>
                    <a:pt x="399" y="18"/>
                    <a:pt x="399" y="18"/>
                    <a:pt x="399" y="18"/>
                  </a:cubicBezTo>
                  <a:cubicBezTo>
                    <a:pt x="400" y="18"/>
                    <a:pt x="400" y="18"/>
                    <a:pt x="401" y="18"/>
                  </a:cubicBezTo>
                  <a:cubicBezTo>
                    <a:pt x="401" y="18"/>
                    <a:pt x="401" y="18"/>
                    <a:pt x="401" y="18"/>
                  </a:cubicBezTo>
                  <a:moveTo>
                    <a:pt x="609" y="325"/>
                  </a:moveTo>
                  <a:cubicBezTo>
                    <a:pt x="608" y="313"/>
                    <a:pt x="607" y="300"/>
                    <a:pt x="605" y="288"/>
                  </a:cubicBezTo>
                  <a:cubicBezTo>
                    <a:pt x="590" y="288"/>
                    <a:pt x="575" y="288"/>
                    <a:pt x="558" y="288"/>
                  </a:cubicBezTo>
                  <a:cubicBezTo>
                    <a:pt x="537" y="287"/>
                    <a:pt x="514" y="287"/>
                    <a:pt x="492" y="287"/>
                  </a:cubicBezTo>
                  <a:cubicBezTo>
                    <a:pt x="492" y="287"/>
                    <a:pt x="490" y="292"/>
                    <a:pt x="489" y="294"/>
                  </a:cubicBezTo>
                  <a:cubicBezTo>
                    <a:pt x="488" y="294"/>
                    <a:pt x="488" y="294"/>
                    <a:pt x="488" y="294"/>
                  </a:cubicBezTo>
                  <a:cubicBezTo>
                    <a:pt x="488" y="295"/>
                    <a:pt x="488" y="295"/>
                    <a:pt x="488" y="295"/>
                  </a:cubicBezTo>
                  <a:cubicBezTo>
                    <a:pt x="487" y="295"/>
                    <a:pt x="487" y="295"/>
                    <a:pt x="487" y="295"/>
                  </a:cubicBezTo>
                  <a:cubicBezTo>
                    <a:pt x="486" y="295"/>
                    <a:pt x="486" y="295"/>
                    <a:pt x="484" y="295"/>
                  </a:cubicBezTo>
                  <a:cubicBezTo>
                    <a:pt x="484" y="295"/>
                    <a:pt x="484" y="295"/>
                    <a:pt x="484" y="295"/>
                  </a:cubicBezTo>
                  <a:cubicBezTo>
                    <a:pt x="483" y="295"/>
                    <a:pt x="483" y="295"/>
                    <a:pt x="483" y="295"/>
                  </a:cubicBezTo>
                  <a:cubicBezTo>
                    <a:pt x="482" y="296"/>
                    <a:pt x="482" y="296"/>
                    <a:pt x="482" y="296"/>
                  </a:cubicBezTo>
                  <a:cubicBezTo>
                    <a:pt x="482" y="296"/>
                    <a:pt x="482" y="296"/>
                    <a:pt x="482" y="296"/>
                  </a:cubicBezTo>
                  <a:cubicBezTo>
                    <a:pt x="481" y="296"/>
                    <a:pt x="481" y="296"/>
                    <a:pt x="480" y="296"/>
                  </a:cubicBezTo>
                  <a:cubicBezTo>
                    <a:pt x="480" y="295"/>
                    <a:pt x="479" y="295"/>
                    <a:pt x="479" y="295"/>
                  </a:cubicBezTo>
                  <a:cubicBezTo>
                    <a:pt x="479" y="295"/>
                    <a:pt x="478" y="294"/>
                    <a:pt x="478" y="294"/>
                  </a:cubicBezTo>
                  <a:cubicBezTo>
                    <a:pt x="478" y="294"/>
                    <a:pt x="475" y="294"/>
                    <a:pt x="473" y="294"/>
                  </a:cubicBezTo>
                  <a:cubicBezTo>
                    <a:pt x="473" y="294"/>
                    <a:pt x="473" y="294"/>
                    <a:pt x="473" y="294"/>
                  </a:cubicBezTo>
                  <a:cubicBezTo>
                    <a:pt x="472" y="294"/>
                    <a:pt x="472" y="294"/>
                    <a:pt x="472" y="294"/>
                  </a:cubicBezTo>
                  <a:cubicBezTo>
                    <a:pt x="471" y="294"/>
                    <a:pt x="471" y="294"/>
                    <a:pt x="471" y="294"/>
                  </a:cubicBezTo>
                  <a:cubicBezTo>
                    <a:pt x="473" y="295"/>
                    <a:pt x="474" y="295"/>
                    <a:pt x="477" y="296"/>
                  </a:cubicBezTo>
                  <a:cubicBezTo>
                    <a:pt x="478" y="296"/>
                    <a:pt x="478" y="297"/>
                    <a:pt x="478" y="297"/>
                  </a:cubicBezTo>
                  <a:cubicBezTo>
                    <a:pt x="478" y="298"/>
                    <a:pt x="478" y="298"/>
                    <a:pt x="478" y="298"/>
                  </a:cubicBezTo>
                  <a:cubicBezTo>
                    <a:pt x="478" y="299"/>
                    <a:pt x="478" y="299"/>
                    <a:pt x="479" y="300"/>
                  </a:cubicBezTo>
                  <a:cubicBezTo>
                    <a:pt x="479" y="300"/>
                    <a:pt x="479" y="301"/>
                    <a:pt x="479" y="301"/>
                  </a:cubicBezTo>
                  <a:cubicBezTo>
                    <a:pt x="479" y="302"/>
                    <a:pt x="479" y="302"/>
                    <a:pt x="479" y="302"/>
                  </a:cubicBezTo>
                  <a:cubicBezTo>
                    <a:pt x="479" y="303"/>
                    <a:pt x="479" y="303"/>
                    <a:pt x="479" y="303"/>
                  </a:cubicBezTo>
                  <a:cubicBezTo>
                    <a:pt x="479" y="306"/>
                    <a:pt x="482" y="308"/>
                    <a:pt x="483" y="311"/>
                  </a:cubicBezTo>
                  <a:cubicBezTo>
                    <a:pt x="485" y="314"/>
                    <a:pt x="486" y="314"/>
                    <a:pt x="487" y="315"/>
                  </a:cubicBezTo>
                  <a:cubicBezTo>
                    <a:pt x="488" y="315"/>
                    <a:pt x="488" y="315"/>
                    <a:pt x="489" y="315"/>
                  </a:cubicBezTo>
                  <a:cubicBezTo>
                    <a:pt x="491" y="316"/>
                    <a:pt x="491" y="313"/>
                    <a:pt x="492" y="312"/>
                  </a:cubicBezTo>
                  <a:cubicBezTo>
                    <a:pt x="492" y="313"/>
                    <a:pt x="493" y="313"/>
                    <a:pt x="493" y="313"/>
                  </a:cubicBezTo>
                  <a:cubicBezTo>
                    <a:pt x="495" y="316"/>
                    <a:pt x="498" y="318"/>
                    <a:pt x="499" y="321"/>
                  </a:cubicBezTo>
                  <a:cubicBezTo>
                    <a:pt x="505" y="332"/>
                    <a:pt x="505" y="332"/>
                    <a:pt x="505" y="332"/>
                  </a:cubicBezTo>
                  <a:cubicBezTo>
                    <a:pt x="505" y="333"/>
                    <a:pt x="505" y="333"/>
                    <a:pt x="505" y="333"/>
                  </a:cubicBezTo>
                  <a:cubicBezTo>
                    <a:pt x="504" y="335"/>
                    <a:pt x="504" y="337"/>
                    <a:pt x="505" y="339"/>
                  </a:cubicBezTo>
                  <a:cubicBezTo>
                    <a:pt x="506" y="341"/>
                    <a:pt x="509" y="340"/>
                    <a:pt x="510" y="341"/>
                  </a:cubicBezTo>
                  <a:cubicBezTo>
                    <a:pt x="511" y="342"/>
                    <a:pt x="516" y="352"/>
                    <a:pt x="516" y="352"/>
                  </a:cubicBezTo>
                  <a:cubicBezTo>
                    <a:pt x="518" y="356"/>
                    <a:pt x="514" y="362"/>
                    <a:pt x="519" y="364"/>
                  </a:cubicBezTo>
                  <a:cubicBezTo>
                    <a:pt x="519" y="364"/>
                    <a:pt x="525" y="368"/>
                    <a:pt x="527" y="373"/>
                  </a:cubicBezTo>
                  <a:cubicBezTo>
                    <a:pt x="527" y="376"/>
                    <a:pt x="528" y="376"/>
                    <a:pt x="529" y="377"/>
                  </a:cubicBezTo>
                  <a:cubicBezTo>
                    <a:pt x="531" y="379"/>
                    <a:pt x="531" y="379"/>
                    <a:pt x="538" y="397"/>
                  </a:cubicBezTo>
                  <a:cubicBezTo>
                    <a:pt x="538" y="401"/>
                    <a:pt x="538" y="404"/>
                    <a:pt x="538" y="408"/>
                  </a:cubicBezTo>
                  <a:cubicBezTo>
                    <a:pt x="539" y="414"/>
                    <a:pt x="547" y="415"/>
                    <a:pt x="549" y="412"/>
                  </a:cubicBezTo>
                  <a:cubicBezTo>
                    <a:pt x="553" y="408"/>
                    <a:pt x="553" y="408"/>
                    <a:pt x="555" y="407"/>
                  </a:cubicBezTo>
                  <a:cubicBezTo>
                    <a:pt x="557" y="407"/>
                    <a:pt x="559" y="407"/>
                    <a:pt x="561" y="407"/>
                  </a:cubicBezTo>
                  <a:cubicBezTo>
                    <a:pt x="561" y="407"/>
                    <a:pt x="561" y="407"/>
                    <a:pt x="561" y="407"/>
                  </a:cubicBezTo>
                  <a:cubicBezTo>
                    <a:pt x="562" y="408"/>
                    <a:pt x="562" y="408"/>
                    <a:pt x="563" y="408"/>
                  </a:cubicBezTo>
                  <a:cubicBezTo>
                    <a:pt x="563" y="408"/>
                    <a:pt x="563" y="408"/>
                    <a:pt x="563" y="408"/>
                  </a:cubicBezTo>
                  <a:cubicBezTo>
                    <a:pt x="564" y="408"/>
                    <a:pt x="564" y="407"/>
                    <a:pt x="565" y="406"/>
                  </a:cubicBezTo>
                  <a:cubicBezTo>
                    <a:pt x="569" y="400"/>
                    <a:pt x="577" y="402"/>
                    <a:pt x="582" y="397"/>
                  </a:cubicBezTo>
                  <a:cubicBezTo>
                    <a:pt x="583" y="396"/>
                    <a:pt x="583" y="396"/>
                    <a:pt x="586" y="396"/>
                  </a:cubicBezTo>
                  <a:cubicBezTo>
                    <a:pt x="587" y="395"/>
                    <a:pt x="587" y="395"/>
                    <a:pt x="587" y="395"/>
                  </a:cubicBezTo>
                  <a:cubicBezTo>
                    <a:pt x="587" y="392"/>
                    <a:pt x="587" y="392"/>
                    <a:pt x="588" y="391"/>
                  </a:cubicBezTo>
                  <a:cubicBezTo>
                    <a:pt x="589" y="391"/>
                    <a:pt x="589" y="391"/>
                    <a:pt x="591" y="390"/>
                  </a:cubicBezTo>
                  <a:cubicBezTo>
                    <a:pt x="593" y="389"/>
                    <a:pt x="593" y="389"/>
                    <a:pt x="601" y="389"/>
                  </a:cubicBezTo>
                  <a:cubicBezTo>
                    <a:pt x="601" y="389"/>
                    <a:pt x="601" y="385"/>
                    <a:pt x="603" y="382"/>
                  </a:cubicBezTo>
                  <a:cubicBezTo>
                    <a:pt x="605" y="382"/>
                    <a:pt x="606" y="382"/>
                    <a:pt x="608" y="382"/>
                  </a:cubicBezTo>
                  <a:cubicBezTo>
                    <a:pt x="609" y="379"/>
                    <a:pt x="610" y="376"/>
                    <a:pt x="610" y="376"/>
                  </a:cubicBezTo>
                  <a:cubicBezTo>
                    <a:pt x="611" y="365"/>
                    <a:pt x="610" y="354"/>
                    <a:pt x="610" y="342"/>
                  </a:cubicBezTo>
                  <a:cubicBezTo>
                    <a:pt x="609" y="343"/>
                    <a:pt x="609" y="343"/>
                    <a:pt x="609" y="343"/>
                  </a:cubicBezTo>
                  <a:cubicBezTo>
                    <a:pt x="608" y="342"/>
                    <a:pt x="609" y="340"/>
                    <a:pt x="608" y="339"/>
                  </a:cubicBezTo>
                  <a:cubicBezTo>
                    <a:pt x="607" y="339"/>
                    <a:pt x="607" y="339"/>
                    <a:pt x="607" y="338"/>
                  </a:cubicBezTo>
                  <a:cubicBezTo>
                    <a:pt x="607" y="335"/>
                    <a:pt x="606" y="333"/>
                    <a:pt x="606" y="331"/>
                  </a:cubicBezTo>
                  <a:cubicBezTo>
                    <a:pt x="606" y="330"/>
                    <a:pt x="606" y="330"/>
                    <a:pt x="605" y="329"/>
                  </a:cubicBezTo>
                  <a:cubicBezTo>
                    <a:pt x="602" y="331"/>
                    <a:pt x="602" y="331"/>
                    <a:pt x="601" y="340"/>
                  </a:cubicBezTo>
                  <a:cubicBezTo>
                    <a:pt x="600" y="340"/>
                    <a:pt x="599" y="340"/>
                    <a:pt x="597" y="340"/>
                  </a:cubicBezTo>
                  <a:cubicBezTo>
                    <a:pt x="596" y="340"/>
                    <a:pt x="596" y="340"/>
                    <a:pt x="596" y="340"/>
                  </a:cubicBezTo>
                  <a:cubicBezTo>
                    <a:pt x="595" y="340"/>
                    <a:pt x="594" y="339"/>
                    <a:pt x="593" y="339"/>
                  </a:cubicBezTo>
                  <a:cubicBezTo>
                    <a:pt x="592" y="339"/>
                    <a:pt x="592" y="339"/>
                    <a:pt x="592" y="339"/>
                  </a:cubicBezTo>
                  <a:cubicBezTo>
                    <a:pt x="589" y="341"/>
                    <a:pt x="589" y="341"/>
                    <a:pt x="588" y="343"/>
                  </a:cubicBezTo>
                  <a:cubicBezTo>
                    <a:pt x="588" y="343"/>
                    <a:pt x="584" y="342"/>
                    <a:pt x="584" y="337"/>
                  </a:cubicBezTo>
                  <a:cubicBezTo>
                    <a:pt x="584" y="337"/>
                    <a:pt x="584" y="336"/>
                    <a:pt x="585" y="336"/>
                  </a:cubicBezTo>
                  <a:cubicBezTo>
                    <a:pt x="586" y="335"/>
                    <a:pt x="586" y="335"/>
                    <a:pt x="587" y="335"/>
                  </a:cubicBezTo>
                  <a:cubicBezTo>
                    <a:pt x="587" y="335"/>
                    <a:pt x="588" y="335"/>
                    <a:pt x="588" y="335"/>
                  </a:cubicBezTo>
                  <a:cubicBezTo>
                    <a:pt x="594" y="338"/>
                    <a:pt x="594" y="334"/>
                    <a:pt x="594" y="334"/>
                  </a:cubicBezTo>
                  <a:cubicBezTo>
                    <a:pt x="593" y="334"/>
                    <a:pt x="593" y="334"/>
                    <a:pt x="593" y="334"/>
                  </a:cubicBezTo>
                  <a:cubicBezTo>
                    <a:pt x="592" y="333"/>
                    <a:pt x="592" y="333"/>
                    <a:pt x="591" y="333"/>
                  </a:cubicBezTo>
                  <a:cubicBezTo>
                    <a:pt x="591" y="333"/>
                    <a:pt x="590" y="333"/>
                    <a:pt x="590" y="334"/>
                  </a:cubicBezTo>
                  <a:cubicBezTo>
                    <a:pt x="589" y="334"/>
                    <a:pt x="589" y="334"/>
                    <a:pt x="588" y="334"/>
                  </a:cubicBezTo>
                  <a:cubicBezTo>
                    <a:pt x="585" y="333"/>
                    <a:pt x="582" y="333"/>
                    <a:pt x="580" y="332"/>
                  </a:cubicBezTo>
                  <a:cubicBezTo>
                    <a:pt x="579" y="332"/>
                    <a:pt x="578" y="332"/>
                    <a:pt x="578" y="332"/>
                  </a:cubicBezTo>
                  <a:cubicBezTo>
                    <a:pt x="578" y="330"/>
                    <a:pt x="578" y="327"/>
                    <a:pt x="577" y="325"/>
                  </a:cubicBezTo>
                  <a:cubicBezTo>
                    <a:pt x="576" y="324"/>
                    <a:pt x="576" y="324"/>
                    <a:pt x="570" y="321"/>
                  </a:cubicBezTo>
                  <a:cubicBezTo>
                    <a:pt x="568" y="316"/>
                    <a:pt x="565" y="311"/>
                    <a:pt x="565" y="305"/>
                  </a:cubicBezTo>
                  <a:cubicBezTo>
                    <a:pt x="566" y="301"/>
                    <a:pt x="571" y="303"/>
                    <a:pt x="572" y="303"/>
                  </a:cubicBezTo>
                  <a:cubicBezTo>
                    <a:pt x="572" y="304"/>
                    <a:pt x="572" y="304"/>
                    <a:pt x="576" y="308"/>
                  </a:cubicBezTo>
                  <a:cubicBezTo>
                    <a:pt x="578" y="310"/>
                    <a:pt x="578" y="310"/>
                    <a:pt x="580" y="314"/>
                  </a:cubicBezTo>
                  <a:cubicBezTo>
                    <a:pt x="581" y="317"/>
                    <a:pt x="584" y="317"/>
                    <a:pt x="586" y="319"/>
                  </a:cubicBezTo>
                  <a:cubicBezTo>
                    <a:pt x="589" y="323"/>
                    <a:pt x="590" y="323"/>
                    <a:pt x="598" y="324"/>
                  </a:cubicBezTo>
                  <a:cubicBezTo>
                    <a:pt x="599" y="324"/>
                    <a:pt x="599" y="324"/>
                    <a:pt x="599" y="324"/>
                  </a:cubicBezTo>
                  <a:cubicBezTo>
                    <a:pt x="599" y="324"/>
                    <a:pt x="600" y="324"/>
                    <a:pt x="600" y="324"/>
                  </a:cubicBezTo>
                  <a:cubicBezTo>
                    <a:pt x="601" y="324"/>
                    <a:pt x="602" y="324"/>
                    <a:pt x="604" y="323"/>
                  </a:cubicBezTo>
                  <a:cubicBezTo>
                    <a:pt x="604" y="323"/>
                    <a:pt x="605" y="323"/>
                    <a:pt x="605" y="323"/>
                  </a:cubicBezTo>
                  <a:cubicBezTo>
                    <a:pt x="607" y="323"/>
                    <a:pt x="607" y="323"/>
                    <a:pt x="609" y="325"/>
                  </a:cubicBezTo>
                  <a:cubicBezTo>
                    <a:pt x="609" y="325"/>
                    <a:pt x="609" y="325"/>
                    <a:pt x="609" y="325"/>
                  </a:cubicBezTo>
                  <a:moveTo>
                    <a:pt x="680" y="160"/>
                  </a:moveTo>
                  <a:cubicBezTo>
                    <a:pt x="671" y="147"/>
                    <a:pt x="657" y="130"/>
                    <a:pt x="646" y="118"/>
                  </a:cubicBezTo>
                  <a:cubicBezTo>
                    <a:pt x="649" y="120"/>
                    <a:pt x="614" y="121"/>
                    <a:pt x="550" y="121"/>
                  </a:cubicBezTo>
                  <a:cubicBezTo>
                    <a:pt x="577" y="168"/>
                    <a:pt x="596" y="225"/>
                    <a:pt x="605" y="288"/>
                  </a:cubicBezTo>
                  <a:cubicBezTo>
                    <a:pt x="690" y="289"/>
                    <a:pt x="736" y="287"/>
                    <a:pt x="736" y="284"/>
                  </a:cubicBezTo>
                  <a:cubicBezTo>
                    <a:pt x="730" y="264"/>
                    <a:pt x="730" y="264"/>
                    <a:pt x="730" y="264"/>
                  </a:cubicBezTo>
                  <a:cubicBezTo>
                    <a:pt x="718" y="228"/>
                    <a:pt x="718" y="227"/>
                    <a:pt x="709" y="210"/>
                  </a:cubicBezTo>
                  <a:cubicBezTo>
                    <a:pt x="693" y="178"/>
                    <a:pt x="690" y="173"/>
                    <a:pt x="680" y="160"/>
                  </a:cubicBezTo>
                  <a:moveTo>
                    <a:pt x="415" y="119"/>
                  </a:moveTo>
                  <a:cubicBezTo>
                    <a:pt x="416" y="119"/>
                    <a:pt x="418" y="119"/>
                    <a:pt x="420" y="119"/>
                  </a:cubicBezTo>
                  <a:cubicBezTo>
                    <a:pt x="419" y="119"/>
                    <a:pt x="419" y="119"/>
                    <a:pt x="419" y="119"/>
                  </a:cubicBezTo>
                  <a:cubicBezTo>
                    <a:pt x="418" y="119"/>
                    <a:pt x="418" y="119"/>
                    <a:pt x="418" y="119"/>
                  </a:cubicBezTo>
                  <a:cubicBezTo>
                    <a:pt x="418" y="119"/>
                    <a:pt x="418" y="119"/>
                    <a:pt x="418" y="119"/>
                  </a:cubicBezTo>
                  <a:cubicBezTo>
                    <a:pt x="418" y="119"/>
                    <a:pt x="418" y="119"/>
                    <a:pt x="417" y="118"/>
                  </a:cubicBezTo>
                  <a:cubicBezTo>
                    <a:pt x="417" y="117"/>
                    <a:pt x="417" y="117"/>
                    <a:pt x="417" y="117"/>
                  </a:cubicBezTo>
                  <a:cubicBezTo>
                    <a:pt x="417" y="117"/>
                    <a:pt x="417" y="117"/>
                    <a:pt x="417" y="117"/>
                  </a:cubicBezTo>
                  <a:cubicBezTo>
                    <a:pt x="416" y="117"/>
                    <a:pt x="416" y="117"/>
                    <a:pt x="415" y="117"/>
                  </a:cubicBezTo>
                  <a:cubicBezTo>
                    <a:pt x="415" y="117"/>
                    <a:pt x="415" y="117"/>
                    <a:pt x="415" y="117"/>
                  </a:cubicBezTo>
                  <a:cubicBezTo>
                    <a:pt x="414" y="118"/>
                    <a:pt x="414" y="118"/>
                    <a:pt x="414" y="118"/>
                  </a:cubicBezTo>
                  <a:cubicBezTo>
                    <a:pt x="414" y="118"/>
                    <a:pt x="414" y="118"/>
                    <a:pt x="414" y="118"/>
                  </a:cubicBezTo>
                  <a:cubicBezTo>
                    <a:pt x="415" y="119"/>
                    <a:pt x="415" y="119"/>
                    <a:pt x="415" y="119"/>
                  </a:cubicBezTo>
                  <a:moveTo>
                    <a:pt x="416" y="52"/>
                  </a:moveTo>
                  <a:cubicBezTo>
                    <a:pt x="416" y="51"/>
                    <a:pt x="416" y="50"/>
                    <a:pt x="415" y="50"/>
                  </a:cubicBezTo>
                  <a:cubicBezTo>
                    <a:pt x="415" y="50"/>
                    <a:pt x="415" y="50"/>
                    <a:pt x="415" y="50"/>
                  </a:cubicBezTo>
                  <a:cubicBezTo>
                    <a:pt x="415" y="50"/>
                    <a:pt x="415" y="50"/>
                    <a:pt x="415" y="50"/>
                  </a:cubicBezTo>
                  <a:cubicBezTo>
                    <a:pt x="414" y="50"/>
                    <a:pt x="414" y="50"/>
                    <a:pt x="413" y="50"/>
                  </a:cubicBezTo>
                  <a:cubicBezTo>
                    <a:pt x="414" y="50"/>
                    <a:pt x="414" y="50"/>
                    <a:pt x="414" y="50"/>
                  </a:cubicBezTo>
                  <a:cubicBezTo>
                    <a:pt x="414" y="51"/>
                    <a:pt x="414" y="51"/>
                    <a:pt x="414" y="51"/>
                  </a:cubicBezTo>
                  <a:cubicBezTo>
                    <a:pt x="414" y="51"/>
                    <a:pt x="414" y="52"/>
                    <a:pt x="414" y="52"/>
                  </a:cubicBezTo>
                  <a:cubicBezTo>
                    <a:pt x="415" y="52"/>
                    <a:pt x="415" y="52"/>
                    <a:pt x="416" y="52"/>
                  </a:cubicBezTo>
                  <a:moveTo>
                    <a:pt x="550" y="121"/>
                  </a:moveTo>
                  <a:cubicBezTo>
                    <a:pt x="537" y="99"/>
                    <a:pt x="522" y="79"/>
                    <a:pt x="507" y="62"/>
                  </a:cubicBezTo>
                  <a:cubicBezTo>
                    <a:pt x="507" y="63"/>
                    <a:pt x="507" y="63"/>
                    <a:pt x="507" y="63"/>
                  </a:cubicBezTo>
                  <a:cubicBezTo>
                    <a:pt x="506" y="64"/>
                    <a:pt x="506" y="64"/>
                    <a:pt x="506" y="64"/>
                  </a:cubicBezTo>
                  <a:cubicBezTo>
                    <a:pt x="505" y="63"/>
                    <a:pt x="504" y="63"/>
                    <a:pt x="504" y="63"/>
                  </a:cubicBezTo>
                  <a:cubicBezTo>
                    <a:pt x="504" y="63"/>
                    <a:pt x="504" y="63"/>
                    <a:pt x="503" y="63"/>
                  </a:cubicBezTo>
                  <a:cubicBezTo>
                    <a:pt x="503" y="64"/>
                    <a:pt x="504" y="65"/>
                    <a:pt x="504" y="65"/>
                  </a:cubicBezTo>
                  <a:cubicBezTo>
                    <a:pt x="504" y="65"/>
                    <a:pt x="503" y="65"/>
                    <a:pt x="503" y="65"/>
                  </a:cubicBezTo>
                  <a:cubicBezTo>
                    <a:pt x="501" y="64"/>
                    <a:pt x="501" y="64"/>
                    <a:pt x="498" y="61"/>
                  </a:cubicBezTo>
                  <a:cubicBezTo>
                    <a:pt x="497" y="62"/>
                    <a:pt x="497" y="62"/>
                    <a:pt x="497" y="62"/>
                  </a:cubicBezTo>
                  <a:cubicBezTo>
                    <a:pt x="497" y="62"/>
                    <a:pt x="497" y="62"/>
                    <a:pt x="496" y="62"/>
                  </a:cubicBezTo>
                  <a:cubicBezTo>
                    <a:pt x="496" y="63"/>
                    <a:pt x="496" y="63"/>
                    <a:pt x="496" y="63"/>
                  </a:cubicBezTo>
                  <a:cubicBezTo>
                    <a:pt x="495" y="63"/>
                    <a:pt x="495" y="63"/>
                    <a:pt x="495" y="63"/>
                  </a:cubicBezTo>
                  <a:cubicBezTo>
                    <a:pt x="494" y="63"/>
                    <a:pt x="494" y="63"/>
                    <a:pt x="494" y="63"/>
                  </a:cubicBezTo>
                  <a:cubicBezTo>
                    <a:pt x="494" y="64"/>
                    <a:pt x="493" y="64"/>
                    <a:pt x="493" y="64"/>
                  </a:cubicBezTo>
                  <a:cubicBezTo>
                    <a:pt x="492" y="65"/>
                    <a:pt x="492" y="65"/>
                    <a:pt x="492" y="65"/>
                  </a:cubicBezTo>
                  <a:cubicBezTo>
                    <a:pt x="490" y="65"/>
                    <a:pt x="490" y="65"/>
                    <a:pt x="490" y="67"/>
                  </a:cubicBezTo>
                  <a:cubicBezTo>
                    <a:pt x="489" y="67"/>
                    <a:pt x="489" y="67"/>
                    <a:pt x="488" y="67"/>
                  </a:cubicBezTo>
                  <a:cubicBezTo>
                    <a:pt x="487" y="68"/>
                    <a:pt x="487" y="68"/>
                    <a:pt x="487" y="68"/>
                  </a:cubicBezTo>
                  <a:cubicBezTo>
                    <a:pt x="490" y="70"/>
                    <a:pt x="490" y="70"/>
                    <a:pt x="490" y="70"/>
                  </a:cubicBezTo>
                  <a:cubicBezTo>
                    <a:pt x="489" y="72"/>
                    <a:pt x="489" y="72"/>
                    <a:pt x="486" y="73"/>
                  </a:cubicBezTo>
                  <a:cubicBezTo>
                    <a:pt x="486" y="73"/>
                    <a:pt x="486" y="73"/>
                    <a:pt x="486" y="73"/>
                  </a:cubicBezTo>
                  <a:cubicBezTo>
                    <a:pt x="480" y="69"/>
                    <a:pt x="480" y="69"/>
                    <a:pt x="480" y="68"/>
                  </a:cubicBezTo>
                  <a:cubicBezTo>
                    <a:pt x="481" y="68"/>
                    <a:pt x="482" y="68"/>
                    <a:pt x="483" y="68"/>
                  </a:cubicBezTo>
                  <a:cubicBezTo>
                    <a:pt x="483" y="67"/>
                    <a:pt x="482" y="66"/>
                    <a:pt x="482" y="65"/>
                  </a:cubicBezTo>
                  <a:cubicBezTo>
                    <a:pt x="481" y="65"/>
                    <a:pt x="481" y="65"/>
                    <a:pt x="480" y="65"/>
                  </a:cubicBezTo>
                  <a:cubicBezTo>
                    <a:pt x="479" y="64"/>
                    <a:pt x="479" y="64"/>
                    <a:pt x="477" y="63"/>
                  </a:cubicBezTo>
                  <a:cubicBezTo>
                    <a:pt x="477" y="63"/>
                    <a:pt x="477" y="63"/>
                    <a:pt x="476" y="63"/>
                  </a:cubicBezTo>
                  <a:cubicBezTo>
                    <a:pt x="476" y="63"/>
                    <a:pt x="476" y="63"/>
                    <a:pt x="476" y="63"/>
                  </a:cubicBezTo>
                  <a:cubicBezTo>
                    <a:pt x="475" y="62"/>
                    <a:pt x="475" y="62"/>
                    <a:pt x="473" y="62"/>
                  </a:cubicBezTo>
                  <a:cubicBezTo>
                    <a:pt x="472" y="62"/>
                    <a:pt x="472" y="62"/>
                    <a:pt x="472" y="62"/>
                  </a:cubicBezTo>
                  <a:cubicBezTo>
                    <a:pt x="471" y="63"/>
                    <a:pt x="471" y="63"/>
                    <a:pt x="472" y="63"/>
                  </a:cubicBezTo>
                  <a:cubicBezTo>
                    <a:pt x="472" y="64"/>
                    <a:pt x="472" y="64"/>
                    <a:pt x="473" y="64"/>
                  </a:cubicBezTo>
                  <a:cubicBezTo>
                    <a:pt x="475" y="65"/>
                    <a:pt x="476" y="67"/>
                    <a:pt x="476" y="68"/>
                  </a:cubicBezTo>
                  <a:cubicBezTo>
                    <a:pt x="476" y="69"/>
                    <a:pt x="476" y="70"/>
                    <a:pt x="478" y="71"/>
                  </a:cubicBezTo>
                  <a:cubicBezTo>
                    <a:pt x="479" y="71"/>
                    <a:pt x="479" y="71"/>
                    <a:pt x="481" y="73"/>
                  </a:cubicBezTo>
                  <a:cubicBezTo>
                    <a:pt x="481" y="73"/>
                    <a:pt x="481" y="73"/>
                    <a:pt x="481" y="73"/>
                  </a:cubicBezTo>
                  <a:cubicBezTo>
                    <a:pt x="481" y="75"/>
                    <a:pt x="482" y="76"/>
                    <a:pt x="483" y="77"/>
                  </a:cubicBezTo>
                  <a:cubicBezTo>
                    <a:pt x="480" y="77"/>
                    <a:pt x="480" y="77"/>
                    <a:pt x="480" y="76"/>
                  </a:cubicBezTo>
                  <a:cubicBezTo>
                    <a:pt x="479" y="75"/>
                    <a:pt x="479" y="75"/>
                    <a:pt x="479" y="75"/>
                  </a:cubicBezTo>
                  <a:cubicBezTo>
                    <a:pt x="479" y="75"/>
                    <a:pt x="479" y="75"/>
                    <a:pt x="474" y="75"/>
                  </a:cubicBezTo>
                  <a:cubicBezTo>
                    <a:pt x="474" y="76"/>
                    <a:pt x="474" y="77"/>
                    <a:pt x="474" y="77"/>
                  </a:cubicBezTo>
                  <a:cubicBezTo>
                    <a:pt x="471" y="78"/>
                    <a:pt x="471" y="78"/>
                    <a:pt x="471" y="80"/>
                  </a:cubicBezTo>
                  <a:cubicBezTo>
                    <a:pt x="470" y="80"/>
                    <a:pt x="470" y="80"/>
                    <a:pt x="470" y="80"/>
                  </a:cubicBezTo>
                  <a:cubicBezTo>
                    <a:pt x="470" y="80"/>
                    <a:pt x="470" y="80"/>
                    <a:pt x="470" y="80"/>
                  </a:cubicBezTo>
                  <a:cubicBezTo>
                    <a:pt x="471" y="82"/>
                    <a:pt x="474" y="83"/>
                    <a:pt x="475" y="85"/>
                  </a:cubicBezTo>
                  <a:cubicBezTo>
                    <a:pt x="474" y="85"/>
                    <a:pt x="474" y="85"/>
                    <a:pt x="474" y="85"/>
                  </a:cubicBezTo>
                  <a:cubicBezTo>
                    <a:pt x="471" y="85"/>
                    <a:pt x="471" y="85"/>
                    <a:pt x="470" y="85"/>
                  </a:cubicBezTo>
                  <a:cubicBezTo>
                    <a:pt x="470" y="85"/>
                    <a:pt x="470" y="85"/>
                    <a:pt x="469" y="85"/>
                  </a:cubicBezTo>
                  <a:cubicBezTo>
                    <a:pt x="464" y="84"/>
                    <a:pt x="462" y="82"/>
                    <a:pt x="462" y="81"/>
                  </a:cubicBezTo>
                  <a:cubicBezTo>
                    <a:pt x="461" y="82"/>
                    <a:pt x="461" y="82"/>
                    <a:pt x="460" y="83"/>
                  </a:cubicBezTo>
                  <a:cubicBezTo>
                    <a:pt x="460" y="84"/>
                    <a:pt x="460" y="85"/>
                    <a:pt x="463" y="85"/>
                  </a:cubicBezTo>
                  <a:cubicBezTo>
                    <a:pt x="463" y="86"/>
                    <a:pt x="463" y="86"/>
                    <a:pt x="463" y="86"/>
                  </a:cubicBezTo>
                  <a:cubicBezTo>
                    <a:pt x="464" y="87"/>
                    <a:pt x="464" y="87"/>
                    <a:pt x="464" y="87"/>
                  </a:cubicBezTo>
                  <a:cubicBezTo>
                    <a:pt x="466" y="87"/>
                    <a:pt x="467" y="87"/>
                    <a:pt x="468" y="88"/>
                  </a:cubicBezTo>
                  <a:cubicBezTo>
                    <a:pt x="468" y="89"/>
                    <a:pt x="468" y="89"/>
                    <a:pt x="468" y="89"/>
                  </a:cubicBezTo>
                  <a:cubicBezTo>
                    <a:pt x="467" y="89"/>
                    <a:pt x="466" y="89"/>
                    <a:pt x="465" y="89"/>
                  </a:cubicBezTo>
                  <a:cubicBezTo>
                    <a:pt x="464" y="90"/>
                    <a:pt x="464" y="90"/>
                    <a:pt x="464" y="90"/>
                  </a:cubicBezTo>
                  <a:cubicBezTo>
                    <a:pt x="455" y="83"/>
                    <a:pt x="455" y="83"/>
                    <a:pt x="455" y="83"/>
                  </a:cubicBezTo>
                  <a:cubicBezTo>
                    <a:pt x="454" y="83"/>
                    <a:pt x="453" y="83"/>
                    <a:pt x="453" y="83"/>
                  </a:cubicBezTo>
                  <a:cubicBezTo>
                    <a:pt x="452" y="80"/>
                    <a:pt x="452" y="80"/>
                    <a:pt x="452" y="80"/>
                  </a:cubicBezTo>
                  <a:cubicBezTo>
                    <a:pt x="450" y="75"/>
                    <a:pt x="443" y="75"/>
                    <a:pt x="441" y="70"/>
                  </a:cubicBezTo>
                  <a:cubicBezTo>
                    <a:pt x="443" y="71"/>
                    <a:pt x="452" y="74"/>
                    <a:pt x="452" y="74"/>
                  </a:cubicBezTo>
                  <a:cubicBezTo>
                    <a:pt x="454" y="74"/>
                    <a:pt x="455" y="75"/>
                    <a:pt x="457" y="75"/>
                  </a:cubicBezTo>
                  <a:cubicBezTo>
                    <a:pt x="459" y="75"/>
                    <a:pt x="460" y="76"/>
                    <a:pt x="462" y="76"/>
                  </a:cubicBezTo>
                  <a:cubicBezTo>
                    <a:pt x="463" y="76"/>
                    <a:pt x="463" y="76"/>
                    <a:pt x="464" y="76"/>
                  </a:cubicBezTo>
                  <a:cubicBezTo>
                    <a:pt x="464" y="76"/>
                    <a:pt x="464" y="76"/>
                    <a:pt x="464" y="76"/>
                  </a:cubicBezTo>
                  <a:cubicBezTo>
                    <a:pt x="477" y="72"/>
                    <a:pt x="464" y="66"/>
                    <a:pt x="464" y="66"/>
                  </a:cubicBezTo>
                  <a:cubicBezTo>
                    <a:pt x="454" y="62"/>
                    <a:pt x="454" y="62"/>
                    <a:pt x="454" y="62"/>
                  </a:cubicBezTo>
                  <a:cubicBezTo>
                    <a:pt x="453" y="61"/>
                    <a:pt x="452" y="61"/>
                    <a:pt x="451" y="61"/>
                  </a:cubicBezTo>
                  <a:cubicBezTo>
                    <a:pt x="450" y="60"/>
                    <a:pt x="450" y="60"/>
                    <a:pt x="447" y="60"/>
                  </a:cubicBezTo>
                  <a:cubicBezTo>
                    <a:pt x="446" y="60"/>
                    <a:pt x="446" y="60"/>
                    <a:pt x="446" y="60"/>
                  </a:cubicBezTo>
                  <a:cubicBezTo>
                    <a:pt x="445" y="60"/>
                    <a:pt x="444" y="59"/>
                    <a:pt x="443" y="58"/>
                  </a:cubicBezTo>
                  <a:cubicBezTo>
                    <a:pt x="442" y="58"/>
                    <a:pt x="441" y="58"/>
                    <a:pt x="441" y="58"/>
                  </a:cubicBezTo>
                  <a:cubicBezTo>
                    <a:pt x="441" y="59"/>
                    <a:pt x="441" y="59"/>
                    <a:pt x="441" y="59"/>
                  </a:cubicBezTo>
                  <a:cubicBezTo>
                    <a:pt x="440" y="60"/>
                    <a:pt x="440" y="60"/>
                    <a:pt x="440" y="60"/>
                  </a:cubicBezTo>
                  <a:cubicBezTo>
                    <a:pt x="439" y="59"/>
                    <a:pt x="439" y="59"/>
                    <a:pt x="439" y="59"/>
                  </a:cubicBezTo>
                  <a:cubicBezTo>
                    <a:pt x="439" y="59"/>
                    <a:pt x="439" y="58"/>
                    <a:pt x="439" y="58"/>
                  </a:cubicBezTo>
                  <a:cubicBezTo>
                    <a:pt x="439" y="57"/>
                    <a:pt x="439" y="57"/>
                    <a:pt x="439" y="57"/>
                  </a:cubicBezTo>
                  <a:cubicBezTo>
                    <a:pt x="438" y="57"/>
                    <a:pt x="437" y="57"/>
                    <a:pt x="436" y="55"/>
                  </a:cubicBezTo>
                  <a:cubicBezTo>
                    <a:pt x="436" y="55"/>
                    <a:pt x="435" y="55"/>
                    <a:pt x="435" y="55"/>
                  </a:cubicBezTo>
                  <a:cubicBezTo>
                    <a:pt x="434" y="56"/>
                    <a:pt x="434" y="56"/>
                    <a:pt x="434" y="56"/>
                  </a:cubicBezTo>
                  <a:cubicBezTo>
                    <a:pt x="432" y="56"/>
                    <a:pt x="431" y="55"/>
                    <a:pt x="429" y="54"/>
                  </a:cubicBezTo>
                  <a:cubicBezTo>
                    <a:pt x="428" y="54"/>
                    <a:pt x="428" y="54"/>
                    <a:pt x="428" y="54"/>
                  </a:cubicBezTo>
                  <a:cubicBezTo>
                    <a:pt x="428" y="54"/>
                    <a:pt x="429" y="54"/>
                    <a:pt x="429" y="54"/>
                  </a:cubicBezTo>
                  <a:cubicBezTo>
                    <a:pt x="429" y="53"/>
                    <a:pt x="429" y="53"/>
                    <a:pt x="430" y="52"/>
                  </a:cubicBezTo>
                  <a:cubicBezTo>
                    <a:pt x="429" y="52"/>
                    <a:pt x="427" y="50"/>
                    <a:pt x="423" y="50"/>
                  </a:cubicBezTo>
                  <a:cubicBezTo>
                    <a:pt x="423" y="50"/>
                    <a:pt x="423" y="51"/>
                    <a:pt x="423" y="51"/>
                  </a:cubicBezTo>
                  <a:cubicBezTo>
                    <a:pt x="423" y="51"/>
                    <a:pt x="423" y="51"/>
                    <a:pt x="422" y="51"/>
                  </a:cubicBezTo>
                  <a:cubicBezTo>
                    <a:pt x="422" y="51"/>
                    <a:pt x="421" y="51"/>
                    <a:pt x="421" y="50"/>
                  </a:cubicBezTo>
                  <a:cubicBezTo>
                    <a:pt x="422" y="49"/>
                    <a:pt x="422" y="49"/>
                    <a:pt x="422" y="49"/>
                  </a:cubicBezTo>
                  <a:cubicBezTo>
                    <a:pt x="422" y="49"/>
                    <a:pt x="422" y="49"/>
                    <a:pt x="422" y="49"/>
                  </a:cubicBezTo>
                  <a:cubicBezTo>
                    <a:pt x="418" y="48"/>
                    <a:pt x="418" y="48"/>
                    <a:pt x="418" y="48"/>
                  </a:cubicBezTo>
                  <a:cubicBezTo>
                    <a:pt x="418" y="49"/>
                    <a:pt x="418" y="50"/>
                    <a:pt x="418" y="50"/>
                  </a:cubicBezTo>
                  <a:cubicBezTo>
                    <a:pt x="418" y="51"/>
                    <a:pt x="418" y="51"/>
                    <a:pt x="418" y="52"/>
                  </a:cubicBezTo>
                  <a:cubicBezTo>
                    <a:pt x="418" y="52"/>
                    <a:pt x="418" y="52"/>
                    <a:pt x="418" y="52"/>
                  </a:cubicBezTo>
                  <a:cubicBezTo>
                    <a:pt x="418" y="50"/>
                    <a:pt x="418" y="50"/>
                    <a:pt x="417" y="49"/>
                  </a:cubicBezTo>
                  <a:cubicBezTo>
                    <a:pt x="416" y="49"/>
                    <a:pt x="416" y="49"/>
                    <a:pt x="415" y="49"/>
                  </a:cubicBezTo>
                  <a:cubicBezTo>
                    <a:pt x="415" y="48"/>
                    <a:pt x="415" y="48"/>
                    <a:pt x="415" y="48"/>
                  </a:cubicBezTo>
                  <a:cubicBezTo>
                    <a:pt x="414" y="48"/>
                    <a:pt x="414" y="48"/>
                    <a:pt x="414" y="48"/>
                  </a:cubicBezTo>
                  <a:cubicBezTo>
                    <a:pt x="414" y="48"/>
                    <a:pt x="414" y="48"/>
                    <a:pt x="414" y="48"/>
                  </a:cubicBezTo>
                  <a:cubicBezTo>
                    <a:pt x="413" y="48"/>
                    <a:pt x="412" y="49"/>
                    <a:pt x="411" y="49"/>
                  </a:cubicBezTo>
                  <a:cubicBezTo>
                    <a:pt x="411" y="50"/>
                    <a:pt x="411" y="50"/>
                    <a:pt x="410" y="51"/>
                  </a:cubicBezTo>
                  <a:cubicBezTo>
                    <a:pt x="410" y="51"/>
                    <a:pt x="410" y="51"/>
                    <a:pt x="410" y="51"/>
                  </a:cubicBezTo>
                  <a:cubicBezTo>
                    <a:pt x="409" y="50"/>
                    <a:pt x="409" y="50"/>
                    <a:pt x="409" y="50"/>
                  </a:cubicBezTo>
                  <a:cubicBezTo>
                    <a:pt x="409" y="50"/>
                    <a:pt x="409" y="50"/>
                    <a:pt x="409" y="49"/>
                  </a:cubicBezTo>
                  <a:cubicBezTo>
                    <a:pt x="409" y="49"/>
                    <a:pt x="408" y="49"/>
                    <a:pt x="407" y="49"/>
                  </a:cubicBezTo>
                  <a:cubicBezTo>
                    <a:pt x="406" y="49"/>
                    <a:pt x="405" y="49"/>
                    <a:pt x="404" y="50"/>
                  </a:cubicBezTo>
                  <a:cubicBezTo>
                    <a:pt x="405" y="52"/>
                    <a:pt x="405" y="52"/>
                    <a:pt x="407" y="52"/>
                  </a:cubicBezTo>
                  <a:cubicBezTo>
                    <a:pt x="408" y="53"/>
                    <a:pt x="408" y="53"/>
                    <a:pt x="408" y="54"/>
                  </a:cubicBezTo>
                  <a:cubicBezTo>
                    <a:pt x="408" y="54"/>
                    <a:pt x="407" y="54"/>
                    <a:pt x="407" y="54"/>
                  </a:cubicBezTo>
                  <a:cubicBezTo>
                    <a:pt x="406" y="53"/>
                    <a:pt x="406" y="53"/>
                    <a:pt x="404" y="53"/>
                  </a:cubicBezTo>
                  <a:cubicBezTo>
                    <a:pt x="402" y="53"/>
                    <a:pt x="402" y="53"/>
                    <a:pt x="402" y="53"/>
                  </a:cubicBezTo>
                  <a:cubicBezTo>
                    <a:pt x="402" y="55"/>
                    <a:pt x="402" y="55"/>
                    <a:pt x="402" y="56"/>
                  </a:cubicBezTo>
                  <a:cubicBezTo>
                    <a:pt x="401" y="55"/>
                    <a:pt x="401" y="54"/>
                    <a:pt x="401" y="54"/>
                  </a:cubicBezTo>
                  <a:cubicBezTo>
                    <a:pt x="399" y="54"/>
                    <a:pt x="398" y="52"/>
                    <a:pt x="396" y="52"/>
                  </a:cubicBezTo>
                  <a:cubicBezTo>
                    <a:pt x="396" y="52"/>
                    <a:pt x="396" y="53"/>
                    <a:pt x="396" y="53"/>
                  </a:cubicBezTo>
                  <a:cubicBezTo>
                    <a:pt x="397" y="56"/>
                    <a:pt x="395" y="57"/>
                    <a:pt x="394" y="57"/>
                  </a:cubicBezTo>
                  <a:cubicBezTo>
                    <a:pt x="394" y="57"/>
                    <a:pt x="393" y="56"/>
                    <a:pt x="393" y="55"/>
                  </a:cubicBezTo>
                  <a:cubicBezTo>
                    <a:pt x="393" y="56"/>
                    <a:pt x="393" y="56"/>
                    <a:pt x="393" y="56"/>
                  </a:cubicBezTo>
                  <a:cubicBezTo>
                    <a:pt x="392" y="56"/>
                    <a:pt x="392" y="56"/>
                    <a:pt x="391" y="56"/>
                  </a:cubicBezTo>
                  <a:cubicBezTo>
                    <a:pt x="391" y="57"/>
                    <a:pt x="391" y="57"/>
                    <a:pt x="391" y="57"/>
                  </a:cubicBezTo>
                  <a:cubicBezTo>
                    <a:pt x="391" y="58"/>
                    <a:pt x="392" y="58"/>
                    <a:pt x="392" y="59"/>
                  </a:cubicBezTo>
                  <a:cubicBezTo>
                    <a:pt x="392" y="59"/>
                    <a:pt x="392" y="60"/>
                    <a:pt x="392" y="60"/>
                  </a:cubicBezTo>
                  <a:cubicBezTo>
                    <a:pt x="391" y="60"/>
                    <a:pt x="391" y="60"/>
                    <a:pt x="391" y="60"/>
                  </a:cubicBezTo>
                  <a:cubicBezTo>
                    <a:pt x="391" y="60"/>
                    <a:pt x="391" y="60"/>
                    <a:pt x="388" y="59"/>
                  </a:cubicBezTo>
                  <a:cubicBezTo>
                    <a:pt x="389" y="59"/>
                    <a:pt x="389" y="58"/>
                    <a:pt x="389" y="57"/>
                  </a:cubicBezTo>
                  <a:cubicBezTo>
                    <a:pt x="388" y="57"/>
                    <a:pt x="388" y="57"/>
                    <a:pt x="388" y="57"/>
                  </a:cubicBezTo>
                  <a:cubicBezTo>
                    <a:pt x="388" y="58"/>
                    <a:pt x="388" y="58"/>
                    <a:pt x="388" y="59"/>
                  </a:cubicBezTo>
                  <a:cubicBezTo>
                    <a:pt x="385" y="59"/>
                    <a:pt x="385" y="59"/>
                    <a:pt x="384" y="59"/>
                  </a:cubicBezTo>
                  <a:cubicBezTo>
                    <a:pt x="385" y="60"/>
                    <a:pt x="385" y="60"/>
                    <a:pt x="385" y="60"/>
                  </a:cubicBezTo>
                  <a:cubicBezTo>
                    <a:pt x="384" y="61"/>
                    <a:pt x="384" y="61"/>
                    <a:pt x="384" y="61"/>
                  </a:cubicBezTo>
                  <a:cubicBezTo>
                    <a:pt x="382" y="61"/>
                    <a:pt x="382" y="61"/>
                    <a:pt x="381" y="62"/>
                  </a:cubicBezTo>
                  <a:cubicBezTo>
                    <a:pt x="380" y="62"/>
                    <a:pt x="380" y="62"/>
                    <a:pt x="380" y="62"/>
                  </a:cubicBezTo>
                  <a:cubicBezTo>
                    <a:pt x="380" y="64"/>
                    <a:pt x="380" y="64"/>
                    <a:pt x="380" y="64"/>
                  </a:cubicBezTo>
                  <a:cubicBezTo>
                    <a:pt x="379" y="64"/>
                    <a:pt x="379" y="64"/>
                    <a:pt x="379" y="64"/>
                  </a:cubicBezTo>
                  <a:cubicBezTo>
                    <a:pt x="378" y="65"/>
                    <a:pt x="378" y="65"/>
                    <a:pt x="378" y="65"/>
                  </a:cubicBezTo>
                  <a:cubicBezTo>
                    <a:pt x="379" y="65"/>
                    <a:pt x="379" y="65"/>
                    <a:pt x="379" y="65"/>
                  </a:cubicBezTo>
                  <a:cubicBezTo>
                    <a:pt x="382" y="63"/>
                    <a:pt x="382" y="63"/>
                    <a:pt x="383" y="63"/>
                  </a:cubicBezTo>
                  <a:cubicBezTo>
                    <a:pt x="386" y="61"/>
                    <a:pt x="388" y="62"/>
                    <a:pt x="390" y="62"/>
                  </a:cubicBezTo>
                  <a:cubicBezTo>
                    <a:pt x="390" y="62"/>
                    <a:pt x="390" y="63"/>
                    <a:pt x="390" y="63"/>
                  </a:cubicBezTo>
                  <a:cubicBezTo>
                    <a:pt x="389" y="63"/>
                    <a:pt x="389" y="63"/>
                    <a:pt x="386" y="64"/>
                  </a:cubicBezTo>
                  <a:cubicBezTo>
                    <a:pt x="386" y="65"/>
                    <a:pt x="385" y="66"/>
                    <a:pt x="385" y="68"/>
                  </a:cubicBezTo>
                  <a:cubicBezTo>
                    <a:pt x="384" y="68"/>
                    <a:pt x="383" y="69"/>
                    <a:pt x="383" y="69"/>
                  </a:cubicBezTo>
                  <a:cubicBezTo>
                    <a:pt x="382" y="71"/>
                    <a:pt x="379" y="72"/>
                    <a:pt x="379" y="72"/>
                  </a:cubicBezTo>
                  <a:cubicBezTo>
                    <a:pt x="378" y="74"/>
                    <a:pt x="377" y="76"/>
                    <a:pt x="377" y="78"/>
                  </a:cubicBezTo>
                  <a:cubicBezTo>
                    <a:pt x="376" y="78"/>
                    <a:pt x="376" y="78"/>
                    <a:pt x="376" y="78"/>
                  </a:cubicBezTo>
                  <a:cubicBezTo>
                    <a:pt x="376" y="78"/>
                    <a:pt x="375" y="79"/>
                    <a:pt x="371" y="81"/>
                  </a:cubicBezTo>
                  <a:cubicBezTo>
                    <a:pt x="370" y="82"/>
                    <a:pt x="370" y="82"/>
                    <a:pt x="370" y="82"/>
                  </a:cubicBezTo>
                  <a:cubicBezTo>
                    <a:pt x="371" y="82"/>
                    <a:pt x="371" y="82"/>
                    <a:pt x="371" y="82"/>
                  </a:cubicBezTo>
                  <a:cubicBezTo>
                    <a:pt x="372" y="82"/>
                    <a:pt x="373" y="82"/>
                    <a:pt x="373" y="82"/>
                  </a:cubicBezTo>
                  <a:cubicBezTo>
                    <a:pt x="372" y="86"/>
                    <a:pt x="367" y="86"/>
                    <a:pt x="365" y="89"/>
                  </a:cubicBezTo>
                  <a:cubicBezTo>
                    <a:pt x="364" y="89"/>
                    <a:pt x="363" y="89"/>
                    <a:pt x="363" y="88"/>
                  </a:cubicBezTo>
                  <a:cubicBezTo>
                    <a:pt x="362" y="88"/>
                    <a:pt x="361" y="88"/>
                    <a:pt x="361" y="88"/>
                  </a:cubicBezTo>
                  <a:cubicBezTo>
                    <a:pt x="361" y="90"/>
                    <a:pt x="361" y="90"/>
                    <a:pt x="361" y="90"/>
                  </a:cubicBezTo>
                  <a:cubicBezTo>
                    <a:pt x="361" y="90"/>
                    <a:pt x="361" y="91"/>
                    <a:pt x="361" y="91"/>
                  </a:cubicBezTo>
                  <a:cubicBezTo>
                    <a:pt x="360" y="91"/>
                    <a:pt x="360" y="92"/>
                    <a:pt x="359"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6" y="92"/>
                    <a:pt x="355" y="93"/>
                    <a:pt x="353" y="94"/>
                  </a:cubicBezTo>
                  <a:cubicBezTo>
                    <a:pt x="352" y="97"/>
                    <a:pt x="349" y="97"/>
                    <a:pt x="347" y="98"/>
                  </a:cubicBezTo>
                  <a:cubicBezTo>
                    <a:pt x="347" y="99"/>
                    <a:pt x="347" y="100"/>
                    <a:pt x="347" y="100"/>
                  </a:cubicBezTo>
                  <a:cubicBezTo>
                    <a:pt x="347" y="100"/>
                    <a:pt x="347" y="100"/>
                    <a:pt x="346" y="105"/>
                  </a:cubicBezTo>
                  <a:cubicBezTo>
                    <a:pt x="345" y="105"/>
                    <a:pt x="345" y="105"/>
                    <a:pt x="345" y="105"/>
                  </a:cubicBezTo>
                  <a:cubicBezTo>
                    <a:pt x="344" y="106"/>
                    <a:pt x="344" y="107"/>
                    <a:pt x="344" y="108"/>
                  </a:cubicBezTo>
                  <a:cubicBezTo>
                    <a:pt x="345" y="108"/>
                    <a:pt x="346" y="108"/>
                    <a:pt x="346" y="108"/>
                  </a:cubicBezTo>
                  <a:cubicBezTo>
                    <a:pt x="347" y="108"/>
                    <a:pt x="347" y="108"/>
                    <a:pt x="347" y="108"/>
                  </a:cubicBezTo>
                  <a:cubicBezTo>
                    <a:pt x="348" y="108"/>
                    <a:pt x="348" y="108"/>
                    <a:pt x="348" y="108"/>
                  </a:cubicBezTo>
                  <a:cubicBezTo>
                    <a:pt x="348" y="109"/>
                    <a:pt x="347" y="110"/>
                    <a:pt x="347" y="110"/>
                  </a:cubicBezTo>
                  <a:cubicBezTo>
                    <a:pt x="346" y="112"/>
                    <a:pt x="346" y="112"/>
                    <a:pt x="345" y="112"/>
                  </a:cubicBezTo>
                  <a:cubicBezTo>
                    <a:pt x="345" y="113"/>
                    <a:pt x="345" y="113"/>
                    <a:pt x="345" y="114"/>
                  </a:cubicBezTo>
                  <a:cubicBezTo>
                    <a:pt x="346" y="114"/>
                    <a:pt x="346" y="114"/>
                    <a:pt x="348" y="114"/>
                  </a:cubicBezTo>
                  <a:cubicBezTo>
                    <a:pt x="348" y="116"/>
                    <a:pt x="348" y="116"/>
                    <a:pt x="347" y="117"/>
                  </a:cubicBezTo>
                  <a:cubicBezTo>
                    <a:pt x="352" y="117"/>
                    <a:pt x="357" y="117"/>
                    <a:pt x="362" y="117"/>
                  </a:cubicBezTo>
                  <a:cubicBezTo>
                    <a:pt x="363" y="116"/>
                    <a:pt x="363" y="116"/>
                    <a:pt x="366" y="115"/>
                  </a:cubicBezTo>
                  <a:cubicBezTo>
                    <a:pt x="366" y="114"/>
                    <a:pt x="366" y="114"/>
                    <a:pt x="366" y="113"/>
                  </a:cubicBezTo>
                  <a:cubicBezTo>
                    <a:pt x="368" y="113"/>
                    <a:pt x="368" y="115"/>
                    <a:pt x="369" y="116"/>
                  </a:cubicBezTo>
                  <a:cubicBezTo>
                    <a:pt x="369" y="116"/>
                    <a:pt x="369" y="117"/>
                    <a:pt x="369" y="117"/>
                  </a:cubicBezTo>
                  <a:cubicBezTo>
                    <a:pt x="378" y="118"/>
                    <a:pt x="387" y="118"/>
                    <a:pt x="395" y="118"/>
                  </a:cubicBezTo>
                  <a:cubicBezTo>
                    <a:pt x="396" y="118"/>
                    <a:pt x="397" y="118"/>
                    <a:pt x="398" y="117"/>
                  </a:cubicBezTo>
                  <a:cubicBezTo>
                    <a:pt x="398" y="116"/>
                    <a:pt x="399" y="115"/>
                    <a:pt x="401" y="114"/>
                  </a:cubicBezTo>
                  <a:cubicBezTo>
                    <a:pt x="401" y="113"/>
                    <a:pt x="401" y="112"/>
                    <a:pt x="401" y="112"/>
                  </a:cubicBezTo>
                  <a:cubicBezTo>
                    <a:pt x="401" y="112"/>
                    <a:pt x="400" y="111"/>
                    <a:pt x="400" y="111"/>
                  </a:cubicBezTo>
                  <a:cubicBezTo>
                    <a:pt x="399" y="111"/>
                    <a:pt x="398" y="111"/>
                    <a:pt x="396" y="111"/>
                  </a:cubicBezTo>
                  <a:cubicBezTo>
                    <a:pt x="396" y="109"/>
                    <a:pt x="396" y="109"/>
                    <a:pt x="396" y="107"/>
                  </a:cubicBezTo>
                  <a:cubicBezTo>
                    <a:pt x="395" y="107"/>
                    <a:pt x="394" y="107"/>
                    <a:pt x="394" y="107"/>
                  </a:cubicBezTo>
                  <a:cubicBezTo>
                    <a:pt x="394" y="104"/>
                    <a:pt x="394" y="101"/>
                    <a:pt x="393" y="99"/>
                  </a:cubicBezTo>
                  <a:cubicBezTo>
                    <a:pt x="394" y="99"/>
                    <a:pt x="394" y="99"/>
                    <a:pt x="397" y="94"/>
                  </a:cubicBezTo>
                  <a:cubicBezTo>
                    <a:pt x="402" y="93"/>
                    <a:pt x="405" y="88"/>
                    <a:pt x="405" y="88"/>
                  </a:cubicBezTo>
                  <a:cubicBezTo>
                    <a:pt x="406" y="87"/>
                    <a:pt x="406" y="87"/>
                    <a:pt x="408" y="87"/>
                  </a:cubicBezTo>
                  <a:cubicBezTo>
                    <a:pt x="409" y="86"/>
                    <a:pt x="409" y="86"/>
                    <a:pt x="409" y="86"/>
                  </a:cubicBezTo>
                  <a:cubicBezTo>
                    <a:pt x="408" y="83"/>
                    <a:pt x="410" y="80"/>
                    <a:pt x="410" y="77"/>
                  </a:cubicBezTo>
                  <a:cubicBezTo>
                    <a:pt x="411" y="77"/>
                    <a:pt x="411"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4" y="77"/>
                    <a:pt x="414" y="77"/>
                    <a:pt x="414" y="77"/>
                  </a:cubicBezTo>
                  <a:cubicBezTo>
                    <a:pt x="414" y="77"/>
                    <a:pt x="414" y="77"/>
                    <a:pt x="414" y="77"/>
                  </a:cubicBezTo>
                  <a:cubicBezTo>
                    <a:pt x="415" y="79"/>
                    <a:pt x="415" y="79"/>
                    <a:pt x="416" y="79"/>
                  </a:cubicBezTo>
                  <a:cubicBezTo>
                    <a:pt x="417" y="78"/>
                    <a:pt x="417" y="78"/>
                    <a:pt x="417" y="78"/>
                  </a:cubicBezTo>
                  <a:cubicBezTo>
                    <a:pt x="419" y="79"/>
                    <a:pt x="419" y="79"/>
                    <a:pt x="420" y="80"/>
                  </a:cubicBezTo>
                  <a:cubicBezTo>
                    <a:pt x="420" y="82"/>
                    <a:pt x="420" y="82"/>
                    <a:pt x="420" y="83"/>
                  </a:cubicBezTo>
                  <a:cubicBezTo>
                    <a:pt x="420" y="83"/>
                    <a:pt x="419" y="83"/>
                    <a:pt x="418" y="83"/>
                  </a:cubicBezTo>
                  <a:cubicBezTo>
                    <a:pt x="419" y="86"/>
                    <a:pt x="419" y="86"/>
                    <a:pt x="409" y="95"/>
                  </a:cubicBezTo>
                  <a:cubicBezTo>
                    <a:pt x="409" y="97"/>
                    <a:pt x="408" y="100"/>
                    <a:pt x="409" y="103"/>
                  </a:cubicBezTo>
                  <a:cubicBezTo>
                    <a:pt x="409" y="104"/>
                    <a:pt x="409" y="104"/>
                    <a:pt x="409" y="104"/>
                  </a:cubicBezTo>
                  <a:cubicBezTo>
                    <a:pt x="409" y="105"/>
                    <a:pt x="410" y="106"/>
                    <a:pt x="410" y="106"/>
                  </a:cubicBezTo>
                  <a:cubicBezTo>
                    <a:pt x="411" y="108"/>
                    <a:pt x="419" y="112"/>
                    <a:pt x="419" y="112"/>
                  </a:cubicBezTo>
                  <a:cubicBezTo>
                    <a:pt x="420" y="112"/>
                    <a:pt x="420" y="112"/>
                    <a:pt x="420" y="112"/>
                  </a:cubicBezTo>
                  <a:cubicBezTo>
                    <a:pt x="423" y="111"/>
                    <a:pt x="426" y="111"/>
                    <a:pt x="429" y="110"/>
                  </a:cubicBezTo>
                  <a:cubicBezTo>
                    <a:pt x="429" y="109"/>
                    <a:pt x="429" y="109"/>
                    <a:pt x="429" y="109"/>
                  </a:cubicBezTo>
                  <a:cubicBezTo>
                    <a:pt x="432" y="109"/>
                    <a:pt x="434" y="109"/>
                    <a:pt x="436" y="109"/>
                  </a:cubicBezTo>
                  <a:cubicBezTo>
                    <a:pt x="436" y="109"/>
                    <a:pt x="437" y="108"/>
                    <a:pt x="438" y="108"/>
                  </a:cubicBezTo>
                  <a:cubicBezTo>
                    <a:pt x="438" y="108"/>
                    <a:pt x="438" y="108"/>
                    <a:pt x="438" y="108"/>
                  </a:cubicBezTo>
                  <a:cubicBezTo>
                    <a:pt x="439" y="109"/>
                    <a:pt x="439" y="109"/>
                    <a:pt x="440" y="110"/>
                  </a:cubicBezTo>
                  <a:cubicBezTo>
                    <a:pt x="442" y="111"/>
                    <a:pt x="443" y="111"/>
                    <a:pt x="445" y="111"/>
                  </a:cubicBezTo>
                  <a:cubicBezTo>
                    <a:pt x="445" y="111"/>
                    <a:pt x="445" y="111"/>
                    <a:pt x="445" y="111"/>
                  </a:cubicBezTo>
                  <a:cubicBezTo>
                    <a:pt x="445" y="112"/>
                    <a:pt x="445" y="112"/>
                    <a:pt x="445" y="112"/>
                  </a:cubicBezTo>
                  <a:cubicBezTo>
                    <a:pt x="439" y="112"/>
                    <a:pt x="438" y="112"/>
                    <a:pt x="437" y="116"/>
                  </a:cubicBezTo>
                  <a:cubicBezTo>
                    <a:pt x="432" y="118"/>
                    <a:pt x="428" y="114"/>
                    <a:pt x="424" y="116"/>
                  </a:cubicBezTo>
                  <a:cubicBezTo>
                    <a:pt x="422" y="116"/>
                    <a:pt x="422" y="116"/>
                    <a:pt x="421" y="116"/>
                  </a:cubicBezTo>
                  <a:cubicBezTo>
                    <a:pt x="421" y="117"/>
                    <a:pt x="420" y="118"/>
                    <a:pt x="420" y="118"/>
                  </a:cubicBezTo>
                  <a:cubicBezTo>
                    <a:pt x="453" y="120"/>
                    <a:pt x="485" y="121"/>
                    <a:pt x="515" y="121"/>
                  </a:cubicBezTo>
                  <a:cubicBezTo>
                    <a:pt x="528" y="121"/>
                    <a:pt x="539" y="121"/>
                    <a:pt x="550" y="121"/>
                  </a:cubicBezTo>
                  <a:moveTo>
                    <a:pt x="362" y="117"/>
                  </a:moveTo>
                  <a:cubicBezTo>
                    <a:pt x="357" y="117"/>
                    <a:pt x="352" y="117"/>
                    <a:pt x="347" y="117"/>
                  </a:cubicBezTo>
                  <a:cubicBezTo>
                    <a:pt x="347" y="117"/>
                    <a:pt x="347" y="117"/>
                    <a:pt x="347" y="117"/>
                  </a:cubicBezTo>
                  <a:cubicBezTo>
                    <a:pt x="346" y="118"/>
                    <a:pt x="346" y="118"/>
                    <a:pt x="346" y="118"/>
                  </a:cubicBezTo>
                  <a:cubicBezTo>
                    <a:pt x="346" y="118"/>
                    <a:pt x="346" y="118"/>
                    <a:pt x="346" y="119"/>
                  </a:cubicBezTo>
                  <a:cubicBezTo>
                    <a:pt x="346" y="119"/>
                    <a:pt x="346" y="119"/>
                    <a:pt x="346" y="119"/>
                  </a:cubicBezTo>
                  <a:cubicBezTo>
                    <a:pt x="349" y="119"/>
                    <a:pt x="349" y="119"/>
                    <a:pt x="349" y="119"/>
                  </a:cubicBezTo>
                  <a:cubicBezTo>
                    <a:pt x="349" y="120"/>
                    <a:pt x="349" y="120"/>
                    <a:pt x="349" y="120"/>
                  </a:cubicBezTo>
                  <a:cubicBezTo>
                    <a:pt x="349" y="120"/>
                    <a:pt x="349" y="120"/>
                    <a:pt x="350" y="121"/>
                  </a:cubicBezTo>
                  <a:cubicBezTo>
                    <a:pt x="351" y="121"/>
                    <a:pt x="352" y="121"/>
                    <a:pt x="352" y="121"/>
                  </a:cubicBezTo>
                  <a:cubicBezTo>
                    <a:pt x="353" y="121"/>
                    <a:pt x="353" y="121"/>
                    <a:pt x="354" y="122"/>
                  </a:cubicBezTo>
                  <a:cubicBezTo>
                    <a:pt x="354" y="122"/>
                    <a:pt x="354" y="122"/>
                    <a:pt x="355" y="122"/>
                  </a:cubicBezTo>
                  <a:cubicBezTo>
                    <a:pt x="355" y="122"/>
                    <a:pt x="356" y="121"/>
                    <a:pt x="357" y="121"/>
                  </a:cubicBezTo>
                  <a:cubicBezTo>
                    <a:pt x="357" y="120"/>
                    <a:pt x="357" y="120"/>
                    <a:pt x="357" y="120"/>
                  </a:cubicBezTo>
                  <a:cubicBezTo>
                    <a:pt x="359" y="120"/>
                    <a:pt x="359" y="120"/>
                    <a:pt x="359" y="120"/>
                  </a:cubicBezTo>
                  <a:cubicBezTo>
                    <a:pt x="359" y="120"/>
                    <a:pt x="360" y="119"/>
                    <a:pt x="360" y="119"/>
                  </a:cubicBezTo>
                  <a:cubicBezTo>
                    <a:pt x="360" y="118"/>
                    <a:pt x="360" y="118"/>
                    <a:pt x="360" y="118"/>
                  </a:cubicBezTo>
                  <a:cubicBezTo>
                    <a:pt x="361" y="118"/>
                    <a:pt x="361" y="118"/>
                    <a:pt x="362" y="117"/>
                  </a:cubicBezTo>
                  <a:moveTo>
                    <a:pt x="395" y="118"/>
                  </a:moveTo>
                  <a:cubicBezTo>
                    <a:pt x="387" y="118"/>
                    <a:pt x="378" y="118"/>
                    <a:pt x="369" y="118"/>
                  </a:cubicBezTo>
                  <a:cubicBezTo>
                    <a:pt x="369" y="119"/>
                    <a:pt x="371" y="119"/>
                    <a:pt x="371" y="121"/>
                  </a:cubicBezTo>
                  <a:cubicBezTo>
                    <a:pt x="371" y="121"/>
                    <a:pt x="371" y="121"/>
                    <a:pt x="371" y="121"/>
                  </a:cubicBezTo>
                  <a:cubicBezTo>
                    <a:pt x="371" y="122"/>
                    <a:pt x="370" y="122"/>
                    <a:pt x="370" y="122"/>
                  </a:cubicBezTo>
                  <a:cubicBezTo>
                    <a:pt x="370" y="122"/>
                    <a:pt x="370" y="124"/>
                    <a:pt x="371" y="125"/>
                  </a:cubicBezTo>
                  <a:cubicBezTo>
                    <a:pt x="372" y="125"/>
                    <a:pt x="372" y="125"/>
                    <a:pt x="372" y="125"/>
                  </a:cubicBezTo>
                  <a:cubicBezTo>
                    <a:pt x="372" y="125"/>
                    <a:pt x="373" y="126"/>
                    <a:pt x="373" y="127"/>
                  </a:cubicBezTo>
                  <a:cubicBezTo>
                    <a:pt x="373" y="127"/>
                    <a:pt x="373" y="128"/>
                    <a:pt x="373" y="128"/>
                  </a:cubicBezTo>
                  <a:cubicBezTo>
                    <a:pt x="373" y="129"/>
                    <a:pt x="373" y="129"/>
                    <a:pt x="373" y="129"/>
                  </a:cubicBezTo>
                  <a:cubicBezTo>
                    <a:pt x="373" y="131"/>
                    <a:pt x="374" y="131"/>
                    <a:pt x="375" y="132"/>
                  </a:cubicBezTo>
                  <a:cubicBezTo>
                    <a:pt x="376" y="133"/>
                    <a:pt x="376" y="133"/>
                    <a:pt x="376" y="134"/>
                  </a:cubicBezTo>
                  <a:cubicBezTo>
                    <a:pt x="376" y="135"/>
                    <a:pt x="375" y="135"/>
                    <a:pt x="375" y="136"/>
                  </a:cubicBezTo>
                  <a:cubicBezTo>
                    <a:pt x="375" y="137"/>
                    <a:pt x="375" y="137"/>
                    <a:pt x="375" y="137"/>
                  </a:cubicBezTo>
                  <a:cubicBezTo>
                    <a:pt x="375" y="137"/>
                    <a:pt x="376" y="138"/>
                    <a:pt x="376" y="138"/>
                  </a:cubicBezTo>
                  <a:cubicBezTo>
                    <a:pt x="378" y="139"/>
                    <a:pt x="380" y="139"/>
                    <a:pt x="382" y="139"/>
                  </a:cubicBezTo>
                  <a:cubicBezTo>
                    <a:pt x="382" y="136"/>
                    <a:pt x="383" y="134"/>
                    <a:pt x="385" y="135"/>
                  </a:cubicBezTo>
                  <a:cubicBezTo>
                    <a:pt x="385" y="135"/>
                    <a:pt x="386" y="135"/>
                    <a:pt x="386" y="135"/>
                  </a:cubicBezTo>
                  <a:cubicBezTo>
                    <a:pt x="387" y="135"/>
                    <a:pt x="387" y="135"/>
                    <a:pt x="387" y="135"/>
                  </a:cubicBezTo>
                  <a:cubicBezTo>
                    <a:pt x="388" y="136"/>
                    <a:pt x="388" y="135"/>
                    <a:pt x="389" y="134"/>
                  </a:cubicBezTo>
                  <a:cubicBezTo>
                    <a:pt x="389" y="134"/>
                    <a:pt x="390" y="134"/>
                    <a:pt x="391" y="134"/>
                  </a:cubicBezTo>
                  <a:cubicBezTo>
                    <a:pt x="391" y="133"/>
                    <a:pt x="391" y="132"/>
                    <a:pt x="391" y="131"/>
                  </a:cubicBezTo>
                  <a:cubicBezTo>
                    <a:pt x="392" y="131"/>
                    <a:pt x="394" y="131"/>
                    <a:pt x="395" y="131"/>
                  </a:cubicBezTo>
                  <a:cubicBezTo>
                    <a:pt x="395" y="130"/>
                    <a:pt x="395" y="130"/>
                    <a:pt x="395" y="129"/>
                  </a:cubicBezTo>
                  <a:cubicBezTo>
                    <a:pt x="394" y="129"/>
                    <a:pt x="394" y="129"/>
                    <a:pt x="393" y="129"/>
                  </a:cubicBezTo>
                  <a:cubicBezTo>
                    <a:pt x="391" y="129"/>
                    <a:pt x="391" y="129"/>
                    <a:pt x="391" y="129"/>
                  </a:cubicBezTo>
                  <a:cubicBezTo>
                    <a:pt x="391" y="128"/>
                    <a:pt x="391" y="128"/>
                    <a:pt x="391" y="128"/>
                  </a:cubicBezTo>
                  <a:cubicBezTo>
                    <a:pt x="390" y="128"/>
                    <a:pt x="390" y="128"/>
                    <a:pt x="390" y="128"/>
                  </a:cubicBezTo>
                  <a:cubicBezTo>
                    <a:pt x="392" y="125"/>
                    <a:pt x="392" y="125"/>
                    <a:pt x="392" y="123"/>
                  </a:cubicBezTo>
                  <a:cubicBezTo>
                    <a:pt x="393" y="120"/>
                    <a:pt x="393" y="120"/>
                    <a:pt x="393" y="120"/>
                  </a:cubicBezTo>
                  <a:cubicBezTo>
                    <a:pt x="394" y="119"/>
                    <a:pt x="395" y="119"/>
                    <a:pt x="395" y="118"/>
                  </a:cubicBezTo>
                  <a:moveTo>
                    <a:pt x="605" y="288"/>
                  </a:moveTo>
                  <a:cubicBezTo>
                    <a:pt x="596" y="225"/>
                    <a:pt x="577" y="168"/>
                    <a:pt x="550" y="121"/>
                  </a:cubicBezTo>
                  <a:cubicBezTo>
                    <a:pt x="539" y="121"/>
                    <a:pt x="528" y="121"/>
                    <a:pt x="515" y="121"/>
                  </a:cubicBezTo>
                  <a:cubicBezTo>
                    <a:pt x="485" y="121"/>
                    <a:pt x="453" y="120"/>
                    <a:pt x="420" y="119"/>
                  </a:cubicBezTo>
                  <a:cubicBezTo>
                    <a:pt x="418" y="119"/>
                    <a:pt x="416" y="119"/>
                    <a:pt x="415"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5" y="120"/>
                    <a:pt x="414" y="120"/>
                    <a:pt x="412" y="121"/>
                  </a:cubicBezTo>
                  <a:cubicBezTo>
                    <a:pt x="412" y="121"/>
                    <a:pt x="412" y="122"/>
                    <a:pt x="413" y="123"/>
                  </a:cubicBezTo>
                  <a:cubicBezTo>
                    <a:pt x="415" y="124"/>
                    <a:pt x="415" y="124"/>
                    <a:pt x="418" y="124"/>
                  </a:cubicBezTo>
                  <a:cubicBezTo>
                    <a:pt x="418" y="123"/>
                    <a:pt x="420" y="122"/>
                    <a:pt x="420" y="121"/>
                  </a:cubicBezTo>
                  <a:cubicBezTo>
                    <a:pt x="423" y="122"/>
                    <a:pt x="424" y="125"/>
                    <a:pt x="426" y="126"/>
                  </a:cubicBezTo>
                  <a:cubicBezTo>
                    <a:pt x="426" y="126"/>
                    <a:pt x="426" y="127"/>
                    <a:pt x="426" y="127"/>
                  </a:cubicBezTo>
                  <a:cubicBezTo>
                    <a:pt x="425" y="128"/>
                    <a:pt x="424" y="129"/>
                    <a:pt x="423" y="130"/>
                  </a:cubicBezTo>
                  <a:cubicBezTo>
                    <a:pt x="423" y="131"/>
                    <a:pt x="422" y="131"/>
                    <a:pt x="421" y="131"/>
                  </a:cubicBezTo>
                  <a:cubicBezTo>
                    <a:pt x="421" y="131"/>
                    <a:pt x="420" y="131"/>
                    <a:pt x="420" y="131"/>
                  </a:cubicBezTo>
                  <a:cubicBezTo>
                    <a:pt x="419" y="130"/>
                    <a:pt x="419" y="129"/>
                    <a:pt x="419" y="129"/>
                  </a:cubicBezTo>
                  <a:cubicBezTo>
                    <a:pt x="418" y="128"/>
                    <a:pt x="417" y="128"/>
                    <a:pt x="417" y="128"/>
                  </a:cubicBezTo>
                  <a:cubicBezTo>
                    <a:pt x="417" y="127"/>
                    <a:pt x="417" y="126"/>
                    <a:pt x="417" y="126"/>
                  </a:cubicBezTo>
                  <a:cubicBezTo>
                    <a:pt x="416" y="126"/>
                    <a:pt x="416" y="126"/>
                    <a:pt x="415" y="126"/>
                  </a:cubicBezTo>
                  <a:cubicBezTo>
                    <a:pt x="415" y="127"/>
                    <a:pt x="414" y="128"/>
                    <a:pt x="413" y="128"/>
                  </a:cubicBezTo>
                  <a:cubicBezTo>
                    <a:pt x="412" y="133"/>
                    <a:pt x="410" y="141"/>
                    <a:pt x="410" y="141"/>
                  </a:cubicBezTo>
                  <a:cubicBezTo>
                    <a:pt x="411" y="141"/>
                    <a:pt x="411" y="141"/>
                    <a:pt x="412" y="142"/>
                  </a:cubicBezTo>
                  <a:cubicBezTo>
                    <a:pt x="411" y="143"/>
                    <a:pt x="411" y="143"/>
                    <a:pt x="411" y="143"/>
                  </a:cubicBezTo>
                  <a:cubicBezTo>
                    <a:pt x="404" y="141"/>
                    <a:pt x="404" y="141"/>
                    <a:pt x="402" y="143"/>
                  </a:cubicBezTo>
                  <a:cubicBezTo>
                    <a:pt x="403" y="144"/>
                    <a:pt x="404" y="145"/>
                    <a:pt x="404" y="146"/>
                  </a:cubicBezTo>
                  <a:cubicBezTo>
                    <a:pt x="404" y="147"/>
                    <a:pt x="404" y="147"/>
                    <a:pt x="404" y="147"/>
                  </a:cubicBezTo>
                  <a:cubicBezTo>
                    <a:pt x="403" y="147"/>
                    <a:pt x="403" y="147"/>
                    <a:pt x="403" y="147"/>
                  </a:cubicBezTo>
                  <a:cubicBezTo>
                    <a:pt x="401" y="145"/>
                    <a:pt x="399" y="144"/>
                    <a:pt x="397" y="142"/>
                  </a:cubicBezTo>
                  <a:cubicBezTo>
                    <a:pt x="383" y="149"/>
                    <a:pt x="379" y="151"/>
                    <a:pt x="379" y="144"/>
                  </a:cubicBezTo>
                  <a:cubicBezTo>
                    <a:pt x="377" y="144"/>
                    <a:pt x="377" y="144"/>
                    <a:pt x="377" y="144"/>
                  </a:cubicBezTo>
                  <a:cubicBezTo>
                    <a:pt x="376" y="145"/>
                    <a:pt x="375" y="145"/>
                    <a:pt x="374" y="145"/>
                  </a:cubicBezTo>
                  <a:cubicBezTo>
                    <a:pt x="373" y="145"/>
                    <a:pt x="372" y="145"/>
                    <a:pt x="372" y="145"/>
                  </a:cubicBezTo>
                  <a:cubicBezTo>
                    <a:pt x="371" y="145"/>
                    <a:pt x="370" y="145"/>
                    <a:pt x="370" y="145"/>
                  </a:cubicBezTo>
                  <a:cubicBezTo>
                    <a:pt x="370" y="145"/>
                    <a:pt x="370" y="146"/>
                    <a:pt x="370" y="147"/>
                  </a:cubicBezTo>
                  <a:cubicBezTo>
                    <a:pt x="369" y="148"/>
                    <a:pt x="368" y="148"/>
                    <a:pt x="368" y="148"/>
                  </a:cubicBezTo>
                  <a:cubicBezTo>
                    <a:pt x="367" y="148"/>
                    <a:pt x="367" y="147"/>
                    <a:pt x="366" y="147"/>
                  </a:cubicBezTo>
                  <a:cubicBezTo>
                    <a:pt x="366" y="146"/>
                    <a:pt x="365" y="145"/>
                    <a:pt x="364" y="145"/>
                  </a:cubicBezTo>
                  <a:cubicBezTo>
                    <a:pt x="363" y="145"/>
                    <a:pt x="363" y="145"/>
                    <a:pt x="362" y="145"/>
                  </a:cubicBezTo>
                  <a:cubicBezTo>
                    <a:pt x="362" y="144"/>
                    <a:pt x="362" y="144"/>
                    <a:pt x="362" y="143"/>
                  </a:cubicBezTo>
                  <a:cubicBezTo>
                    <a:pt x="362" y="143"/>
                    <a:pt x="363" y="142"/>
                    <a:pt x="363" y="141"/>
                  </a:cubicBezTo>
                  <a:cubicBezTo>
                    <a:pt x="364" y="141"/>
                    <a:pt x="365" y="141"/>
                    <a:pt x="366" y="141"/>
                  </a:cubicBezTo>
                  <a:cubicBezTo>
                    <a:pt x="368" y="142"/>
                    <a:pt x="370" y="143"/>
                    <a:pt x="372" y="143"/>
                  </a:cubicBezTo>
                  <a:cubicBezTo>
                    <a:pt x="372" y="142"/>
                    <a:pt x="374" y="140"/>
                    <a:pt x="374" y="135"/>
                  </a:cubicBezTo>
                  <a:cubicBezTo>
                    <a:pt x="373" y="134"/>
                    <a:pt x="373" y="134"/>
                    <a:pt x="372" y="134"/>
                  </a:cubicBezTo>
                  <a:cubicBezTo>
                    <a:pt x="369" y="135"/>
                    <a:pt x="369" y="135"/>
                    <a:pt x="368" y="136"/>
                  </a:cubicBezTo>
                  <a:cubicBezTo>
                    <a:pt x="367" y="137"/>
                    <a:pt x="367" y="137"/>
                    <a:pt x="367" y="137"/>
                  </a:cubicBezTo>
                  <a:cubicBezTo>
                    <a:pt x="366" y="137"/>
                    <a:pt x="366" y="137"/>
                    <a:pt x="366" y="137"/>
                  </a:cubicBezTo>
                  <a:cubicBezTo>
                    <a:pt x="366" y="136"/>
                    <a:pt x="366" y="136"/>
                    <a:pt x="366" y="135"/>
                  </a:cubicBezTo>
                  <a:cubicBezTo>
                    <a:pt x="366" y="135"/>
                    <a:pt x="367" y="134"/>
                    <a:pt x="367" y="134"/>
                  </a:cubicBezTo>
                  <a:cubicBezTo>
                    <a:pt x="367" y="132"/>
                    <a:pt x="367" y="132"/>
                    <a:pt x="367" y="131"/>
                  </a:cubicBezTo>
                  <a:cubicBezTo>
                    <a:pt x="367" y="132"/>
                    <a:pt x="366" y="132"/>
                    <a:pt x="366" y="132"/>
                  </a:cubicBezTo>
                  <a:cubicBezTo>
                    <a:pt x="365" y="125"/>
                    <a:pt x="365" y="125"/>
                    <a:pt x="364" y="124"/>
                  </a:cubicBezTo>
                  <a:cubicBezTo>
                    <a:pt x="360" y="128"/>
                    <a:pt x="360" y="128"/>
                    <a:pt x="359" y="128"/>
                  </a:cubicBezTo>
                  <a:cubicBezTo>
                    <a:pt x="358" y="129"/>
                    <a:pt x="358" y="129"/>
                    <a:pt x="358" y="130"/>
                  </a:cubicBezTo>
                  <a:cubicBezTo>
                    <a:pt x="358" y="131"/>
                    <a:pt x="358" y="131"/>
                    <a:pt x="358" y="131"/>
                  </a:cubicBezTo>
                  <a:cubicBezTo>
                    <a:pt x="357" y="132"/>
                    <a:pt x="356" y="132"/>
                    <a:pt x="355" y="133"/>
                  </a:cubicBezTo>
                  <a:cubicBezTo>
                    <a:pt x="353" y="136"/>
                    <a:pt x="357" y="138"/>
                    <a:pt x="356" y="141"/>
                  </a:cubicBezTo>
                  <a:cubicBezTo>
                    <a:pt x="356" y="142"/>
                    <a:pt x="356" y="142"/>
                    <a:pt x="356" y="142"/>
                  </a:cubicBezTo>
                  <a:cubicBezTo>
                    <a:pt x="355" y="144"/>
                    <a:pt x="355" y="144"/>
                    <a:pt x="355" y="144"/>
                  </a:cubicBezTo>
                  <a:cubicBezTo>
                    <a:pt x="356" y="145"/>
                    <a:pt x="356" y="147"/>
                    <a:pt x="356" y="148"/>
                  </a:cubicBezTo>
                  <a:cubicBezTo>
                    <a:pt x="356" y="149"/>
                    <a:pt x="356" y="150"/>
                    <a:pt x="356" y="150"/>
                  </a:cubicBezTo>
                  <a:cubicBezTo>
                    <a:pt x="356" y="150"/>
                    <a:pt x="355" y="150"/>
                    <a:pt x="355" y="150"/>
                  </a:cubicBezTo>
                  <a:cubicBezTo>
                    <a:pt x="354" y="150"/>
                    <a:pt x="354" y="150"/>
                    <a:pt x="353" y="150"/>
                  </a:cubicBezTo>
                  <a:cubicBezTo>
                    <a:pt x="351" y="151"/>
                    <a:pt x="351" y="151"/>
                    <a:pt x="350" y="150"/>
                  </a:cubicBezTo>
                  <a:cubicBezTo>
                    <a:pt x="346" y="150"/>
                    <a:pt x="346" y="150"/>
                    <a:pt x="337" y="156"/>
                  </a:cubicBezTo>
                  <a:cubicBezTo>
                    <a:pt x="336" y="155"/>
                    <a:pt x="336" y="155"/>
                    <a:pt x="335" y="155"/>
                  </a:cubicBezTo>
                  <a:cubicBezTo>
                    <a:pt x="335" y="155"/>
                    <a:pt x="335" y="155"/>
                    <a:pt x="334" y="155"/>
                  </a:cubicBezTo>
                  <a:cubicBezTo>
                    <a:pt x="334" y="155"/>
                    <a:pt x="333" y="155"/>
                    <a:pt x="333" y="155"/>
                  </a:cubicBezTo>
                  <a:cubicBezTo>
                    <a:pt x="332" y="155"/>
                    <a:pt x="332" y="156"/>
                    <a:pt x="332" y="157"/>
                  </a:cubicBezTo>
                  <a:cubicBezTo>
                    <a:pt x="334" y="158"/>
                    <a:pt x="334" y="158"/>
                    <a:pt x="334" y="158"/>
                  </a:cubicBezTo>
                  <a:cubicBezTo>
                    <a:pt x="334" y="159"/>
                    <a:pt x="334" y="160"/>
                    <a:pt x="333" y="161"/>
                  </a:cubicBezTo>
                  <a:cubicBezTo>
                    <a:pt x="330" y="161"/>
                    <a:pt x="330" y="161"/>
                    <a:pt x="325" y="165"/>
                  </a:cubicBezTo>
                  <a:cubicBezTo>
                    <a:pt x="324" y="165"/>
                    <a:pt x="324" y="165"/>
                    <a:pt x="324" y="165"/>
                  </a:cubicBezTo>
                  <a:cubicBezTo>
                    <a:pt x="323" y="165"/>
                    <a:pt x="322" y="165"/>
                    <a:pt x="322" y="165"/>
                  </a:cubicBezTo>
                  <a:cubicBezTo>
                    <a:pt x="320" y="167"/>
                    <a:pt x="320" y="169"/>
                    <a:pt x="319" y="171"/>
                  </a:cubicBezTo>
                  <a:cubicBezTo>
                    <a:pt x="317" y="171"/>
                    <a:pt x="316" y="171"/>
                    <a:pt x="314" y="172"/>
                  </a:cubicBezTo>
                  <a:cubicBezTo>
                    <a:pt x="314" y="173"/>
                    <a:pt x="313" y="174"/>
                    <a:pt x="313" y="175"/>
                  </a:cubicBezTo>
                  <a:cubicBezTo>
                    <a:pt x="312" y="175"/>
                    <a:pt x="311" y="175"/>
                    <a:pt x="310" y="175"/>
                  </a:cubicBezTo>
                  <a:cubicBezTo>
                    <a:pt x="309" y="174"/>
                    <a:pt x="309" y="174"/>
                    <a:pt x="309" y="174"/>
                  </a:cubicBezTo>
                  <a:cubicBezTo>
                    <a:pt x="308" y="174"/>
                    <a:pt x="307" y="174"/>
                    <a:pt x="307" y="174"/>
                  </a:cubicBezTo>
                  <a:cubicBezTo>
                    <a:pt x="306" y="173"/>
                    <a:pt x="306" y="173"/>
                    <a:pt x="306" y="173"/>
                  </a:cubicBezTo>
                  <a:cubicBezTo>
                    <a:pt x="305" y="172"/>
                    <a:pt x="305" y="172"/>
                    <a:pt x="304" y="172"/>
                  </a:cubicBezTo>
                  <a:cubicBezTo>
                    <a:pt x="303" y="173"/>
                    <a:pt x="303" y="174"/>
                    <a:pt x="303" y="175"/>
                  </a:cubicBezTo>
                  <a:cubicBezTo>
                    <a:pt x="303" y="175"/>
                    <a:pt x="304" y="176"/>
                    <a:pt x="304" y="176"/>
                  </a:cubicBezTo>
                  <a:cubicBezTo>
                    <a:pt x="304" y="176"/>
                    <a:pt x="303" y="177"/>
                    <a:pt x="303" y="178"/>
                  </a:cubicBezTo>
                  <a:cubicBezTo>
                    <a:pt x="303" y="179"/>
                    <a:pt x="303" y="179"/>
                    <a:pt x="303" y="179"/>
                  </a:cubicBezTo>
                  <a:cubicBezTo>
                    <a:pt x="303" y="179"/>
                    <a:pt x="303" y="180"/>
                    <a:pt x="303" y="180"/>
                  </a:cubicBezTo>
                  <a:cubicBezTo>
                    <a:pt x="301" y="180"/>
                    <a:pt x="298" y="180"/>
                    <a:pt x="296" y="180"/>
                  </a:cubicBezTo>
                  <a:cubicBezTo>
                    <a:pt x="295" y="179"/>
                    <a:pt x="295" y="179"/>
                    <a:pt x="295" y="178"/>
                  </a:cubicBezTo>
                  <a:cubicBezTo>
                    <a:pt x="289" y="179"/>
                    <a:pt x="289" y="179"/>
                    <a:pt x="288" y="180"/>
                  </a:cubicBezTo>
                  <a:cubicBezTo>
                    <a:pt x="288" y="182"/>
                    <a:pt x="289" y="182"/>
                    <a:pt x="289" y="182"/>
                  </a:cubicBezTo>
                  <a:cubicBezTo>
                    <a:pt x="290" y="183"/>
                    <a:pt x="291" y="184"/>
                    <a:pt x="292" y="184"/>
                  </a:cubicBezTo>
                  <a:cubicBezTo>
                    <a:pt x="294" y="184"/>
                    <a:pt x="294" y="184"/>
                    <a:pt x="295" y="184"/>
                  </a:cubicBezTo>
                  <a:cubicBezTo>
                    <a:pt x="298" y="187"/>
                    <a:pt x="298" y="187"/>
                    <a:pt x="298" y="188"/>
                  </a:cubicBezTo>
                  <a:cubicBezTo>
                    <a:pt x="299" y="191"/>
                    <a:pt x="299" y="193"/>
                    <a:pt x="299" y="195"/>
                  </a:cubicBezTo>
                  <a:cubicBezTo>
                    <a:pt x="300" y="196"/>
                    <a:pt x="301" y="197"/>
                    <a:pt x="302" y="199"/>
                  </a:cubicBezTo>
                  <a:cubicBezTo>
                    <a:pt x="302" y="201"/>
                    <a:pt x="302" y="201"/>
                    <a:pt x="297" y="213"/>
                  </a:cubicBezTo>
                  <a:cubicBezTo>
                    <a:pt x="296" y="214"/>
                    <a:pt x="294" y="215"/>
                    <a:pt x="293" y="215"/>
                  </a:cubicBezTo>
                  <a:cubicBezTo>
                    <a:pt x="292" y="215"/>
                    <a:pt x="292" y="215"/>
                    <a:pt x="292" y="215"/>
                  </a:cubicBezTo>
                  <a:cubicBezTo>
                    <a:pt x="289" y="214"/>
                    <a:pt x="286" y="214"/>
                    <a:pt x="283" y="212"/>
                  </a:cubicBezTo>
                  <a:cubicBezTo>
                    <a:pt x="279" y="211"/>
                    <a:pt x="276" y="211"/>
                    <a:pt x="273" y="211"/>
                  </a:cubicBezTo>
                  <a:cubicBezTo>
                    <a:pt x="269" y="210"/>
                    <a:pt x="269" y="210"/>
                    <a:pt x="268" y="209"/>
                  </a:cubicBezTo>
                  <a:cubicBezTo>
                    <a:pt x="268" y="209"/>
                    <a:pt x="268" y="209"/>
                    <a:pt x="268" y="209"/>
                  </a:cubicBezTo>
                  <a:cubicBezTo>
                    <a:pt x="267" y="210"/>
                    <a:pt x="267" y="210"/>
                    <a:pt x="266" y="210"/>
                  </a:cubicBezTo>
                  <a:cubicBezTo>
                    <a:pt x="264" y="212"/>
                    <a:pt x="262" y="212"/>
                    <a:pt x="260" y="212"/>
                  </a:cubicBezTo>
                  <a:cubicBezTo>
                    <a:pt x="260" y="213"/>
                    <a:pt x="260" y="213"/>
                    <a:pt x="260" y="213"/>
                  </a:cubicBezTo>
                  <a:cubicBezTo>
                    <a:pt x="262" y="217"/>
                    <a:pt x="258" y="221"/>
                    <a:pt x="260" y="225"/>
                  </a:cubicBezTo>
                  <a:cubicBezTo>
                    <a:pt x="259" y="227"/>
                    <a:pt x="259" y="229"/>
                    <a:pt x="259" y="232"/>
                  </a:cubicBezTo>
                  <a:cubicBezTo>
                    <a:pt x="254" y="239"/>
                    <a:pt x="254" y="239"/>
                    <a:pt x="255" y="241"/>
                  </a:cubicBezTo>
                  <a:cubicBezTo>
                    <a:pt x="256" y="243"/>
                    <a:pt x="256" y="244"/>
                    <a:pt x="256" y="244"/>
                  </a:cubicBezTo>
                  <a:cubicBezTo>
                    <a:pt x="255" y="245"/>
                    <a:pt x="255" y="245"/>
                    <a:pt x="255" y="245"/>
                  </a:cubicBezTo>
                  <a:cubicBezTo>
                    <a:pt x="254" y="247"/>
                    <a:pt x="254" y="247"/>
                    <a:pt x="254" y="251"/>
                  </a:cubicBezTo>
                  <a:cubicBezTo>
                    <a:pt x="255" y="251"/>
                    <a:pt x="256" y="251"/>
                    <a:pt x="257" y="251"/>
                  </a:cubicBezTo>
                  <a:cubicBezTo>
                    <a:pt x="259" y="251"/>
                    <a:pt x="260" y="250"/>
                    <a:pt x="262" y="253"/>
                  </a:cubicBezTo>
                  <a:cubicBezTo>
                    <a:pt x="263" y="253"/>
                    <a:pt x="264" y="252"/>
                    <a:pt x="265" y="252"/>
                  </a:cubicBezTo>
                  <a:cubicBezTo>
                    <a:pt x="266" y="252"/>
                    <a:pt x="266" y="252"/>
                    <a:pt x="269" y="254"/>
                  </a:cubicBezTo>
                  <a:cubicBezTo>
                    <a:pt x="270" y="255"/>
                    <a:pt x="270" y="257"/>
                    <a:pt x="271" y="258"/>
                  </a:cubicBezTo>
                  <a:cubicBezTo>
                    <a:pt x="271" y="258"/>
                    <a:pt x="272" y="258"/>
                    <a:pt x="272" y="258"/>
                  </a:cubicBezTo>
                  <a:cubicBezTo>
                    <a:pt x="271" y="257"/>
                    <a:pt x="271" y="257"/>
                    <a:pt x="271" y="257"/>
                  </a:cubicBezTo>
                  <a:cubicBezTo>
                    <a:pt x="281" y="254"/>
                    <a:pt x="289" y="246"/>
                    <a:pt x="301" y="246"/>
                  </a:cubicBezTo>
                  <a:cubicBezTo>
                    <a:pt x="303" y="244"/>
                    <a:pt x="303" y="243"/>
                    <a:pt x="303" y="242"/>
                  </a:cubicBezTo>
                  <a:cubicBezTo>
                    <a:pt x="302" y="241"/>
                    <a:pt x="301" y="240"/>
                    <a:pt x="301" y="239"/>
                  </a:cubicBezTo>
                  <a:cubicBezTo>
                    <a:pt x="301" y="238"/>
                    <a:pt x="301" y="238"/>
                    <a:pt x="304" y="232"/>
                  </a:cubicBezTo>
                  <a:cubicBezTo>
                    <a:pt x="306" y="229"/>
                    <a:pt x="320" y="226"/>
                    <a:pt x="320" y="226"/>
                  </a:cubicBezTo>
                  <a:cubicBezTo>
                    <a:pt x="322" y="224"/>
                    <a:pt x="322" y="223"/>
                    <a:pt x="322" y="222"/>
                  </a:cubicBezTo>
                  <a:cubicBezTo>
                    <a:pt x="322" y="222"/>
                    <a:pt x="322" y="222"/>
                    <a:pt x="322" y="221"/>
                  </a:cubicBezTo>
                  <a:cubicBezTo>
                    <a:pt x="322" y="216"/>
                    <a:pt x="322" y="212"/>
                    <a:pt x="329"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1" y="214"/>
                    <a:pt x="331" y="214"/>
                    <a:pt x="331" y="214"/>
                  </a:cubicBezTo>
                  <a:cubicBezTo>
                    <a:pt x="334" y="216"/>
                    <a:pt x="334" y="216"/>
                    <a:pt x="336" y="216"/>
                  </a:cubicBezTo>
                  <a:cubicBezTo>
                    <a:pt x="337" y="216"/>
                    <a:pt x="337" y="216"/>
                    <a:pt x="338" y="216"/>
                  </a:cubicBezTo>
                  <a:cubicBezTo>
                    <a:pt x="338" y="216"/>
                    <a:pt x="339" y="216"/>
                    <a:pt x="340" y="216"/>
                  </a:cubicBezTo>
                  <a:cubicBezTo>
                    <a:pt x="340" y="214"/>
                    <a:pt x="340" y="214"/>
                    <a:pt x="342" y="212"/>
                  </a:cubicBezTo>
                  <a:cubicBezTo>
                    <a:pt x="344" y="212"/>
                    <a:pt x="344" y="212"/>
                    <a:pt x="345" y="212"/>
                  </a:cubicBezTo>
                  <a:cubicBezTo>
                    <a:pt x="346" y="212"/>
                    <a:pt x="348" y="212"/>
                    <a:pt x="351" y="208"/>
                  </a:cubicBezTo>
                  <a:cubicBezTo>
                    <a:pt x="358" y="209"/>
                    <a:pt x="357" y="217"/>
                    <a:pt x="362" y="220"/>
                  </a:cubicBezTo>
                  <a:cubicBezTo>
                    <a:pt x="363" y="220"/>
                    <a:pt x="364" y="221"/>
                    <a:pt x="364" y="223"/>
                  </a:cubicBezTo>
                  <a:cubicBezTo>
                    <a:pt x="380" y="233"/>
                    <a:pt x="388" y="241"/>
                    <a:pt x="387" y="246"/>
                  </a:cubicBezTo>
                  <a:cubicBezTo>
                    <a:pt x="385" y="247"/>
                    <a:pt x="373" y="249"/>
                    <a:pt x="369" y="249"/>
                  </a:cubicBezTo>
                  <a:cubicBezTo>
                    <a:pt x="369" y="249"/>
                    <a:pt x="368" y="250"/>
                    <a:pt x="368" y="250"/>
                  </a:cubicBezTo>
                  <a:cubicBezTo>
                    <a:pt x="371" y="252"/>
                    <a:pt x="373" y="255"/>
                    <a:pt x="377" y="256"/>
                  </a:cubicBezTo>
                  <a:cubicBezTo>
                    <a:pt x="379" y="256"/>
                    <a:pt x="382" y="256"/>
                    <a:pt x="384" y="256"/>
                  </a:cubicBezTo>
                  <a:cubicBezTo>
                    <a:pt x="384" y="255"/>
                    <a:pt x="384" y="253"/>
                    <a:pt x="384" y="252"/>
                  </a:cubicBezTo>
                  <a:cubicBezTo>
                    <a:pt x="389" y="250"/>
                    <a:pt x="392" y="245"/>
                    <a:pt x="396" y="242"/>
                  </a:cubicBezTo>
                  <a:cubicBezTo>
                    <a:pt x="396" y="240"/>
                    <a:pt x="396" y="240"/>
                    <a:pt x="396" y="239"/>
                  </a:cubicBezTo>
                  <a:cubicBezTo>
                    <a:pt x="393" y="239"/>
                    <a:pt x="393" y="239"/>
                    <a:pt x="392" y="239"/>
                  </a:cubicBezTo>
                  <a:cubicBezTo>
                    <a:pt x="391" y="239"/>
                    <a:pt x="391" y="238"/>
                    <a:pt x="391" y="238"/>
                  </a:cubicBezTo>
                  <a:cubicBezTo>
                    <a:pt x="393" y="236"/>
                    <a:pt x="394" y="236"/>
                    <a:pt x="395" y="236"/>
                  </a:cubicBezTo>
                  <a:cubicBezTo>
                    <a:pt x="398" y="237"/>
                    <a:pt x="398" y="237"/>
                    <a:pt x="400" y="239"/>
                  </a:cubicBezTo>
                  <a:cubicBezTo>
                    <a:pt x="400" y="239"/>
                    <a:pt x="400" y="239"/>
                    <a:pt x="400" y="234"/>
                  </a:cubicBezTo>
                  <a:cubicBezTo>
                    <a:pt x="396" y="231"/>
                    <a:pt x="391" y="230"/>
                    <a:pt x="389" y="226"/>
                  </a:cubicBezTo>
                  <a:cubicBezTo>
                    <a:pt x="388" y="226"/>
                    <a:pt x="385" y="226"/>
                    <a:pt x="380" y="221"/>
                  </a:cubicBezTo>
                  <a:cubicBezTo>
                    <a:pt x="381" y="219"/>
                    <a:pt x="381" y="219"/>
                    <a:pt x="375" y="215"/>
                  </a:cubicBezTo>
                  <a:cubicBezTo>
                    <a:pt x="375" y="214"/>
                    <a:pt x="374" y="214"/>
                    <a:pt x="374" y="214"/>
                  </a:cubicBezTo>
                  <a:cubicBezTo>
                    <a:pt x="374" y="213"/>
                    <a:pt x="373" y="212"/>
                    <a:pt x="373" y="211"/>
                  </a:cubicBezTo>
                  <a:cubicBezTo>
                    <a:pt x="372" y="210"/>
                    <a:pt x="370" y="210"/>
                    <a:pt x="369" y="210"/>
                  </a:cubicBezTo>
                  <a:cubicBezTo>
                    <a:pt x="369" y="209"/>
                    <a:pt x="369" y="209"/>
                    <a:pt x="369" y="208"/>
                  </a:cubicBezTo>
                  <a:cubicBezTo>
                    <a:pt x="370" y="207"/>
                    <a:pt x="370" y="207"/>
                    <a:pt x="370" y="207"/>
                  </a:cubicBezTo>
                  <a:cubicBezTo>
                    <a:pt x="371" y="206"/>
                    <a:pt x="371" y="205"/>
                    <a:pt x="371" y="205"/>
                  </a:cubicBezTo>
                  <a:cubicBezTo>
                    <a:pt x="371" y="204"/>
                    <a:pt x="371" y="203"/>
                    <a:pt x="371" y="202"/>
                  </a:cubicBezTo>
                  <a:cubicBezTo>
                    <a:pt x="374" y="201"/>
                    <a:pt x="375" y="202"/>
                    <a:pt x="376" y="205"/>
                  </a:cubicBezTo>
                  <a:cubicBezTo>
                    <a:pt x="384" y="206"/>
                    <a:pt x="386" y="216"/>
                    <a:pt x="394" y="217"/>
                  </a:cubicBezTo>
                  <a:cubicBezTo>
                    <a:pt x="394" y="218"/>
                    <a:pt x="394" y="218"/>
                    <a:pt x="395" y="218"/>
                  </a:cubicBezTo>
                  <a:cubicBezTo>
                    <a:pt x="398" y="222"/>
                    <a:pt x="404" y="223"/>
                    <a:pt x="406" y="228"/>
                  </a:cubicBezTo>
                  <a:cubicBezTo>
                    <a:pt x="404" y="234"/>
                    <a:pt x="404" y="234"/>
                    <a:pt x="406" y="236"/>
                  </a:cubicBezTo>
                  <a:cubicBezTo>
                    <a:pt x="407" y="239"/>
                    <a:pt x="407" y="242"/>
                    <a:pt x="411" y="242"/>
                  </a:cubicBezTo>
                  <a:cubicBezTo>
                    <a:pt x="413" y="244"/>
                    <a:pt x="413" y="246"/>
                    <a:pt x="413" y="247"/>
                  </a:cubicBezTo>
                  <a:cubicBezTo>
                    <a:pt x="412" y="247"/>
                    <a:pt x="411" y="247"/>
                    <a:pt x="410" y="247"/>
                  </a:cubicBezTo>
                  <a:cubicBezTo>
                    <a:pt x="410" y="247"/>
                    <a:pt x="409" y="246"/>
                    <a:pt x="409" y="246"/>
                  </a:cubicBezTo>
                  <a:cubicBezTo>
                    <a:pt x="409" y="246"/>
                    <a:pt x="408" y="247"/>
                    <a:pt x="408" y="247"/>
                  </a:cubicBezTo>
                  <a:cubicBezTo>
                    <a:pt x="411" y="251"/>
                    <a:pt x="411" y="251"/>
                    <a:pt x="414" y="252"/>
                  </a:cubicBezTo>
                  <a:cubicBezTo>
                    <a:pt x="414" y="252"/>
                    <a:pt x="414" y="251"/>
                    <a:pt x="414" y="251"/>
                  </a:cubicBezTo>
                  <a:cubicBezTo>
                    <a:pt x="416" y="252"/>
                    <a:pt x="417" y="252"/>
                    <a:pt x="419" y="254"/>
                  </a:cubicBezTo>
                  <a:cubicBezTo>
                    <a:pt x="418" y="256"/>
                    <a:pt x="418" y="257"/>
                    <a:pt x="419" y="258"/>
                  </a:cubicBezTo>
                  <a:cubicBezTo>
                    <a:pt x="421" y="259"/>
                    <a:pt x="421" y="259"/>
                    <a:pt x="422" y="259"/>
                  </a:cubicBezTo>
                  <a:cubicBezTo>
                    <a:pt x="423" y="259"/>
                    <a:pt x="424" y="259"/>
                    <a:pt x="424" y="259"/>
                  </a:cubicBezTo>
                  <a:cubicBezTo>
                    <a:pt x="425" y="258"/>
                    <a:pt x="426" y="257"/>
                    <a:pt x="426" y="256"/>
                  </a:cubicBezTo>
                  <a:cubicBezTo>
                    <a:pt x="426" y="255"/>
                    <a:pt x="426" y="255"/>
                    <a:pt x="426" y="254"/>
                  </a:cubicBezTo>
                  <a:cubicBezTo>
                    <a:pt x="426" y="254"/>
                    <a:pt x="426" y="253"/>
                    <a:pt x="426" y="253"/>
                  </a:cubicBezTo>
                  <a:cubicBezTo>
                    <a:pt x="426" y="252"/>
                    <a:pt x="427" y="252"/>
                    <a:pt x="427" y="251"/>
                  </a:cubicBezTo>
                  <a:cubicBezTo>
                    <a:pt x="428" y="252"/>
                    <a:pt x="430" y="252"/>
                    <a:pt x="430" y="253"/>
                  </a:cubicBezTo>
                  <a:cubicBezTo>
                    <a:pt x="431" y="253"/>
                    <a:pt x="432" y="253"/>
                    <a:pt x="432" y="253"/>
                  </a:cubicBezTo>
                  <a:cubicBezTo>
                    <a:pt x="432" y="253"/>
                    <a:pt x="433" y="252"/>
                    <a:pt x="433" y="252"/>
                  </a:cubicBezTo>
                  <a:cubicBezTo>
                    <a:pt x="433" y="251"/>
                    <a:pt x="433" y="249"/>
                    <a:pt x="433" y="248"/>
                  </a:cubicBezTo>
                  <a:cubicBezTo>
                    <a:pt x="435" y="248"/>
                    <a:pt x="436" y="248"/>
                    <a:pt x="437" y="248"/>
                  </a:cubicBezTo>
                  <a:cubicBezTo>
                    <a:pt x="436" y="246"/>
                    <a:pt x="435" y="246"/>
                    <a:pt x="433" y="245"/>
                  </a:cubicBezTo>
                  <a:cubicBezTo>
                    <a:pt x="433" y="246"/>
                    <a:pt x="432" y="247"/>
                    <a:pt x="432" y="248"/>
                  </a:cubicBezTo>
                  <a:cubicBezTo>
                    <a:pt x="429" y="248"/>
                    <a:pt x="429" y="247"/>
                    <a:pt x="427" y="241"/>
                  </a:cubicBezTo>
                  <a:cubicBezTo>
                    <a:pt x="424" y="240"/>
                    <a:pt x="424" y="240"/>
                    <a:pt x="422" y="238"/>
                  </a:cubicBezTo>
                  <a:cubicBezTo>
                    <a:pt x="422" y="237"/>
                    <a:pt x="422" y="237"/>
                    <a:pt x="422" y="236"/>
                  </a:cubicBezTo>
                  <a:cubicBezTo>
                    <a:pt x="424" y="236"/>
                    <a:pt x="424" y="236"/>
                    <a:pt x="424" y="236"/>
                  </a:cubicBezTo>
                  <a:cubicBezTo>
                    <a:pt x="425" y="236"/>
                    <a:pt x="426" y="237"/>
                    <a:pt x="427" y="237"/>
                  </a:cubicBezTo>
                  <a:cubicBezTo>
                    <a:pt x="429" y="237"/>
                    <a:pt x="429" y="237"/>
                    <a:pt x="430" y="237"/>
                  </a:cubicBezTo>
                  <a:cubicBezTo>
                    <a:pt x="430" y="237"/>
                    <a:pt x="430" y="238"/>
                    <a:pt x="431" y="238"/>
                  </a:cubicBezTo>
                  <a:cubicBezTo>
                    <a:pt x="431" y="237"/>
                    <a:pt x="431" y="235"/>
                    <a:pt x="431" y="234"/>
                  </a:cubicBezTo>
                  <a:cubicBezTo>
                    <a:pt x="433" y="232"/>
                    <a:pt x="433" y="232"/>
                    <a:pt x="442" y="236"/>
                  </a:cubicBezTo>
                  <a:cubicBezTo>
                    <a:pt x="442" y="236"/>
                    <a:pt x="443" y="237"/>
                    <a:pt x="443" y="238"/>
                  </a:cubicBezTo>
                  <a:cubicBezTo>
                    <a:pt x="443" y="238"/>
                    <a:pt x="443" y="238"/>
                    <a:pt x="444" y="238"/>
                  </a:cubicBezTo>
                  <a:cubicBezTo>
                    <a:pt x="445" y="240"/>
                    <a:pt x="445" y="240"/>
                    <a:pt x="445" y="240"/>
                  </a:cubicBezTo>
                  <a:cubicBezTo>
                    <a:pt x="444" y="240"/>
                    <a:pt x="443" y="241"/>
                    <a:pt x="443" y="241"/>
                  </a:cubicBezTo>
                  <a:cubicBezTo>
                    <a:pt x="443" y="244"/>
                    <a:pt x="448" y="245"/>
                    <a:pt x="447" y="249"/>
                  </a:cubicBezTo>
                  <a:cubicBezTo>
                    <a:pt x="447" y="250"/>
                    <a:pt x="447" y="251"/>
                    <a:pt x="447" y="251"/>
                  </a:cubicBezTo>
                  <a:cubicBezTo>
                    <a:pt x="447" y="252"/>
                    <a:pt x="447" y="252"/>
                    <a:pt x="447" y="253"/>
                  </a:cubicBezTo>
                  <a:cubicBezTo>
                    <a:pt x="447" y="254"/>
                    <a:pt x="448" y="255"/>
                    <a:pt x="449" y="256"/>
                  </a:cubicBezTo>
                  <a:cubicBezTo>
                    <a:pt x="449" y="256"/>
                    <a:pt x="449" y="256"/>
                    <a:pt x="449" y="256"/>
                  </a:cubicBezTo>
                  <a:cubicBezTo>
                    <a:pt x="450" y="257"/>
                    <a:pt x="450" y="257"/>
                    <a:pt x="450" y="257"/>
                  </a:cubicBezTo>
                  <a:cubicBezTo>
                    <a:pt x="450" y="257"/>
                    <a:pt x="450" y="257"/>
                    <a:pt x="450" y="257"/>
                  </a:cubicBezTo>
                  <a:cubicBezTo>
                    <a:pt x="451" y="258"/>
                    <a:pt x="451" y="258"/>
                    <a:pt x="451" y="258"/>
                  </a:cubicBezTo>
                  <a:cubicBezTo>
                    <a:pt x="452" y="258"/>
                    <a:pt x="452" y="258"/>
                    <a:pt x="452" y="258"/>
                  </a:cubicBezTo>
                  <a:cubicBezTo>
                    <a:pt x="452" y="259"/>
                    <a:pt x="452" y="259"/>
                    <a:pt x="452" y="260"/>
                  </a:cubicBezTo>
                  <a:cubicBezTo>
                    <a:pt x="452" y="261"/>
                    <a:pt x="452" y="261"/>
                    <a:pt x="452" y="261"/>
                  </a:cubicBezTo>
                  <a:cubicBezTo>
                    <a:pt x="451" y="261"/>
                    <a:pt x="451" y="261"/>
                    <a:pt x="451" y="261"/>
                  </a:cubicBezTo>
                  <a:cubicBezTo>
                    <a:pt x="451" y="262"/>
                    <a:pt x="451" y="262"/>
                    <a:pt x="451" y="262"/>
                  </a:cubicBezTo>
                  <a:cubicBezTo>
                    <a:pt x="451" y="263"/>
                    <a:pt x="451" y="264"/>
                    <a:pt x="452" y="265"/>
                  </a:cubicBezTo>
                  <a:cubicBezTo>
                    <a:pt x="452" y="266"/>
                    <a:pt x="452" y="266"/>
                    <a:pt x="452" y="266"/>
                  </a:cubicBezTo>
                  <a:cubicBezTo>
                    <a:pt x="453" y="266"/>
                    <a:pt x="453" y="266"/>
                    <a:pt x="453" y="266"/>
                  </a:cubicBezTo>
                  <a:cubicBezTo>
                    <a:pt x="454" y="265"/>
                    <a:pt x="454" y="265"/>
                    <a:pt x="454" y="265"/>
                  </a:cubicBezTo>
                  <a:cubicBezTo>
                    <a:pt x="454" y="263"/>
                    <a:pt x="454" y="263"/>
                    <a:pt x="454" y="263"/>
                  </a:cubicBezTo>
                  <a:cubicBezTo>
                    <a:pt x="454" y="262"/>
                    <a:pt x="454" y="261"/>
                    <a:pt x="454" y="261"/>
                  </a:cubicBezTo>
                  <a:cubicBezTo>
                    <a:pt x="455" y="259"/>
                    <a:pt x="455" y="259"/>
                    <a:pt x="455" y="259"/>
                  </a:cubicBezTo>
                  <a:cubicBezTo>
                    <a:pt x="456" y="259"/>
                    <a:pt x="456" y="259"/>
                    <a:pt x="456" y="259"/>
                  </a:cubicBezTo>
                  <a:cubicBezTo>
                    <a:pt x="456" y="260"/>
                    <a:pt x="456" y="260"/>
                    <a:pt x="456" y="260"/>
                  </a:cubicBezTo>
                  <a:cubicBezTo>
                    <a:pt x="457" y="260"/>
                    <a:pt x="457" y="260"/>
                    <a:pt x="457" y="260"/>
                  </a:cubicBezTo>
                  <a:cubicBezTo>
                    <a:pt x="457" y="261"/>
                    <a:pt x="457" y="261"/>
                    <a:pt x="457" y="261"/>
                  </a:cubicBezTo>
                  <a:cubicBezTo>
                    <a:pt x="458" y="261"/>
                    <a:pt x="459" y="262"/>
                    <a:pt x="459" y="262"/>
                  </a:cubicBezTo>
                  <a:cubicBezTo>
                    <a:pt x="460" y="263"/>
                    <a:pt x="460" y="263"/>
                    <a:pt x="460" y="263"/>
                  </a:cubicBezTo>
                  <a:cubicBezTo>
                    <a:pt x="460" y="264"/>
                    <a:pt x="460" y="264"/>
                    <a:pt x="460" y="264"/>
                  </a:cubicBezTo>
                  <a:cubicBezTo>
                    <a:pt x="461" y="264"/>
                    <a:pt x="461" y="264"/>
                    <a:pt x="461" y="264"/>
                  </a:cubicBezTo>
                  <a:cubicBezTo>
                    <a:pt x="462" y="264"/>
                    <a:pt x="462" y="264"/>
                    <a:pt x="462" y="264"/>
                  </a:cubicBezTo>
                  <a:cubicBezTo>
                    <a:pt x="462" y="264"/>
                    <a:pt x="464" y="264"/>
                    <a:pt x="464" y="265"/>
                  </a:cubicBezTo>
                  <a:cubicBezTo>
                    <a:pt x="466" y="265"/>
                    <a:pt x="466" y="265"/>
                    <a:pt x="466" y="265"/>
                  </a:cubicBezTo>
                  <a:cubicBezTo>
                    <a:pt x="467" y="265"/>
                    <a:pt x="467" y="265"/>
                    <a:pt x="467" y="265"/>
                  </a:cubicBezTo>
                  <a:cubicBezTo>
                    <a:pt x="467" y="264"/>
                    <a:pt x="467" y="264"/>
                    <a:pt x="467" y="264"/>
                  </a:cubicBezTo>
                  <a:cubicBezTo>
                    <a:pt x="467" y="264"/>
                    <a:pt x="467" y="264"/>
                    <a:pt x="467" y="264"/>
                  </a:cubicBezTo>
                  <a:cubicBezTo>
                    <a:pt x="467" y="263"/>
                    <a:pt x="467" y="263"/>
                    <a:pt x="467" y="263"/>
                  </a:cubicBezTo>
                  <a:cubicBezTo>
                    <a:pt x="467" y="262"/>
                    <a:pt x="467" y="261"/>
                    <a:pt x="468" y="260"/>
                  </a:cubicBezTo>
                  <a:cubicBezTo>
                    <a:pt x="468" y="259"/>
                    <a:pt x="468" y="259"/>
                    <a:pt x="468" y="259"/>
                  </a:cubicBezTo>
                  <a:cubicBezTo>
                    <a:pt x="469" y="259"/>
                    <a:pt x="469" y="259"/>
                    <a:pt x="469" y="259"/>
                  </a:cubicBezTo>
                  <a:cubicBezTo>
                    <a:pt x="470" y="259"/>
                    <a:pt x="471" y="259"/>
                    <a:pt x="472" y="260"/>
                  </a:cubicBezTo>
                  <a:cubicBezTo>
                    <a:pt x="474" y="261"/>
                    <a:pt x="474" y="261"/>
                    <a:pt x="474" y="261"/>
                  </a:cubicBezTo>
                  <a:cubicBezTo>
                    <a:pt x="476" y="263"/>
                    <a:pt x="476" y="263"/>
                    <a:pt x="476" y="263"/>
                  </a:cubicBezTo>
                  <a:cubicBezTo>
                    <a:pt x="477" y="263"/>
                    <a:pt x="477" y="263"/>
                    <a:pt x="477" y="263"/>
                  </a:cubicBezTo>
                  <a:cubicBezTo>
                    <a:pt x="477" y="264"/>
                    <a:pt x="477" y="264"/>
                    <a:pt x="477" y="264"/>
                  </a:cubicBezTo>
                  <a:cubicBezTo>
                    <a:pt x="478" y="264"/>
                    <a:pt x="478" y="264"/>
                    <a:pt x="478" y="264"/>
                  </a:cubicBezTo>
                  <a:cubicBezTo>
                    <a:pt x="478" y="264"/>
                    <a:pt x="478" y="264"/>
                    <a:pt x="478" y="264"/>
                  </a:cubicBezTo>
                  <a:cubicBezTo>
                    <a:pt x="481" y="264"/>
                    <a:pt x="484" y="264"/>
                    <a:pt x="486" y="265"/>
                  </a:cubicBezTo>
                  <a:cubicBezTo>
                    <a:pt x="486" y="264"/>
                    <a:pt x="486" y="263"/>
                    <a:pt x="486" y="263"/>
                  </a:cubicBezTo>
                  <a:cubicBezTo>
                    <a:pt x="486" y="262"/>
                    <a:pt x="486" y="262"/>
                    <a:pt x="486" y="262"/>
                  </a:cubicBezTo>
                  <a:cubicBezTo>
                    <a:pt x="486" y="261"/>
                    <a:pt x="486" y="261"/>
                    <a:pt x="486" y="260"/>
                  </a:cubicBezTo>
                  <a:cubicBezTo>
                    <a:pt x="486" y="260"/>
                    <a:pt x="487" y="260"/>
                    <a:pt x="487" y="260"/>
                  </a:cubicBezTo>
                  <a:cubicBezTo>
                    <a:pt x="488" y="259"/>
                    <a:pt x="488" y="259"/>
                    <a:pt x="488" y="259"/>
                  </a:cubicBezTo>
                  <a:cubicBezTo>
                    <a:pt x="489" y="259"/>
                    <a:pt x="489" y="259"/>
                    <a:pt x="489" y="259"/>
                  </a:cubicBezTo>
                  <a:cubicBezTo>
                    <a:pt x="490" y="260"/>
                    <a:pt x="491" y="261"/>
                    <a:pt x="492" y="261"/>
                  </a:cubicBezTo>
                  <a:cubicBezTo>
                    <a:pt x="493" y="262"/>
                    <a:pt x="494" y="262"/>
                    <a:pt x="494" y="262"/>
                  </a:cubicBezTo>
                  <a:cubicBezTo>
                    <a:pt x="494" y="261"/>
                    <a:pt x="494" y="261"/>
                    <a:pt x="494" y="261"/>
                  </a:cubicBezTo>
                  <a:cubicBezTo>
                    <a:pt x="495" y="261"/>
                    <a:pt x="495" y="261"/>
                    <a:pt x="495" y="261"/>
                  </a:cubicBezTo>
                  <a:cubicBezTo>
                    <a:pt x="495" y="260"/>
                    <a:pt x="495" y="260"/>
                    <a:pt x="495" y="260"/>
                  </a:cubicBezTo>
                  <a:cubicBezTo>
                    <a:pt x="496" y="260"/>
                    <a:pt x="496" y="260"/>
                    <a:pt x="496" y="260"/>
                  </a:cubicBezTo>
                  <a:cubicBezTo>
                    <a:pt x="497" y="262"/>
                    <a:pt x="497" y="262"/>
                    <a:pt x="497" y="262"/>
                  </a:cubicBezTo>
                  <a:cubicBezTo>
                    <a:pt x="497" y="263"/>
                    <a:pt x="497" y="263"/>
                    <a:pt x="497" y="263"/>
                  </a:cubicBezTo>
                  <a:cubicBezTo>
                    <a:pt x="497" y="264"/>
                    <a:pt x="497" y="265"/>
                    <a:pt x="497" y="266"/>
                  </a:cubicBezTo>
                  <a:cubicBezTo>
                    <a:pt x="496" y="268"/>
                    <a:pt x="496" y="270"/>
                    <a:pt x="497" y="273"/>
                  </a:cubicBezTo>
                  <a:cubicBezTo>
                    <a:pt x="497" y="273"/>
                    <a:pt x="497" y="273"/>
                    <a:pt x="497" y="273"/>
                  </a:cubicBezTo>
                  <a:cubicBezTo>
                    <a:pt x="497" y="274"/>
                    <a:pt x="498" y="274"/>
                    <a:pt x="498" y="275"/>
                  </a:cubicBezTo>
                  <a:cubicBezTo>
                    <a:pt x="498" y="275"/>
                    <a:pt x="497" y="276"/>
                    <a:pt x="497" y="277"/>
                  </a:cubicBezTo>
                  <a:cubicBezTo>
                    <a:pt x="497" y="277"/>
                    <a:pt x="497" y="277"/>
                    <a:pt x="497" y="277"/>
                  </a:cubicBezTo>
                  <a:cubicBezTo>
                    <a:pt x="497" y="278"/>
                    <a:pt x="497" y="278"/>
                    <a:pt x="497" y="278"/>
                  </a:cubicBezTo>
                  <a:cubicBezTo>
                    <a:pt x="496" y="280"/>
                    <a:pt x="496" y="280"/>
                    <a:pt x="496" y="280"/>
                  </a:cubicBezTo>
                  <a:cubicBezTo>
                    <a:pt x="496" y="280"/>
                    <a:pt x="496" y="280"/>
                    <a:pt x="496" y="280"/>
                  </a:cubicBezTo>
                  <a:cubicBezTo>
                    <a:pt x="494" y="284"/>
                    <a:pt x="494" y="284"/>
                    <a:pt x="493" y="284"/>
                  </a:cubicBezTo>
                  <a:cubicBezTo>
                    <a:pt x="492" y="285"/>
                    <a:pt x="492" y="285"/>
                    <a:pt x="492" y="285"/>
                  </a:cubicBezTo>
                  <a:cubicBezTo>
                    <a:pt x="492" y="285"/>
                    <a:pt x="492" y="285"/>
                    <a:pt x="492" y="285"/>
                  </a:cubicBezTo>
                  <a:cubicBezTo>
                    <a:pt x="492" y="286"/>
                    <a:pt x="492" y="286"/>
                    <a:pt x="492" y="286"/>
                  </a:cubicBezTo>
                  <a:cubicBezTo>
                    <a:pt x="514" y="287"/>
                    <a:pt x="537" y="287"/>
                    <a:pt x="558" y="288"/>
                  </a:cubicBezTo>
                  <a:cubicBezTo>
                    <a:pt x="575" y="288"/>
                    <a:pt x="590" y="288"/>
                    <a:pt x="605" y="288"/>
                  </a:cubicBezTo>
                  <a:moveTo>
                    <a:pt x="554" y="46"/>
                  </a:moveTo>
                  <a:cubicBezTo>
                    <a:pt x="531" y="34"/>
                    <a:pt x="531" y="34"/>
                    <a:pt x="531" y="34"/>
                  </a:cubicBezTo>
                  <a:cubicBezTo>
                    <a:pt x="531" y="34"/>
                    <a:pt x="531" y="34"/>
                    <a:pt x="531" y="34"/>
                  </a:cubicBezTo>
                  <a:cubicBezTo>
                    <a:pt x="532" y="34"/>
                    <a:pt x="532" y="34"/>
                    <a:pt x="532" y="34"/>
                  </a:cubicBezTo>
                  <a:cubicBezTo>
                    <a:pt x="533" y="35"/>
                    <a:pt x="533" y="35"/>
                    <a:pt x="533" y="35"/>
                  </a:cubicBezTo>
                  <a:cubicBezTo>
                    <a:pt x="532" y="35"/>
                    <a:pt x="532" y="35"/>
                    <a:pt x="532" y="35"/>
                  </a:cubicBezTo>
                  <a:cubicBezTo>
                    <a:pt x="533" y="35"/>
                    <a:pt x="533" y="35"/>
                    <a:pt x="533" y="35"/>
                  </a:cubicBezTo>
                  <a:cubicBezTo>
                    <a:pt x="534" y="35"/>
                    <a:pt x="534" y="35"/>
                    <a:pt x="534" y="35"/>
                  </a:cubicBezTo>
                  <a:cubicBezTo>
                    <a:pt x="533" y="35"/>
                    <a:pt x="533" y="35"/>
                    <a:pt x="533" y="35"/>
                  </a:cubicBezTo>
                  <a:cubicBezTo>
                    <a:pt x="532" y="35"/>
                    <a:pt x="530" y="34"/>
                    <a:pt x="529" y="33"/>
                  </a:cubicBezTo>
                  <a:cubicBezTo>
                    <a:pt x="530" y="33"/>
                    <a:pt x="530" y="34"/>
                    <a:pt x="531" y="34"/>
                  </a:cubicBezTo>
                  <a:cubicBezTo>
                    <a:pt x="531" y="34"/>
                    <a:pt x="530" y="34"/>
                    <a:pt x="529" y="33"/>
                  </a:cubicBezTo>
                  <a:cubicBezTo>
                    <a:pt x="528" y="33"/>
                    <a:pt x="528" y="33"/>
                    <a:pt x="525" y="31"/>
                  </a:cubicBezTo>
                  <a:cubicBezTo>
                    <a:pt x="524" y="31"/>
                    <a:pt x="524" y="31"/>
                    <a:pt x="524" y="31"/>
                  </a:cubicBezTo>
                  <a:cubicBezTo>
                    <a:pt x="523" y="31"/>
                    <a:pt x="523" y="31"/>
                    <a:pt x="523" y="31"/>
                  </a:cubicBezTo>
                  <a:cubicBezTo>
                    <a:pt x="525" y="32"/>
                    <a:pt x="527" y="32"/>
                    <a:pt x="529" y="33"/>
                  </a:cubicBezTo>
                  <a:cubicBezTo>
                    <a:pt x="529" y="33"/>
                    <a:pt x="529" y="33"/>
                    <a:pt x="529" y="33"/>
                  </a:cubicBezTo>
                  <a:cubicBezTo>
                    <a:pt x="529" y="34"/>
                    <a:pt x="529" y="34"/>
                    <a:pt x="529" y="34"/>
                  </a:cubicBezTo>
                  <a:cubicBezTo>
                    <a:pt x="530" y="34"/>
                    <a:pt x="531" y="34"/>
                    <a:pt x="532" y="35"/>
                  </a:cubicBezTo>
                  <a:cubicBezTo>
                    <a:pt x="532" y="35"/>
                    <a:pt x="532" y="35"/>
                    <a:pt x="533" y="35"/>
                  </a:cubicBezTo>
                  <a:cubicBezTo>
                    <a:pt x="533" y="35"/>
                    <a:pt x="534" y="36"/>
                    <a:pt x="534" y="36"/>
                  </a:cubicBezTo>
                  <a:cubicBezTo>
                    <a:pt x="534" y="36"/>
                    <a:pt x="534" y="36"/>
                    <a:pt x="534" y="36"/>
                  </a:cubicBezTo>
                  <a:cubicBezTo>
                    <a:pt x="535" y="37"/>
                    <a:pt x="535" y="37"/>
                    <a:pt x="535" y="37"/>
                  </a:cubicBezTo>
                  <a:cubicBezTo>
                    <a:pt x="535" y="37"/>
                    <a:pt x="535" y="37"/>
                    <a:pt x="535" y="37"/>
                  </a:cubicBezTo>
                  <a:cubicBezTo>
                    <a:pt x="536" y="37"/>
                    <a:pt x="536" y="37"/>
                    <a:pt x="536" y="37"/>
                  </a:cubicBezTo>
                  <a:cubicBezTo>
                    <a:pt x="535" y="37"/>
                    <a:pt x="535" y="37"/>
                    <a:pt x="535" y="37"/>
                  </a:cubicBezTo>
                  <a:cubicBezTo>
                    <a:pt x="535" y="37"/>
                    <a:pt x="529" y="34"/>
                    <a:pt x="526" y="32"/>
                  </a:cubicBezTo>
                  <a:cubicBezTo>
                    <a:pt x="526" y="32"/>
                    <a:pt x="526" y="32"/>
                    <a:pt x="526" y="32"/>
                  </a:cubicBezTo>
                  <a:cubicBezTo>
                    <a:pt x="525" y="32"/>
                    <a:pt x="524" y="31"/>
                    <a:pt x="524" y="31"/>
                  </a:cubicBezTo>
                  <a:cubicBezTo>
                    <a:pt x="523" y="31"/>
                    <a:pt x="523" y="31"/>
                    <a:pt x="522" y="30"/>
                  </a:cubicBezTo>
                  <a:cubicBezTo>
                    <a:pt x="522" y="30"/>
                    <a:pt x="522" y="30"/>
                    <a:pt x="522" y="30"/>
                  </a:cubicBezTo>
                  <a:cubicBezTo>
                    <a:pt x="521" y="30"/>
                    <a:pt x="521" y="30"/>
                    <a:pt x="517" y="28"/>
                  </a:cubicBezTo>
                  <a:cubicBezTo>
                    <a:pt x="517" y="28"/>
                    <a:pt x="517" y="28"/>
                    <a:pt x="517" y="28"/>
                  </a:cubicBezTo>
                  <a:cubicBezTo>
                    <a:pt x="516" y="27"/>
                    <a:pt x="514" y="27"/>
                    <a:pt x="513" y="26"/>
                  </a:cubicBezTo>
                  <a:cubicBezTo>
                    <a:pt x="513" y="26"/>
                    <a:pt x="513" y="26"/>
                    <a:pt x="513" y="26"/>
                  </a:cubicBezTo>
                  <a:cubicBezTo>
                    <a:pt x="511" y="25"/>
                    <a:pt x="509" y="25"/>
                    <a:pt x="507" y="24"/>
                  </a:cubicBezTo>
                  <a:cubicBezTo>
                    <a:pt x="507" y="24"/>
                    <a:pt x="507" y="24"/>
                    <a:pt x="507" y="24"/>
                  </a:cubicBezTo>
                  <a:cubicBezTo>
                    <a:pt x="504" y="23"/>
                    <a:pt x="502" y="22"/>
                    <a:pt x="499" y="21"/>
                  </a:cubicBezTo>
                  <a:cubicBezTo>
                    <a:pt x="498" y="21"/>
                    <a:pt x="498" y="21"/>
                    <a:pt x="498" y="21"/>
                  </a:cubicBezTo>
                  <a:cubicBezTo>
                    <a:pt x="498" y="21"/>
                    <a:pt x="498" y="21"/>
                    <a:pt x="498" y="21"/>
                  </a:cubicBezTo>
                  <a:cubicBezTo>
                    <a:pt x="498" y="21"/>
                    <a:pt x="499" y="21"/>
                    <a:pt x="499" y="21"/>
                  </a:cubicBezTo>
                  <a:cubicBezTo>
                    <a:pt x="499" y="21"/>
                    <a:pt x="498" y="21"/>
                    <a:pt x="497" y="21"/>
                  </a:cubicBezTo>
                  <a:cubicBezTo>
                    <a:pt x="498" y="21"/>
                    <a:pt x="499" y="21"/>
                    <a:pt x="500" y="22"/>
                  </a:cubicBezTo>
                  <a:cubicBezTo>
                    <a:pt x="500" y="22"/>
                    <a:pt x="500" y="22"/>
                    <a:pt x="500" y="22"/>
                  </a:cubicBezTo>
                  <a:cubicBezTo>
                    <a:pt x="499" y="22"/>
                    <a:pt x="499" y="22"/>
                    <a:pt x="499" y="22"/>
                  </a:cubicBezTo>
                  <a:cubicBezTo>
                    <a:pt x="499" y="21"/>
                    <a:pt x="498" y="21"/>
                    <a:pt x="498" y="21"/>
                  </a:cubicBezTo>
                  <a:cubicBezTo>
                    <a:pt x="497" y="21"/>
                    <a:pt x="496" y="20"/>
                    <a:pt x="494" y="20"/>
                  </a:cubicBezTo>
                  <a:cubicBezTo>
                    <a:pt x="494" y="20"/>
                    <a:pt x="494" y="20"/>
                    <a:pt x="494" y="20"/>
                  </a:cubicBezTo>
                  <a:cubicBezTo>
                    <a:pt x="494" y="20"/>
                    <a:pt x="493" y="20"/>
                    <a:pt x="489" y="18"/>
                  </a:cubicBezTo>
                  <a:cubicBezTo>
                    <a:pt x="489" y="18"/>
                    <a:pt x="488" y="18"/>
                    <a:pt x="487" y="17"/>
                  </a:cubicBezTo>
                  <a:cubicBezTo>
                    <a:pt x="486" y="18"/>
                    <a:pt x="486" y="18"/>
                    <a:pt x="486" y="18"/>
                  </a:cubicBezTo>
                  <a:cubicBezTo>
                    <a:pt x="497" y="21"/>
                    <a:pt x="497" y="21"/>
                    <a:pt x="499" y="22"/>
                  </a:cubicBezTo>
                  <a:cubicBezTo>
                    <a:pt x="498" y="22"/>
                    <a:pt x="498" y="22"/>
                    <a:pt x="498" y="22"/>
                  </a:cubicBezTo>
                  <a:cubicBezTo>
                    <a:pt x="498" y="22"/>
                    <a:pt x="499"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1" y="24"/>
                    <a:pt x="501" y="24"/>
                    <a:pt x="502" y="24"/>
                  </a:cubicBezTo>
                  <a:cubicBezTo>
                    <a:pt x="502" y="24"/>
                    <a:pt x="503" y="24"/>
                    <a:pt x="503" y="25"/>
                  </a:cubicBezTo>
                  <a:cubicBezTo>
                    <a:pt x="503" y="24"/>
                    <a:pt x="503" y="24"/>
                    <a:pt x="500" y="24"/>
                  </a:cubicBezTo>
                  <a:cubicBezTo>
                    <a:pt x="499" y="24"/>
                    <a:pt x="499" y="24"/>
                    <a:pt x="499" y="24"/>
                  </a:cubicBezTo>
                  <a:cubicBezTo>
                    <a:pt x="498" y="23"/>
                    <a:pt x="498" y="23"/>
                    <a:pt x="498" y="23"/>
                  </a:cubicBezTo>
                  <a:cubicBezTo>
                    <a:pt x="500" y="24"/>
                    <a:pt x="501" y="25"/>
                    <a:pt x="502" y="25"/>
                  </a:cubicBezTo>
                  <a:cubicBezTo>
                    <a:pt x="502" y="25"/>
                    <a:pt x="502" y="25"/>
                    <a:pt x="502" y="25"/>
                  </a:cubicBezTo>
                  <a:cubicBezTo>
                    <a:pt x="503" y="26"/>
                    <a:pt x="504" y="26"/>
                    <a:pt x="504" y="27"/>
                  </a:cubicBezTo>
                  <a:cubicBezTo>
                    <a:pt x="504" y="27"/>
                    <a:pt x="504" y="27"/>
                    <a:pt x="504" y="27"/>
                  </a:cubicBezTo>
                  <a:cubicBezTo>
                    <a:pt x="506" y="29"/>
                    <a:pt x="506" y="29"/>
                    <a:pt x="515" y="34"/>
                  </a:cubicBezTo>
                  <a:cubicBezTo>
                    <a:pt x="516" y="34"/>
                    <a:pt x="516" y="34"/>
                    <a:pt x="517" y="34"/>
                  </a:cubicBezTo>
                  <a:cubicBezTo>
                    <a:pt x="517" y="35"/>
                    <a:pt x="517" y="35"/>
                    <a:pt x="517" y="35"/>
                  </a:cubicBezTo>
                  <a:cubicBezTo>
                    <a:pt x="517" y="35"/>
                    <a:pt x="517" y="35"/>
                    <a:pt x="517" y="35"/>
                  </a:cubicBezTo>
                  <a:cubicBezTo>
                    <a:pt x="517" y="35"/>
                    <a:pt x="517" y="35"/>
                    <a:pt x="517" y="35"/>
                  </a:cubicBezTo>
                  <a:cubicBezTo>
                    <a:pt x="516" y="35"/>
                    <a:pt x="516" y="35"/>
                    <a:pt x="515" y="35"/>
                  </a:cubicBezTo>
                  <a:cubicBezTo>
                    <a:pt x="515" y="36"/>
                    <a:pt x="515" y="36"/>
                    <a:pt x="514" y="36"/>
                  </a:cubicBezTo>
                  <a:cubicBezTo>
                    <a:pt x="515" y="36"/>
                    <a:pt x="515" y="36"/>
                    <a:pt x="515" y="36"/>
                  </a:cubicBezTo>
                  <a:cubicBezTo>
                    <a:pt x="515" y="37"/>
                    <a:pt x="515" y="37"/>
                    <a:pt x="515" y="37"/>
                  </a:cubicBezTo>
                  <a:cubicBezTo>
                    <a:pt x="515" y="37"/>
                    <a:pt x="515" y="37"/>
                    <a:pt x="514" y="37"/>
                  </a:cubicBezTo>
                  <a:cubicBezTo>
                    <a:pt x="515" y="37"/>
                    <a:pt x="524" y="42"/>
                    <a:pt x="525" y="43"/>
                  </a:cubicBezTo>
                  <a:cubicBezTo>
                    <a:pt x="526" y="43"/>
                    <a:pt x="526" y="43"/>
                    <a:pt x="526" y="43"/>
                  </a:cubicBezTo>
                  <a:cubicBezTo>
                    <a:pt x="526" y="43"/>
                    <a:pt x="527" y="43"/>
                    <a:pt x="530" y="44"/>
                  </a:cubicBezTo>
                  <a:cubicBezTo>
                    <a:pt x="530" y="45"/>
                    <a:pt x="531" y="45"/>
                    <a:pt x="531" y="45"/>
                  </a:cubicBezTo>
                  <a:cubicBezTo>
                    <a:pt x="532" y="46"/>
                    <a:pt x="532" y="46"/>
                    <a:pt x="532" y="46"/>
                  </a:cubicBezTo>
                  <a:cubicBezTo>
                    <a:pt x="531" y="46"/>
                    <a:pt x="531" y="46"/>
                    <a:pt x="524" y="43"/>
                  </a:cubicBezTo>
                  <a:cubicBezTo>
                    <a:pt x="524" y="43"/>
                    <a:pt x="523" y="43"/>
                    <a:pt x="523" y="43"/>
                  </a:cubicBezTo>
                  <a:cubicBezTo>
                    <a:pt x="522" y="43"/>
                    <a:pt x="521" y="42"/>
                    <a:pt x="520" y="42"/>
                  </a:cubicBezTo>
                  <a:cubicBezTo>
                    <a:pt x="519" y="41"/>
                    <a:pt x="519" y="41"/>
                    <a:pt x="519" y="41"/>
                  </a:cubicBezTo>
                  <a:cubicBezTo>
                    <a:pt x="519" y="42"/>
                    <a:pt x="519" y="42"/>
                    <a:pt x="519" y="42"/>
                  </a:cubicBezTo>
                  <a:cubicBezTo>
                    <a:pt x="520" y="43"/>
                    <a:pt x="520" y="43"/>
                    <a:pt x="520" y="43"/>
                  </a:cubicBezTo>
                  <a:cubicBezTo>
                    <a:pt x="522" y="43"/>
                    <a:pt x="522" y="43"/>
                    <a:pt x="524" y="45"/>
                  </a:cubicBezTo>
                  <a:cubicBezTo>
                    <a:pt x="524" y="45"/>
                    <a:pt x="524" y="45"/>
                    <a:pt x="522" y="44"/>
                  </a:cubicBezTo>
                  <a:cubicBezTo>
                    <a:pt x="521" y="44"/>
                    <a:pt x="521" y="44"/>
                    <a:pt x="521" y="44"/>
                  </a:cubicBezTo>
                  <a:cubicBezTo>
                    <a:pt x="523" y="46"/>
                    <a:pt x="525" y="47"/>
                    <a:pt x="526" y="47"/>
                  </a:cubicBezTo>
                  <a:cubicBezTo>
                    <a:pt x="526" y="47"/>
                    <a:pt x="526" y="47"/>
                    <a:pt x="526" y="47"/>
                  </a:cubicBezTo>
                  <a:cubicBezTo>
                    <a:pt x="526" y="47"/>
                    <a:pt x="526" y="47"/>
                    <a:pt x="526" y="47"/>
                  </a:cubicBezTo>
                  <a:cubicBezTo>
                    <a:pt x="526" y="47"/>
                    <a:pt x="526" y="47"/>
                    <a:pt x="526" y="47"/>
                  </a:cubicBezTo>
                  <a:cubicBezTo>
                    <a:pt x="526" y="47"/>
                    <a:pt x="526" y="47"/>
                    <a:pt x="526" y="47"/>
                  </a:cubicBezTo>
                  <a:cubicBezTo>
                    <a:pt x="527" y="47"/>
                    <a:pt x="527" y="47"/>
                    <a:pt x="527" y="47"/>
                  </a:cubicBezTo>
                  <a:cubicBezTo>
                    <a:pt x="527" y="47"/>
                    <a:pt x="527" y="47"/>
                    <a:pt x="527" y="47"/>
                  </a:cubicBezTo>
                  <a:cubicBezTo>
                    <a:pt x="527" y="47"/>
                    <a:pt x="527" y="47"/>
                    <a:pt x="527" y="47"/>
                  </a:cubicBezTo>
                  <a:cubicBezTo>
                    <a:pt x="527" y="47"/>
                    <a:pt x="527" y="47"/>
                    <a:pt x="527" y="47"/>
                  </a:cubicBezTo>
                  <a:cubicBezTo>
                    <a:pt x="530" y="48"/>
                    <a:pt x="533" y="50"/>
                    <a:pt x="533" y="50"/>
                  </a:cubicBezTo>
                  <a:cubicBezTo>
                    <a:pt x="530" y="48"/>
                    <a:pt x="526" y="48"/>
                    <a:pt x="523" y="46"/>
                  </a:cubicBezTo>
                  <a:cubicBezTo>
                    <a:pt x="522" y="46"/>
                    <a:pt x="521" y="45"/>
                    <a:pt x="521" y="45"/>
                  </a:cubicBezTo>
                  <a:cubicBezTo>
                    <a:pt x="515" y="41"/>
                    <a:pt x="515" y="41"/>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7" y="43"/>
                    <a:pt x="517" y="43"/>
                    <a:pt x="517" y="43"/>
                  </a:cubicBezTo>
                  <a:cubicBezTo>
                    <a:pt x="518" y="44"/>
                    <a:pt x="518" y="44"/>
                    <a:pt x="519" y="44"/>
                  </a:cubicBezTo>
                  <a:cubicBezTo>
                    <a:pt x="518" y="44"/>
                    <a:pt x="518" y="44"/>
                    <a:pt x="518" y="44"/>
                  </a:cubicBezTo>
                  <a:cubicBezTo>
                    <a:pt x="519" y="46"/>
                    <a:pt x="521" y="47"/>
                    <a:pt x="521" y="47"/>
                  </a:cubicBezTo>
                  <a:cubicBezTo>
                    <a:pt x="521" y="48"/>
                    <a:pt x="521" y="48"/>
                    <a:pt x="521" y="48"/>
                  </a:cubicBezTo>
                  <a:cubicBezTo>
                    <a:pt x="530" y="53"/>
                    <a:pt x="530" y="53"/>
                    <a:pt x="532" y="54"/>
                  </a:cubicBezTo>
                  <a:cubicBezTo>
                    <a:pt x="532" y="55"/>
                    <a:pt x="532" y="55"/>
                    <a:pt x="532" y="55"/>
                  </a:cubicBezTo>
                  <a:cubicBezTo>
                    <a:pt x="534" y="56"/>
                    <a:pt x="537" y="58"/>
                    <a:pt x="539" y="60"/>
                  </a:cubicBezTo>
                  <a:cubicBezTo>
                    <a:pt x="540" y="60"/>
                    <a:pt x="541" y="60"/>
                    <a:pt x="541" y="60"/>
                  </a:cubicBezTo>
                  <a:cubicBezTo>
                    <a:pt x="541" y="59"/>
                    <a:pt x="540" y="59"/>
                    <a:pt x="540" y="58"/>
                  </a:cubicBezTo>
                  <a:cubicBezTo>
                    <a:pt x="540" y="58"/>
                    <a:pt x="540" y="58"/>
                    <a:pt x="540" y="58"/>
                  </a:cubicBezTo>
                  <a:cubicBezTo>
                    <a:pt x="546" y="60"/>
                    <a:pt x="550" y="65"/>
                    <a:pt x="556" y="67"/>
                  </a:cubicBezTo>
                  <a:cubicBezTo>
                    <a:pt x="557" y="68"/>
                    <a:pt x="558" y="68"/>
                    <a:pt x="559" y="69"/>
                  </a:cubicBezTo>
                  <a:cubicBezTo>
                    <a:pt x="558" y="70"/>
                    <a:pt x="558" y="70"/>
                    <a:pt x="558" y="70"/>
                  </a:cubicBezTo>
                  <a:cubicBezTo>
                    <a:pt x="555" y="68"/>
                    <a:pt x="555" y="68"/>
                    <a:pt x="553" y="67"/>
                  </a:cubicBezTo>
                  <a:cubicBezTo>
                    <a:pt x="553" y="66"/>
                    <a:pt x="553" y="66"/>
                    <a:pt x="552" y="66"/>
                  </a:cubicBezTo>
                  <a:cubicBezTo>
                    <a:pt x="552" y="66"/>
                    <a:pt x="546" y="61"/>
                    <a:pt x="544" y="62"/>
                  </a:cubicBezTo>
                  <a:cubicBezTo>
                    <a:pt x="543" y="62"/>
                    <a:pt x="543" y="62"/>
                    <a:pt x="543" y="62"/>
                  </a:cubicBezTo>
                  <a:cubicBezTo>
                    <a:pt x="544" y="64"/>
                    <a:pt x="554" y="73"/>
                    <a:pt x="554" y="73"/>
                  </a:cubicBezTo>
                  <a:cubicBezTo>
                    <a:pt x="553" y="73"/>
                    <a:pt x="553" y="73"/>
                    <a:pt x="553" y="73"/>
                  </a:cubicBezTo>
                  <a:cubicBezTo>
                    <a:pt x="553" y="73"/>
                    <a:pt x="553" y="74"/>
                    <a:pt x="553" y="75"/>
                  </a:cubicBezTo>
                  <a:cubicBezTo>
                    <a:pt x="553" y="75"/>
                    <a:pt x="554" y="76"/>
                    <a:pt x="554" y="76"/>
                  </a:cubicBezTo>
                  <a:cubicBezTo>
                    <a:pt x="554" y="76"/>
                    <a:pt x="554" y="76"/>
                    <a:pt x="554" y="76"/>
                  </a:cubicBezTo>
                  <a:cubicBezTo>
                    <a:pt x="553" y="76"/>
                    <a:pt x="553" y="76"/>
                    <a:pt x="551" y="76"/>
                  </a:cubicBezTo>
                  <a:cubicBezTo>
                    <a:pt x="550" y="75"/>
                    <a:pt x="549" y="75"/>
                    <a:pt x="548" y="75"/>
                  </a:cubicBezTo>
                  <a:cubicBezTo>
                    <a:pt x="547" y="75"/>
                    <a:pt x="547" y="75"/>
                    <a:pt x="547" y="75"/>
                  </a:cubicBezTo>
                  <a:cubicBezTo>
                    <a:pt x="547" y="74"/>
                    <a:pt x="546" y="74"/>
                    <a:pt x="546" y="73"/>
                  </a:cubicBezTo>
                  <a:cubicBezTo>
                    <a:pt x="547" y="73"/>
                    <a:pt x="548" y="74"/>
                    <a:pt x="550" y="74"/>
                  </a:cubicBezTo>
                  <a:cubicBezTo>
                    <a:pt x="550" y="73"/>
                    <a:pt x="550" y="72"/>
                    <a:pt x="547" y="68"/>
                  </a:cubicBezTo>
                  <a:cubicBezTo>
                    <a:pt x="547" y="68"/>
                    <a:pt x="547" y="68"/>
                    <a:pt x="533" y="57"/>
                  </a:cubicBezTo>
                  <a:cubicBezTo>
                    <a:pt x="532" y="56"/>
                    <a:pt x="532" y="56"/>
                    <a:pt x="531" y="56"/>
                  </a:cubicBezTo>
                  <a:cubicBezTo>
                    <a:pt x="527" y="52"/>
                    <a:pt x="527" y="52"/>
                    <a:pt x="520" y="48"/>
                  </a:cubicBezTo>
                  <a:cubicBezTo>
                    <a:pt x="518" y="47"/>
                    <a:pt x="516" y="45"/>
                    <a:pt x="515" y="44"/>
                  </a:cubicBezTo>
                  <a:cubicBezTo>
                    <a:pt x="515" y="44"/>
                    <a:pt x="515" y="44"/>
                    <a:pt x="516" y="44"/>
                  </a:cubicBezTo>
                  <a:cubicBezTo>
                    <a:pt x="510" y="41"/>
                    <a:pt x="510" y="41"/>
                    <a:pt x="510" y="41"/>
                  </a:cubicBezTo>
                  <a:cubicBezTo>
                    <a:pt x="509" y="41"/>
                    <a:pt x="508" y="40"/>
                    <a:pt x="507" y="40"/>
                  </a:cubicBezTo>
                  <a:cubicBezTo>
                    <a:pt x="506" y="40"/>
                    <a:pt x="506" y="40"/>
                    <a:pt x="506" y="40"/>
                  </a:cubicBezTo>
                  <a:cubicBezTo>
                    <a:pt x="505" y="40"/>
                    <a:pt x="505" y="40"/>
                    <a:pt x="505" y="40"/>
                  </a:cubicBezTo>
                  <a:cubicBezTo>
                    <a:pt x="506" y="41"/>
                    <a:pt x="506" y="41"/>
                    <a:pt x="506" y="41"/>
                  </a:cubicBezTo>
                  <a:cubicBezTo>
                    <a:pt x="505" y="41"/>
                    <a:pt x="505" y="41"/>
                    <a:pt x="505" y="41"/>
                  </a:cubicBezTo>
                  <a:cubicBezTo>
                    <a:pt x="506" y="43"/>
                    <a:pt x="513" y="48"/>
                    <a:pt x="513" y="48"/>
                  </a:cubicBezTo>
                  <a:cubicBezTo>
                    <a:pt x="512" y="48"/>
                    <a:pt x="512" y="48"/>
                    <a:pt x="512" y="48"/>
                  </a:cubicBezTo>
                  <a:cubicBezTo>
                    <a:pt x="512" y="49"/>
                    <a:pt x="512" y="49"/>
                    <a:pt x="512" y="49"/>
                  </a:cubicBezTo>
                  <a:cubicBezTo>
                    <a:pt x="513" y="50"/>
                    <a:pt x="513" y="50"/>
                    <a:pt x="513" y="50"/>
                  </a:cubicBezTo>
                  <a:cubicBezTo>
                    <a:pt x="514" y="50"/>
                    <a:pt x="514" y="50"/>
                    <a:pt x="514" y="50"/>
                  </a:cubicBezTo>
                  <a:cubicBezTo>
                    <a:pt x="514" y="51"/>
                    <a:pt x="515" y="51"/>
                    <a:pt x="515" y="51"/>
                  </a:cubicBezTo>
                  <a:cubicBezTo>
                    <a:pt x="516" y="51"/>
                    <a:pt x="519" y="53"/>
                    <a:pt x="520" y="54"/>
                  </a:cubicBezTo>
                  <a:cubicBezTo>
                    <a:pt x="521" y="56"/>
                    <a:pt x="523" y="57"/>
                    <a:pt x="530" y="60"/>
                  </a:cubicBezTo>
                  <a:cubicBezTo>
                    <a:pt x="532" y="62"/>
                    <a:pt x="532" y="62"/>
                    <a:pt x="535" y="65"/>
                  </a:cubicBezTo>
                  <a:cubicBezTo>
                    <a:pt x="535" y="65"/>
                    <a:pt x="534" y="65"/>
                    <a:pt x="534" y="65"/>
                  </a:cubicBezTo>
                  <a:cubicBezTo>
                    <a:pt x="533" y="65"/>
                    <a:pt x="533" y="65"/>
                    <a:pt x="516" y="57"/>
                  </a:cubicBezTo>
                  <a:cubicBezTo>
                    <a:pt x="515" y="57"/>
                    <a:pt x="515" y="57"/>
                    <a:pt x="514" y="57"/>
                  </a:cubicBezTo>
                  <a:cubicBezTo>
                    <a:pt x="513" y="57"/>
                    <a:pt x="512" y="56"/>
                    <a:pt x="511" y="56"/>
                  </a:cubicBezTo>
                  <a:cubicBezTo>
                    <a:pt x="510" y="56"/>
                    <a:pt x="510" y="56"/>
                    <a:pt x="509" y="56"/>
                  </a:cubicBezTo>
                  <a:cubicBezTo>
                    <a:pt x="507" y="55"/>
                    <a:pt x="505" y="54"/>
                    <a:pt x="503" y="53"/>
                  </a:cubicBezTo>
                  <a:cubicBezTo>
                    <a:pt x="502" y="53"/>
                    <a:pt x="502" y="52"/>
                    <a:pt x="501" y="52"/>
                  </a:cubicBezTo>
                  <a:cubicBezTo>
                    <a:pt x="500" y="52"/>
                    <a:pt x="500" y="52"/>
                    <a:pt x="500" y="52"/>
                  </a:cubicBezTo>
                  <a:cubicBezTo>
                    <a:pt x="500" y="53"/>
                    <a:pt x="500" y="53"/>
                    <a:pt x="500" y="53"/>
                  </a:cubicBezTo>
                  <a:cubicBezTo>
                    <a:pt x="504" y="57"/>
                    <a:pt x="511" y="56"/>
                    <a:pt x="514" y="62"/>
                  </a:cubicBezTo>
                  <a:cubicBezTo>
                    <a:pt x="514" y="62"/>
                    <a:pt x="514" y="62"/>
                    <a:pt x="514" y="62"/>
                  </a:cubicBezTo>
                  <a:cubicBezTo>
                    <a:pt x="514" y="63"/>
                    <a:pt x="514" y="64"/>
                    <a:pt x="514" y="65"/>
                  </a:cubicBezTo>
                  <a:cubicBezTo>
                    <a:pt x="514" y="65"/>
                    <a:pt x="514" y="65"/>
                    <a:pt x="514" y="65"/>
                  </a:cubicBezTo>
                  <a:cubicBezTo>
                    <a:pt x="510" y="61"/>
                    <a:pt x="510" y="61"/>
                    <a:pt x="510" y="61"/>
                  </a:cubicBezTo>
                  <a:cubicBezTo>
                    <a:pt x="509" y="61"/>
                    <a:pt x="509" y="61"/>
                    <a:pt x="509" y="61"/>
                  </a:cubicBezTo>
                  <a:cubicBezTo>
                    <a:pt x="509" y="61"/>
                    <a:pt x="509" y="61"/>
                    <a:pt x="509" y="61"/>
                  </a:cubicBezTo>
                  <a:cubicBezTo>
                    <a:pt x="509" y="62"/>
                    <a:pt x="509" y="62"/>
                    <a:pt x="509" y="62"/>
                  </a:cubicBezTo>
                  <a:cubicBezTo>
                    <a:pt x="508" y="63"/>
                    <a:pt x="508" y="63"/>
                    <a:pt x="508" y="63"/>
                  </a:cubicBezTo>
                  <a:cubicBezTo>
                    <a:pt x="508" y="63"/>
                    <a:pt x="508" y="63"/>
                    <a:pt x="508" y="63"/>
                  </a:cubicBezTo>
                  <a:cubicBezTo>
                    <a:pt x="507" y="62"/>
                    <a:pt x="507" y="62"/>
                    <a:pt x="507" y="62"/>
                  </a:cubicBezTo>
                  <a:cubicBezTo>
                    <a:pt x="522" y="79"/>
                    <a:pt x="537" y="99"/>
                    <a:pt x="550" y="121"/>
                  </a:cubicBezTo>
                  <a:cubicBezTo>
                    <a:pt x="614" y="121"/>
                    <a:pt x="649" y="120"/>
                    <a:pt x="646" y="118"/>
                  </a:cubicBezTo>
                  <a:cubicBezTo>
                    <a:pt x="644" y="116"/>
                    <a:pt x="644" y="116"/>
                    <a:pt x="644" y="116"/>
                  </a:cubicBezTo>
                  <a:cubicBezTo>
                    <a:pt x="617" y="89"/>
                    <a:pt x="617" y="89"/>
                    <a:pt x="602" y="77"/>
                  </a:cubicBezTo>
                  <a:cubicBezTo>
                    <a:pt x="573" y="57"/>
                    <a:pt x="569" y="54"/>
                    <a:pt x="554" y="46"/>
                  </a:cubicBezTo>
                  <a:moveTo>
                    <a:pt x="624" y="357"/>
                  </a:moveTo>
                  <a:cubicBezTo>
                    <a:pt x="624" y="357"/>
                    <a:pt x="624" y="357"/>
                    <a:pt x="624" y="357"/>
                  </a:cubicBezTo>
                  <a:cubicBezTo>
                    <a:pt x="624" y="356"/>
                    <a:pt x="624" y="354"/>
                    <a:pt x="623" y="354"/>
                  </a:cubicBezTo>
                  <a:cubicBezTo>
                    <a:pt x="623" y="353"/>
                    <a:pt x="622" y="353"/>
                    <a:pt x="621" y="353"/>
                  </a:cubicBezTo>
                  <a:cubicBezTo>
                    <a:pt x="620" y="352"/>
                    <a:pt x="620" y="352"/>
                    <a:pt x="620" y="352"/>
                  </a:cubicBezTo>
                  <a:cubicBezTo>
                    <a:pt x="619" y="351"/>
                    <a:pt x="620" y="349"/>
                    <a:pt x="619" y="348"/>
                  </a:cubicBezTo>
                  <a:cubicBezTo>
                    <a:pt x="618" y="346"/>
                    <a:pt x="616" y="345"/>
                    <a:pt x="615" y="345"/>
                  </a:cubicBezTo>
                  <a:cubicBezTo>
                    <a:pt x="613" y="345"/>
                    <a:pt x="615" y="341"/>
                    <a:pt x="614" y="340"/>
                  </a:cubicBezTo>
                  <a:cubicBezTo>
                    <a:pt x="612" y="338"/>
                    <a:pt x="612" y="338"/>
                    <a:pt x="612" y="338"/>
                  </a:cubicBezTo>
                  <a:cubicBezTo>
                    <a:pt x="612" y="338"/>
                    <a:pt x="611" y="338"/>
                    <a:pt x="610" y="338"/>
                  </a:cubicBezTo>
                  <a:cubicBezTo>
                    <a:pt x="611" y="341"/>
                    <a:pt x="611" y="341"/>
                    <a:pt x="610" y="342"/>
                  </a:cubicBezTo>
                  <a:cubicBezTo>
                    <a:pt x="610" y="354"/>
                    <a:pt x="611" y="365"/>
                    <a:pt x="610" y="376"/>
                  </a:cubicBezTo>
                  <a:cubicBezTo>
                    <a:pt x="611" y="376"/>
                    <a:pt x="611" y="376"/>
                    <a:pt x="611" y="376"/>
                  </a:cubicBezTo>
                  <a:cubicBezTo>
                    <a:pt x="612" y="376"/>
                    <a:pt x="612" y="376"/>
                    <a:pt x="612" y="376"/>
                  </a:cubicBezTo>
                  <a:cubicBezTo>
                    <a:pt x="613" y="376"/>
                    <a:pt x="613" y="376"/>
                    <a:pt x="613" y="376"/>
                  </a:cubicBezTo>
                  <a:cubicBezTo>
                    <a:pt x="614" y="375"/>
                    <a:pt x="614" y="374"/>
                    <a:pt x="614" y="374"/>
                  </a:cubicBezTo>
                  <a:cubicBezTo>
                    <a:pt x="614" y="373"/>
                    <a:pt x="614" y="373"/>
                    <a:pt x="614" y="372"/>
                  </a:cubicBezTo>
                  <a:cubicBezTo>
                    <a:pt x="614" y="372"/>
                    <a:pt x="614" y="372"/>
                    <a:pt x="614" y="372"/>
                  </a:cubicBezTo>
                  <a:cubicBezTo>
                    <a:pt x="614" y="370"/>
                    <a:pt x="616" y="368"/>
                    <a:pt x="617" y="368"/>
                  </a:cubicBezTo>
                  <a:cubicBezTo>
                    <a:pt x="618" y="368"/>
                    <a:pt x="618" y="368"/>
                    <a:pt x="618" y="368"/>
                  </a:cubicBezTo>
                  <a:cubicBezTo>
                    <a:pt x="618" y="368"/>
                    <a:pt x="618" y="369"/>
                    <a:pt x="619" y="369"/>
                  </a:cubicBezTo>
                  <a:cubicBezTo>
                    <a:pt x="620" y="366"/>
                    <a:pt x="619" y="362"/>
                    <a:pt x="620" y="359"/>
                  </a:cubicBezTo>
                  <a:cubicBezTo>
                    <a:pt x="620" y="358"/>
                    <a:pt x="620" y="358"/>
                    <a:pt x="622" y="358"/>
                  </a:cubicBezTo>
                  <a:cubicBezTo>
                    <a:pt x="622" y="358"/>
                    <a:pt x="623" y="358"/>
                    <a:pt x="624" y="357"/>
                  </a:cubicBezTo>
                  <a:moveTo>
                    <a:pt x="743" y="321"/>
                  </a:moveTo>
                  <a:cubicBezTo>
                    <a:pt x="741" y="310"/>
                    <a:pt x="738" y="295"/>
                    <a:pt x="736" y="284"/>
                  </a:cubicBezTo>
                  <a:cubicBezTo>
                    <a:pt x="736" y="287"/>
                    <a:pt x="690" y="289"/>
                    <a:pt x="605" y="288"/>
                  </a:cubicBezTo>
                  <a:cubicBezTo>
                    <a:pt x="607" y="300"/>
                    <a:pt x="608" y="313"/>
                    <a:pt x="609" y="325"/>
                  </a:cubicBezTo>
                  <a:cubicBezTo>
                    <a:pt x="610" y="327"/>
                    <a:pt x="610" y="330"/>
                    <a:pt x="612" y="331"/>
                  </a:cubicBezTo>
                  <a:cubicBezTo>
                    <a:pt x="614" y="331"/>
                    <a:pt x="616" y="331"/>
                    <a:pt x="618" y="331"/>
                  </a:cubicBezTo>
                  <a:cubicBezTo>
                    <a:pt x="621" y="330"/>
                    <a:pt x="621" y="334"/>
                    <a:pt x="623" y="334"/>
                  </a:cubicBezTo>
                  <a:cubicBezTo>
                    <a:pt x="625" y="334"/>
                    <a:pt x="627" y="334"/>
                    <a:pt x="628" y="334"/>
                  </a:cubicBezTo>
                  <a:cubicBezTo>
                    <a:pt x="629" y="335"/>
                    <a:pt x="629" y="335"/>
                    <a:pt x="630" y="335"/>
                  </a:cubicBezTo>
                  <a:cubicBezTo>
                    <a:pt x="637" y="335"/>
                    <a:pt x="637" y="335"/>
                    <a:pt x="637" y="335"/>
                  </a:cubicBezTo>
                  <a:cubicBezTo>
                    <a:pt x="643" y="334"/>
                    <a:pt x="643" y="334"/>
                    <a:pt x="643" y="334"/>
                  </a:cubicBezTo>
                  <a:cubicBezTo>
                    <a:pt x="644" y="334"/>
                    <a:pt x="646" y="334"/>
                    <a:pt x="647" y="334"/>
                  </a:cubicBezTo>
                  <a:cubicBezTo>
                    <a:pt x="648" y="334"/>
                    <a:pt x="655" y="341"/>
                    <a:pt x="656" y="346"/>
                  </a:cubicBezTo>
                  <a:cubicBezTo>
                    <a:pt x="656" y="346"/>
                    <a:pt x="656" y="346"/>
                    <a:pt x="657" y="346"/>
                  </a:cubicBezTo>
                  <a:cubicBezTo>
                    <a:pt x="657" y="347"/>
                    <a:pt x="657" y="347"/>
                    <a:pt x="658" y="349"/>
                  </a:cubicBezTo>
                  <a:cubicBezTo>
                    <a:pt x="659" y="349"/>
                    <a:pt x="659" y="349"/>
                    <a:pt x="660" y="349"/>
                  </a:cubicBezTo>
                  <a:cubicBezTo>
                    <a:pt x="661" y="349"/>
                    <a:pt x="661" y="349"/>
                    <a:pt x="664" y="351"/>
                  </a:cubicBezTo>
                  <a:cubicBezTo>
                    <a:pt x="657" y="352"/>
                    <a:pt x="661" y="356"/>
                    <a:pt x="661" y="356"/>
                  </a:cubicBezTo>
                  <a:cubicBezTo>
                    <a:pt x="664" y="358"/>
                    <a:pt x="663" y="363"/>
                    <a:pt x="668" y="363"/>
                  </a:cubicBezTo>
                  <a:cubicBezTo>
                    <a:pt x="670" y="360"/>
                    <a:pt x="670" y="360"/>
                    <a:pt x="671" y="360"/>
                  </a:cubicBezTo>
                  <a:cubicBezTo>
                    <a:pt x="671" y="359"/>
                    <a:pt x="671" y="358"/>
                    <a:pt x="672" y="358"/>
                  </a:cubicBezTo>
                  <a:cubicBezTo>
                    <a:pt x="672" y="358"/>
                    <a:pt x="672" y="357"/>
                    <a:pt x="673" y="357"/>
                  </a:cubicBezTo>
                  <a:cubicBezTo>
                    <a:pt x="676" y="360"/>
                    <a:pt x="676" y="371"/>
                    <a:pt x="676" y="372"/>
                  </a:cubicBezTo>
                  <a:cubicBezTo>
                    <a:pt x="676" y="373"/>
                    <a:pt x="676" y="374"/>
                    <a:pt x="676" y="375"/>
                  </a:cubicBezTo>
                  <a:cubicBezTo>
                    <a:pt x="674" y="389"/>
                    <a:pt x="682" y="401"/>
                    <a:pt x="681" y="415"/>
                  </a:cubicBezTo>
                  <a:cubicBezTo>
                    <a:pt x="681" y="416"/>
                    <a:pt x="681" y="416"/>
                    <a:pt x="681" y="416"/>
                  </a:cubicBezTo>
                  <a:cubicBezTo>
                    <a:pt x="680" y="424"/>
                    <a:pt x="683" y="431"/>
                    <a:pt x="683" y="439"/>
                  </a:cubicBezTo>
                  <a:cubicBezTo>
                    <a:pt x="684" y="439"/>
                    <a:pt x="684" y="440"/>
                    <a:pt x="684" y="441"/>
                  </a:cubicBezTo>
                  <a:cubicBezTo>
                    <a:pt x="684" y="441"/>
                    <a:pt x="685" y="441"/>
                    <a:pt x="685" y="441"/>
                  </a:cubicBezTo>
                  <a:cubicBezTo>
                    <a:pt x="690" y="437"/>
                    <a:pt x="690" y="437"/>
                    <a:pt x="696" y="409"/>
                  </a:cubicBezTo>
                  <a:cubicBezTo>
                    <a:pt x="696" y="407"/>
                    <a:pt x="697" y="405"/>
                    <a:pt x="697" y="402"/>
                  </a:cubicBezTo>
                  <a:cubicBezTo>
                    <a:pt x="697" y="395"/>
                    <a:pt x="697" y="395"/>
                    <a:pt x="698" y="394"/>
                  </a:cubicBezTo>
                  <a:cubicBezTo>
                    <a:pt x="705" y="394"/>
                    <a:pt x="710" y="372"/>
                    <a:pt x="710" y="371"/>
                  </a:cubicBezTo>
                  <a:cubicBezTo>
                    <a:pt x="710" y="371"/>
                    <a:pt x="710" y="371"/>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4" y="367"/>
                    <a:pt x="714" y="367"/>
                    <a:pt x="714" y="367"/>
                  </a:cubicBezTo>
                  <a:cubicBezTo>
                    <a:pt x="715" y="366"/>
                    <a:pt x="715" y="366"/>
                    <a:pt x="715" y="358"/>
                  </a:cubicBezTo>
                  <a:cubicBezTo>
                    <a:pt x="716" y="357"/>
                    <a:pt x="716" y="357"/>
                    <a:pt x="717" y="357"/>
                  </a:cubicBezTo>
                  <a:cubicBezTo>
                    <a:pt x="718" y="358"/>
                    <a:pt x="718" y="358"/>
                    <a:pt x="718" y="358"/>
                  </a:cubicBezTo>
                  <a:cubicBezTo>
                    <a:pt x="718" y="358"/>
                    <a:pt x="718" y="358"/>
                    <a:pt x="718" y="358"/>
                  </a:cubicBezTo>
                  <a:cubicBezTo>
                    <a:pt x="719" y="357"/>
                    <a:pt x="720" y="355"/>
                    <a:pt x="721" y="354"/>
                  </a:cubicBezTo>
                  <a:cubicBezTo>
                    <a:pt x="721" y="353"/>
                    <a:pt x="722" y="353"/>
                    <a:pt x="723" y="353"/>
                  </a:cubicBezTo>
                  <a:cubicBezTo>
                    <a:pt x="723" y="352"/>
                    <a:pt x="723" y="351"/>
                    <a:pt x="723" y="350"/>
                  </a:cubicBezTo>
                  <a:cubicBezTo>
                    <a:pt x="724" y="350"/>
                    <a:pt x="724" y="350"/>
                    <a:pt x="724" y="350"/>
                  </a:cubicBezTo>
                  <a:cubicBezTo>
                    <a:pt x="725" y="353"/>
                    <a:pt x="726" y="358"/>
                    <a:pt x="727" y="365"/>
                  </a:cubicBezTo>
                  <a:cubicBezTo>
                    <a:pt x="728" y="369"/>
                    <a:pt x="728" y="369"/>
                    <a:pt x="728" y="370"/>
                  </a:cubicBezTo>
                  <a:cubicBezTo>
                    <a:pt x="728" y="371"/>
                    <a:pt x="728" y="371"/>
                    <a:pt x="728" y="372"/>
                  </a:cubicBezTo>
                  <a:cubicBezTo>
                    <a:pt x="728" y="373"/>
                    <a:pt x="728" y="373"/>
                    <a:pt x="728" y="375"/>
                  </a:cubicBezTo>
                  <a:cubicBezTo>
                    <a:pt x="728" y="376"/>
                    <a:pt x="728" y="376"/>
                    <a:pt x="728" y="376"/>
                  </a:cubicBezTo>
                  <a:cubicBezTo>
                    <a:pt x="729" y="376"/>
                    <a:pt x="729" y="376"/>
                    <a:pt x="729" y="376"/>
                  </a:cubicBezTo>
                  <a:cubicBezTo>
                    <a:pt x="732" y="381"/>
                    <a:pt x="727" y="387"/>
                    <a:pt x="730" y="392"/>
                  </a:cubicBezTo>
                  <a:cubicBezTo>
                    <a:pt x="731" y="392"/>
                    <a:pt x="731" y="392"/>
                    <a:pt x="731" y="392"/>
                  </a:cubicBezTo>
                  <a:cubicBezTo>
                    <a:pt x="731" y="391"/>
                    <a:pt x="732" y="391"/>
                    <a:pt x="733" y="389"/>
                  </a:cubicBezTo>
                  <a:cubicBezTo>
                    <a:pt x="733" y="389"/>
                    <a:pt x="733" y="388"/>
                    <a:pt x="733" y="388"/>
                  </a:cubicBezTo>
                  <a:cubicBezTo>
                    <a:pt x="733" y="387"/>
                    <a:pt x="733" y="387"/>
                    <a:pt x="733" y="387"/>
                  </a:cubicBezTo>
                  <a:cubicBezTo>
                    <a:pt x="733" y="386"/>
                    <a:pt x="733" y="386"/>
                    <a:pt x="733" y="385"/>
                  </a:cubicBezTo>
                  <a:cubicBezTo>
                    <a:pt x="737" y="389"/>
                    <a:pt x="735" y="403"/>
                    <a:pt x="731" y="428"/>
                  </a:cubicBezTo>
                  <a:cubicBezTo>
                    <a:pt x="731" y="429"/>
                    <a:pt x="731" y="430"/>
                    <a:pt x="731" y="430"/>
                  </a:cubicBezTo>
                  <a:cubicBezTo>
                    <a:pt x="730" y="436"/>
                    <a:pt x="731" y="442"/>
                    <a:pt x="730" y="448"/>
                  </a:cubicBezTo>
                  <a:cubicBezTo>
                    <a:pt x="730" y="449"/>
                    <a:pt x="730" y="449"/>
                    <a:pt x="730" y="449"/>
                  </a:cubicBezTo>
                  <a:cubicBezTo>
                    <a:pt x="729" y="453"/>
                    <a:pt x="729" y="456"/>
                    <a:pt x="729" y="459"/>
                  </a:cubicBezTo>
                  <a:cubicBezTo>
                    <a:pt x="728" y="462"/>
                    <a:pt x="728" y="464"/>
                    <a:pt x="727" y="467"/>
                  </a:cubicBezTo>
                  <a:cubicBezTo>
                    <a:pt x="726" y="470"/>
                    <a:pt x="725" y="476"/>
                    <a:pt x="726" y="480"/>
                  </a:cubicBezTo>
                  <a:cubicBezTo>
                    <a:pt x="726" y="480"/>
                    <a:pt x="726" y="480"/>
                    <a:pt x="726" y="480"/>
                  </a:cubicBezTo>
                  <a:cubicBezTo>
                    <a:pt x="727" y="478"/>
                    <a:pt x="727" y="476"/>
                    <a:pt x="727" y="476"/>
                  </a:cubicBezTo>
                  <a:cubicBezTo>
                    <a:pt x="728" y="473"/>
                    <a:pt x="731" y="459"/>
                    <a:pt x="731" y="459"/>
                  </a:cubicBezTo>
                  <a:cubicBezTo>
                    <a:pt x="731" y="458"/>
                    <a:pt x="731" y="458"/>
                    <a:pt x="731" y="458"/>
                  </a:cubicBezTo>
                  <a:cubicBezTo>
                    <a:pt x="731" y="457"/>
                    <a:pt x="731" y="457"/>
                    <a:pt x="732" y="457"/>
                  </a:cubicBezTo>
                  <a:cubicBezTo>
                    <a:pt x="732" y="456"/>
                    <a:pt x="732" y="456"/>
                    <a:pt x="732" y="455"/>
                  </a:cubicBezTo>
                  <a:cubicBezTo>
                    <a:pt x="732" y="455"/>
                    <a:pt x="732" y="454"/>
                    <a:pt x="732" y="454"/>
                  </a:cubicBezTo>
                  <a:cubicBezTo>
                    <a:pt x="732" y="453"/>
                    <a:pt x="733" y="452"/>
                    <a:pt x="733" y="451"/>
                  </a:cubicBezTo>
                  <a:cubicBezTo>
                    <a:pt x="732" y="450"/>
                    <a:pt x="732" y="438"/>
                    <a:pt x="733" y="434"/>
                  </a:cubicBezTo>
                  <a:cubicBezTo>
                    <a:pt x="733" y="433"/>
                    <a:pt x="733" y="433"/>
                    <a:pt x="733" y="432"/>
                  </a:cubicBezTo>
                  <a:cubicBezTo>
                    <a:pt x="733" y="431"/>
                    <a:pt x="733" y="431"/>
                    <a:pt x="733" y="430"/>
                  </a:cubicBezTo>
                  <a:cubicBezTo>
                    <a:pt x="733" y="428"/>
                    <a:pt x="733" y="426"/>
                    <a:pt x="733" y="424"/>
                  </a:cubicBezTo>
                  <a:cubicBezTo>
                    <a:pt x="734" y="421"/>
                    <a:pt x="737" y="408"/>
                    <a:pt x="737" y="407"/>
                  </a:cubicBezTo>
                  <a:cubicBezTo>
                    <a:pt x="738" y="410"/>
                    <a:pt x="737" y="412"/>
                    <a:pt x="737" y="414"/>
                  </a:cubicBezTo>
                  <a:cubicBezTo>
                    <a:pt x="738" y="414"/>
                    <a:pt x="738" y="414"/>
                    <a:pt x="738" y="414"/>
                  </a:cubicBezTo>
                  <a:cubicBezTo>
                    <a:pt x="738" y="413"/>
                    <a:pt x="738" y="413"/>
                    <a:pt x="738" y="413"/>
                  </a:cubicBezTo>
                  <a:cubicBezTo>
                    <a:pt x="739" y="417"/>
                    <a:pt x="739" y="417"/>
                    <a:pt x="737" y="440"/>
                  </a:cubicBezTo>
                  <a:cubicBezTo>
                    <a:pt x="742" y="419"/>
                    <a:pt x="742" y="419"/>
                    <a:pt x="743" y="409"/>
                  </a:cubicBezTo>
                  <a:cubicBezTo>
                    <a:pt x="743" y="407"/>
                    <a:pt x="744" y="406"/>
                    <a:pt x="744" y="404"/>
                  </a:cubicBezTo>
                  <a:cubicBezTo>
                    <a:pt x="745" y="395"/>
                    <a:pt x="745" y="395"/>
                    <a:pt x="744" y="385"/>
                  </a:cubicBezTo>
                  <a:cubicBezTo>
                    <a:pt x="743" y="379"/>
                    <a:pt x="743" y="364"/>
                    <a:pt x="744" y="355"/>
                  </a:cubicBezTo>
                  <a:cubicBezTo>
                    <a:pt x="745" y="355"/>
                    <a:pt x="745" y="356"/>
                    <a:pt x="745" y="356"/>
                  </a:cubicBezTo>
                  <a:cubicBezTo>
                    <a:pt x="745" y="357"/>
                    <a:pt x="745" y="357"/>
                    <a:pt x="745" y="357"/>
                  </a:cubicBezTo>
                  <a:cubicBezTo>
                    <a:pt x="745" y="360"/>
                    <a:pt x="745" y="362"/>
                    <a:pt x="745" y="364"/>
                  </a:cubicBezTo>
                  <a:cubicBezTo>
                    <a:pt x="745" y="368"/>
                    <a:pt x="745" y="371"/>
                    <a:pt x="745" y="374"/>
                  </a:cubicBezTo>
                  <a:cubicBezTo>
                    <a:pt x="745" y="375"/>
                    <a:pt x="745" y="375"/>
                    <a:pt x="746" y="375"/>
                  </a:cubicBezTo>
                  <a:cubicBezTo>
                    <a:pt x="746" y="365"/>
                    <a:pt x="746" y="365"/>
                    <a:pt x="745" y="364"/>
                  </a:cubicBezTo>
                  <a:cubicBezTo>
                    <a:pt x="745" y="361"/>
                    <a:pt x="745" y="359"/>
                    <a:pt x="745" y="356"/>
                  </a:cubicBezTo>
                  <a:cubicBezTo>
                    <a:pt x="745" y="356"/>
                    <a:pt x="745" y="356"/>
                    <a:pt x="745" y="356"/>
                  </a:cubicBezTo>
                  <a:cubicBezTo>
                    <a:pt x="745" y="355"/>
                    <a:pt x="745" y="354"/>
                    <a:pt x="745" y="353"/>
                  </a:cubicBezTo>
                  <a:cubicBezTo>
                    <a:pt x="745" y="352"/>
                    <a:pt x="745" y="352"/>
                    <a:pt x="745" y="352"/>
                  </a:cubicBezTo>
                  <a:cubicBezTo>
                    <a:pt x="745" y="343"/>
                    <a:pt x="744" y="330"/>
                    <a:pt x="743" y="321"/>
                  </a:cubicBezTo>
                  <a:moveTo>
                    <a:pt x="299" y="117"/>
                  </a:moveTo>
                  <a:cubicBezTo>
                    <a:pt x="299" y="117"/>
                    <a:pt x="299" y="117"/>
                    <a:pt x="299" y="117"/>
                  </a:cubicBezTo>
                  <a:cubicBezTo>
                    <a:pt x="297" y="117"/>
                    <a:pt x="297" y="117"/>
                    <a:pt x="297" y="117"/>
                  </a:cubicBezTo>
                  <a:cubicBezTo>
                    <a:pt x="297" y="118"/>
                    <a:pt x="296" y="118"/>
                    <a:pt x="296" y="118"/>
                  </a:cubicBezTo>
                  <a:cubicBezTo>
                    <a:pt x="295" y="119"/>
                    <a:pt x="295" y="119"/>
                    <a:pt x="295" y="119"/>
                  </a:cubicBezTo>
                  <a:cubicBezTo>
                    <a:pt x="295" y="119"/>
                    <a:pt x="295" y="119"/>
                    <a:pt x="295" y="119"/>
                  </a:cubicBezTo>
                  <a:cubicBezTo>
                    <a:pt x="294" y="119"/>
                    <a:pt x="294" y="119"/>
                    <a:pt x="294" y="119"/>
                  </a:cubicBezTo>
                  <a:cubicBezTo>
                    <a:pt x="293" y="120"/>
                    <a:pt x="293" y="120"/>
                    <a:pt x="292" y="121"/>
                  </a:cubicBezTo>
                  <a:cubicBezTo>
                    <a:pt x="292" y="121"/>
                    <a:pt x="292" y="122"/>
                    <a:pt x="292" y="122"/>
                  </a:cubicBezTo>
                  <a:cubicBezTo>
                    <a:pt x="292" y="123"/>
                    <a:pt x="292" y="123"/>
                    <a:pt x="292" y="123"/>
                  </a:cubicBezTo>
                  <a:cubicBezTo>
                    <a:pt x="294" y="122"/>
                    <a:pt x="294" y="122"/>
                    <a:pt x="294" y="122"/>
                  </a:cubicBezTo>
                  <a:cubicBezTo>
                    <a:pt x="295" y="120"/>
                    <a:pt x="295" y="120"/>
                    <a:pt x="295" y="120"/>
                  </a:cubicBezTo>
                  <a:cubicBezTo>
                    <a:pt x="295" y="120"/>
                    <a:pt x="295" y="120"/>
                    <a:pt x="295" y="120"/>
                  </a:cubicBezTo>
                  <a:cubicBezTo>
                    <a:pt x="296" y="121"/>
                    <a:pt x="297" y="120"/>
                    <a:pt x="297" y="120"/>
                  </a:cubicBezTo>
                  <a:cubicBezTo>
                    <a:pt x="297" y="119"/>
                    <a:pt x="297" y="119"/>
                    <a:pt x="297" y="119"/>
                  </a:cubicBezTo>
                  <a:cubicBezTo>
                    <a:pt x="297" y="119"/>
                    <a:pt x="298" y="119"/>
                    <a:pt x="298" y="118"/>
                  </a:cubicBezTo>
                  <a:cubicBezTo>
                    <a:pt x="298" y="118"/>
                    <a:pt x="298" y="118"/>
                    <a:pt x="298" y="118"/>
                  </a:cubicBezTo>
                  <a:cubicBezTo>
                    <a:pt x="298" y="118"/>
                    <a:pt x="299" y="117"/>
                    <a:pt x="299" y="117"/>
                  </a:cubicBezTo>
                  <a:moveTo>
                    <a:pt x="324" y="158"/>
                  </a:moveTo>
                  <a:cubicBezTo>
                    <a:pt x="324" y="157"/>
                    <a:pt x="324" y="156"/>
                    <a:pt x="324" y="156"/>
                  </a:cubicBezTo>
                  <a:cubicBezTo>
                    <a:pt x="323" y="155"/>
                    <a:pt x="323" y="153"/>
                    <a:pt x="323" y="153"/>
                  </a:cubicBezTo>
                  <a:cubicBezTo>
                    <a:pt x="323" y="152"/>
                    <a:pt x="322" y="152"/>
                    <a:pt x="322" y="151"/>
                  </a:cubicBezTo>
                  <a:cubicBezTo>
                    <a:pt x="321" y="152"/>
                    <a:pt x="321" y="152"/>
                    <a:pt x="321" y="152"/>
                  </a:cubicBezTo>
                  <a:cubicBezTo>
                    <a:pt x="321" y="152"/>
                    <a:pt x="321" y="153"/>
                    <a:pt x="319" y="154"/>
                  </a:cubicBezTo>
                  <a:cubicBezTo>
                    <a:pt x="318" y="155"/>
                    <a:pt x="318" y="155"/>
                    <a:pt x="318" y="149"/>
                  </a:cubicBezTo>
                  <a:cubicBezTo>
                    <a:pt x="317" y="149"/>
                    <a:pt x="316" y="149"/>
                    <a:pt x="315" y="149"/>
                  </a:cubicBezTo>
                  <a:cubicBezTo>
                    <a:pt x="316" y="145"/>
                    <a:pt x="317" y="144"/>
                    <a:pt x="314" y="143"/>
                  </a:cubicBezTo>
                  <a:cubicBezTo>
                    <a:pt x="314" y="143"/>
                    <a:pt x="314" y="143"/>
                    <a:pt x="314" y="142"/>
                  </a:cubicBezTo>
                  <a:cubicBezTo>
                    <a:pt x="313" y="142"/>
                    <a:pt x="313" y="142"/>
                    <a:pt x="313" y="142"/>
                  </a:cubicBezTo>
                  <a:cubicBezTo>
                    <a:pt x="313" y="141"/>
                    <a:pt x="313" y="140"/>
                    <a:pt x="312" y="139"/>
                  </a:cubicBezTo>
                  <a:cubicBezTo>
                    <a:pt x="312" y="139"/>
                    <a:pt x="312" y="139"/>
                    <a:pt x="312" y="139"/>
                  </a:cubicBezTo>
                  <a:cubicBezTo>
                    <a:pt x="312" y="138"/>
                    <a:pt x="311" y="135"/>
                    <a:pt x="310" y="135"/>
                  </a:cubicBezTo>
                  <a:cubicBezTo>
                    <a:pt x="306" y="135"/>
                    <a:pt x="306" y="135"/>
                    <a:pt x="306" y="134"/>
                  </a:cubicBezTo>
                  <a:cubicBezTo>
                    <a:pt x="307" y="131"/>
                    <a:pt x="307" y="131"/>
                    <a:pt x="310" y="131"/>
                  </a:cubicBezTo>
                  <a:cubicBezTo>
                    <a:pt x="310" y="131"/>
                    <a:pt x="310" y="130"/>
                    <a:pt x="310" y="130"/>
                  </a:cubicBezTo>
                  <a:cubicBezTo>
                    <a:pt x="310" y="128"/>
                    <a:pt x="312" y="128"/>
                    <a:pt x="313" y="127"/>
                  </a:cubicBezTo>
                  <a:cubicBezTo>
                    <a:pt x="313" y="126"/>
                    <a:pt x="313" y="125"/>
                    <a:pt x="314" y="123"/>
                  </a:cubicBezTo>
                  <a:cubicBezTo>
                    <a:pt x="311" y="123"/>
                    <a:pt x="308" y="123"/>
                    <a:pt x="305" y="123"/>
                  </a:cubicBezTo>
                  <a:cubicBezTo>
                    <a:pt x="307" y="120"/>
                    <a:pt x="307" y="120"/>
                    <a:pt x="307" y="120"/>
                  </a:cubicBezTo>
                  <a:cubicBezTo>
                    <a:pt x="308" y="119"/>
                    <a:pt x="310" y="119"/>
                    <a:pt x="310" y="118"/>
                  </a:cubicBezTo>
                  <a:cubicBezTo>
                    <a:pt x="310" y="117"/>
                    <a:pt x="310" y="117"/>
                    <a:pt x="309" y="117"/>
                  </a:cubicBezTo>
                  <a:cubicBezTo>
                    <a:pt x="309" y="117"/>
                    <a:pt x="309" y="117"/>
                    <a:pt x="309" y="117"/>
                  </a:cubicBezTo>
                  <a:cubicBezTo>
                    <a:pt x="308" y="117"/>
                    <a:pt x="308" y="117"/>
                    <a:pt x="307" y="117"/>
                  </a:cubicBezTo>
                  <a:cubicBezTo>
                    <a:pt x="306" y="117"/>
                    <a:pt x="304" y="116"/>
                    <a:pt x="303" y="117"/>
                  </a:cubicBezTo>
                  <a:cubicBezTo>
                    <a:pt x="303" y="118"/>
                    <a:pt x="302" y="119"/>
                    <a:pt x="301" y="120"/>
                  </a:cubicBezTo>
                  <a:cubicBezTo>
                    <a:pt x="301" y="121"/>
                    <a:pt x="301" y="122"/>
                    <a:pt x="300" y="123"/>
                  </a:cubicBezTo>
                  <a:cubicBezTo>
                    <a:pt x="298" y="124"/>
                    <a:pt x="298" y="124"/>
                    <a:pt x="298" y="124"/>
                  </a:cubicBezTo>
                  <a:cubicBezTo>
                    <a:pt x="297" y="123"/>
                    <a:pt x="297" y="123"/>
                    <a:pt x="297" y="122"/>
                  </a:cubicBezTo>
                  <a:cubicBezTo>
                    <a:pt x="296" y="123"/>
                    <a:pt x="296" y="123"/>
                    <a:pt x="296" y="123"/>
                  </a:cubicBezTo>
                  <a:cubicBezTo>
                    <a:pt x="294" y="123"/>
                    <a:pt x="294" y="126"/>
                    <a:pt x="294" y="126"/>
                  </a:cubicBezTo>
                  <a:cubicBezTo>
                    <a:pt x="295" y="127"/>
                    <a:pt x="296" y="126"/>
                    <a:pt x="297" y="127"/>
                  </a:cubicBezTo>
                  <a:cubicBezTo>
                    <a:pt x="296" y="128"/>
                    <a:pt x="296" y="128"/>
                    <a:pt x="296" y="128"/>
                  </a:cubicBezTo>
                  <a:cubicBezTo>
                    <a:pt x="296" y="128"/>
                    <a:pt x="296" y="128"/>
                    <a:pt x="296" y="129"/>
                  </a:cubicBezTo>
                  <a:cubicBezTo>
                    <a:pt x="295" y="130"/>
                    <a:pt x="296" y="131"/>
                    <a:pt x="294" y="131"/>
                  </a:cubicBezTo>
                  <a:cubicBezTo>
                    <a:pt x="292" y="132"/>
                    <a:pt x="292" y="133"/>
                    <a:pt x="292" y="133"/>
                  </a:cubicBezTo>
                  <a:cubicBezTo>
                    <a:pt x="292" y="134"/>
                    <a:pt x="292" y="134"/>
                    <a:pt x="292" y="134"/>
                  </a:cubicBezTo>
                  <a:cubicBezTo>
                    <a:pt x="292" y="134"/>
                    <a:pt x="293" y="134"/>
                    <a:pt x="294" y="134"/>
                  </a:cubicBezTo>
                  <a:cubicBezTo>
                    <a:pt x="294" y="134"/>
                    <a:pt x="294" y="133"/>
                    <a:pt x="295" y="134"/>
                  </a:cubicBezTo>
                  <a:cubicBezTo>
                    <a:pt x="295" y="135"/>
                    <a:pt x="295" y="135"/>
                    <a:pt x="296" y="135"/>
                  </a:cubicBezTo>
                  <a:cubicBezTo>
                    <a:pt x="296" y="136"/>
                    <a:pt x="297" y="136"/>
                    <a:pt x="297" y="135"/>
                  </a:cubicBezTo>
                  <a:cubicBezTo>
                    <a:pt x="297" y="135"/>
                    <a:pt x="297" y="135"/>
                    <a:pt x="298" y="134"/>
                  </a:cubicBezTo>
                  <a:cubicBezTo>
                    <a:pt x="299" y="135"/>
                    <a:pt x="299" y="135"/>
                    <a:pt x="299" y="135"/>
                  </a:cubicBezTo>
                  <a:cubicBezTo>
                    <a:pt x="298" y="136"/>
                    <a:pt x="299" y="137"/>
                    <a:pt x="299" y="138"/>
                  </a:cubicBezTo>
                  <a:cubicBezTo>
                    <a:pt x="298" y="139"/>
                    <a:pt x="297" y="138"/>
                    <a:pt x="296" y="139"/>
                  </a:cubicBezTo>
                  <a:cubicBezTo>
                    <a:pt x="296" y="140"/>
                    <a:pt x="296" y="140"/>
                    <a:pt x="296" y="141"/>
                  </a:cubicBezTo>
                  <a:cubicBezTo>
                    <a:pt x="298" y="141"/>
                    <a:pt x="299" y="141"/>
                    <a:pt x="301" y="141"/>
                  </a:cubicBezTo>
                  <a:cubicBezTo>
                    <a:pt x="302" y="140"/>
                    <a:pt x="302" y="140"/>
                    <a:pt x="302" y="140"/>
                  </a:cubicBezTo>
                  <a:cubicBezTo>
                    <a:pt x="304" y="142"/>
                    <a:pt x="301" y="145"/>
                    <a:pt x="304" y="146"/>
                  </a:cubicBezTo>
                  <a:cubicBezTo>
                    <a:pt x="304" y="146"/>
                    <a:pt x="304" y="146"/>
                    <a:pt x="304" y="146"/>
                  </a:cubicBezTo>
                  <a:cubicBezTo>
                    <a:pt x="304" y="147"/>
                    <a:pt x="303" y="148"/>
                    <a:pt x="303" y="149"/>
                  </a:cubicBezTo>
                  <a:cubicBezTo>
                    <a:pt x="304" y="150"/>
                    <a:pt x="303" y="151"/>
                    <a:pt x="302" y="151"/>
                  </a:cubicBezTo>
                  <a:cubicBezTo>
                    <a:pt x="300" y="152"/>
                    <a:pt x="299" y="150"/>
                    <a:pt x="297" y="150"/>
                  </a:cubicBezTo>
                  <a:cubicBezTo>
                    <a:pt x="297" y="150"/>
                    <a:pt x="297" y="150"/>
                    <a:pt x="297" y="150"/>
                  </a:cubicBezTo>
                  <a:cubicBezTo>
                    <a:pt x="296" y="150"/>
                    <a:pt x="296" y="150"/>
                    <a:pt x="295" y="151"/>
                  </a:cubicBezTo>
                  <a:cubicBezTo>
                    <a:pt x="295" y="152"/>
                    <a:pt x="295" y="152"/>
                    <a:pt x="295" y="152"/>
                  </a:cubicBezTo>
                  <a:cubicBezTo>
                    <a:pt x="294" y="152"/>
                    <a:pt x="294" y="152"/>
                    <a:pt x="293" y="152"/>
                  </a:cubicBezTo>
                  <a:cubicBezTo>
                    <a:pt x="292" y="153"/>
                    <a:pt x="292" y="153"/>
                    <a:pt x="292" y="153"/>
                  </a:cubicBezTo>
                  <a:cubicBezTo>
                    <a:pt x="294" y="154"/>
                    <a:pt x="295" y="153"/>
                    <a:pt x="297" y="154"/>
                  </a:cubicBezTo>
                  <a:cubicBezTo>
                    <a:pt x="297" y="154"/>
                    <a:pt x="297" y="155"/>
                    <a:pt x="296" y="156"/>
                  </a:cubicBezTo>
                  <a:cubicBezTo>
                    <a:pt x="296" y="156"/>
                    <a:pt x="296" y="156"/>
                    <a:pt x="295" y="156"/>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1" y="159"/>
                    <a:pt x="291" y="159"/>
                    <a:pt x="291" y="160"/>
                  </a:cubicBezTo>
                  <a:cubicBezTo>
                    <a:pt x="293" y="161"/>
                    <a:pt x="295" y="159"/>
                    <a:pt x="296" y="160"/>
                  </a:cubicBezTo>
                  <a:cubicBezTo>
                    <a:pt x="298" y="161"/>
                    <a:pt x="299" y="160"/>
                    <a:pt x="301" y="161"/>
                  </a:cubicBezTo>
                  <a:cubicBezTo>
                    <a:pt x="301" y="162"/>
                    <a:pt x="301" y="162"/>
                    <a:pt x="300" y="163"/>
                  </a:cubicBezTo>
                  <a:cubicBezTo>
                    <a:pt x="300" y="163"/>
                    <a:pt x="299" y="163"/>
                    <a:pt x="296" y="163"/>
                  </a:cubicBezTo>
                  <a:cubicBezTo>
                    <a:pt x="295" y="163"/>
                    <a:pt x="295" y="164"/>
                    <a:pt x="294" y="165"/>
                  </a:cubicBezTo>
                  <a:cubicBezTo>
                    <a:pt x="293" y="165"/>
                    <a:pt x="292" y="165"/>
                    <a:pt x="291" y="165"/>
                  </a:cubicBezTo>
                  <a:cubicBezTo>
                    <a:pt x="291" y="168"/>
                    <a:pt x="291" y="168"/>
                    <a:pt x="287" y="169"/>
                  </a:cubicBezTo>
                  <a:cubicBezTo>
                    <a:pt x="288" y="170"/>
                    <a:pt x="288" y="170"/>
                    <a:pt x="291" y="169"/>
                  </a:cubicBezTo>
                  <a:cubicBezTo>
                    <a:pt x="292" y="169"/>
                    <a:pt x="292" y="169"/>
                    <a:pt x="293" y="168"/>
                  </a:cubicBezTo>
                  <a:cubicBezTo>
                    <a:pt x="293" y="168"/>
                    <a:pt x="293" y="168"/>
                    <a:pt x="295" y="169"/>
                  </a:cubicBezTo>
                  <a:cubicBezTo>
                    <a:pt x="296" y="169"/>
                    <a:pt x="296" y="169"/>
                    <a:pt x="297" y="169"/>
                  </a:cubicBezTo>
                  <a:cubicBezTo>
                    <a:pt x="298" y="167"/>
                    <a:pt x="298" y="167"/>
                    <a:pt x="298" y="166"/>
                  </a:cubicBezTo>
                  <a:cubicBezTo>
                    <a:pt x="300" y="167"/>
                    <a:pt x="302" y="166"/>
                    <a:pt x="304" y="167"/>
                  </a:cubicBezTo>
                  <a:cubicBezTo>
                    <a:pt x="306" y="167"/>
                    <a:pt x="306" y="165"/>
                    <a:pt x="307" y="165"/>
                  </a:cubicBezTo>
                  <a:cubicBezTo>
                    <a:pt x="309" y="165"/>
                    <a:pt x="309" y="167"/>
                    <a:pt x="310" y="167"/>
                  </a:cubicBezTo>
                  <a:cubicBezTo>
                    <a:pt x="311" y="167"/>
                    <a:pt x="311" y="167"/>
                    <a:pt x="311" y="167"/>
                  </a:cubicBezTo>
                  <a:cubicBezTo>
                    <a:pt x="312" y="167"/>
                    <a:pt x="314" y="167"/>
                    <a:pt x="316" y="166"/>
                  </a:cubicBezTo>
                  <a:cubicBezTo>
                    <a:pt x="317" y="165"/>
                    <a:pt x="317" y="165"/>
                    <a:pt x="317" y="165"/>
                  </a:cubicBezTo>
                  <a:cubicBezTo>
                    <a:pt x="319" y="165"/>
                    <a:pt x="319" y="165"/>
                    <a:pt x="320" y="165"/>
                  </a:cubicBezTo>
                  <a:cubicBezTo>
                    <a:pt x="320" y="164"/>
                    <a:pt x="320" y="164"/>
                    <a:pt x="320" y="164"/>
                  </a:cubicBezTo>
                  <a:cubicBezTo>
                    <a:pt x="320" y="163"/>
                    <a:pt x="319" y="162"/>
                    <a:pt x="319" y="161"/>
                  </a:cubicBezTo>
                  <a:cubicBezTo>
                    <a:pt x="319" y="161"/>
                    <a:pt x="319" y="161"/>
                    <a:pt x="319" y="161"/>
                  </a:cubicBezTo>
                  <a:cubicBezTo>
                    <a:pt x="319" y="160"/>
                    <a:pt x="319" y="159"/>
                    <a:pt x="321" y="160"/>
                  </a:cubicBezTo>
                  <a:cubicBezTo>
                    <a:pt x="321" y="160"/>
                    <a:pt x="321" y="160"/>
                    <a:pt x="322" y="158"/>
                  </a:cubicBezTo>
                  <a:cubicBezTo>
                    <a:pt x="323" y="158"/>
                    <a:pt x="323" y="158"/>
                    <a:pt x="324" y="158"/>
                  </a:cubicBezTo>
                  <a:moveTo>
                    <a:pt x="281" y="142"/>
                  </a:moveTo>
                  <a:cubicBezTo>
                    <a:pt x="281" y="142"/>
                    <a:pt x="281" y="142"/>
                    <a:pt x="281" y="142"/>
                  </a:cubicBezTo>
                  <a:cubicBezTo>
                    <a:pt x="281" y="142"/>
                    <a:pt x="281" y="142"/>
                    <a:pt x="281" y="142"/>
                  </a:cubicBezTo>
                  <a:cubicBezTo>
                    <a:pt x="281" y="142"/>
                    <a:pt x="281" y="142"/>
                    <a:pt x="281" y="142"/>
                  </a:cubicBezTo>
                  <a:moveTo>
                    <a:pt x="293" y="143"/>
                  </a:moveTo>
                  <a:cubicBezTo>
                    <a:pt x="293" y="143"/>
                    <a:pt x="294" y="142"/>
                    <a:pt x="293" y="141"/>
                  </a:cubicBezTo>
                  <a:cubicBezTo>
                    <a:pt x="292" y="140"/>
                    <a:pt x="293" y="139"/>
                    <a:pt x="293" y="139"/>
                  </a:cubicBezTo>
                  <a:cubicBezTo>
                    <a:pt x="293" y="139"/>
                    <a:pt x="293" y="138"/>
                    <a:pt x="292" y="138"/>
                  </a:cubicBezTo>
                  <a:cubicBezTo>
                    <a:pt x="292" y="138"/>
                    <a:pt x="291" y="138"/>
                    <a:pt x="291" y="138"/>
                  </a:cubicBezTo>
                  <a:cubicBezTo>
                    <a:pt x="291" y="137"/>
                    <a:pt x="291" y="137"/>
                    <a:pt x="291" y="137"/>
                  </a:cubicBezTo>
                  <a:cubicBezTo>
                    <a:pt x="290" y="137"/>
                    <a:pt x="290" y="137"/>
                    <a:pt x="290" y="137"/>
                  </a:cubicBezTo>
                  <a:cubicBezTo>
                    <a:pt x="289" y="137"/>
                    <a:pt x="288" y="138"/>
                    <a:pt x="288" y="138"/>
                  </a:cubicBezTo>
                  <a:cubicBezTo>
                    <a:pt x="287" y="138"/>
                    <a:pt x="287" y="138"/>
                    <a:pt x="287" y="139"/>
                  </a:cubicBezTo>
                  <a:cubicBezTo>
                    <a:pt x="287" y="139"/>
                    <a:pt x="286" y="139"/>
                    <a:pt x="286" y="139"/>
                  </a:cubicBezTo>
                  <a:cubicBezTo>
                    <a:pt x="285" y="139"/>
                    <a:pt x="285" y="139"/>
                    <a:pt x="285" y="139"/>
                  </a:cubicBezTo>
                  <a:cubicBezTo>
                    <a:pt x="285" y="138"/>
                    <a:pt x="285" y="138"/>
                    <a:pt x="285" y="137"/>
                  </a:cubicBezTo>
                  <a:cubicBezTo>
                    <a:pt x="284" y="137"/>
                    <a:pt x="284" y="137"/>
                    <a:pt x="282" y="137"/>
                  </a:cubicBezTo>
                  <a:cubicBezTo>
                    <a:pt x="282" y="139"/>
                    <a:pt x="281" y="140"/>
                    <a:pt x="281" y="142"/>
                  </a:cubicBezTo>
                  <a:cubicBezTo>
                    <a:pt x="280" y="142"/>
                    <a:pt x="280" y="143"/>
                    <a:pt x="279" y="142"/>
                  </a:cubicBezTo>
                  <a:cubicBezTo>
                    <a:pt x="278" y="142"/>
                    <a:pt x="278" y="143"/>
                    <a:pt x="277" y="143"/>
                  </a:cubicBezTo>
                  <a:cubicBezTo>
                    <a:pt x="277" y="143"/>
                    <a:pt x="277" y="143"/>
                    <a:pt x="276" y="142"/>
                  </a:cubicBezTo>
                  <a:cubicBezTo>
                    <a:pt x="275" y="142"/>
                    <a:pt x="275" y="142"/>
                    <a:pt x="275" y="142"/>
                  </a:cubicBezTo>
                  <a:cubicBezTo>
                    <a:pt x="274" y="145"/>
                    <a:pt x="273" y="147"/>
                    <a:pt x="273" y="149"/>
                  </a:cubicBezTo>
                  <a:cubicBezTo>
                    <a:pt x="274" y="149"/>
                    <a:pt x="274" y="149"/>
                    <a:pt x="276" y="149"/>
                  </a:cubicBezTo>
                  <a:cubicBezTo>
                    <a:pt x="275" y="150"/>
                    <a:pt x="275" y="151"/>
                    <a:pt x="275" y="152"/>
                  </a:cubicBezTo>
                  <a:cubicBezTo>
                    <a:pt x="272" y="153"/>
                    <a:pt x="272" y="153"/>
                    <a:pt x="271" y="154"/>
                  </a:cubicBezTo>
                  <a:cubicBezTo>
                    <a:pt x="271" y="154"/>
                    <a:pt x="271" y="154"/>
                    <a:pt x="271" y="154"/>
                  </a:cubicBezTo>
                  <a:cubicBezTo>
                    <a:pt x="271" y="155"/>
                    <a:pt x="271" y="156"/>
                    <a:pt x="270" y="156"/>
                  </a:cubicBezTo>
                  <a:cubicBezTo>
                    <a:pt x="270" y="157"/>
                    <a:pt x="269" y="157"/>
                    <a:pt x="269" y="157"/>
                  </a:cubicBezTo>
                  <a:cubicBezTo>
                    <a:pt x="269" y="158"/>
                    <a:pt x="269" y="158"/>
                    <a:pt x="269" y="158"/>
                  </a:cubicBezTo>
                  <a:cubicBezTo>
                    <a:pt x="269" y="158"/>
                    <a:pt x="268" y="159"/>
                    <a:pt x="269" y="159"/>
                  </a:cubicBezTo>
                  <a:cubicBezTo>
                    <a:pt x="270" y="160"/>
                    <a:pt x="271" y="160"/>
                    <a:pt x="271" y="160"/>
                  </a:cubicBezTo>
                  <a:cubicBezTo>
                    <a:pt x="273" y="159"/>
                    <a:pt x="274" y="160"/>
                    <a:pt x="274" y="160"/>
                  </a:cubicBezTo>
                  <a:cubicBezTo>
                    <a:pt x="275" y="160"/>
                    <a:pt x="277" y="159"/>
                    <a:pt x="277" y="159"/>
                  </a:cubicBezTo>
                  <a:cubicBezTo>
                    <a:pt x="277" y="159"/>
                    <a:pt x="277" y="159"/>
                    <a:pt x="277" y="158"/>
                  </a:cubicBezTo>
                  <a:cubicBezTo>
                    <a:pt x="278" y="157"/>
                    <a:pt x="278" y="157"/>
                    <a:pt x="278" y="157"/>
                  </a:cubicBezTo>
                  <a:cubicBezTo>
                    <a:pt x="281" y="157"/>
                    <a:pt x="284" y="157"/>
                    <a:pt x="286" y="157"/>
                  </a:cubicBezTo>
                  <a:cubicBezTo>
                    <a:pt x="286" y="157"/>
                    <a:pt x="287" y="156"/>
                    <a:pt x="287" y="156"/>
                  </a:cubicBezTo>
                  <a:cubicBezTo>
                    <a:pt x="287" y="155"/>
                    <a:pt x="286" y="155"/>
                    <a:pt x="286" y="154"/>
                  </a:cubicBezTo>
                  <a:cubicBezTo>
                    <a:pt x="287" y="153"/>
                    <a:pt x="287" y="154"/>
                    <a:pt x="288" y="153"/>
                  </a:cubicBezTo>
                  <a:cubicBezTo>
                    <a:pt x="288" y="152"/>
                    <a:pt x="288" y="152"/>
                    <a:pt x="289" y="150"/>
                  </a:cubicBezTo>
                  <a:cubicBezTo>
                    <a:pt x="289" y="149"/>
                    <a:pt x="290" y="148"/>
                    <a:pt x="290" y="147"/>
                  </a:cubicBezTo>
                  <a:cubicBezTo>
                    <a:pt x="290" y="146"/>
                    <a:pt x="290" y="145"/>
                    <a:pt x="290" y="145"/>
                  </a:cubicBezTo>
                  <a:cubicBezTo>
                    <a:pt x="292" y="145"/>
                    <a:pt x="293" y="144"/>
                    <a:pt x="293" y="143"/>
                  </a:cubicBezTo>
                  <a:moveTo>
                    <a:pt x="544" y="571"/>
                  </a:moveTo>
                  <a:cubicBezTo>
                    <a:pt x="544" y="571"/>
                    <a:pt x="544" y="570"/>
                    <a:pt x="545" y="570"/>
                  </a:cubicBezTo>
                  <a:cubicBezTo>
                    <a:pt x="548" y="559"/>
                    <a:pt x="548" y="559"/>
                    <a:pt x="548" y="559"/>
                  </a:cubicBezTo>
                  <a:cubicBezTo>
                    <a:pt x="547" y="558"/>
                    <a:pt x="547" y="556"/>
                    <a:pt x="543" y="555"/>
                  </a:cubicBezTo>
                  <a:cubicBezTo>
                    <a:pt x="542" y="559"/>
                    <a:pt x="542" y="559"/>
                    <a:pt x="542" y="559"/>
                  </a:cubicBezTo>
                  <a:cubicBezTo>
                    <a:pt x="541" y="560"/>
                    <a:pt x="541" y="560"/>
                    <a:pt x="535" y="564"/>
                  </a:cubicBezTo>
                  <a:cubicBezTo>
                    <a:pt x="535" y="564"/>
                    <a:pt x="533" y="567"/>
                    <a:pt x="533" y="567"/>
                  </a:cubicBezTo>
                  <a:cubicBezTo>
                    <a:pt x="533" y="568"/>
                    <a:pt x="533" y="568"/>
                    <a:pt x="533" y="568"/>
                  </a:cubicBezTo>
                  <a:cubicBezTo>
                    <a:pt x="532" y="569"/>
                    <a:pt x="531" y="568"/>
                    <a:pt x="531" y="569"/>
                  </a:cubicBezTo>
                  <a:cubicBezTo>
                    <a:pt x="530" y="570"/>
                    <a:pt x="530" y="571"/>
                    <a:pt x="528" y="572"/>
                  </a:cubicBezTo>
                  <a:cubicBezTo>
                    <a:pt x="525" y="575"/>
                    <a:pt x="522" y="572"/>
                    <a:pt x="518" y="573"/>
                  </a:cubicBezTo>
                  <a:cubicBezTo>
                    <a:pt x="517" y="574"/>
                    <a:pt x="516" y="574"/>
                    <a:pt x="516" y="575"/>
                  </a:cubicBezTo>
                  <a:cubicBezTo>
                    <a:pt x="515" y="576"/>
                    <a:pt x="515" y="577"/>
                    <a:pt x="514" y="579"/>
                  </a:cubicBezTo>
                  <a:cubicBezTo>
                    <a:pt x="513" y="580"/>
                    <a:pt x="512" y="581"/>
                    <a:pt x="511" y="582"/>
                  </a:cubicBezTo>
                  <a:cubicBezTo>
                    <a:pt x="511" y="582"/>
                    <a:pt x="509" y="588"/>
                    <a:pt x="510" y="589"/>
                  </a:cubicBezTo>
                  <a:cubicBezTo>
                    <a:pt x="510" y="590"/>
                    <a:pt x="510" y="590"/>
                    <a:pt x="510" y="591"/>
                  </a:cubicBezTo>
                  <a:cubicBezTo>
                    <a:pt x="510" y="591"/>
                    <a:pt x="509" y="594"/>
                    <a:pt x="509" y="594"/>
                  </a:cubicBezTo>
                  <a:cubicBezTo>
                    <a:pt x="509" y="595"/>
                    <a:pt x="508" y="595"/>
                    <a:pt x="508" y="594"/>
                  </a:cubicBezTo>
                  <a:cubicBezTo>
                    <a:pt x="507" y="594"/>
                    <a:pt x="507" y="594"/>
                    <a:pt x="504" y="597"/>
                  </a:cubicBezTo>
                  <a:cubicBezTo>
                    <a:pt x="503" y="599"/>
                    <a:pt x="503" y="601"/>
                    <a:pt x="501" y="603"/>
                  </a:cubicBezTo>
                  <a:cubicBezTo>
                    <a:pt x="501" y="603"/>
                    <a:pt x="501" y="603"/>
                    <a:pt x="500" y="604"/>
                  </a:cubicBezTo>
                  <a:cubicBezTo>
                    <a:pt x="500" y="604"/>
                    <a:pt x="500" y="604"/>
                    <a:pt x="500" y="605"/>
                  </a:cubicBezTo>
                  <a:cubicBezTo>
                    <a:pt x="500" y="606"/>
                    <a:pt x="500" y="608"/>
                    <a:pt x="500" y="609"/>
                  </a:cubicBezTo>
                  <a:cubicBezTo>
                    <a:pt x="499" y="610"/>
                    <a:pt x="499" y="610"/>
                    <a:pt x="499" y="611"/>
                  </a:cubicBezTo>
                  <a:cubicBezTo>
                    <a:pt x="498" y="614"/>
                    <a:pt x="498" y="614"/>
                    <a:pt x="497" y="616"/>
                  </a:cubicBezTo>
                  <a:cubicBezTo>
                    <a:pt x="499" y="617"/>
                    <a:pt x="501" y="616"/>
                    <a:pt x="503" y="616"/>
                  </a:cubicBezTo>
                  <a:cubicBezTo>
                    <a:pt x="503" y="617"/>
                    <a:pt x="503" y="617"/>
                    <a:pt x="503" y="618"/>
                  </a:cubicBezTo>
                  <a:cubicBezTo>
                    <a:pt x="505" y="619"/>
                    <a:pt x="510" y="620"/>
                    <a:pt x="515" y="615"/>
                  </a:cubicBezTo>
                  <a:cubicBezTo>
                    <a:pt x="517" y="612"/>
                    <a:pt x="517" y="609"/>
                    <a:pt x="519" y="606"/>
                  </a:cubicBezTo>
                  <a:cubicBezTo>
                    <a:pt x="521" y="604"/>
                    <a:pt x="523" y="603"/>
                    <a:pt x="524" y="601"/>
                  </a:cubicBezTo>
                  <a:cubicBezTo>
                    <a:pt x="526" y="599"/>
                    <a:pt x="526" y="596"/>
                    <a:pt x="528" y="593"/>
                  </a:cubicBezTo>
                  <a:cubicBezTo>
                    <a:pt x="529" y="592"/>
                    <a:pt x="531" y="592"/>
                    <a:pt x="532" y="591"/>
                  </a:cubicBezTo>
                  <a:cubicBezTo>
                    <a:pt x="533" y="590"/>
                    <a:pt x="534" y="591"/>
                    <a:pt x="535" y="590"/>
                  </a:cubicBezTo>
                  <a:cubicBezTo>
                    <a:pt x="536" y="588"/>
                    <a:pt x="535" y="585"/>
                    <a:pt x="536" y="583"/>
                  </a:cubicBezTo>
                  <a:cubicBezTo>
                    <a:pt x="537" y="582"/>
                    <a:pt x="539" y="581"/>
                    <a:pt x="539" y="579"/>
                  </a:cubicBezTo>
                  <a:cubicBezTo>
                    <a:pt x="539" y="579"/>
                    <a:pt x="540" y="578"/>
                    <a:pt x="540" y="577"/>
                  </a:cubicBezTo>
                  <a:cubicBezTo>
                    <a:pt x="540" y="577"/>
                    <a:pt x="540" y="576"/>
                    <a:pt x="540" y="575"/>
                  </a:cubicBezTo>
                  <a:cubicBezTo>
                    <a:pt x="540" y="575"/>
                    <a:pt x="541" y="575"/>
                    <a:pt x="541" y="574"/>
                  </a:cubicBezTo>
                  <a:cubicBezTo>
                    <a:pt x="541" y="573"/>
                    <a:pt x="543" y="572"/>
                    <a:pt x="544" y="571"/>
                  </a:cubicBezTo>
                  <a:moveTo>
                    <a:pt x="577" y="426"/>
                  </a:moveTo>
                  <a:cubicBezTo>
                    <a:pt x="577" y="425"/>
                    <a:pt x="577" y="423"/>
                    <a:pt x="575" y="421"/>
                  </a:cubicBezTo>
                  <a:cubicBezTo>
                    <a:pt x="568" y="420"/>
                    <a:pt x="563" y="428"/>
                    <a:pt x="556" y="426"/>
                  </a:cubicBezTo>
                  <a:cubicBezTo>
                    <a:pt x="555" y="426"/>
                    <a:pt x="554" y="426"/>
                    <a:pt x="552" y="426"/>
                  </a:cubicBezTo>
                  <a:cubicBezTo>
                    <a:pt x="546" y="427"/>
                    <a:pt x="544" y="426"/>
                    <a:pt x="541" y="425"/>
                  </a:cubicBezTo>
                  <a:cubicBezTo>
                    <a:pt x="539" y="419"/>
                    <a:pt x="539" y="419"/>
                    <a:pt x="539" y="417"/>
                  </a:cubicBezTo>
                  <a:cubicBezTo>
                    <a:pt x="538" y="417"/>
                    <a:pt x="537" y="416"/>
                    <a:pt x="537" y="416"/>
                  </a:cubicBezTo>
                  <a:cubicBezTo>
                    <a:pt x="536" y="414"/>
                    <a:pt x="536" y="412"/>
                    <a:pt x="536" y="411"/>
                  </a:cubicBezTo>
                  <a:cubicBezTo>
                    <a:pt x="519" y="396"/>
                    <a:pt x="504" y="384"/>
                    <a:pt x="507" y="371"/>
                  </a:cubicBezTo>
                  <a:cubicBezTo>
                    <a:pt x="507" y="371"/>
                    <a:pt x="507" y="370"/>
                    <a:pt x="507" y="367"/>
                  </a:cubicBezTo>
                  <a:cubicBezTo>
                    <a:pt x="507" y="365"/>
                    <a:pt x="507" y="364"/>
                    <a:pt x="506" y="362"/>
                  </a:cubicBezTo>
                  <a:cubicBezTo>
                    <a:pt x="506" y="362"/>
                    <a:pt x="477" y="309"/>
                    <a:pt x="477" y="300"/>
                  </a:cubicBezTo>
                  <a:cubicBezTo>
                    <a:pt x="474" y="297"/>
                    <a:pt x="470" y="297"/>
                    <a:pt x="468" y="295"/>
                  </a:cubicBezTo>
                  <a:cubicBezTo>
                    <a:pt x="467" y="295"/>
                    <a:pt x="467" y="295"/>
                    <a:pt x="465" y="295"/>
                  </a:cubicBezTo>
                  <a:cubicBezTo>
                    <a:pt x="464" y="295"/>
                    <a:pt x="462" y="296"/>
                    <a:pt x="461" y="297"/>
                  </a:cubicBezTo>
                  <a:cubicBezTo>
                    <a:pt x="460" y="297"/>
                    <a:pt x="460" y="297"/>
                    <a:pt x="460" y="297"/>
                  </a:cubicBezTo>
                  <a:cubicBezTo>
                    <a:pt x="443" y="293"/>
                    <a:pt x="427" y="284"/>
                    <a:pt x="410" y="284"/>
                  </a:cubicBezTo>
                  <a:cubicBezTo>
                    <a:pt x="409" y="297"/>
                    <a:pt x="409" y="297"/>
                    <a:pt x="408" y="299"/>
                  </a:cubicBezTo>
                  <a:cubicBezTo>
                    <a:pt x="408" y="299"/>
                    <a:pt x="407" y="299"/>
                    <a:pt x="406" y="299"/>
                  </a:cubicBezTo>
                  <a:cubicBezTo>
                    <a:pt x="405" y="299"/>
                    <a:pt x="405" y="299"/>
                    <a:pt x="403" y="299"/>
                  </a:cubicBezTo>
                  <a:cubicBezTo>
                    <a:pt x="399" y="298"/>
                    <a:pt x="397" y="294"/>
                    <a:pt x="394" y="293"/>
                  </a:cubicBezTo>
                  <a:cubicBezTo>
                    <a:pt x="390" y="293"/>
                    <a:pt x="386" y="293"/>
                    <a:pt x="381" y="291"/>
                  </a:cubicBezTo>
                  <a:cubicBezTo>
                    <a:pt x="379" y="283"/>
                    <a:pt x="367" y="283"/>
                    <a:pt x="367" y="283"/>
                  </a:cubicBezTo>
                  <a:cubicBezTo>
                    <a:pt x="361" y="283"/>
                    <a:pt x="361" y="283"/>
                    <a:pt x="354" y="261"/>
                  </a:cubicBezTo>
                  <a:cubicBezTo>
                    <a:pt x="355" y="260"/>
                    <a:pt x="355" y="260"/>
                    <a:pt x="360" y="258"/>
                  </a:cubicBezTo>
                  <a:cubicBezTo>
                    <a:pt x="360" y="258"/>
                    <a:pt x="359" y="257"/>
                    <a:pt x="359" y="256"/>
                  </a:cubicBezTo>
                  <a:cubicBezTo>
                    <a:pt x="357" y="255"/>
                    <a:pt x="355" y="254"/>
                    <a:pt x="353" y="254"/>
                  </a:cubicBezTo>
                  <a:cubicBezTo>
                    <a:pt x="337" y="254"/>
                    <a:pt x="337" y="254"/>
                    <a:pt x="329" y="258"/>
                  </a:cubicBezTo>
                  <a:cubicBezTo>
                    <a:pt x="325" y="255"/>
                    <a:pt x="318" y="249"/>
                    <a:pt x="310" y="257"/>
                  </a:cubicBezTo>
                  <a:cubicBezTo>
                    <a:pt x="306" y="257"/>
                    <a:pt x="303" y="257"/>
                    <a:pt x="299" y="257"/>
                  </a:cubicBezTo>
                  <a:cubicBezTo>
                    <a:pt x="299" y="258"/>
                    <a:pt x="299" y="258"/>
                    <a:pt x="285" y="264"/>
                  </a:cubicBezTo>
                  <a:cubicBezTo>
                    <a:pt x="285" y="264"/>
                    <a:pt x="285" y="264"/>
                    <a:pt x="284" y="264"/>
                  </a:cubicBezTo>
                  <a:cubicBezTo>
                    <a:pt x="279" y="263"/>
                    <a:pt x="274" y="265"/>
                    <a:pt x="270" y="261"/>
                  </a:cubicBezTo>
                  <a:cubicBezTo>
                    <a:pt x="270" y="261"/>
                    <a:pt x="268" y="260"/>
                    <a:pt x="268" y="260"/>
                  </a:cubicBezTo>
                  <a:cubicBezTo>
                    <a:pt x="266" y="263"/>
                    <a:pt x="265" y="269"/>
                    <a:pt x="265" y="269"/>
                  </a:cubicBezTo>
                  <a:cubicBezTo>
                    <a:pt x="263" y="270"/>
                    <a:pt x="262" y="271"/>
                    <a:pt x="257" y="270"/>
                  </a:cubicBezTo>
                  <a:cubicBezTo>
                    <a:pt x="256" y="273"/>
                    <a:pt x="256" y="276"/>
                    <a:pt x="255" y="280"/>
                  </a:cubicBezTo>
                  <a:cubicBezTo>
                    <a:pt x="253" y="280"/>
                    <a:pt x="250" y="279"/>
                    <a:pt x="247" y="281"/>
                  </a:cubicBezTo>
                  <a:cubicBezTo>
                    <a:pt x="246" y="286"/>
                    <a:pt x="244" y="291"/>
                    <a:pt x="243" y="297"/>
                  </a:cubicBezTo>
                  <a:cubicBezTo>
                    <a:pt x="243" y="298"/>
                    <a:pt x="243" y="299"/>
                    <a:pt x="243" y="301"/>
                  </a:cubicBezTo>
                  <a:cubicBezTo>
                    <a:pt x="240" y="301"/>
                    <a:pt x="238" y="301"/>
                    <a:pt x="236" y="301"/>
                  </a:cubicBezTo>
                  <a:cubicBezTo>
                    <a:pt x="235" y="307"/>
                    <a:pt x="227" y="311"/>
                    <a:pt x="224" y="311"/>
                  </a:cubicBezTo>
                  <a:cubicBezTo>
                    <a:pt x="220" y="319"/>
                    <a:pt x="213" y="326"/>
                    <a:pt x="211" y="334"/>
                  </a:cubicBezTo>
                  <a:cubicBezTo>
                    <a:pt x="210" y="334"/>
                    <a:pt x="210" y="334"/>
                    <a:pt x="209" y="334"/>
                  </a:cubicBezTo>
                  <a:cubicBezTo>
                    <a:pt x="209" y="334"/>
                    <a:pt x="209" y="334"/>
                    <a:pt x="207" y="335"/>
                  </a:cubicBezTo>
                  <a:cubicBezTo>
                    <a:pt x="207" y="335"/>
                    <a:pt x="206" y="335"/>
                    <a:pt x="205" y="335"/>
                  </a:cubicBezTo>
                  <a:cubicBezTo>
                    <a:pt x="204" y="348"/>
                    <a:pt x="204" y="349"/>
                    <a:pt x="198" y="351"/>
                  </a:cubicBezTo>
                  <a:cubicBezTo>
                    <a:pt x="198" y="351"/>
                    <a:pt x="198" y="352"/>
                    <a:pt x="197" y="353"/>
                  </a:cubicBezTo>
                  <a:cubicBezTo>
                    <a:pt x="197" y="354"/>
                    <a:pt x="197" y="356"/>
                    <a:pt x="198" y="357"/>
                  </a:cubicBezTo>
                  <a:cubicBezTo>
                    <a:pt x="206" y="359"/>
                    <a:pt x="206" y="359"/>
                    <a:pt x="207" y="361"/>
                  </a:cubicBezTo>
                  <a:cubicBezTo>
                    <a:pt x="204" y="366"/>
                    <a:pt x="204" y="366"/>
                    <a:pt x="204" y="381"/>
                  </a:cubicBezTo>
                  <a:cubicBezTo>
                    <a:pt x="204" y="382"/>
                    <a:pt x="204" y="383"/>
                    <a:pt x="204" y="386"/>
                  </a:cubicBezTo>
                  <a:cubicBezTo>
                    <a:pt x="204" y="386"/>
                    <a:pt x="204" y="386"/>
                    <a:pt x="200" y="390"/>
                  </a:cubicBezTo>
                  <a:cubicBezTo>
                    <a:pt x="200" y="393"/>
                    <a:pt x="201" y="396"/>
                    <a:pt x="202" y="399"/>
                  </a:cubicBezTo>
                  <a:cubicBezTo>
                    <a:pt x="202" y="402"/>
                    <a:pt x="202" y="402"/>
                    <a:pt x="202" y="402"/>
                  </a:cubicBezTo>
                  <a:cubicBezTo>
                    <a:pt x="202" y="413"/>
                    <a:pt x="220" y="423"/>
                    <a:pt x="220" y="424"/>
                  </a:cubicBezTo>
                  <a:cubicBezTo>
                    <a:pt x="220" y="430"/>
                    <a:pt x="220" y="435"/>
                    <a:pt x="234" y="438"/>
                  </a:cubicBezTo>
                  <a:cubicBezTo>
                    <a:pt x="235" y="441"/>
                    <a:pt x="235" y="441"/>
                    <a:pt x="235" y="445"/>
                  </a:cubicBezTo>
                  <a:cubicBezTo>
                    <a:pt x="247" y="456"/>
                    <a:pt x="255" y="455"/>
                    <a:pt x="255" y="455"/>
                  </a:cubicBezTo>
                  <a:cubicBezTo>
                    <a:pt x="255" y="454"/>
                    <a:pt x="256" y="452"/>
                    <a:pt x="257" y="451"/>
                  </a:cubicBezTo>
                  <a:cubicBezTo>
                    <a:pt x="260" y="450"/>
                    <a:pt x="262" y="451"/>
                    <a:pt x="265" y="451"/>
                  </a:cubicBezTo>
                  <a:cubicBezTo>
                    <a:pt x="266" y="451"/>
                    <a:pt x="266" y="451"/>
                    <a:pt x="268" y="451"/>
                  </a:cubicBezTo>
                  <a:cubicBezTo>
                    <a:pt x="270" y="451"/>
                    <a:pt x="273" y="451"/>
                    <a:pt x="275" y="451"/>
                  </a:cubicBezTo>
                  <a:cubicBezTo>
                    <a:pt x="277" y="456"/>
                    <a:pt x="281" y="455"/>
                    <a:pt x="290" y="453"/>
                  </a:cubicBezTo>
                  <a:cubicBezTo>
                    <a:pt x="293" y="447"/>
                    <a:pt x="295" y="447"/>
                    <a:pt x="305" y="449"/>
                  </a:cubicBezTo>
                  <a:cubicBezTo>
                    <a:pt x="305" y="449"/>
                    <a:pt x="306" y="449"/>
                    <a:pt x="306" y="449"/>
                  </a:cubicBezTo>
                  <a:cubicBezTo>
                    <a:pt x="312" y="443"/>
                    <a:pt x="317" y="446"/>
                    <a:pt x="319" y="446"/>
                  </a:cubicBezTo>
                  <a:cubicBezTo>
                    <a:pt x="321" y="456"/>
                    <a:pt x="323" y="457"/>
                    <a:pt x="327" y="458"/>
                  </a:cubicBezTo>
                  <a:cubicBezTo>
                    <a:pt x="334" y="458"/>
                    <a:pt x="341" y="458"/>
                    <a:pt x="347" y="459"/>
                  </a:cubicBezTo>
                  <a:cubicBezTo>
                    <a:pt x="347" y="461"/>
                    <a:pt x="347" y="463"/>
                    <a:pt x="347" y="467"/>
                  </a:cubicBezTo>
                  <a:cubicBezTo>
                    <a:pt x="347" y="467"/>
                    <a:pt x="345" y="485"/>
                    <a:pt x="343" y="489"/>
                  </a:cubicBezTo>
                  <a:cubicBezTo>
                    <a:pt x="342" y="489"/>
                    <a:pt x="341" y="489"/>
                    <a:pt x="341" y="489"/>
                  </a:cubicBezTo>
                  <a:cubicBezTo>
                    <a:pt x="340" y="490"/>
                    <a:pt x="340" y="491"/>
                    <a:pt x="340" y="491"/>
                  </a:cubicBezTo>
                  <a:cubicBezTo>
                    <a:pt x="355" y="500"/>
                    <a:pt x="356" y="518"/>
                    <a:pt x="365" y="531"/>
                  </a:cubicBezTo>
                  <a:cubicBezTo>
                    <a:pt x="364" y="532"/>
                    <a:pt x="364" y="533"/>
                    <a:pt x="364" y="533"/>
                  </a:cubicBezTo>
                  <a:cubicBezTo>
                    <a:pt x="364" y="534"/>
                    <a:pt x="364" y="535"/>
                    <a:pt x="364" y="536"/>
                  </a:cubicBezTo>
                  <a:cubicBezTo>
                    <a:pt x="364" y="540"/>
                    <a:pt x="365" y="540"/>
                    <a:pt x="367" y="541"/>
                  </a:cubicBezTo>
                  <a:cubicBezTo>
                    <a:pt x="367" y="553"/>
                    <a:pt x="357" y="562"/>
                    <a:pt x="356" y="574"/>
                  </a:cubicBezTo>
                  <a:cubicBezTo>
                    <a:pt x="356" y="580"/>
                    <a:pt x="357" y="580"/>
                    <a:pt x="361" y="583"/>
                  </a:cubicBezTo>
                  <a:cubicBezTo>
                    <a:pt x="361" y="589"/>
                    <a:pt x="361" y="591"/>
                    <a:pt x="366" y="594"/>
                  </a:cubicBezTo>
                  <a:cubicBezTo>
                    <a:pt x="368" y="603"/>
                    <a:pt x="368" y="603"/>
                    <a:pt x="370" y="604"/>
                  </a:cubicBezTo>
                  <a:cubicBezTo>
                    <a:pt x="370" y="607"/>
                    <a:pt x="369" y="610"/>
                    <a:pt x="369" y="613"/>
                  </a:cubicBezTo>
                  <a:cubicBezTo>
                    <a:pt x="369" y="614"/>
                    <a:pt x="375" y="632"/>
                    <a:pt x="382" y="639"/>
                  </a:cubicBezTo>
                  <a:cubicBezTo>
                    <a:pt x="381" y="642"/>
                    <a:pt x="381" y="642"/>
                    <a:pt x="383" y="645"/>
                  </a:cubicBezTo>
                  <a:cubicBezTo>
                    <a:pt x="383" y="646"/>
                    <a:pt x="383" y="646"/>
                    <a:pt x="383" y="647"/>
                  </a:cubicBezTo>
                  <a:cubicBezTo>
                    <a:pt x="382" y="648"/>
                    <a:pt x="380" y="649"/>
                    <a:pt x="380" y="650"/>
                  </a:cubicBezTo>
                  <a:cubicBezTo>
                    <a:pt x="380" y="650"/>
                    <a:pt x="381" y="651"/>
                    <a:pt x="381" y="651"/>
                  </a:cubicBezTo>
                  <a:cubicBezTo>
                    <a:pt x="382" y="651"/>
                    <a:pt x="383" y="651"/>
                    <a:pt x="383" y="651"/>
                  </a:cubicBezTo>
                  <a:cubicBezTo>
                    <a:pt x="383" y="654"/>
                    <a:pt x="383" y="654"/>
                    <a:pt x="386" y="656"/>
                  </a:cubicBezTo>
                  <a:cubicBezTo>
                    <a:pt x="389" y="656"/>
                    <a:pt x="391" y="656"/>
                    <a:pt x="394" y="656"/>
                  </a:cubicBezTo>
                  <a:cubicBezTo>
                    <a:pt x="398" y="655"/>
                    <a:pt x="398" y="655"/>
                    <a:pt x="401" y="654"/>
                  </a:cubicBezTo>
                  <a:cubicBezTo>
                    <a:pt x="404" y="654"/>
                    <a:pt x="408" y="654"/>
                    <a:pt x="412" y="653"/>
                  </a:cubicBezTo>
                  <a:cubicBezTo>
                    <a:pt x="413" y="653"/>
                    <a:pt x="413" y="652"/>
                    <a:pt x="413" y="651"/>
                  </a:cubicBezTo>
                  <a:cubicBezTo>
                    <a:pt x="422" y="650"/>
                    <a:pt x="422" y="650"/>
                    <a:pt x="424" y="647"/>
                  </a:cubicBezTo>
                  <a:cubicBezTo>
                    <a:pt x="424" y="647"/>
                    <a:pt x="451" y="634"/>
                    <a:pt x="448" y="620"/>
                  </a:cubicBezTo>
                  <a:cubicBezTo>
                    <a:pt x="448" y="619"/>
                    <a:pt x="460" y="612"/>
                    <a:pt x="465" y="610"/>
                  </a:cubicBezTo>
                  <a:cubicBezTo>
                    <a:pt x="466" y="606"/>
                    <a:pt x="466" y="606"/>
                    <a:pt x="464" y="592"/>
                  </a:cubicBezTo>
                  <a:cubicBezTo>
                    <a:pt x="476" y="582"/>
                    <a:pt x="492" y="578"/>
                    <a:pt x="500" y="564"/>
                  </a:cubicBezTo>
                  <a:cubicBezTo>
                    <a:pt x="500" y="563"/>
                    <a:pt x="501" y="562"/>
                    <a:pt x="501" y="560"/>
                  </a:cubicBezTo>
                  <a:cubicBezTo>
                    <a:pt x="502" y="558"/>
                    <a:pt x="502" y="557"/>
                    <a:pt x="501" y="555"/>
                  </a:cubicBezTo>
                  <a:cubicBezTo>
                    <a:pt x="502" y="551"/>
                    <a:pt x="503" y="547"/>
                    <a:pt x="503" y="542"/>
                  </a:cubicBezTo>
                  <a:cubicBezTo>
                    <a:pt x="499" y="535"/>
                    <a:pt x="505" y="528"/>
                    <a:pt x="502" y="521"/>
                  </a:cubicBezTo>
                  <a:cubicBezTo>
                    <a:pt x="502" y="519"/>
                    <a:pt x="502" y="519"/>
                    <a:pt x="502" y="519"/>
                  </a:cubicBezTo>
                  <a:cubicBezTo>
                    <a:pt x="515" y="479"/>
                    <a:pt x="568" y="470"/>
                    <a:pt x="577" y="426"/>
                  </a:cubicBezTo>
                  <a:moveTo>
                    <a:pt x="133" y="516"/>
                  </a:moveTo>
                  <a:cubicBezTo>
                    <a:pt x="132" y="514"/>
                    <a:pt x="129" y="503"/>
                    <a:pt x="124" y="501"/>
                  </a:cubicBezTo>
                  <a:cubicBezTo>
                    <a:pt x="123" y="501"/>
                    <a:pt x="122" y="501"/>
                    <a:pt x="120" y="501"/>
                  </a:cubicBezTo>
                  <a:cubicBezTo>
                    <a:pt x="114" y="498"/>
                    <a:pt x="113" y="486"/>
                    <a:pt x="105" y="490"/>
                  </a:cubicBezTo>
                  <a:cubicBezTo>
                    <a:pt x="103" y="490"/>
                    <a:pt x="101" y="490"/>
                    <a:pt x="99" y="489"/>
                  </a:cubicBezTo>
                  <a:cubicBezTo>
                    <a:pt x="96" y="486"/>
                    <a:pt x="96" y="486"/>
                    <a:pt x="93" y="486"/>
                  </a:cubicBezTo>
                  <a:cubicBezTo>
                    <a:pt x="93" y="487"/>
                    <a:pt x="93" y="489"/>
                    <a:pt x="93" y="490"/>
                  </a:cubicBezTo>
                  <a:cubicBezTo>
                    <a:pt x="89" y="489"/>
                    <a:pt x="89" y="488"/>
                    <a:pt x="89" y="486"/>
                  </a:cubicBezTo>
                  <a:cubicBezTo>
                    <a:pt x="89" y="486"/>
                    <a:pt x="90" y="485"/>
                    <a:pt x="90" y="485"/>
                  </a:cubicBezTo>
                  <a:cubicBezTo>
                    <a:pt x="83" y="478"/>
                    <a:pt x="82" y="478"/>
                    <a:pt x="80" y="478"/>
                  </a:cubicBezTo>
                  <a:cubicBezTo>
                    <a:pt x="80" y="478"/>
                    <a:pt x="80" y="478"/>
                    <a:pt x="79" y="477"/>
                  </a:cubicBezTo>
                  <a:cubicBezTo>
                    <a:pt x="77" y="475"/>
                    <a:pt x="77" y="475"/>
                    <a:pt x="74" y="476"/>
                  </a:cubicBezTo>
                  <a:cubicBezTo>
                    <a:pt x="75" y="477"/>
                    <a:pt x="75" y="479"/>
                    <a:pt x="76" y="481"/>
                  </a:cubicBezTo>
                  <a:cubicBezTo>
                    <a:pt x="75" y="481"/>
                    <a:pt x="74" y="481"/>
                    <a:pt x="73" y="481"/>
                  </a:cubicBezTo>
                  <a:cubicBezTo>
                    <a:pt x="73" y="480"/>
                    <a:pt x="73" y="479"/>
                    <a:pt x="72" y="478"/>
                  </a:cubicBezTo>
                  <a:cubicBezTo>
                    <a:pt x="72" y="477"/>
                    <a:pt x="73" y="476"/>
                    <a:pt x="73" y="475"/>
                  </a:cubicBezTo>
                  <a:cubicBezTo>
                    <a:pt x="73" y="475"/>
                    <a:pt x="73" y="474"/>
                    <a:pt x="73" y="474"/>
                  </a:cubicBezTo>
                  <a:cubicBezTo>
                    <a:pt x="73" y="472"/>
                    <a:pt x="73" y="472"/>
                    <a:pt x="68" y="470"/>
                  </a:cubicBezTo>
                  <a:cubicBezTo>
                    <a:pt x="68" y="470"/>
                    <a:pt x="68" y="470"/>
                    <a:pt x="68" y="470"/>
                  </a:cubicBezTo>
                  <a:cubicBezTo>
                    <a:pt x="68" y="470"/>
                    <a:pt x="67" y="470"/>
                    <a:pt x="66" y="470"/>
                  </a:cubicBezTo>
                  <a:cubicBezTo>
                    <a:pt x="67" y="474"/>
                    <a:pt x="67" y="474"/>
                    <a:pt x="67" y="475"/>
                  </a:cubicBezTo>
                  <a:cubicBezTo>
                    <a:pt x="66" y="475"/>
                    <a:pt x="65" y="475"/>
                    <a:pt x="65" y="475"/>
                  </a:cubicBezTo>
                  <a:cubicBezTo>
                    <a:pt x="65" y="474"/>
                    <a:pt x="64" y="473"/>
                    <a:pt x="64" y="472"/>
                  </a:cubicBezTo>
                  <a:cubicBezTo>
                    <a:pt x="65" y="471"/>
                    <a:pt x="66" y="470"/>
                    <a:pt x="66" y="469"/>
                  </a:cubicBezTo>
                  <a:cubicBezTo>
                    <a:pt x="65" y="461"/>
                    <a:pt x="65" y="461"/>
                    <a:pt x="64" y="459"/>
                  </a:cubicBezTo>
                  <a:cubicBezTo>
                    <a:pt x="64" y="459"/>
                    <a:pt x="63" y="459"/>
                    <a:pt x="62" y="459"/>
                  </a:cubicBezTo>
                  <a:cubicBezTo>
                    <a:pt x="62" y="457"/>
                    <a:pt x="62" y="454"/>
                    <a:pt x="61" y="451"/>
                  </a:cubicBezTo>
                  <a:cubicBezTo>
                    <a:pt x="59" y="446"/>
                    <a:pt x="55" y="442"/>
                    <a:pt x="52" y="437"/>
                  </a:cubicBezTo>
                  <a:cubicBezTo>
                    <a:pt x="51" y="437"/>
                    <a:pt x="50" y="436"/>
                    <a:pt x="49" y="436"/>
                  </a:cubicBezTo>
                  <a:cubicBezTo>
                    <a:pt x="49" y="435"/>
                    <a:pt x="48" y="435"/>
                    <a:pt x="48" y="434"/>
                  </a:cubicBezTo>
                  <a:cubicBezTo>
                    <a:pt x="47" y="435"/>
                    <a:pt x="45" y="435"/>
                    <a:pt x="45" y="435"/>
                  </a:cubicBezTo>
                  <a:cubicBezTo>
                    <a:pt x="44" y="435"/>
                    <a:pt x="44" y="435"/>
                    <a:pt x="44" y="435"/>
                  </a:cubicBezTo>
                  <a:cubicBezTo>
                    <a:pt x="44" y="435"/>
                    <a:pt x="34" y="422"/>
                    <a:pt x="32" y="419"/>
                  </a:cubicBezTo>
                  <a:cubicBezTo>
                    <a:pt x="32" y="419"/>
                    <a:pt x="32" y="418"/>
                    <a:pt x="31" y="417"/>
                  </a:cubicBezTo>
                  <a:cubicBezTo>
                    <a:pt x="30" y="415"/>
                    <a:pt x="30" y="415"/>
                    <a:pt x="30" y="412"/>
                  </a:cubicBezTo>
                  <a:cubicBezTo>
                    <a:pt x="30" y="412"/>
                    <a:pt x="30" y="412"/>
                    <a:pt x="29" y="412"/>
                  </a:cubicBezTo>
                  <a:cubicBezTo>
                    <a:pt x="29" y="412"/>
                    <a:pt x="28" y="413"/>
                    <a:pt x="28" y="413"/>
                  </a:cubicBezTo>
                  <a:cubicBezTo>
                    <a:pt x="27" y="412"/>
                    <a:pt x="27" y="412"/>
                    <a:pt x="26" y="408"/>
                  </a:cubicBezTo>
                  <a:cubicBezTo>
                    <a:pt x="26" y="408"/>
                    <a:pt x="27" y="407"/>
                    <a:pt x="27" y="407"/>
                  </a:cubicBezTo>
                  <a:cubicBezTo>
                    <a:pt x="26" y="406"/>
                    <a:pt x="26" y="405"/>
                    <a:pt x="25" y="404"/>
                  </a:cubicBezTo>
                  <a:cubicBezTo>
                    <a:pt x="24" y="406"/>
                    <a:pt x="24" y="406"/>
                    <a:pt x="24" y="406"/>
                  </a:cubicBezTo>
                  <a:cubicBezTo>
                    <a:pt x="24" y="406"/>
                    <a:pt x="24" y="406"/>
                    <a:pt x="24" y="406"/>
                  </a:cubicBezTo>
                  <a:cubicBezTo>
                    <a:pt x="23" y="405"/>
                    <a:pt x="22" y="405"/>
                    <a:pt x="22" y="405"/>
                  </a:cubicBezTo>
                  <a:cubicBezTo>
                    <a:pt x="22" y="406"/>
                    <a:pt x="22" y="407"/>
                    <a:pt x="22" y="409"/>
                  </a:cubicBezTo>
                  <a:cubicBezTo>
                    <a:pt x="21" y="409"/>
                    <a:pt x="21" y="409"/>
                    <a:pt x="21" y="410"/>
                  </a:cubicBezTo>
                  <a:cubicBezTo>
                    <a:pt x="20" y="406"/>
                    <a:pt x="20" y="406"/>
                    <a:pt x="18" y="405"/>
                  </a:cubicBezTo>
                  <a:cubicBezTo>
                    <a:pt x="18" y="405"/>
                    <a:pt x="17" y="405"/>
                    <a:pt x="16" y="405"/>
                  </a:cubicBezTo>
                  <a:cubicBezTo>
                    <a:pt x="16" y="404"/>
                    <a:pt x="15" y="404"/>
                    <a:pt x="15" y="403"/>
                  </a:cubicBezTo>
                  <a:cubicBezTo>
                    <a:pt x="15" y="402"/>
                    <a:pt x="15" y="401"/>
                    <a:pt x="14" y="399"/>
                  </a:cubicBezTo>
                  <a:cubicBezTo>
                    <a:pt x="13" y="398"/>
                    <a:pt x="12" y="397"/>
                    <a:pt x="12" y="396"/>
                  </a:cubicBezTo>
                  <a:cubicBezTo>
                    <a:pt x="12" y="396"/>
                    <a:pt x="12" y="409"/>
                    <a:pt x="11" y="413"/>
                  </a:cubicBezTo>
                  <a:cubicBezTo>
                    <a:pt x="9" y="402"/>
                    <a:pt x="10" y="396"/>
                    <a:pt x="10" y="393"/>
                  </a:cubicBezTo>
                  <a:cubicBezTo>
                    <a:pt x="10" y="392"/>
                    <a:pt x="10" y="392"/>
                    <a:pt x="10" y="392"/>
                  </a:cubicBezTo>
                  <a:cubicBezTo>
                    <a:pt x="10" y="392"/>
                    <a:pt x="10" y="392"/>
                    <a:pt x="9" y="392"/>
                  </a:cubicBezTo>
                  <a:cubicBezTo>
                    <a:pt x="9" y="394"/>
                    <a:pt x="9" y="394"/>
                    <a:pt x="9" y="397"/>
                  </a:cubicBezTo>
                  <a:cubicBezTo>
                    <a:pt x="8" y="397"/>
                    <a:pt x="8" y="397"/>
                    <a:pt x="7" y="398"/>
                  </a:cubicBezTo>
                  <a:cubicBezTo>
                    <a:pt x="7" y="399"/>
                    <a:pt x="6" y="401"/>
                    <a:pt x="6" y="401"/>
                  </a:cubicBezTo>
                  <a:cubicBezTo>
                    <a:pt x="6" y="404"/>
                    <a:pt x="6" y="406"/>
                    <a:pt x="6" y="410"/>
                  </a:cubicBezTo>
                  <a:cubicBezTo>
                    <a:pt x="2" y="424"/>
                    <a:pt x="12" y="436"/>
                    <a:pt x="10" y="449"/>
                  </a:cubicBezTo>
                  <a:cubicBezTo>
                    <a:pt x="11" y="454"/>
                    <a:pt x="11" y="454"/>
                    <a:pt x="11" y="456"/>
                  </a:cubicBezTo>
                  <a:cubicBezTo>
                    <a:pt x="12" y="461"/>
                    <a:pt x="12" y="461"/>
                    <a:pt x="13" y="465"/>
                  </a:cubicBezTo>
                  <a:cubicBezTo>
                    <a:pt x="13" y="465"/>
                    <a:pt x="13" y="465"/>
                    <a:pt x="13" y="466"/>
                  </a:cubicBezTo>
                  <a:cubicBezTo>
                    <a:pt x="16" y="475"/>
                    <a:pt x="16" y="475"/>
                    <a:pt x="16" y="476"/>
                  </a:cubicBezTo>
                  <a:cubicBezTo>
                    <a:pt x="17" y="477"/>
                    <a:pt x="17" y="478"/>
                    <a:pt x="17" y="479"/>
                  </a:cubicBezTo>
                  <a:cubicBezTo>
                    <a:pt x="17" y="479"/>
                    <a:pt x="18" y="484"/>
                    <a:pt x="21" y="492"/>
                  </a:cubicBezTo>
                  <a:cubicBezTo>
                    <a:pt x="21" y="493"/>
                    <a:pt x="21" y="493"/>
                    <a:pt x="22" y="494"/>
                  </a:cubicBezTo>
                  <a:cubicBezTo>
                    <a:pt x="25" y="502"/>
                    <a:pt x="28" y="509"/>
                    <a:pt x="32" y="517"/>
                  </a:cubicBezTo>
                  <a:cubicBezTo>
                    <a:pt x="32" y="518"/>
                    <a:pt x="32" y="519"/>
                    <a:pt x="33" y="520"/>
                  </a:cubicBezTo>
                  <a:cubicBezTo>
                    <a:pt x="38" y="531"/>
                    <a:pt x="50" y="555"/>
                    <a:pt x="61" y="564"/>
                  </a:cubicBezTo>
                  <a:cubicBezTo>
                    <a:pt x="64" y="567"/>
                    <a:pt x="66" y="571"/>
                    <a:pt x="68" y="575"/>
                  </a:cubicBezTo>
                  <a:cubicBezTo>
                    <a:pt x="69" y="576"/>
                    <a:pt x="70" y="577"/>
                    <a:pt x="70" y="578"/>
                  </a:cubicBezTo>
                  <a:cubicBezTo>
                    <a:pt x="70" y="579"/>
                    <a:pt x="70" y="579"/>
                    <a:pt x="70" y="579"/>
                  </a:cubicBezTo>
                  <a:cubicBezTo>
                    <a:pt x="71" y="579"/>
                    <a:pt x="71" y="579"/>
                    <a:pt x="72" y="580"/>
                  </a:cubicBezTo>
                  <a:cubicBezTo>
                    <a:pt x="72" y="581"/>
                    <a:pt x="72" y="581"/>
                    <a:pt x="73" y="582"/>
                  </a:cubicBezTo>
                  <a:cubicBezTo>
                    <a:pt x="73" y="582"/>
                    <a:pt x="73" y="582"/>
                    <a:pt x="73" y="583"/>
                  </a:cubicBezTo>
                  <a:cubicBezTo>
                    <a:pt x="75" y="586"/>
                    <a:pt x="75" y="586"/>
                    <a:pt x="76" y="587"/>
                  </a:cubicBezTo>
                  <a:cubicBezTo>
                    <a:pt x="76" y="587"/>
                    <a:pt x="76" y="587"/>
                    <a:pt x="76" y="587"/>
                  </a:cubicBezTo>
                  <a:cubicBezTo>
                    <a:pt x="77" y="588"/>
                    <a:pt x="77" y="588"/>
                    <a:pt x="78" y="590"/>
                  </a:cubicBezTo>
                  <a:cubicBezTo>
                    <a:pt x="78" y="590"/>
                    <a:pt x="79" y="591"/>
                    <a:pt x="79" y="591"/>
                  </a:cubicBezTo>
                  <a:cubicBezTo>
                    <a:pt x="79" y="592"/>
                    <a:pt x="79" y="592"/>
                    <a:pt x="79" y="592"/>
                  </a:cubicBezTo>
                  <a:cubicBezTo>
                    <a:pt x="79" y="592"/>
                    <a:pt x="80" y="592"/>
                    <a:pt x="80" y="592"/>
                  </a:cubicBezTo>
                  <a:cubicBezTo>
                    <a:pt x="81" y="594"/>
                    <a:pt x="81" y="595"/>
                    <a:pt x="83" y="597"/>
                  </a:cubicBezTo>
                  <a:cubicBezTo>
                    <a:pt x="83" y="597"/>
                    <a:pt x="84" y="598"/>
                    <a:pt x="84" y="598"/>
                  </a:cubicBezTo>
                  <a:cubicBezTo>
                    <a:pt x="84" y="598"/>
                    <a:pt x="84" y="599"/>
                    <a:pt x="85" y="599"/>
                  </a:cubicBezTo>
                  <a:cubicBezTo>
                    <a:pt x="87" y="602"/>
                    <a:pt x="89" y="606"/>
                    <a:pt x="92" y="609"/>
                  </a:cubicBezTo>
                  <a:cubicBezTo>
                    <a:pt x="92" y="609"/>
                    <a:pt x="100" y="619"/>
                    <a:pt x="102" y="622"/>
                  </a:cubicBezTo>
                  <a:cubicBezTo>
                    <a:pt x="103" y="622"/>
                    <a:pt x="103" y="623"/>
                    <a:pt x="103" y="623"/>
                  </a:cubicBezTo>
                  <a:cubicBezTo>
                    <a:pt x="110" y="630"/>
                    <a:pt x="117" y="637"/>
                    <a:pt x="123" y="644"/>
                  </a:cubicBezTo>
                  <a:cubicBezTo>
                    <a:pt x="124" y="645"/>
                    <a:pt x="124" y="645"/>
                    <a:pt x="126" y="647"/>
                  </a:cubicBezTo>
                  <a:cubicBezTo>
                    <a:pt x="126" y="647"/>
                    <a:pt x="127" y="648"/>
                    <a:pt x="127" y="648"/>
                  </a:cubicBezTo>
                  <a:cubicBezTo>
                    <a:pt x="148" y="666"/>
                    <a:pt x="148" y="666"/>
                    <a:pt x="152" y="669"/>
                  </a:cubicBezTo>
                  <a:cubicBezTo>
                    <a:pt x="156" y="672"/>
                    <a:pt x="160" y="675"/>
                    <a:pt x="165" y="678"/>
                  </a:cubicBezTo>
                  <a:cubicBezTo>
                    <a:pt x="165" y="678"/>
                    <a:pt x="165" y="678"/>
                    <a:pt x="165" y="678"/>
                  </a:cubicBezTo>
                  <a:cubicBezTo>
                    <a:pt x="156" y="672"/>
                    <a:pt x="156" y="672"/>
                    <a:pt x="156" y="672"/>
                  </a:cubicBezTo>
                  <a:cubicBezTo>
                    <a:pt x="157" y="672"/>
                    <a:pt x="157" y="672"/>
                    <a:pt x="157" y="672"/>
                  </a:cubicBezTo>
                  <a:cubicBezTo>
                    <a:pt x="158" y="673"/>
                    <a:pt x="159" y="674"/>
                    <a:pt x="161" y="675"/>
                  </a:cubicBezTo>
                  <a:cubicBezTo>
                    <a:pt x="161" y="675"/>
                    <a:pt x="161" y="676"/>
                    <a:pt x="162" y="676"/>
                  </a:cubicBezTo>
                  <a:cubicBezTo>
                    <a:pt x="163" y="677"/>
                    <a:pt x="165" y="678"/>
                    <a:pt x="167" y="680"/>
                  </a:cubicBezTo>
                  <a:cubicBezTo>
                    <a:pt x="169" y="681"/>
                    <a:pt x="169" y="681"/>
                    <a:pt x="178" y="687"/>
                  </a:cubicBezTo>
                  <a:cubicBezTo>
                    <a:pt x="177" y="686"/>
                    <a:pt x="175" y="685"/>
                    <a:pt x="174" y="685"/>
                  </a:cubicBezTo>
                  <a:cubicBezTo>
                    <a:pt x="174" y="684"/>
                    <a:pt x="174" y="684"/>
                    <a:pt x="173" y="684"/>
                  </a:cubicBezTo>
                  <a:cubicBezTo>
                    <a:pt x="172" y="683"/>
                    <a:pt x="172" y="683"/>
                    <a:pt x="171" y="683"/>
                  </a:cubicBezTo>
                  <a:cubicBezTo>
                    <a:pt x="172" y="683"/>
                    <a:pt x="172" y="683"/>
                    <a:pt x="172" y="683"/>
                  </a:cubicBezTo>
                  <a:cubicBezTo>
                    <a:pt x="173" y="684"/>
                    <a:pt x="174" y="684"/>
                    <a:pt x="175" y="685"/>
                  </a:cubicBezTo>
                  <a:cubicBezTo>
                    <a:pt x="177" y="686"/>
                    <a:pt x="180" y="688"/>
                    <a:pt x="182" y="689"/>
                  </a:cubicBezTo>
                  <a:cubicBezTo>
                    <a:pt x="181" y="689"/>
                    <a:pt x="179" y="688"/>
                    <a:pt x="178" y="687"/>
                  </a:cubicBezTo>
                  <a:cubicBezTo>
                    <a:pt x="179" y="688"/>
                    <a:pt x="180" y="688"/>
                    <a:pt x="181" y="689"/>
                  </a:cubicBezTo>
                  <a:cubicBezTo>
                    <a:pt x="186" y="692"/>
                    <a:pt x="191" y="695"/>
                    <a:pt x="196" y="698"/>
                  </a:cubicBezTo>
                  <a:cubicBezTo>
                    <a:pt x="197" y="698"/>
                    <a:pt x="197" y="698"/>
                    <a:pt x="198" y="699"/>
                  </a:cubicBezTo>
                  <a:cubicBezTo>
                    <a:pt x="199" y="700"/>
                    <a:pt x="201" y="700"/>
                    <a:pt x="202" y="701"/>
                  </a:cubicBezTo>
                  <a:cubicBezTo>
                    <a:pt x="203" y="701"/>
                    <a:pt x="203" y="701"/>
                    <a:pt x="203" y="702"/>
                  </a:cubicBezTo>
                  <a:cubicBezTo>
                    <a:pt x="207" y="703"/>
                    <a:pt x="210" y="705"/>
                    <a:pt x="213" y="706"/>
                  </a:cubicBezTo>
                  <a:cubicBezTo>
                    <a:pt x="214" y="707"/>
                    <a:pt x="214" y="707"/>
                    <a:pt x="214" y="707"/>
                  </a:cubicBezTo>
                  <a:cubicBezTo>
                    <a:pt x="215" y="707"/>
                    <a:pt x="215" y="707"/>
                    <a:pt x="215" y="707"/>
                  </a:cubicBezTo>
                  <a:cubicBezTo>
                    <a:pt x="215" y="708"/>
                    <a:pt x="215" y="708"/>
                    <a:pt x="215" y="708"/>
                  </a:cubicBezTo>
                  <a:cubicBezTo>
                    <a:pt x="219" y="709"/>
                    <a:pt x="219" y="709"/>
                    <a:pt x="220" y="710"/>
                  </a:cubicBezTo>
                  <a:cubicBezTo>
                    <a:pt x="221" y="710"/>
                    <a:pt x="221" y="710"/>
                    <a:pt x="221" y="710"/>
                  </a:cubicBezTo>
                  <a:cubicBezTo>
                    <a:pt x="228" y="713"/>
                    <a:pt x="237" y="717"/>
                    <a:pt x="237" y="717"/>
                  </a:cubicBezTo>
                  <a:cubicBezTo>
                    <a:pt x="237" y="717"/>
                    <a:pt x="238" y="717"/>
                    <a:pt x="238" y="717"/>
                  </a:cubicBezTo>
                  <a:cubicBezTo>
                    <a:pt x="240" y="718"/>
                    <a:pt x="240" y="718"/>
                    <a:pt x="243" y="719"/>
                  </a:cubicBezTo>
                  <a:cubicBezTo>
                    <a:pt x="243" y="719"/>
                    <a:pt x="243" y="719"/>
                    <a:pt x="245" y="719"/>
                  </a:cubicBezTo>
                  <a:cubicBezTo>
                    <a:pt x="245" y="719"/>
                    <a:pt x="245" y="719"/>
                    <a:pt x="245" y="719"/>
                  </a:cubicBezTo>
                  <a:cubicBezTo>
                    <a:pt x="241" y="717"/>
                    <a:pt x="241" y="717"/>
                    <a:pt x="239" y="717"/>
                  </a:cubicBezTo>
                  <a:cubicBezTo>
                    <a:pt x="238" y="717"/>
                    <a:pt x="238" y="716"/>
                    <a:pt x="236" y="716"/>
                  </a:cubicBezTo>
                  <a:cubicBezTo>
                    <a:pt x="236" y="716"/>
                    <a:pt x="230" y="713"/>
                    <a:pt x="227" y="712"/>
                  </a:cubicBezTo>
                  <a:cubicBezTo>
                    <a:pt x="226" y="712"/>
                    <a:pt x="226" y="712"/>
                    <a:pt x="225" y="711"/>
                  </a:cubicBezTo>
                  <a:cubicBezTo>
                    <a:pt x="218" y="708"/>
                    <a:pt x="218" y="708"/>
                    <a:pt x="217" y="707"/>
                  </a:cubicBezTo>
                  <a:cubicBezTo>
                    <a:pt x="217" y="707"/>
                    <a:pt x="216" y="707"/>
                    <a:pt x="215" y="706"/>
                  </a:cubicBezTo>
                  <a:cubicBezTo>
                    <a:pt x="214" y="706"/>
                    <a:pt x="212" y="705"/>
                    <a:pt x="210" y="704"/>
                  </a:cubicBezTo>
                  <a:cubicBezTo>
                    <a:pt x="210" y="704"/>
                    <a:pt x="209" y="704"/>
                    <a:pt x="209" y="703"/>
                  </a:cubicBezTo>
                  <a:cubicBezTo>
                    <a:pt x="209" y="703"/>
                    <a:pt x="209" y="704"/>
                    <a:pt x="208" y="703"/>
                  </a:cubicBezTo>
                  <a:cubicBezTo>
                    <a:pt x="203" y="700"/>
                    <a:pt x="196" y="695"/>
                    <a:pt x="196" y="695"/>
                  </a:cubicBezTo>
                  <a:cubicBezTo>
                    <a:pt x="195" y="695"/>
                    <a:pt x="194" y="694"/>
                    <a:pt x="194" y="694"/>
                  </a:cubicBezTo>
                  <a:cubicBezTo>
                    <a:pt x="193" y="694"/>
                    <a:pt x="193" y="694"/>
                    <a:pt x="192" y="693"/>
                  </a:cubicBezTo>
                  <a:cubicBezTo>
                    <a:pt x="190" y="692"/>
                    <a:pt x="187" y="691"/>
                    <a:pt x="184" y="689"/>
                  </a:cubicBezTo>
                  <a:cubicBezTo>
                    <a:pt x="184" y="689"/>
                    <a:pt x="184" y="689"/>
                    <a:pt x="183" y="688"/>
                  </a:cubicBezTo>
                  <a:cubicBezTo>
                    <a:pt x="182" y="688"/>
                    <a:pt x="181" y="687"/>
                    <a:pt x="180" y="686"/>
                  </a:cubicBezTo>
                  <a:cubicBezTo>
                    <a:pt x="181" y="686"/>
                    <a:pt x="181" y="686"/>
                    <a:pt x="182" y="686"/>
                  </a:cubicBezTo>
                  <a:cubicBezTo>
                    <a:pt x="180" y="685"/>
                    <a:pt x="178" y="684"/>
                    <a:pt x="176" y="682"/>
                  </a:cubicBezTo>
                  <a:cubicBezTo>
                    <a:pt x="173" y="680"/>
                    <a:pt x="171" y="678"/>
                    <a:pt x="168" y="676"/>
                  </a:cubicBezTo>
                  <a:cubicBezTo>
                    <a:pt x="168" y="675"/>
                    <a:pt x="168" y="675"/>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7" y="675"/>
                  </a:cubicBezTo>
                  <a:cubicBezTo>
                    <a:pt x="165" y="675"/>
                    <a:pt x="165" y="675"/>
                    <a:pt x="161" y="671"/>
                  </a:cubicBezTo>
                  <a:cubicBezTo>
                    <a:pt x="160" y="671"/>
                    <a:pt x="159" y="670"/>
                    <a:pt x="158" y="669"/>
                  </a:cubicBezTo>
                  <a:cubicBezTo>
                    <a:pt x="158" y="669"/>
                    <a:pt x="158" y="669"/>
                    <a:pt x="160" y="670"/>
                  </a:cubicBezTo>
                  <a:cubicBezTo>
                    <a:pt x="161" y="670"/>
                    <a:pt x="161" y="671"/>
                    <a:pt x="162" y="671"/>
                  </a:cubicBezTo>
                  <a:cubicBezTo>
                    <a:pt x="162" y="671"/>
                    <a:pt x="163" y="671"/>
                    <a:pt x="163" y="671"/>
                  </a:cubicBezTo>
                  <a:cubicBezTo>
                    <a:pt x="162" y="670"/>
                    <a:pt x="162" y="670"/>
                    <a:pt x="161" y="670"/>
                  </a:cubicBezTo>
                  <a:cubicBezTo>
                    <a:pt x="161" y="669"/>
                    <a:pt x="161" y="669"/>
                    <a:pt x="159" y="668"/>
                  </a:cubicBezTo>
                  <a:cubicBezTo>
                    <a:pt x="158" y="667"/>
                    <a:pt x="158" y="667"/>
                    <a:pt x="154" y="663"/>
                  </a:cubicBezTo>
                  <a:cubicBezTo>
                    <a:pt x="153" y="663"/>
                    <a:pt x="153" y="662"/>
                    <a:pt x="152" y="662"/>
                  </a:cubicBezTo>
                  <a:cubicBezTo>
                    <a:pt x="152" y="662"/>
                    <a:pt x="153" y="662"/>
                    <a:pt x="153" y="662"/>
                  </a:cubicBezTo>
                  <a:cubicBezTo>
                    <a:pt x="154" y="662"/>
                    <a:pt x="154" y="662"/>
                    <a:pt x="154" y="661"/>
                  </a:cubicBezTo>
                  <a:cubicBezTo>
                    <a:pt x="155" y="661"/>
                    <a:pt x="155" y="661"/>
                    <a:pt x="157" y="662"/>
                  </a:cubicBezTo>
                  <a:cubicBezTo>
                    <a:pt x="155" y="660"/>
                    <a:pt x="153" y="657"/>
                    <a:pt x="152" y="655"/>
                  </a:cubicBezTo>
                  <a:cubicBezTo>
                    <a:pt x="151" y="653"/>
                    <a:pt x="151" y="653"/>
                    <a:pt x="151" y="653"/>
                  </a:cubicBezTo>
                  <a:cubicBezTo>
                    <a:pt x="150" y="653"/>
                    <a:pt x="149" y="652"/>
                    <a:pt x="148" y="651"/>
                  </a:cubicBezTo>
                  <a:cubicBezTo>
                    <a:pt x="148" y="651"/>
                    <a:pt x="148" y="651"/>
                    <a:pt x="147" y="651"/>
                  </a:cubicBezTo>
                  <a:cubicBezTo>
                    <a:pt x="147" y="650"/>
                    <a:pt x="146" y="650"/>
                    <a:pt x="145" y="648"/>
                  </a:cubicBezTo>
                  <a:cubicBezTo>
                    <a:pt x="142" y="646"/>
                    <a:pt x="139" y="645"/>
                    <a:pt x="137" y="643"/>
                  </a:cubicBezTo>
                  <a:cubicBezTo>
                    <a:pt x="138" y="643"/>
                    <a:pt x="138" y="643"/>
                    <a:pt x="139" y="643"/>
                  </a:cubicBezTo>
                  <a:cubicBezTo>
                    <a:pt x="145" y="646"/>
                    <a:pt x="145" y="646"/>
                    <a:pt x="146" y="644"/>
                  </a:cubicBezTo>
                  <a:cubicBezTo>
                    <a:pt x="137" y="630"/>
                    <a:pt x="137" y="628"/>
                    <a:pt x="137" y="627"/>
                  </a:cubicBezTo>
                  <a:cubicBezTo>
                    <a:pt x="138" y="628"/>
                    <a:pt x="139" y="630"/>
                    <a:pt x="140" y="631"/>
                  </a:cubicBezTo>
                  <a:cubicBezTo>
                    <a:pt x="137" y="619"/>
                    <a:pt x="125" y="611"/>
                    <a:pt x="127" y="597"/>
                  </a:cubicBezTo>
                  <a:cubicBezTo>
                    <a:pt x="128" y="597"/>
                    <a:pt x="129" y="597"/>
                    <a:pt x="130" y="597"/>
                  </a:cubicBezTo>
                  <a:cubicBezTo>
                    <a:pt x="130" y="596"/>
                    <a:pt x="131" y="594"/>
                    <a:pt x="131" y="593"/>
                  </a:cubicBezTo>
                  <a:cubicBezTo>
                    <a:pt x="133" y="594"/>
                    <a:pt x="136" y="594"/>
                    <a:pt x="138" y="594"/>
                  </a:cubicBezTo>
                  <a:cubicBezTo>
                    <a:pt x="138" y="593"/>
                    <a:pt x="138" y="592"/>
                    <a:pt x="137" y="591"/>
                  </a:cubicBezTo>
                  <a:cubicBezTo>
                    <a:pt x="138" y="590"/>
                    <a:pt x="138" y="590"/>
                    <a:pt x="138" y="590"/>
                  </a:cubicBezTo>
                  <a:cubicBezTo>
                    <a:pt x="137" y="585"/>
                    <a:pt x="137" y="585"/>
                    <a:pt x="137" y="584"/>
                  </a:cubicBezTo>
                  <a:cubicBezTo>
                    <a:pt x="137" y="583"/>
                    <a:pt x="138" y="583"/>
                    <a:pt x="138" y="583"/>
                  </a:cubicBezTo>
                  <a:cubicBezTo>
                    <a:pt x="136" y="579"/>
                    <a:pt x="136" y="578"/>
                    <a:pt x="136" y="575"/>
                  </a:cubicBezTo>
                  <a:cubicBezTo>
                    <a:pt x="136" y="575"/>
                    <a:pt x="136" y="575"/>
                    <a:pt x="136" y="575"/>
                  </a:cubicBezTo>
                  <a:cubicBezTo>
                    <a:pt x="136" y="572"/>
                    <a:pt x="134" y="569"/>
                    <a:pt x="133" y="566"/>
                  </a:cubicBezTo>
                  <a:cubicBezTo>
                    <a:pt x="133" y="566"/>
                    <a:pt x="133" y="566"/>
                    <a:pt x="133" y="564"/>
                  </a:cubicBezTo>
                  <a:cubicBezTo>
                    <a:pt x="133" y="561"/>
                    <a:pt x="132" y="559"/>
                    <a:pt x="131" y="557"/>
                  </a:cubicBezTo>
                  <a:cubicBezTo>
                    <a:pt x="131" y="557"/>
                    <a:pt x="131" y="556"/>
                    <a:pt x="130" y="555"/>
                  </a:cubicBezTo>
                  <a:cubicBezTo>
                    <a:pt x="130" y="554"/>
                    <a:pt x="130" y="554"/>
                    <a:pt x="129" y="553"/>
                  </a:cubicBezTo>
                  <a:cubicBezTo>
                    <a:pt x="129" y="552"/>
                    <a:pt x="129" y="552"/>
                    <a:pt x="128" y="550"/>
                  </a:cubicBezTo>
                  <a:cubicBezTo>
                    <a:pt x="127" y="548"/>
                    <a:pt x="126" y="545"/>
                    <a:pt x="126" y="543"/>
                  </a:cubicBezTo>
                  <a:cubicBezTo>
                    <a:pt x="126" y="543"/>
                    <a:pt x="126" y="543"/>
                    <a:pt x="129" y="535"/>
                  </a:cubicBezTo>
                  <a:cubicBezTo>
                    <a:pt x="129" y="534"/>
                    <a:pt x="130" y="534"/>
                    <a:pt x="130" y="534"/>
                  </a:cubicBezTo>
                  <a:cubicBezTo>
                    <a:pt x="130" y="533"/>
                    <a:pt x="131" y="533"/>
                    <a:pt x="131" y="532"/>
                  </a:cubicBezTo>
                  <a:cubicBezTo>
                    <a:pt x="131" y="532"/>
                    <a:pt x="132" y="525"/>
                    <a:pt x="133" y="522"/>
                  </a:cubicBezTo>
                  <a:cubicBezTo>
                    <a:pt x="134" y="519"/>
                    <a:pt x="134" y="519"/>
                    <a:pt x="133" y="516"/>
                  </a:cubicBezTo>
                  <a:moveTo>
                    <a:pt x="19" y="357"/>
                  </a:moveTo>
                  <a:cubicBezTo>
                    <a:pt x="20" y="357"/>
                    <a:pt x="20" y="357"/>
                    <a:pt x="20" y="357"/>
                  </a:cubicBezTo>
                  <a:cubicBezTo>
                    <a:pt x="19" y="357"/>
                    <a:pt x="19" y="356"/>
                    <a:pt x="19" y="356"/>
                  </a:cubicBezTo>
                  <a:cubicBezTo>
                    <a:pt x="19" y="355"/>
                    <a:pt x="19" y="353"/>
                    <a:pt x="19" y="352"/>
                  </a:cubicBezTo>
                  <a:cubicBezTo>
                    <a:pt x="17" y="353"/>
                    <a:pt x="17" y="353"/>
                    <a:pt x="17" y="353"/>
                  </a:cubicBezTo>
                  <a:cubicBezTo>
                    <a:pt x="16" y="353"/>
                    <a:pt x="16" y="353"/>
                    <a:pt x="16" y="353"/>
                  </a:cubicBezTo>
                  <a:cubicBezTo>
                    <a:pt x="16" y="352"/>
                    <a:pt x="16" y="352"/>
                    <a:pt x="15" y="351"/>
                  </a:cubicBezTo>
                  <a:cubicBezTo>
                    <a:pt x="15" y="351"/>
                    <a:pt x="15" y="351"/>
                    <a:pt x="15" y="351"/>
                  </a:cubicBezTo>
                  <a:cubicBezTo>
                    <a:pt x="14" y="352"/>
                    <a:pt x="14" y="353"/>
                    <a:pt x="14" y="353"/>
                  </a:cubicBezTo>
                  <a:cubicBezTo>
                    <a:pt x="13" y="353"/>
                    <a:pt x="13" y="353"/>
                    <a:pt x="13" y="353"/>
                  </a:cubicBezTo>
                  <a:cubicBezTo>
                    <a:pt x="13" y="353"/>
                    <a:pt x="13" y="353"/>
                    <a:pt x="12" y="352"/>
                  </a:cubicBezTo>
                  <a:cubicBezTo>
                    <a:pt x="12" y="351"/>
                    <a:pt x="12" y="351"/>
                    <a:pt x="12" y="351"/>
                  </a:cubicBezTo>
                  <a:cubicBezTo>
                    <a:pt x="12" y="350"/>
                    <a:pt x="12" y="350"/>
                    <a:pt x="11" y="349"/>
                  </a:cubicBezTo>
                  <a:cubicBezTo>
                    <a:pt x="11" y="348"/>
                    <a:pt x="11" y="348"/>
                    <a:pt x="11" y="348"/>
                  </a:cubicBezTo>
                  <a:cubicBezTo>
                    <a:pt x="11" y="348"/>
                    <a:pt x="11" y="348"/>
                    <a:pt x="11" y="348"/>
                  </a:cubicBezTo>
                  <a:cubicBezTo>
                    <a:pt x="10" y="348"/>
                    <a:pt x="10" y="348"/>
                    <a:pt x="10" y="348"/>
                  </a:cubicBezTo>
                  <a:cubicBezTo>
                    <a:pt x="10" y="348"/>
                    <a:pt x="10" y="347"/>
                    <a:pt x="9" y="347"/>
                  </a:cubicBezTo>
                  <a:cubicBezTo>
                    <a:pt x="9" y="347"/>
                    <a:pt x="9" y="347"/>
                    <a:pt x="8" y="348"/>
                  </a:cubicBezTo>
                  <a:cubicBezTo>
                    <a:pt x="8" y="350"/>
                    <a:pt x="8" y="353"/>
                    <a:pt x="8" y="355"/>
                  </a:cubicBezTo>
                  <a:cubicBezTo>
                    <a:pt x="8" y="359"/>
                    <a:pt x="8" y="360"/>
                    <a:pt x="8" y="360"/>
                  </a:cubicBezTo>
                  <a:cubicBezTo>
                    <a:pt x="9" y="360"/>
                    <a:pt x="9" y="360"/>
                    <a:pt x="9" y="360"/>
                  </a:cubicBezTo>
                  <a:cubicBezTo>
                    <a:pt x="9" y="360"/>
                    <a:pt x="9" y="360"/>
                    <a:pt x="10" y="358"/>
                  </a:cubicBezTo>
                  <a:cubicBezTo>
                    <a:pt x="10" y="357"/>
                    <a:pt x="11" y="357"/>
                    <a:pt x="11" y="357"/>
                  </a:cubicBezTo>
                  <a:cubicBezTo>
                    <a:pt x="11" y="357"/>
                    <a:pt x="11" y="357"/>
                    <a:pt x="12" y="358"/>
                  </a:cubicBezTo>
                  <a:cubicBezTo>
                    <a:pt x="12" y="358"/>
                    <a:pt x="12" y="358"/>
                    <a:pt x="12" y="358"/>
                  </a:cubicBezTo>
                  <a:cubicBezTo>
                    <a:pt x="12" y="358"/>
                    <a:pt x="12" y="358"/>
                    <a:pt x="12" y="358"/>
                  </a:cubicBezTo>
                  <a:cubicBezTo>
                    <a:pt x="12" y="357"/>
                    <a:pt x="12" y="357"/>
                    <a:pt x="13" y="358"/>
                  </a:cubicBezTo>
                  <a:cubicBezTo>
                    <a:pt x="14" y="358"/>
                    <a:pt x="15" y="357"/>
                    <a:pt x="15" y="357"/>
                  </a:cubicBezTo>
                  <a:cubicBezTo>
                    <a:pt x="16" y="357"/>
                    <a:pt x="16" y="357"/>
                    <a:pt x="16" y="357"/>
                  </a:cubicBezTo>
                  <a:cubicBezTo>
                    <a:pt x="17" y="358"/>
                    <a:pt x="18" y="358"/>
                    <a:pt x="18" y="358"/>
                  </a:cubicBezTo>
                  <a:cubicBezTo>
                    <a:pt x="19" y="358"/>
                    <a:pt x="19" y="358"/>
                    <a:pt x="19" y="358"/>
                  </a:cubicBezTo>
                  <a:cubicBezTo>
                    <a:pt x="19" y="358"/>
                    <a:pt x="19" y="358"/>
                    <a:pt x="19" y="357"/>
                  </a:cubicBezTo>
                  <a:moveTo>
                    <a:pt x="4" y="358"/>
                  </a:moveTo>
                  <a:cubicBezTo>
                    <a:pt x="4" y="357"/>
                    <a:pt x="4" y="355"/>
                    <a:pt x="4" y="355"/>
                  </a:cubicBezTo>
                  <a:cubicBezTo>
                    <a:pt x="4" y="354"/>
                    <a:pt x="4" y="354"/>
                    <a:pt x="4" y="354"/>
                  </a:cubicBezTo>
                  <a:cubicBezTo>
                    <a:pt x="4" y="354"/>
                    <a:pt x="4" y="353"/>
                    <a:pt x="4" y="353"/>
                  </a:cubicBezTo>
                  <a:cubicBezTo>
                    <a:pt x="4" y="353"/>
                    <a:pt x="4" y="353"/>
                    <a:pt x="4" y="353"/>
                  </a:cubicBezTo>
                  <a:cubicBezTo>
                    <a:pt x="3" y="353"/>
                    <a:pt x="3" y="352"/>
                    <a:pt x="3" y="352"/>
                  </a:cubicBezTo>
                  <a:cubicBezTo>
                    <a:pt x="3" y="356"/>
                    <a:pt x="3" y="356"/>
                    <a:pt x="3" y="356"/>
                  </a:cubicBezTo>
                  <a:cubicBezTo>
                    <a:pt x="3" y="356"/>
                    <a:pt x="3" y="356"/>
                    <a:pt x="3" y="356"/>
                  </a:cubicBezTo>
                  <a:cubicBezTo>
                    <a:pt x="3" y="356"/>
                    <a:pt x="3" y="356"/>
                    <a:pt x="3" y="356"/>
                  </a:cubicBezTo>
                  <a:cubicBezTo>
                    <a:pt x="3" y="356"/>
                    <a:pt x="4" y="357"/>
                    <a:pt x="4" y="357"/>
                  </a:cubicBezTo>
                  <a:cubicBezTo>
                    <a:pt x="4" y="358"/>
                    <a:pt x="4" y="359"/>
                    <a:pt x="4" y="360"/>
                  </a:cubicBezTo>
                  <a:cubicBezTo>
                    <a:pt x="4" y="360"/>
                    <a:pt x="4" y="360"/>
                    <a:pt x="4" y="360"/>
                  </a:cubicBezTo>
                  <a:cubicBezTo>
                    <a:pt x="4" y="360"/>
                    <a:pt x="4" y="360"/>
                    <a:pt x="4" y="358"/>
                  </a:cubicBezTo>
                  <a:moveTo>
                    <a:pt x="4" y="343"/>
                  </a:moveTo>
                  <a:cubicBezTo>
                    <a:pt x="5" y="343"/>
                    <a:pt x="6" y="343"/>
                    <a:pt x="7" y="343"/>
                  </a:cubicBezTo>
                  <a:cubicBezTo>
                    <a:pt x="7" y="342"/>
                    <a:pt x="7" y="336"/>
                    <a:pt x="6" y="335"/>
                  </a:cubicBezTo>
                  <a:cubicBezTo>
                    <a:pt x="6" y="335"/>
                    <a:pt x="6" y="335"/>
                    <a:pt x="6" y="335"/>
                  </a:cubicBezTo>
                  <a:cubicBezTo>
                    <a:pt x="5" y="335"/>
                    <a:pt x="5" y="335"/>
                    <a:pt x="5" y="335"/>
                  </a:cubicBezTo>
                  <a:cubicBezTo>
                    <a:pt x="5" y="335"/>
                    <a:pt x="5" y="335"/>
                    <a:pt x="5" y="335"/>
                  </a:cubicBezTo>
                  <a:cubicBezTo>
                    <a:pt x="5" y="335"/>
                    <a:pt x="5" y="335"/>
                    <a:pt x="4" y="327"/>
                  </a:cubicBezTo>
                  <a:cubicBezTo>
                    <a:pt x="4" y="325"/>
                    <a:pt x="4" y="325"/>
                    <a:pt x="4" y="324"/>
                  </a:cubicBezTo>
                  <a:cubicBezTo>
                    <a:pt x="5" y="323"/>
                    <a:pt x="5" y="323"/>
                    <a:pt x="4" y="323"/>
                  </a:cubicBezTo>
                  <a:cubicBezTo>
                    <a:pt x="4" y="323"/>
                    <a:pt x="4" y="323"/>
                    <a:pt x="4" y="323"/>
                  </a:cubicBezTo>
                  <a:cubicBezTo>
                    <a:pt x="4" y="323"/>
                    <a:pt x="4" y="323"/>
                    <a:pt x="4" y="323"/>
                  </a:cubicBezTo>
                  <a:cubicBezTo>
                    <a:pt x="4" y="323"/>
                    <a:pt x="4" y="323"/>
                    <a:pt x="4" y="323"/>
                  </a:cubicBezTo>
                  <a:cubicBezTo>
                    <a:pt x="4" y="323"/>
                    <a:pt x="4" y="323"/>
                    <a:pt x="4" y="324"/>
                  </a:cubicBezTo>
                  <a:cubicBezTo>
                    <a:pt x="4" y="323"/>
                    <a:pt x="4" y="323"/>
                    <a:pt x="4" y="323"/>
                  </a:cubicBezTo>
                  <a:cubicBezTo>
                    <a:pt x="4" y="323"/>
                    <a:pt x="4" y="323"/>
                    <a:pt x="4" y="323"/>
                  </a:cubicBezTo>
                  <a:cubicBezTo>
                    <a:pt x="3" y="323"/>
                    <a:pt x="3" y="323"/>
                    <a:pt x="3" y="323"/>
                  </a:cubicBezTo>
                  <a:cubicBezTo>
                    <a:pt x="3" y="323"/>
                    <a:pt x="2" y="331"/>
                    <a:pt x="3" y="332"/>
                  </a:cubicBezTo>
                  <a:cubicBezTo>
                    <a:pt x="3" y="331"/>
                    <a:pt x="3" y="330"/>
                    <a:pt x="3" y="329"/>
                  </a:cubicBezTo>
                  <a:cubicBezTo>
                    <a:pt x="4" y="329"/>
                    <a:pt x="3" y="332"/>
                    <a:pt x="3" y="334"/>
                  </a:cubicBezTo>
                  <a:cubicBezTo>
                    <a:pt x="3" y="335"/>
                    <a:pt x="3" y="337"/>
                    <a:pt x="4" y="337"/>
                  </a:cubicBezTo>
                  <a:cubicBezTo>
                    <a:pt x="4" y="337"/>
                    <a:pt x="4" y="337"/>
                    <a:pt x="4" y="337"/>
                  </a:cubicBezTo>
                  <a:cubicBezTo>
                    <a:pt x="4" y="337"/>
                    <a:pt x="4" y="337"/>
                    <a:pt x="4" y="339"/>
                  </a:cubicBezTo>
                  <a:cubicBezTo>
                    <a:pt x="4" y="339"/>
                    <a:pt x="4" y="342"/>
                    <a:pt x="4" y="343"/>
                  </a:cubicBezTo>
                  <a:moveTo>
                    <a:pt x="287" y="80"/>
                  </a:moveTo>
                  <a:cubicBezTo>
                    <a:pt x="287" y="79"/>
                    <a:pt x="288" y="78"/>
                    <a:pt x="289" y="77"/>
                  </a:cubicBezTo>
                  <a:cubicBezTo>
                    <a:pt x="289" y="76"/>
                    <a:pt x="289" y="76"/>
                    <a:pt x="289" y="75"/>
                  </a:cubicBezTo>
                  <a:cubicBezTo>
                    <a:pt x="288" y="75"/>
                    <a:pt x="288" y="75"/>
                    <a:pt x="287" y="74"/>
                  </a:cubicBezTo>
                  <a:cubicBezTo>
                    <a:pt x="289" y="71"/>
                    <a:pt x="289" y="71"/>
                    <a:pt x="290" y="70"/>
                  </a:cubicBezTo>
                  <a:cubicBezTo>
                    <a:pt x="289" y="70"/>
                    <a:pt x="288" y="70"/>
                    <a:pt x="287" y="70"/>
                  </a:cubicBezTo>
                  <a:cubicBezTo>
                    <a:pt x="286" y="70"/>
                    <a:pt x="286" y="70"/>
                    <a:pt x="286" y="70"/>
                  </a:cubicBezTo>
                  <a:cubicBezTo>
                    <a:pt x="284" y="70"/>
                    <a:pt x="282" y="72"/>
                    <a:pt x="280" y="72"/>
                  </a:cubicBezTo>
                  <a:cubicBezTo>
                    <a:pt x="279" y="72"/>
                    <a:pt x="279" y="72"/>
                    <a:pt x="278" y="72"/>
                  </a:cubicBezTo>
                  <a:cubicBezTo>
                    <a:pt x="278" y="71"/>
                    <a:pt x="277" y="71"/>
                    <a:pt x="276" y="71"/>
                  </a:cubicBezTo>
                  <a:cubicBezTo>
                    <a:pt x="274" y="71"/>
                    <a:pt x="272" y="73"/>
                    <a:pt x="270" y="73"/>
                  </a:cubicBezTo>
                  <a:cubicBezTo>
                    <a:pt x="270" y="73"/>
                    <a:pt x="269" y="73"/>
                    <a:pt x="268" y="73"/>
                  </a:cubicBezTo>
                  <a:cubicBezTo>
                    <a:pt x="268" y="72"/>
                    <a:pt x="269" y="72"/>
                    <a:pt x="269" y="71"/>
                  </a:cubicBezTo>
                  <a:cubicBezTo>
                    <a:pt x="269" y="71"/>
                    <a:pt x="270" y="70"/>
                    <a:pt x="270" y="70"/>
                  </a:cubicBezTo>
                  <a:cubicBezTo>
                    <a:pt x="270" y="69"/>
                    <a:pt x="270" y="69"/>
                    <a:pt x="270" y="68"/>
                  </a:cubicBezTo>
                  <a:cubicBezTo>
                    <a:pt x="269" y="69"/>
                    <a:pt x="269" y="69"/>
                    <a:pt x="269" y="69"/>
                  </a:cubicBezTo>
                  <a:cubicBezTo>
                    <a:pt x="268" y="69"/>
                    <a:pt x="268" y="70"/>
                    <a:pt x="268" y="70"/>
                  </a:cubicBezTo>
                  <a:cubicBezTo>
                    <a:pt x="268" y="70"/>
                    <a:pt x="262" y="67"/>
                    <a:pt x="258" y="73"/>
                  </a:cubicBezTo>
                  <a:cubicBezTo>
                    <a:pt x="259" y="73"/>
                    <a:pt x="260" y="73"/>
                    <a:pt x="261" y="73"/>
                  </a:cubicBezTo>
                  <a:cubicBezTo>
                    <a:pt x="263" y="73"/>
                    <a:pt x="263" y="73"/>
                    <a:pt x="263" y="73"/>
                  </a:cubicBezTo>
                  <a:cubicBezTo>
                    <a:pt x="263" y="75"/>
                    <a:pt x="263" y="75"/>
                    <a:pt x="263" y="75"/>
                  </a:cubicBezTo>
                  <a:cubicBezTo>
                    <a:pt x="264" y="76"/>
                    <a:pt x="262" y="76"/>
                    <a:pt x="262" y="77"/>
                  </a:cubicBezTo>
                  <a:cubicBezTo>
                    <a:pt x="260" y="76"/>
                    <a:pt x="257" y="76"/>
                    <a:pt x="256" y="76"/>
                  </a:cubicBezTo>
                  <a:cubicBezTo>
                    <a:pt x="255" y="77"/>
                    <a:pt x="255" y="78"/>
                    <a:pt x="254" y="79"/>
                  </a:cubicBezTo>
                  <a:cubicBezTo>
                    <a:pt x="255" y="78"/>
                    <a:pt x="255" y="78"/>
                    <a:pt x="256" y="78"/>
                  </a:cubicBezTo>
                  <a:cubicBezTo>
                    <a:pt x="257" y="78"/>
                    <a:pt x="258" y="78"/>
                    <a:pt x="258" y="78"/>
                  </a:cubicBezTo>
                  <a:cubicBezTo>
                    <a:pt x="259" y="79"/>
                    <a:pt x="259" y="79"/>
                    <a:pt x="259" y="79"/>
                  </a:cubicBezTo>
                  <a:cubicBezTo>
                    <a:pt x="258" y="80"/>
                    <a:pt x="257" y="81"/>
                    <a:pt x="256" y="82"/>
                  </a:cubicBezTo>
                  <a:cubicBezTo>
                    <a:pt x="256" y="83"/>
                    <a:pt x="256" y="83"/>
                    <a:pt x="256" y="83"/>
                  </a:cubicBezTo>
                  <a:cubicBezTo>
                    <a:pt x="256" y="83"/>
                    <a:pt x="257" y="83"/>
                    <a:pt x="257" y="83"/>
                  </a:cubicBezTo>
                  <a:cubicBezTo>
                    <a:pt x="259" y="83"/>
                    <a:pt x="260" y="83"/>
                    <a:pt x="261" y="83"/>
                  </a:cubicBezTo>
                  <a:cubicBezTo>
                    <a:pt x="262" y="83"/>
                    <a:pt x="262" y="83"/>
                    <a:pt x="263" y="83"/>
                  </a:cubicBezTo>
                  <a:cubicBezTo>
                    <a:pt x="264" y="83"/>
                    <a:pt x="264" y="83"/>
                    <a:pt x="264" y="84"/>
                  </a:cubicBezTo>
                  <a:cubicBezTo>
                    <a:pt x="264" y="84"/>
                    <a:pt x="264" y="86"/>
                    <a:pt x="266" y="86"/>
                  </a:cubicBezTo>
                  <a:cubicBezTo>
                    <a:pt x="267" y="86"/>
                    <a:pt x="268" y="86"/>
                    <a:pt x="269" y="86"/>
                  </a:cubicBezTo>
                  <a:cubicBezTo>
                    <a:pt x="270" y="85"/>
                    <a:pt x="270" y="85"/>
                    <a:pt x="272" y="83"/>
                  </a:cubicBezTo>
                  <a:cubicBezTo>
                    <a:pt x="273" y="83"/>
                    <a:pt x="275" y="82"/>
                    <a:pt x="275" y="82"/>
                  </a:cubicBezTo>
                  <a:cubicBezTo>
                    <a:pt x="276" y="82"/>
                    <a:pt x="277" y="82"/>
                    <a:pt x="277" y="81"/>
                  </a:cubicBezTo>
                  <a:cubicBezTo>
                    <a:pt x="278" y="80"/>
                    <a:pt x="279" y="80"/>
                    <a:pt x="281" y="80"/>
                  </a:cubicBezTo>
                  <a:cubicBezTo>
                    <a:pt x="282" y="79"/>
                    <a:pt x="282" y="79"/>
                    <a:pt x="287" y="80"/>
                  </a:cubicBezTo>
                  <a:moveTo>
                    <a:pt x="103" y="171"/>
                  </a:moveTo>
                  <a:cubicBezTo>
                    <a:pt x="104" y="170"/>
                    <a:pt x="104" y="170"/>
                    <a:pt x="104" y="170"/>
                  </a:cubicBezTo>
                  <a:cubicBezTo>
                    <a:pt x="104" y="169"/>
                    <a:pt x="104" y="169"/>
                    <a:pt x="104" y="168"/>
                  </a:cubicBezTo>
                  <a:cubicBezTo>
                    <a:pt x="104" y="168"/>
                    <a:pt x="104" y="168"/>
                    <a:pt x="104" y="168"/>
                  </a:cubicBezTo>
                  <a:cubicBezTo>
                    <a:pt x="103" y="168"/>
                    <a:pt x="103" y="164"/>
                    <a:pt x="103" y="164"/>
                  </a:cubicBezTo>
                  <a:cubicBezTo>
                    <a:pt x="103" y="163"/>
                    <a:pt x="103" y="163"/>
                    <a:pt x="101" y="162"/>
                  </a:cubicBezTo>
                  <a:cubicBezTo>
                    <a:pt x="101" y="162"/>
                    <a:pt x="101" y="162"/>
                    <a:pt x="101" y="161"/>
                  </a:cubicBezTo>
                  <a:cubicBezTo>
                    <a:pt x="104" y="158"/>
                    <a:pt x="104" y="158"/>
                    <a:pt x="104" y="158"/>
                  </a:cubicBezTo>
                  <a:cubicBezTo>
                    <a:pt x="105" y="157"/>
                    <a:pt x="106" y="157"/>
                    <a:pt x="106" y="157"/>
                  </a:cubicBezTo>
                  <a:cubicBezTo>
                    <a:pt x="108" y="155"/>
                    <a:pt x="108" y="154"/>
                    <a:pt x="108" y="153"/>
                  </a:cubicBezTo>
                  <a:cubicBezTo>
                    <a:pt x="108" y="152"/>
                    <a:pt x="108" y="152"/>
                    <a:pt x="108" y="152"/>
                  </a:cubicBezTo>
                  <a:cubicBezTo>
                    <a:pt x="108" y="152"/>
                    <a:pt x="106" y="153"/>
                    <a:pt x="106" y="153"/>
                  </a:cubicBezTo>
                  <a:cubicBezTo>
                    <a:pt x="104" y="155"/>
                    <a:pt x="104" y="157"/>
                    <a:pt x="102" y="158"/>
                  </a:cubicBezTo>
                  <a:cubicBezTo>
                    <a:pt x="99" y="162"/>
                    <a:pt x="95" y="165"/>
                    <a:pt x="92" y="168"/>
                  </a:cubicBezTo>
                  <a:cubicBezTo>
                    <a:pt x="90" y="170"/>
                    <a:pt x="90" y="170"/>
                    <a:pt x="88" y="174"/>
                  </a:cubicBezTo>
                  <a:cubicBezTo>
                    <a:pt x="90" y="175"/>
                    <a:pt x="92" y="175"/>
                    <a:pt x="94" y="175"/>
                  </a:cubicBezTo>
                  <a:cubicBezTo>
                    <a:pt x="95" y="175"/>
                    <a:pt x="95" y="175"/>
                    <a:pt x="95" y="177"/>
                  </a:cubicBezTo>
                  <a:cubicBezTo>
                    <a:pt x="94" y="180"/>
                    <a:pt x="95" y="181"/>
                    <a:pt x="95" y="182"/>
                  </a:cubicBezTo>
                  <a:cubicBezTo>
                    <a:pt x="96" y="181"/>
                    <a:pt x="96" y="181"/>
                    <a:pt x="96" y="181"/>
                  </a:cubicBezTo>
                  <a:cubicBezTo>
                    <a:pt x="97" y="181"/>
                    <a:pt x="97" y="180"/>
                    <a:pt x="99" y="176"/>
                  </a:cubicBezTo>
                  <a:cubicBezTo>
                    <a:pt x="101" y="173"/>
                    <a:pt x="101" y="173"/>
                    <a:pt x="103" y="171"/>
                  </a:cubicBezTo>
                  <a:moveTo>
                    <a:pt x="89" y="162"/>
                  </a:moveTo>
                  <a:cubicBezTo>
                    <a:pt x="89" y="162"/>
                    <a:pt x="89" y="162"/>
                    <a:pt x="89" y="162"/>
                  </a:cubicBezTo>
                  <a:cubicBezTo>
                    <a:pt x="89" y="162"/>
                    <a:pt x="89" y="161"/>
                    <a:pt x="88" y="161"/>
                  </a:cubicBezTo>
                  <a:cubicBezTo>
                    <a:pt x="88" y="161"/>
                    <a:pt x="88" y="161"/>
                    <a:pt x="88" y="161"/>
                  </a:cubicBezTo>
                  <a:cubicBezTo>
                    <a:pt x="88" y="160"/>
                    <a:pt x="88" y="160"/>
                    <a:pt x="88" y="159"/>
                  </a:cubicBezTo>
                  <a:cubicBezTo>
                    <a:pt x="88" y="158"/>
                    <a:pt x="88" y="158"/>
                    <a:pt x="88" y="158"/>
                  </a:cubicBezTo>
                  <a:cubicBezTo>
                    <a:pt x="88" y="158"/>
                    <a:pt x="88" y="158"/>
                    <a:pt x="88" y="158"/>
                  </a:cubicBezTo>
                  <a:cubicBezTo>
                    <a:pt x="87" y="158"/>
                    <a:pt x="87" y="159"/>
                    <a:pt x="86" y="159"/>
                  </a:cubicBezTo>
                  <a:cubicBezTo>
                    <a:pt x="86" y="159"/>
                    <a:pt x="86" y="160"/>
                    <a:pt x="86" y="160"/>
                  </a:cubicBezTo>
                  <a:cubicBezTo>
                    <a:pt x="86" y="161"/>
                    <a:pt x="86" y="161"/>
                    <a:pt x="86" y="162"/>
                  </a:cubicBezTo>
                  <a:cubicBezTo>
                    <a:pt x="85" y="165"/>
                    <a:pt x="85" y="165"/>
                    <a:pt x="85" y="165"/>
                  </a:cubicBezTo>
                  <a:cubicBezTo>
                    <a:pt x="85" y="166"/>
                    <a:pt x="85" y="166"/>
                    <a:pt x="89" y="162"/>
                  </a:cubicBezTo>
                  <a:moveTo>
                    <a:pt x="363" y="4"/>
                  </a:moveTo>
                  <a:cubicBezTo>
                    <a:pt x="363" y="3"/>
                    <a:pt x="363" y="3"/>
                    <a:pt x="363" y="3"/>
                  </a:cubicBezTo>
                  <a:cubicBezTo>
                    <a:pt x="363" y="3"/>
                    <a:pt x="363"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1" y="3"/>
                  </a:cubicBezTo>
                  <a:cubicBezTo>
                    <a:pt x="361" y="3"/>
                    <a:pt x="356"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3" y="4"/>
                  </a:cubicBezTo>
                  <a:cubicBezTo>
                    <a:pt x="351" y="5"/>
                    <a:pt x="349" y="5"/>
                    <a:pt x="348" y="6"/>
                  </a:cubicBezTo>
                  <a:cubicBezTo>
                    <a:pt x="350" y="5"/>
                    <a:pt x="352" y="5"/>
                    <a:pt x="354" y="4"/>
                  </a:cubicBezTo>
                  <a:cubicBezTo>
                    <a:pt x="354" y="4"/>
                    <a:pt x="355" y="4"/>
                    <a:pt x="355" y="4"/>
                  </a:cubicBezTo>
                  <a:cubicBezTo>
                    <a:pt x="358" y="3"/>
                    <a:pt x="358" y="3"/>
                    <a:pt x="360" y="3"/>
                  </a:cubicBezTo>
                  <a:cubicBezTo>
                    <a:pt x="359" y="3"/>
                    <a:pt x="359" y="3"/>
                    <a:pt x="359" y="3"/>
                  </a:cubicBezTo>
                  <a:cubicBezTo>
                    <a:pt x="357" y="3"/>
                    <a:pt x="354" y="3"/>
                    <a:pt x="352" y="4"/>
                  </a:cubicBezTo>
                  <a:cubicBezTo>
                    <a:pt x="354" y="3"/>
                    <a:pt x="354" y="3"/>
                    <a:pt x="355" y="3"/>
                  </a:cubicBezTo>
                  <a:cubicBezTo>
                    <a:pt x="355" y="3"/>
                    <a:pt x="355" y="3"/>
                    <a:pt x="356" y="3"/>
                  </a:cubicBezTo>
                  <a:cubicBezTo>
                    <a:pt x="357" y="3"/>
                    <a:pt x="357" y="3"/>
                    <a:pt x="357" y="3"/>
                  </a:cubicBezTo>
                  <a:cubicBezTo>
                    <a:pt x="357" y="3"/>
                    <a:pt x="357" y="3"/>
                    <a:pt x="357" y="3"/>
                  </a:cubicBezTo>
                  <a:cubicBezTo>
                    <a:pt x="357" y="3"/>
                    <a:pt x="356" y="3"/>
                    <a:pt x="356" y="3"/>
                  </a:cubicBezTo>
                  <a:cubicBezTo>
                    <a:pt x="355" y="3"/>
                    <a:pt x="355" y="3"/>
                    <a:pt x="354" y="3"/>
                  </a:cubicBezTo>
                  <a:cubicBezTo>
                    <a:pt x="354" y="3"/>
                    <a:pt x="353"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0" y="3"/>
                    <a:pt x="350" y="3"/>
                  </a:cubicBezTo>
                  <a:cubicBezTo>
                    <a:pt x="351" y="3"/>
                    <a:pt x="353" y="2"/>
                    <a:pt x="355" y="2"/>
                  </a:cubicBezTo>
                  <a:cubicBezTo>
                    <a:pt x="356" y="2"/>
                    <a:pt x="356" y="2"/>
                    <a:pt x="358" y="2"/>
                  </a:cubicBezTo>
                  <a:cubicBezTo>
                    <a:pt x="359" y="2"/>
                    <a:pt x="359" y="2"/>
                    <a:pt x="359" y="2"/>
                  </a:cubicBezTo>
                  <a:cubicBezTo>
                    <a:pt x="359" y="2"/>
                    <a:pt x="360" y="2"/>
                    <a:pt x="361" y="2"/>
                  </a:cubicBezTo>
                  <a:cubicBezTo>
                    <a:pt x="362" y="2"/>
                    <a:pt x="362" y="2"/>
                    <a:pt x="364" y="2"/>
                  </a:cubicBezTo>
                  <a:cubicBezTo>
                    <a:pt x="364" y="2"/>
                    <a:pt x="365" y="2"/>
                    <a:pt x="365" y="1"/>
                  </a:cubicBezTo>
                  <a:cubicBezTo>
                    <a:pt x="365" y="1"/>
                    <a:pt x="365" y="1"/>
                    <a:pt x="365" y="1"/>
                  </a:cubicBezTo>
                  <a:cubicBezTo>
                    <a:pt x="365" y="1"/>
                    <a:pt x="365" y="1"/>
                    <a:pt x="365" y="1"/>
                  </a:cubicBezTo>
                  <a:cubicBezTo>
                    <a:pt x="366" y="1"/>
                    <a:pt x="366" y="1"/>
                    <a:pt x="366" y="1"/>
                  </a:cubicBezTo>
                  <a:cubicBezTo>
                    <a:pt x="366" y="1"/>
                    <a:pt x="366" y="1"/>
                    <a:pt x="366" y="1"/>
                  </a:cubicBezTo>
                  <a:cubicBezTo>
                    <a:pt x="366" y="1"/>
                    <a:pt x="365" y="1"/>
                    <a:pt x="366" y="1"/>
                  </a:cubicBezTo>
                  <a:cubicBezTo>
                    <a:pt x="366" y="1"/>
                    <a:pt x="366" y="1"/>
                    <a:pt x="366" y="1"/>
                  </a:cubicBezTo>
                  <a:cubicBezTo>
                    <a:pt x="365" y="1"/>
                    <a:pt x="365" y="1"/>
                    <a:pt x="365" y="1"/>
                  </a:cubicBezTo>
                  <a:cubicBezTo>
                    <a:pt x="365" y="1"/>
                    <a:pt x="365" y="1"/>
                    <a:pt x="365" y="1"/>
                  </a:cubicBezTo>
                  <a:cubicBezTo>
                    <a:pt x="365" y="1"/>
                    <a:pt x="365" y="1"/>
                    <a:pt x="365" y="1"/>
                  </a:cubicBezTo>
                  <a:cubicBezTo>
                    <a:pt x="364" y="1"/>
                    <a:pt x="364" y="1"/>
                    <a:pt x="364" y="1"/>
                  </a:cubicBezTo>
                  <a:cubicBezTo>
                    <a:pt x="363" y="1"/>
                    <a:pt x="363" y="1"/>
                    <a:pt x="363" y="1"/>
                  </a:cubicBezTo>
                  <a:cubicBezTo>
                    <a:pt x="364" y="1"/>
                    <a:pt x="364" y="1"/>
                    <a:pt x="364" y="1"/>
                  </a:cubicBezTo>
                  <a:cubicBezTo>
                    <a:pt x="364" y="1"/>
                    <a:pt x="364" y="1"/>
                    <a:pt x="365" y="1"/>
                  </a:cubicBezTo>
                  <a:cubicBezTo>
                    <a:pt x="365" y="1"/>
                    <a:pt x="366" y="1"/>
                    <a:pt x="366" y="1"/>
                  </a:cubicBezTo>
                  <a:cubicBezTo>
                    <a:pt x="367" y="1"/>
                    <a:pt x="367" y="1"/>
                    <a:pt x="368" y="1"/>
                  </a:cubicBezTo>
                  <a:cubicBezTo>
                    <a:pt x="369" y="1"/>
                    <a:pt x="370" y="0"/>
                    <a:pt x="370" y="0"/>
                  </a:cubicBezTo>
                  <a:cubicBezTo>
                    <a:pt x="370" y="0"/>
                    <a:pt x="370" y="0"/>
                    <a:pt x="370" y="0"/>
                  </a:cubicBezTo>
                  <a:cubicBezTo>
                    <a:pt x="370" y="0"/>
                    <a:pt x="370" y="0"/>
                    <a:pt x="370" y="0"/>
                  </a:cubicBezTo>
                  <a:cubicBezTo>
                    <a:pt x="370" y="0"/>
                    <a:pt x="370" y="0"/>
                    <a:pt x="369" y="0"/>
                  </a:cubicBezTo>
                  <a:cubicBezTo>
                    <a:pt x="369" y="0"/>
                    <a:pt x="368" y="0"/>
                    <a:pt x="367" y="0"/>
                  </a:cubicBezTo>
                  <a:cubicBezTo>
                    <a:pt x="367" y="0"/>
                    <a:pt x="367" y="0"/>
                    <a:pt x="367" y="0"/>
                  </a:cubicBezTo>
                  <a:cubicBezTo>
                    <a:pt x="367" y="0"/>
                    <a:pt x="367" y="0"/>
                    <a:pt x="367" y="0"/>
                  </a:cubicBezTo>
                  <a:cubicBezTo>
                    <a:pt x="365" y="0"/>
                    <a:pt x="363" y="1"/>
                    <a:pt x="362" y="1"/>
                  </a:cubicBezTo>
                  <a:cubicBezTo>
                    <a:pt x="361" y="1"/>
                    <a:pt x="361" y="1"/>
                    <a:pt x="362" y="0"/>
                  </a:cubicBezTo>
                  <a:cubicBezTo>
                    <a:pt x="362" y="0"/>
                    <a:pt x="363" y="0"/>
                    <a:pt x="363" y="0"/>
                  </a:cubicBezTo>
                  <a:cubicBezTo>
                    <a:pt x="363" y="0"/>
                    <a:pt x="362" y="0"/>
                    <a:pt x="361" y="0"/>
                  </a:cubicBezTo>
                  <a:cubicBezTo>
                    <a:pt x="361" y="0"/>
                    <a:pt x="361" y="0"/>
                    <a:pt x="361" y="0"/>
                  </a:cubicBezTo>
                  <a:cubicBezTo>
                    <a:pt x="360" y="0"/>
                    <a:pt x="360" y="0"/>
                    <a:pt x="360" y="0"/>
                  </a:cubicBezTo>
                  <a:cubicBezTo>
                    <a:pt x="360" y="0"/>
                    <a:pt x="360" y="0"/>
                    <a:pt x="360" y="0"/>
                  </a:cubicBezTo>
                  <a:cubicBezTo>
                    <a:pt x="359" y="0"/>
                    <a:pt x="359" y="1"/>
                    <a:pt x="358" y="1"/>
                  </a:cubicBezTo>
                  <a:cubicBezTo>
                    <a:pt x="357" y="1"/>
                    <a:pt x="357" y="1"/>
                    <a:pt x="357" y="1"/>
                  </a:cubicBezTo>
                  <a:cubicBezTo>
                    <a:pt x="357" y="1"/>
                    <a:pt x="357" y="1"/>
                    <a:pt x="357" y="1"/>
                  </a:cubicBezTo>
                  <a:cubicBezTo>
                    <a:pt x="357" y="1"/>
                    <a:pt x="357" y="1"/>
                    <a:pt x="357" y="1"/>
                  </a:cubicBezTo>
                  <a:cubicBezTo>
                    <a:pt x="356" y="1"/>
                    <a:pt x="356" y="1"/>
                    <a:pt x="356" y="1"/>
                  </a:cubicBezTo>
                  <a:cubicBezTo>
                    <a:pt x="356" y="1"/>
                    <a:pt x="356" y="1"/>
                    <a:pt x="356" y="1"/>
                  </a:cubicBezTo>
                  <a:cubicBezTo>
                    <a:pt x="355" y="1"/>
                    <a:pt x="354" y="1"/>
                    <a:pt x="353" y="1"/>
                  </a:cubicBezTo>
                  <a:cubicBezTo>
                    <a:pt x="353" y="1"/>
                    <a:pt x="353" y="1"/>
                    <a:pt x="353" y="1"/>
                  </a:cubicBezTo>
                  <a:cubicBezTo>
                    <a:pt x="354" y="1"/>
                    <a:pt x="354" y="1"/>
                    <a:pt x="354" y="1"/>
                  </a:cubicBezTo>
                  <a:cubicBezTo>
                    <a:pt x="354" y="1"/>
                    <a:pt x="354" y="1"/>
                    <a:pt x="354" y="1"/>
                  </a:cubicBezTo>
                  <a:cubicBezTo>
                    <a:pt x="354" y="1"/>
                    <a:pt x="354" y="1"/>
                    <a:pt x="354" y="1"/>
                  </a:cubicBezTo>
                  <a:cubicBezTo>
                    <a:pt x="354" y="1"/>
                    <a:pt x="354" y="1"/>
                    <a:pt x="354" y="1"/>
                  </a:cubicBezTo>
                  <a:cubicBezTo>
                    <a:pt x="354" y="1"/>
                    <a:pt x="354" y="1"/>
                    <a:pt x="354"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4" y="1"/>
                    <a:pt x="354" y="1"/>
                    <a:pt x="354" y="1"/>
                  </a:cubicBezTo>
                  <a:cubicBezTo>
                    <a:pt x="352" y="1"/>
                    <a:pt x="352" y="1"/>
                    <a:pt x="352" y="1"/>
                  </a:cubicBezTo>
                  <a:cubicBezTo>
                    <a:pt x="352" y="1"/>
                    <a:pt x="352" y="1"/>
                    <a:pt x="352" y="1"/>
                  </a:cubicBezTo>
                  <a:cubicBezTo>
                    <a:pt x="351" y="1"/>
                    <a:pt x="351" y="1"/>
                    <a:pt x="351" y="1"/>
                  </a:cubicBezTo>
                  <a:cubicBezTo>
                    <a:pt x="351" y="1"/>
                    <a:pt x="351" y="1"/>
                    <a:pt x="351" y="1"/>
                  </a:cubicBezTo>
                  <a:cubicBezTo>
                    <a:pt x="350" y="1"/>
                    <a:pt x="350" y="1"/>
                    <a:pt x="350" y="1"/>
                  </a:cubicBezTo>
                  <a:cubicBezTo>
                    <a:pt x="350" y="2"/>
                    <a:pt x="350" y="2"/>
                    <a:pt x="350" y="2"/>
                  </a:cubicBezTo>
                  <a:cubicBezTo>
                    <a:pt x="350" y="2"/>
                    <a:pt x="350" y="2"/>
                    <a:pt x="350" y="2"/>
                  </a:cubicBezTo>
                  <a:cubicBezTo>
                    <a:pt x="350" y="2"/>
                    <a:pt x="350" y="2"/>
                    <a:pt x="350" y="2"/>
                  </a:cubicBezTo>
                  <a:cubicBezTo>
                    <a:pt x="350" y="2"/>
                    <a:pt x="350" y="2"/>
                    <a:pt x="350" y="2"/>
                  </a:cubicBezTo>
                  <a:cubicBezTo>
                    <a:pt x="349" y="2"/>
                    <a:pt x="349" y="2"/>
                    <a:pt x="349" y="2"/>
                  </a:cubicBezTo>
                  <a:cubicBezTo>
                    <a:pt x="348" y="2"/>
                    <a:pt x="348" y="2"/>
                    <a:pt x="348" y="2"/>
                  </a:cubicBezTo>
                  <a:cubicBezTo>
                    <a:pt x="347" y="2"/>
                    <a:pt x="347" y="2"/>
                    <a:pt x="347" y="2"/>
                  </a:cubicBezTo>
                  <a:cubicBezTo>
                    <a:pt x="347" y="2"/>
                    <a:pt x="347" y="2"/>
                    <a:pt x="347" y="2"/>
                  </a:cubicBezTo>
                  <a:cubicBezTo>
                    <a:pt x="346" y="2"/>
                    <a:pt x="346" y="2"/>
                    <a:pt x="346" y="2"/>
                  </a:cubicBezTo>
                  <a:cubicBezTo>
                    <a:pt x="344" y="2"/>
                    <a:pt x="344" y="2"/>
                    <a:pt x="344" y="2"/>
                  </a:cubicBezTo>
                  <a:cubicBezTo>
                    <a:pt x="345" y="2"/>
                    <a:pt x="345" y="2"/>
                    <a:pt x="345" y="2"/>
                  </a:cubicBezTo>
                  <a:cubicBezTo>
                    <a:pt x="345" y="2"/>
                    <a:pt x="345" y="2"/>
                    <a:pt x="345" y="2"/>
                  </a:cubicBezTo>
                  <a:cubicBezTo>
                    <a:pt x="345" y="2"/>
                    <a:pt x="345" y="2"/>
                    <a:pt x="345" y="2"/>
                  </a:cubicBezTo>
                  <a:cubicBezTo>
                    <a:pt x="346" y="2"/>
                    <a:pt x="346" y="2"/>
                    <a:pt x="346" y="2"/>
                  </a:cubicBezTo>
                  <a:cubicBezTo>
                    <a:pt x="346" y="2"/>
                    <a:pt x="346" y="2"/>
                    <a:pt x="346" y="2"/>
                  </a:cubicBezTo>
                  <a:cubicBezTo>
                    <a:pt x="346" y="2"/>
                    <a:pt x="346" y="2"/>
                    <a:pt x="346" y="2"/>
                  </a:cubicBezTo>
                  <a:cubicBezTo>
                    <a:pt x="346" y="2"/>
                    <a:pt x="347" y="2"/>
                    <a:pt x="347" y="2"/>
                  </a:cubicBezTo>
                  <a:cubicBezTo>
                    <a:pt x="347" y="2"/>
                    <a:pt x="347" y="2"/>
                    <a:pt x="347" y="2"/>
                  </a:cubicBezTo>
                  <a:cubicBezTo>
                    <a:pt x="348" y="2"/>
                    <a:pt x="348" y="2"/>
                    <a:pt x="348" y="2"/>
                  </a:cubicBezTo>
                  <a:cubicBezTo>
                    <a:pt x="348" y="2"/>
                    <a:pt x="348" y="2"/>
                    <a:pt x="348" y="2"/>
                  </a:cubicBezTo>
                  <a:cubicBezTo>
                    <a:pt x="349" y="2"/>
                    <a:pt x="349" y="2"/>
                    <a:pt x="349" y="2"/>
                  </a:cubicBezTo>
                  <a:cubicBezTo>
                    <a:pt x="349" y="2"/>
                    <a:pt x="349" y="2"/>
                    <a:pt x="349" y="2"/>
                  </a:cubicBezTo>
                  <a:cubicBezTo>
                    <a:pt x="350" y="1"/>
                    <a:pt x="350" y="1"/>
                    <a:pt x="350" y="1"/>
                  </a:cubicBezTo>
                  <a:cubicBezTo>
                    <a:pt x="350" y="1"/>
                    <a:pt x="350" y="1"/>
                    <a:pt x="350" y="1"/>
                  </a:cubicBezTo>
                  <a:cubicBezTo>
                    <a:pt x="350" y="1"/>
                    <a:pt x="350" y="1"/>
                    <a:pt x="350" y="1"/>
                  </a:cubicBezTo>
                  <a:cubicBezTo>
                    <a:pt x="350" y="1"/>
                    <a:pt x="350" y="1"/>
                    <a:pt x="350" y="1"/>
                  </a:cubicBezTo>
                  <a:cubicBezTo>
                    <a:pt x="350" y="1"/>
                    <a:pt x="350" y="1"/>
                    <a:pt x="350" y="1"/>
                  </a:cubicBezTo>
                  <a:cubicBezTo>
                    <a:pt x="350" y="1"/>
                    <a:pt x="350" y="1"/>
                    <a:pt x="350" y="1"/>
                  </a:cubicBezTo>
                  <a:cubicBezTo>
                    <a:pt x="351" y="1"/>
                    <a:pt x="351" y="1"/>
                    <a:pt x="351" y="1"/>
                  </a:cubicBezTo>
                  <a:cubicBezTo>
                    <a:pt x="351" y="1"/>
                    <a:pt x="350" y="1"/>
                    <a:pt x="350" y="1"/>
                  </a:cubicBezTo>
                  <a:cubicBezTo>
                    <a:pt x="349" y="1"/>
                    <a:pt x="348" y="1"/>
                    <a:pt x="348" y="2"/>
                  </a:cubicBezTo>
                  <a:cubicBezTo>
                    <a:pt x="348" y="2"/>
                    <a:pt x="348" y="2"/>
                    <a:pt x="348" y="2"/>
                  </a:cubicBezTo>
                  <a:cubicBezTo>
                    <a:pt x="347" y="2"/>
                    <a:pt x="347" y="2"/>
                    <a:pt x="347" y="2"/>
                  </a:cubicBezTo>
                  <a:cubicBezTo>
                    <a:pt x="346" y="2"/>
                    <a:pt x="346" y="2"/>
                    <a:pt x="346" y="2"/>
                  </a:cubicBezTo>
                  <a:cubicBezTo>
                    <a:pt x="346" y="2"/>
                    <a:pt x="346" y="2"/>
                    <a:pt x="346" y="2"/>
                  </a:cubicBezTo>
                  <a:cubicBezTo>
                    <a:pt x="345" y="2"/>
                    <a:pt x="345" y="2"/>
                    <a:pt x="345" y="2"/>
                  </a:cubicBezTo>
                  <a:cubicBezTo>
                    <a:pt x="345" y="2"/>
                    <a:pt x="344" y="2"/>
                    <a:pt x="344" y="2"/>
                  </a:cubicBezTo>
                  <a:cubicBezTo>
                    <a:pt x="343" y="2"/>
                    <a:pt x="343" y="2"/>
                    <a:pt x="343" y="2"/>
                  </a:cubicBezTo>
                  <a:cubicBezTo>
                    <a:pt x="343" y="2"/>
                    <a:pt x="342" y="2"/>
                    <a:pt x="341" y="2"/>
                  </a:cubicBezTo>
                  <a:cubicBezTo>
                    <a:pt x="341" y="3"/>
                    <a:pt x="341" y="3"/>
                    <a:pt x="341" y="3"/>
                  </a:cubicBezTo>
                  <a:cubicBezTo>
                    <a:pt x="341" y="3"/>
                    <a:pt x="341" y="3"/>
                    <a:pt x="341" y="3"/>
                  </a:cubicBezTo>
                  <a:cubicBezTo>
                    <a:pt x="341" y="3"/>
                    <a:pt x="341" y="3"/>
                    <a:pt x="341" y="3"/>
                  </a:cubicBezTo>
                  <a:cubicBezTo>
                    <a:pt x="341" y="3"/>
                    <a:pt x="341" y="3"/>
                    <a:pt x="341" y="3"/>
                  </a:cubicBezTo>
                  <a:cubicBezTo>
                    <a:pt x="341" y="2"/>
                    <a:pt x="341" y="2"/>
                    <a:pt x="341" y="2"/>
                  </a:cubicBezTo>
                  <a:cubicBezTo>
                    <a:pt x="341" y="2"/>
                    <a:pt x="341" y="2"/>
                    <a:pt x="341" y="2"/>
                  </a:cubicBezTo>
                  <a:cubicBezTo>
                    <a:pt x="342" y="2"/>
                    <a:pt x="342" y="2"/>
                    <a:pt x="342" y="2"/>
                  </a:cubicBezTo>
                  <a:cubicBezTo>
                    <a:pt x="342" y="2"/>
                    <a:pt x="342" y="2"/>
                    <a:pt x="342" y="2"/>
                  </a:cubicBezTo>
                  <a:cubicBezTo>
                    <a:pt x="343" y="2"/>
                    <a:pt x="343" y="2"/>
                    <a:pt x="343" y="2"/>
                  </a:cubicBezTo>
                  <a:cubicBezTo>
                    <a:pt x="343" y="2"/>
                    <a:pt x="343" y="2"/>
                    <a:pt x="343" y="2"/>
                  </a:cubicBezTo>
                  <a:cubicBezTo>
                    <a:pt x="344" y="2"/>
                    <a:pt x="344" y="2"/>
                    <a:pt x="344" y="2"/>
                  </a:cubicBezTo>
                  <a:cubicBezTo>
                    <a:pt x="345" y="2"/>
                    <a:pt x="345" y="2"/>
                    <a:pt x="345" y="2"/>
                  </a:cubicBezTo>
                  <a:cubicBezTo>
                    <a:pt x="345" y="2"/>
                    <a:pt x="345" y="2"/>
                    <a:pt x="345" y="2"/>
                  </a:cubicBezTo>
                  <a:cubicBezTo>
                    <a:pt x="346" y="2"/>
                    <a:pt x="346" y="2"/>
                    <a:pt x="346" y="2"/>
                  </a:cubicBezTo>
                  <a:cubicBezTo>
                    <a:pt x="346" y="2"/>
                    <a:pt x="346" y="2"/>
                    <a:pt x="346" y="2"/>
                  </a:cubicBezTo>
                  <a:cubicBezTo>
                    <a:pt x="346" y="2"/>
                    <a:pt x="346" y="2"/>
                    <a:pt x="346" y="2"/>
                  </a:cubicBezTo>
                  <a:cubicBezTo>
                    <a:pt x="347" y="1"/>
                    <a:pt x="347" y="1"/>
                    <a:pt x="347" y="1"/>
                  </a:cubicBezTo>
                  <a:cubicBezTo>
                    <a:pt x="348" y="1"/>
                    <a:pt x="348" y="1"/>
                    <a:pt x="348" y="1"/>
                  </a:cubicBezTo>
                  <a:cubicBezTo>
                    <a:pt x="348" y="1"/>
                    <a:pt x="348" y="1"/>
                    <a:pt x="348" y="1"/>
                  </a:cubicBezTo>
                  <a:cubicBezTo>
                    <a:pt x="349" y="1"/>
                    <a:pt x="349" y="1"/>
                    <a:pt x="349" y="1"/>
                  </a:cubicBezTo>
                  <a:cubicBezTo>
                    <a:pt x="349" y="1"/>
                    <a:pt x="349" y="1"/>
                    <a:pt x="349" y="1"/>
                  </a:cubicBezTo>
                  <a:cubicBezTo>
                    <a:pt x="348" y="1"/>
                    <a:pt x="348" y="1"/>
                    <a:pt x="348" y="1"/>
                  </a:cubicBezTo>
                  <a:cubicBezTo>
                    <a:pt x="348" y="1"/>
                    <a:pt x="348" y="1"/>
                    <a:pt x="346" y="1"/>
                  </a:cubicBezTo>
                  <a:cubicBezTo>
                    <a:pt x="345" y="2"/>
                    <a:pt x="344" y="2"/>
                    <a:pt x="343" y="2"/>
                  </a:cubicBezTo>
                  <a:cubicBezTo>
                    <a:pt x="342" y="2"/>
                    <a:pt x="342" y="2"/>
                    <a:pt x="342" y="2"/>
                  </a:cubicBezTo>
                  <a:cubicBezTo>
                    <a:pt x="342" y="2"/>
                    <a:pt x="342" y="2"/>
                    <a:pt x="342" y="2"/>
                  </a:cubicBezTo>
                  <a:cubicBezTo>
                    <a:pt x="341" y="2"/>
                    <a:pt x="341" y="2"/>
                    <a:pt x="341" y="2"/>
                  </a:cubicBezTo>
                  <a:cubicBezTo>
                    <a:pt x="340" y="2"/>
                    <a:pt x="339" y="2"/>
                    <a:pt x="338" y="3"/>
                  </a:cubicBezTo>
                  <a:cubicBezTo>
                    <a:pt x="338" y="3"/>
                    <a:pt x="338" y="3"/>
                    <a:pt x="338" y="3"/>
                  </a:cubicBezTo>
                  <a:cubicBezTo>
                    <a:pt x="337" y="3"/>
                    <a:pt x="337" y="3"/>
                    <a:pt x="337" y="3"/>
                  </a:cubicBezTo>
                  <a:cubicBezTo>
                    <a:pt x="338" y="2"/>
                    <a:pt x="338" y="2"/>
                    <a:pt x="338" y="2"/>
                  </a:cubicBezTo>
                  <a:cubicBezTo>
                    <a:pt x="339" y="2"/>
                    <a:pt x="339" y="2"/>
                    <a:pt x="339" y="2"/>
                  </a:cubicBezTo>
                  <a:cubicBezTo>
                    <a:pt x="339" y="2"/>
                    <a:pt x="340" y="2"/>
                    <a:pt x="340" y="2"/>
                  </a:cubicBezTo>
                  <a:cubicBezTo>
                    <a:pt x="341" y="2"/>
                    <a:pt x="341" y="2"/>
                    <a:pt x="342" y="2"/>
                  </a:cubicBezTo>
                  <a:cubicBezTo>
                    <a:pt x="343" y="2"/>
                    <a:pt x="343" y="2"/>
                    <a:pt x="343" y="2"/>
                  </a:cubicBezTo>
                  <a:cubicBezTo>
                    <a:pt x="343" y="2"/>
                    <a:pt x="343" y="2"/>
                    <a:pt x="343" y="2"/>
                  </a:cubicBezTo>
                  <a:cubicBezTo>
                    <a:pt x="344" y="2"/>
                    <a:pt x="344" y="2"/>
                    <a:pt x="344" y="2"/>
                  </a:cubicBezTo>
                  <a:cubicBezTo>
                    <a:pt x="344" y="2"/>
                    <a:pt x="344" y="2"/>
                    <a:pt x="344" y="2"/>
                  </a:cubicBezTo>
                  <a:cubicBezTo>
                    <a:pt x="345" y="2"/>
                    <a:pt x="345" y="2"/>
                    <a:pt x="345" y="2"/>
                  </a:cubicBezTo>
                  <a:cubicBezTo>
                    <a:pt x="346" y="2"/>
                    <a:pt x="346" y="2"/>
                    <a:pt x="346" y="2"/>
                  </a:cubicBezTo>
                  <a:cubicBezTo>
                    <a:pt x="346" y="1"/>
                    <a:pt x="346" y="1"/>
                    <a:pt x="346" y="1"/>
                  </a:cubicBezTo>
                  <a:cubicBezTo>
                    <a:pt x="347" y="1"/>
                    <a:pt x="347" y="1"/>
                    <a:pt x="348" y="1"/>
                  </a:cubicBezTo>
                  <a:cubicBezTo>
                    <a:pt x="348" y="1"/>
                    <a:pt x="348" y="1"/>
                    <a:pt x="348" y="1"/>
                  </a:cubicBezTo>
                  <a:cubicBezTo>
                    <a:pt x="349" y="1"/>
                    <a:pt x="349" y="1"/>
                    <a:pt x="349" y="1"/>
                  </a:cubicBezTo>
                  <a:cubicBezTo>
                    <a:pt x="349" y="1"/>
                    <a:pt x="349" y="1"/>
                    <a:pt x="349" y="1"/>
                  </a:cubicBezTo>
                  <a:cubicBezTo>
                    <a:pt x="349" y="1"/>
                    <a:pt x="349" y="1"/>
                    <a:pt x="349" y="1"/>
                  </a:cubicBezTo>
                  <a:cubicBezTo>
                    <a:pt x="349" y="1"/>
                    <a:pt x="349" y="1"/>
                    <a:pt x="349" y="1"/>
                  </a:cubicBezTo>
                  <a:cubicBezTo>
                    <a:pt x="348" y="1"/>
                    <a:pt x="348" y="1"/>
                    <a:pt x="348" y="1"/>
                  </a:cubicBezTo>
                  <a:cubicBezTo>
                    <a:pt x="347" y="1"/>
                    <a:pt x="347" y="1"/>
                    <a:pt x="347" y="1"/>
                  </a:cubicBezTo>
                  <a:cubicBezTo>
                    <a:pt x="347" y="1"/>
                    <a:pt x="347" y="1"/>
                    <a:pt x="347" y="1"/>
                  </a:cubicBezTo>
                  <a:cubicBezTo>
                    <a:pt x="346" y="1"/>
                    <a:pt x="346" y="1"/>
                    <a:pt x="346" y="1"/>
                  </a:cubicBezTo>
                  <a:cubicBezTo>
                    <a:pt x="346" y="1"/>
                    <a:pt x="346" y="1"/>
                    <a:pt x="346" y="1"/>
                  </a:cubicBezTo>
                  <a:cubicBezTo>
                    <a:pt x="346" y="1"/>
                    <a:pt x="346" y="1"/>
                    <a:pt x="346" y="1"/>
                  </a:cubicBezTo>
                  <a:cubicBezTo>
                    <a:pt x="346" y="1"/>
                    <a:pt x="346" y="1"/>
                    <a:pt x="346" y="1"/>
                  </a:cubicBezTo>
                  <a:cubicBezTo>
                    <a:pt x="345" y="1"/>
                    <a:pt x="345" y="1"/>
                    <a:pt x="345" y="1"/>
                  </a:cubicBezTo>
                  <a:cubicBezTo>
                    <a:pt x="345" y="1"/>
                    <a:pt x="345" y="1"/>
                    <a:pt x="345" y="1"/>
                  </a:cubicBezTo>
                  <a:cubicBezTo>
                    <a:pt x="345" y="1"/>
                    <a:pt x="345" y="1"/>
                    <a:pt x="345" y="1"/>
                  </a:cubicBezTo>
                  <a:cubicBezTo>
                    <a:pt x="345" y="1"/>
                    <a:pt x="345" y="1"/>
                    <a:pt x="345" y="1"/>
                  </a:cubicBezTo>
                  <a:cubicBezTo>
                    <a:pt x="345" y="1"/>
                    <a:pt x="345" y="1"/>
                    <a:pt x="345" y="1"/>
                  </a:cubicBezTo>
                  <a:cubicBezTo>
                    <a:pt x="344" y="1"/>
                    <a:pt x="344" y="1"/>
                    <a:pt x="344" y="1"/>
                  </a:cubicBezTo>
                  <a:cubicBezTo>
                    <a:pt x="344" y="1"/>
                    <a:pt x="344" y="1"/>
                    <a:pt x="344" y="1"/>
                  </a:cubicBezTo>
                  <a:cubicBezTo>
                    <a:pt x="343" y="1"/>
                    <a:pt x="343" y="1"/>
                    <a:pt x="343" y="1"/>
                  </a:cubicBezTo>
                  <a:cubicBezTo>
                    <a:pt x="343" y="1"/>
                    <a:pt x="343" y="1"/>
                    <a:pt x="343" y="1"/>
                  </a:cubicBezTo>
                  <a:cubicBezTo>
                    <a:pt x="343" y="2"/>
                    <a:pt x="343" y="2"/>
                    <a:pt x="343" y="2"/>
                  </a:cubicBezTo>
                  <a:cubicBezTo>
                    <a:pt x="342" y="2"/>
                    <a:pt x="342" y="2"/>
                    <a:pt x="342"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0" y="2"/>
                    <a:pt x="340" y="2"/>
                    <a:pt x="340" y="2"/>
                  </a:cubicBezTo>
                  <a:cubicBezTo>
                    <a:pt x="340" y="2"/>
                    <a:pt x="340" y="2"/>
                    <a:pt x="340" y="2"/>
                  </a:cubicBezTo>
                  <a:cubicBezTo>
                    <a:pt x="339" y="2"/>
                    <a:pt x="339" y="2"/>
                    <a:pt x="339"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7" y="2"/>
                    <a:pt x="337" y="2"/>
                    <a:pt x="337" y="2"/>
                  </a:cubicBezTo>
                  <a:cubicBezTo>
                    <a:pt x="336" y="2"/>
                    <a:pt x="336" y="2"/>
                    <a:pt x="336" y="2"/>
                  </a:cubicBezTo>
                  <a:cubicBezTo>
                    <a:pt x="335" y="3"/>
                    <a:pt x="335" y="3"/>
                    <a:pt x="335" y="3"/>
                  </a:cubicBezTo>
                  <a:cubicBezTo>
                    <a:pt x="335" y="3"/>
                    <a:pt x="335" y="3"/>
                    <a:pt x="335" y="3"/>
                  </a:cubicBezTo>
                  <a:cubicBezTo>
                    <a:pt x="335" y="3"/>
                    <a:pt x="335" y="3"/>
                    <a:pt x="335" y="3"/>
                  </a:cubicBezTo>
                  <a:cubicBezTo>
                    <a:pt x="335" y="3"/>
                    <a:pt x="335" y="3"/>
                    <a:pt x="335" y="3"/>
                  </a:cubicBezTo>
                  <a:cubicBezTo>
                    <a:pt x="335" y="3"/>
                    <a:pt x="335" y="3"/>
                    <a:pt x="335" y="3"/>
                  </a:cubicBezTo>
                  <a:cubicBezTo>
                    <a:pt x="336" y="3"/>
                    <a:pt x="336" y="3"/>
                    <a:pt x="336" y="3"/>
                  </a:cubicBezTo>
                  <a:cubicBezTo>
                    <a:pt x="336" y="2"/>
                    <a:pt x="336" y="2"/>
                    <a:pt x="336" y="2"/>
                  </a:cubicBezTo>
                  <a:cubicBezTo>
                    <a:pt x="336" y="2"/>
                    <a:pt x="336" y="2"/>
                    <a:pt x="336" y="2"/>
                  </a:cubicBezTo>
                  <a:cubicBezTo>
                    <a:pt x="337" y="2"/>
                    <a:pt x="337" y="2"/>
                    <a:pt x="337" y="2"/>
                  </a:cubicBezTo>
                  <a:cubicBezTo>
                    <a:pt x="337" y="2"/>
                    <a:pt x="337" y="2"/>
                    <a:pt x="337" y="2"/>
                  </a:cubicBezTo>
                  <a:cubicBezTo>
                    <a:pt x="337" y="2"/>
                    <a:pt x="337" y="2"/>
                    <a:pt x="337" y="2"/>
                  </a:cubicBezTo>
                  <a:cubicBezTo>
                    <a:pt x="337" y="2"/>
                    <a:pt x="337" y="2"/>
                    <a:pt x="337" y="2"/>
                  </a:cubicBezTo>
                  <a:cubicBezTo>
                    <a:pt x="338" y="2"/>
                    <a:pt x="338" y="2"/>
                    <a:pt x="338" y="2"/>
                  </a:cubicBezTo>
                  <a:cubicBezTo>
                    <a:pt x="339" y="2"/>
                    <a:pt x="339" y="2"/>
                    <a:pt x="339" y="2"/>
                  </a:cubicBezTo>
                  <a:cubicBezTo>
                    <a:pt x="340" y="2"/>
                    <a:pt x="340" y="2"/>
                    <a:pt x="340" y="2"/>
                  </a:cubicBezTo>
                  <a:cubicBezTo>
                    <a:pt x="340" y="2"/>
                    <a:pt x="340" y="2"/>
                    <a:pt x="340" y="2"/>
                  </a:cubicBezTo>
                  <a:cubicBezTo>
                    <a:pt x="341" y="2"/>
                    <a:pt x="341" y="2"/>
                    <a:pt x="341" y="2"/>
                  </a:cubicBezTo>
                  <a:cubicBezTo>
                    <a:pt x="341" y="2"/>
                    <a:pt x="341" y="2"/>
                    <a:pt x="341" y="2"/>
                  </a:cubicBezTo>
                  <a:cubicBezTo>
                    <a:pt x="341" y="2"/>
                    <a:pt x="341" y="2"/>
                    <a:pt x="341" y="2"/>
                  </a:cubicBezTo>
                  <a:cubicBezTo>
                    <a:pt x="340" y="2"/>
                    <a:pt x="340" y="2"/>
                    <a:pt x="340" y="2"/>
                  </a:cubicBezTo>
                  <a:cubicBezTo>
                    <a:pt x="340" y="2"/>
                    <a:pt x="340" y="2"/>
                    <a:pt x="340" y="2"/>
                  </a:cubicBezTo>
                  <a:cubicBezTo>
                    <a:pt x="339" y="2"/>
                    <a:pt x="339" y="2"/>
                    <a:pt x="339" y="2"/>
                  </a:cubicBezTo>
                  <a:cubicBezTo>
                    <a:pt x="339" y="2"/>
                    <a:pt x="339" y="2"/>
                    <a:pt x="339" y="2"/>
                  </a:cubicBezTo>
                  <a:cubicBezTo>
                    <a:pt x="338" y="2"/>
                    <a:pt x="338" y="2"/>
                    <a:pt x="338" y="2"/>
                  </a:cubicBezTo>
                  <a:cubicBezTo>
                    <a:pt x="337" y="2"/>
                    <a:pt x="336" y="2"/>
                    <a:pt x="336" y="2"/>
                  </a:cubicBezTo>
                  <a:cubicBezTo>
                    <a:pt x="335" y="2"/>
                    <a:pt x="335" y="2"/>
                    <a:pt x="335" y="2"/>
                  </a:cubicBezTo>
                  <a:cubicBezTo>
                    <a:pt x="335" y="2"/>
                    <a:pt x="335" y="2"/>
                    <a:pt x="335" y="2"/>
                  </a:cubicBezTo>
                  <a:cubicBezTo>
                    <a:pt x="334" y="2"/>
                    <a:pt x="334" y="2"/>
                    <a:pt x="334" y="2"/>
                  </a:cubicBezTo>
                  <a:cubicBezTo>
                    <a:pt x="332" y="3"/>
                    <a:pt x="331" y="3"/>
                    <a:pt x="329" y="3"/>
                  </a:cubicBezTo>
                  <a:cubicBezTo>
                    <a:pt x="329" y="3"/>
                    <a:pt x="329" y="3"/>
                    <a:pt x="329" y="3"/>
                  </a:cubicBezTo>
                  <a:cubicBezTo>
                    <a:pt x="330" y="3"/>
                    <a:pt x="330" y="3"/>
                    <a:pt x="330" y="3"/>
                  </a:cubicBezTo>
                  <a:cubicBezTo>
                    <a:pt x="330" y="3"/>
                    <a:pt x="330" y="3"/>
                    <a:pt x="330" y="3"/>
                  </a:cubicBezTo>
                  <a:cubicBezTo>
                    <a:pt x="330" y="3"/>
                    <a:pt x="330" y="3"/>
                    <a:pt x="330" y="3"/>
                  </a:cubicBezTo>
                  <a:cubicBezTo>
                    <a:pt x="330" y="3"/>
                    <a:pt x="329" y="3"/>
                    <a:pt x="328" y="3"/>
                  </a:cubicBezTo>
                  <a:cubicBezTo>
                    <a:pt x="327" y="3"/>
                    <a:pt x="326" y="3"/>
                    <a:pt x="325" y="3"/>
                  </a:cubicBezTo>
                  <a:cubicBezTo>
                    <a:pt x="325" y="3"/>
                    <a:pt x="324" y="4"/>
                    <a:pt x="323" y="4"/>
                  </a:cubicBezTo>
                  <a:cubicBezTo>
                    <a:pt x="323" y="4"/>
                    <a:pt x="323" y="4"/>
                    <a:pt x="323" y="4"/>
                  </a:cubicBezTo>
                  <a:cubicBezTo>
                    <a:pt x="323" y="4"/>
                    <a:pt x="323" y="4"/>
                    <a:pt x="323" y="4"/>
                  </a:cubicBezTo>
                  <a:cubicBezTo>
                    <a:pt x="323" y="4"/>
                    <a:pt x="323" y="4"/>
                    <a:pt x="323" y="4"/>
                  </a:cubicBezTo>
                  <a:cubicBezTo>
                    <a:pt x="322" y="4"/>
                    <a:pt x="322" y="4"/>
                    <a:pt x="322" y="4"/>
                  </a:cubicBezTo>
                  <a:cubicBezTo>
                    <a:pt x="322" y="4"/>
                    <a:pt x="322" y="4"/>
                    <a:pt x="322" y="4"/>
                  </a:cubicBezTo>
                  <a:cubicBezTo>
                    <a:pt x="322" y="4"/>
                    <a:pt x="322" y="4"/>
                    <a:pt x="322" y="4"/>
                  </a:cubicBezTo>
                  <a:cubicBezTo>
                    <a:pt x="321" y="4"/>
                    <a:pt x="321" y="4"/>
                    <a:pt x="321" y="4"/>
                  </a:cubicBezTo>
                  <a:cubicBezTo>
                    <a:pt x="321" y="4"/>
                    <a:pt x="321" y="4"/>
                    <a:pt x="321" y="4"/>
                  </a:cubicBezTo>
                  <a:cubicBezTo>
                    <a:pt x="320" y="4"/>
                    <a:pt x="320" y="4"/>
                    <a:pt x="320" y="4"/>
                  </a:cubicBezTo>
                  <a:cubicBezTo>
                    <a:pt x="320" y="4"/>
                    <a:pt x="320" y="4"/>
                    <a:pt x="320" y="4"/>
                  </a:cubicBezTo>
                  <a:cubicBezTo>
                    <a:pt x="320" y="4"/>
                    <a:pt x="320" y="4"/>
                    <a:pt x="320" y="4"/>
                  </a:cubicBezTo>
                  <a:cubicBezTo>
                    <a:pt x="319" y="4"/>
                    <a:pt x="319" y="4"/>
                    <a:pt x="319" y="4"/>
                  </a:cubicBezTo>
                  <a:cubicBezTo>
                    <a:pt x="319" y="4"/>
                    <a:pt x="318" y="4"/>
                    <a:pt x="317" y="5"/>
                  </a:cubicBezTo>
                  <a:cubicBezTo>
                    <a:pt x="317" y="5"/>
                    <a:pt x="317" y="5"/>
                    <a:pt x="317" y="5"/>
                  </a:cubicBezTo>
                  <a:cubicBezTo>
                    <a:pt x="316" y="5"/>
                    <a:pt x="315" y="5"/>
                    <a:pt x="315" y="5"/>
                  </a:cubicBezTo>
                  <a:cubicBezTo>
                    <a:pt x="315" y="5"/>
                    <a:pt x="315" y="5"/>
                    <a:pt x="314" y="5"/>
                  </a:cubicBezTo>
                  <a:cubicBezTo>
                    <a:pt x="314" y="5"/>
                    <a:pt x="314" y="5"/>
                    <a:pt x="314" y="5"/>
                  </a:cubicBezTo>
                  <a:cubicBezTo>
                    <a:pt x="313" y="5"/>
                    <a:pt x="313" y="5"/>
                    <a:pt x="313" y="5"/>
                  </a:cubicBezTo>
                  <a:cubicBezTo>
                    <a:pt x="313" y="5"/>
                    <a:pt x="313" y="5"/>
                    <a:pt x="314" y="5"/>
                  </a:cubicBezTo>
                  <a:cubicBezTo>
                    <a:pt x="314" y="5"/>
                    <a:pt x="314" y="5"/>
                    <a:pt x="314" y="5"/>
                  </a:cubicBezTo>
                  <a:cubicBezTo>
                    <a:pt x="315" y="5"/>
                    <a:pt x="315" y="5"/>
                    <a:pt x="315" y="5"/>
                  </a:cubicBezTo>
                  <a:cubicBezTo>
                    <a:pt x="314" y="5"/>
                    <a:pt x="313" y="6"/>
                    <a:pt x="312" y="6"/>
                  </a:cubicBezTo>
                  <a:cubicBezTo>
                    <a:pt x="311" y="6"/>
                    <a:pt x="311" y="6"/>
                    <a:pt x="311" y="6"/>
                  </a:cubicBezTo>
                  <a:cubicBezTo>
                    <a:pt x="311" y="6"/>
                    <a:pt x="311" y="6"/>
                    <a:pt x="311" y="6"/>
                  </a:cubicBezTo>
                  <a:cubicBezTo>
                    <a:pt x="310" y="6"/>
                    <a:pt x="310" y="6"/>
                    <a:pt x="310" y="6"/>
                  </a:cubicBezTo>
                  <a:cubicBezTo>
                    <a:pt x="309" y="6"/>
                    <a:pt x="308" y="6"/>
                    <a:pt x="307" y="7"/>
                  </a:cubicBezTo>
                  <a:cubicBezTo>
                    <a:pt x="306" y="7"/>
                    <a:pt x="305" y="7"/>
                    <a:pt x="305" y="7"/>
                  </a:cubicBezTo>
                  <a:cubicBezTo>
                    <a:pt x="304" y="7"/>
                    <a:pt x="304" y="7"/>
                    <a:pt x="304" y="7"/>
                  </a:cubicBezTo>
                  <a:cubicBezTo>
                    <a:pt x="303" y="7"/>
                    <a:pt x="303" y="7"/>
                    <a:pt x="303" y="7"/>
                  </a:cubicBezTo>
                  <a:cubicBezTo>
                    <a:pt x="303" y="7"/>
                    <a:pt x="303" y="7"/>
                    <a:pt x="303" y="7"/>
                  </a:cubicBezTo>
                  <a:cubicBezTo>
                    <a:pt x="303" y="7"/>
                    <a:pt x="303" y="7"/>
                    <a:pt x="303" y="7"/>
                  </a:cubicBezTo>
                  <a:cubicBezTo>
                    <a:pt x="302" y="8"/>
                    <a:pt x="302" y="8"/>
                    <a:pt x="302" y="8"/>
                  </a:cubicBezTo>
                  <a:cubicBezTo>
                    <a:pt x="302" y="8"/>
                    <a:pt x="302" y="8"/>
                    <a:pt x="302" y="8"/>
                  </a:cubicBezTo>
                  <a:cubicBezTo>
                    <a:pt x="302" y="7"/>
                    <a:pt x="302" y="7"/>
                    <a:pt x="302" y="7"/>
                  </a:cubicBezTo>
                  <a:cubicBezTo>
                    <a:pt x="302" y="7"/>
                    <a:pt x="302" y="7"/>
                    <a:pt x="302" y="7"/>
                  </a:cubicBezTo>
                  <a:cubicBezTo>
                    <a:pt x="301" y="8"/>
                    <a:pt x="301" y="8"/>
                    <a:pt x="301" y="8"/>
                  </a:cubicBezTo>
                  <a:cubicBezTo>
                    <a:pt x="300" y="8"/>
                    <a:pt x="300" y="8"/>
                    <a:pt x="300" y="8"/>
                  </a:cubicBezTo>
                  <a:cubicBezTo>
                    <a:pt x="300" y="8"/>
                    <a:pt x="300" y="8"/>
                    <a:pt x="299" y="8"/>
                  </a:cubicBezTo>
                  <a:cubicBezTo>
                    <a:pt x="299" y="8"/>
                    <a:pt x="298" y="8"/>
                    <a:pt x="298" y="8"/>
                  </a:cubicBezTo>
                  <a:cubicBezTo>
                    <a:pt x="298" y="8"/>
                    <a:pt x="298" y="8"/>
                    <a:pt x="298" y="8"/>
                  </a:cubicBezTo>
                  <a:cubicBezTo>
                    <a:pt x="298" y="8"/>
                    <a:pt x="298" y="8"/>
                    <a:pt x="297" y="8"/>
                  </a:cubicBezTo>
                  <a:cubicBezTo>
                    <a:pt x="296" y="8"/>
                    <a:pt x="296" y="8"/>
                    <a:pt x="296" y="8"/>
                  </a:cubicBezTo>
                  <a:cubicBezTo>
                    <a:pt x="295" y="8"/>
                    <a:pt x="295" y="8"/>
                    <a:pt x="295" y="8"/>
                  </a:cubicBezTo>
                  <a:cubicBezTo>
                    <a:pt x="295" y="8"/>
                    <a:pt x="295" y="8"/>
                    <a:pt x="295" y="8"/>
                  </a:cubicBezTo>
                  <a:cubicBezTo>
                    <a:pt x="295" y="9"/>
                    <a:pt x="295" y="9"/>
                    <a:pt x="295" y="9"/>
                  </a:cubicBezTo>
                  <a:cubicBezTo>
                    <a:pt x="294" y="9"/>
                    <a:pt x="294" y="9"/>
                    <a:pt x="294" y="9"/>
                  </a:cubicBezTo>
                  <a:cubicBezTo>
                    <a:pt x="294" y="9"/>
                    <a:pt x="294" y="9"/>
                    <a:pt x="294" y="9"/>
                  </a:cubicBezTo>
                  <a:cubicBezTo>
                    <a:pt x="293" y="9"/>
                    <a:pt x="293" y="9"/>
                    <a:pt x="293" y="9"/>
                  </a:cubicBezTo>
                  <a:cubicBezTo>
                    <a:pt x="292" y="9"/>
                    <a:pt x="292" y="9"/>
                    <a:pt x="292" y="9"/>
                  </a:cubicBezTo>
                  <a:cubicBezTo>
                    <a:pt x="292" y="9"/>
                    <a:pt x="292" y="9"/>
                    <a:pt x="292" y="9"/>
                  </a:cubicBezTo>
                  <a:cubicBezTo>
                    <a:pt x="292" y="9"/>
                    <a:pt x="292" y="9"/>
                    <a:pt x="292" y="9"/>
                  </a:cubicBezTo>
                  <a:cubicBezTo>
                    <a:pt x="289" y="10"/>
                    <a:pt x="287" y="11"/>
                    <a:pt x="284" y="11"/>
                  </a:cubicBezTo>
                  <a:cubicBezTo>
                    <a:pt x="284" y="11"/>
                    <a:pt x="284" y="11"/>
                    <a:pt x="284" y="11"/>
                  </a:cubicBezTo>
                  <a:cubicBezTo>
                    <a:pt x="283" y="12"/>
                    <a:pt x="283" y="12"/>
                    <a:pt x="283" y="12"/>
                  </a:cubicBezTo>
                  <a:cubicBezTo>
                    <a:pt x="283" y="12"/>
                    <a:pt x="283" y="12"/>
                    <a:pt x="283" y="12"/>
                  </a:cubicBezTo>
                  <a:cubicBezTo>
                    <a:pt x="282" y="12"/>
                    <a:pt x="282" y="12"/>
                    <a:pt x="282" y="12"/>
                  </a:cubicBezTo>
                  <a:cubicBezTo>
                    <a:pt x="282" y="12"/>
                    <a:pt x="282" y="12"/>
                    <a:pt x="282" y="12"/>
                  </a:cubicBezTo>
                  <a:cubicBezTo>
                    <a:pt x="283" y="12"/>
                    <a:pt x="283" y="12"/>
                    <a:pt x="283" y="12"/>
                  </a:cubicBezTo>
                  <a:cubicBezTo>
                    <a:pt x="284" y="12"/>
                    <a:pt x="284" y="12"/>
                    <a:pt x="284" y="12"/>
                  </a:cubicBezTo>
                  <a:cubicBezTo>
                    <a:pt x="284" y="12"/>
                    <a:pt x="284" y="12"/>
                    <a:pt x="285" y="12"/>
                  </a:cubicBezTo>
                  <a:cubicBezTo>
                    <a:pt x="285" y="12"/>
                    <a:pt x="285" y="12"/>
                    <a:pt x="285" y="12"/>
                  </a:cubicBezTo>
                  <a:cubicBezTo>
                    <a:pt x="285" y="12"/>
                    <a:pt x="285" y="12"/>
                    <a:pt x="285" y="12"/>
                  </a:cubicBezTo>
                  <a:cubicBezTo>
                    <a:pt x="284" y="12"/>
                    <a:pt x="283" y="12"/>
                    <a:pt x="282" y="13"/>
                  </a:cubicBezTo>
                  <a:cubicBezTo>
                    <a:pt x="282" y="13"/>
                    <a:pt x="282" y="13"/>
                    <a:pt x="281" y="13"/>
                  </a:cubicBezTo>
                  <a:cubicBezTo>
                    <a:pt x="281" y="13"/>
                    <a:pt x="281" y="13"/>
                    <a:pt x="281" y="13"/>
                  </a:cubicBezTo>
                  <a:cubicBezTo>
                    <a:pt x="280" y="13"/>
                    <a:pt x="280" y="13"/>
                    <a:pt x="279" y="13"/>
                  </a:cubicBezTo>
                  <a:cubicBezTo>
                    <a:pt x="279" y="13"/>
                    <a:pt x="279" y="13"/>
                    <a:pt x="279" y="13"/>
                  </a:cubicBezTo>
                  <a:cubicBezTo>
                    <a:pt x="279" y="13"/>
                    <a:pt x="279" y="13"/>
                    <a:pt x="279" y="13"/>
                  </a:cubicBezTo>
                  <a:cubicBezTo>
                    <a:pt x="279" y="13"/>
                    <a:pt x="279" y="13"/>
                    <a:pt x="279" y="13"/>
                  </a:cubicBezTo>
                  <a:cubicBezTo>
                    <a:pt x="279" y="13"/>
                    <a:pt x="279" y="13"/>
                    <a:pt x="279"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79" y="13"/>
                    <a:pt x="279" y="13"/>
                    <a:pt x="279" y="13"/>
                  </a:cubicBezTo>
                  <a:cubicBezTo>
                    <a:pt x="278" y="13"/>
                    <a:pt x="278" y="13"/>
                    <a:pt x="278" y="13"/>
                  </a:cubicBezTo>
                  <a:cubicBezTo>
                    <a:pt x="278" y="13"/>
                    <a:pt x="278" y="13"/>
                    <a:pt x="278" y="13"/>
                  </a:cubicBezTo>
                  <a:cubicBezTo>
                    <a:pt x="279" y="13"/>
                    <a:pt x="279" y="13"/>
                    <a:pt x="279" y="13"/>
                  </a:cubicBezTo>
                  <a:cubicBezTo>
                    <a:pt x="279" y="13"/>
                    <a:pt x="279" y="13"/>
                    <a:pt x="279" y="13"/>
                  </a:cubicBezTo>
                  <a:cubicBezTo>
                    <a:pt x="278" y="13"/>
                    <a:pt x="278" y="13"/>
                    <a:pt x="277" y="13"/>
                  </a:cubicBezTo>
                  <a:cubicBezTo>
                    <a:pt x="277" y="13"/>
                    <a:pt x="277" y="13"/>
                    <a:pt x="277" y="13"/>
                  </a:cubicBezTo>
                  <a:cubicBezTo>
                    <a:pt x="276" y="14"/>
                    <a:pt x="275" y="14"/>
                    <a:pt x="274" y="14"/>
                  </a:cubicBezTo>
                  <a:cubicBezTo>
                    <a:pt x="274" y="14"/>
                    <a:pt x="274" y="14"/>
                    <a:pt x="274" y="14"/>
                  </a:cubicBezTo>
                  <a:cubicBezTo>
                    <a:pt x="273" y="15"/>
                    <a:pt x="273" y="15"/>
                    <a:pt x="271" y="15"/>
                  </a:cubicBezTo>
                  <a:cubicBezTo>
                    <a:pt x="271" y="16"/>
                    <a:pt x="271" y="16"/>
                    <a:pt x="271" y="16"/>
                  </a:cubicBezTo>
                  <a:cubicBezTo>
                    <a:pt x="270" y="16"/>
                    <a:pt x="270" y="16"/>
                    <a:pt x="270" y="16"/>
                  </a:cubicBezTo>
                  <a:cubicBezTo>
                    <a:pt x="270" y="16"/>
                    <a:pt x="270" y="16"/>
                    <a:pt x="270" y="16"/>
                  </a:cubicBezTo>
                  <a:cubicBezTo>
                    <a:pt x="269" y="16"/>
                    <a:pt x="269" y="16"/>
                    <a:pt x="269" y="16"/>
                  </a:cubicBezTo>
                  <a:cubicBezTo>
                    <a:pt x="269" y="16"/>
                    <a:pt x="269" y="16"/>
                    <a:pt x="269" y="16"/>
                  </a:cubicBezTo>
                  <a:cubicBezTo>
                    <a:pt x="268" y="16"/>
                    <a:pt x="268" y="16"/>
                    <a:pt x="268" y="16"/>
                  </a:cubicBezTo>
                  <a:cubicBezTo>
                    <a:pt x="268" y="17"/>
                    <a:pt x="268" y="17"/>
                    <a:pt x="268" y="17"/>
                  </a:cubicBezTo>
                  <a:cubicBezTo>
                    <a:pt x="267" y="17"/>
                    <a:pt x="267" y="17"/>
                    <a:pt x="267" y="17"/>
                  </a:cubicBezTo>
                  <a:cubicBezTo>
                    <a:pt x="267" y="17"/>
                    <a:pt x="267" y="17"/>
                    <a:pt x="267" y="17"/>
                  </a:cubicBezTo>
                  <a:cubicBezTo>
                    <a:pt x="267" y="17"/>
                    <a:pt x="267" y="17"/>
                    <a:pt x="267" y="17"/>
                  </a:cubicBezTo>
                  <a:cubicBezTo>
                    <a:pt x="266" y="17"/>
                    <a:pt x="266" y="17"/>
                    <a:pt x="266" y="17"/>
                  </a:cubicBezTo>
                  <a:cubicBezTo>
                    <a:pt x="266" y="17"/>
                    <a:pt x="266" y="17"/>
                    <a:pt x="266" y="17"/>
                  </a:cubicBezTo>
                  <a:cubicBezTo>
                    <a:pt x="266" y="17"/>
                    <a:pt x="266" y="17"/>
                    <a:pt x="266" y="17"/>
                  </a:cubicBezTo>
                  <a:cubicBezTo>
                    <a:pt x="265" y="18"/>
                    <a:pt x="265" y="18"/>
                    <a:pt x="265" y="18"/>
                  </a:cubicBezTo>
                  <a:cubicBezTo>
                    <a:pt x="265" y="18"/>
                    <a:pt x="265" y="18"/>
                    <a:pt x="265" y="18"/>
                  </a:cubicBezTo>
                  <a:cubicBezTo>
                    <a:pt x="265" y="18"/>
                    <a:pt x="265" y="18"/>
                    <a:pt x="265" y="18"/>
                  </a:cubicBezTo>
                  <a:cubicBezTo>
                    <a:pt x="265" y="18"/>
                    <a:pt x="265" y="18"/>
                    <a:pt x="265" y="18"/>
                  </a:cubicBezTo>
                  <a:cubicBezTo>
                    <a:pt x="265" y="18"/>
                    <a:pt x="265" y="18"/>
                    <a:pt x="265" y="18"/>
                  </a:cubicBezTo>
                  <a:cubicBezTo>
                    <a:pt x="266" y="18"/>
                    <a:pt x="266" y="18"/>
                    <a:pt x="266" y="18"/>
                  </a:cubicBezTo>
                  <a:cubicBezTo>
                    <a:pt x="266" y="17"/>
                    <a:pt x="267" y="17"/>
                    <a:pt x="268" y="17"/>
                  </a:cubicBezTo>
                  <a:cubicBezTo>
                    <a:pt x="268" y="17"/>
                    <a:pt x="268" y="17"/>
                    <a:pt x="268" y="17"/>
                  </a:cubicBezTo>
                  <a:cubicBezTo>
                    <a:pt x="268" y="17"/>
                    <a:pt x="268" y="17"/>
                    <a:pt x="268" y="17"/>
                  </a:cubicBezTo>
                  <a:cubicBezTo>
                    <a:pt x="268" y="17"/>
                    <a:pt x="268" y="17"/>
                    <a:pt x="268" y="17"/>
                  </a:cubicBezTo>
                  <a:cubicBezTo>
                    <a:pt x="268" y="17"/>
                    <a:pt x="268" y="17"/>
                    <a:pt x="268" y="17"/>
                  </a:cubicBezTo>
                  <a:cubicBezTo>
                    <a:pt x="268" y="17"/>
                    <a:pt x="268" y="17"/>
                    <a:pt x="268" y="17"/>
                  </a:cubicBezTo>
                  <a:cubicBezTo>
                    <a:pt x="268" y="17"/>
                    <a:pt x="268" y="17"/>
                    <a:pt x="269" y="17"/>
                  </a:cubicBezTo>
                  <a:cubicBezTo>
                    <a:pt x="269" y="17"/>
                    <a:pt x="269" y="17"/>
                    <a:pt x="269" y="17"/>
                  </a:cubicBezTo>
                  <a:cubicBezTo>
                    <a:pt x="269" y="17"/>
                    <a:pt x="269" y="17"/>
                    <a:pt x="269" y="17"/>
                  </a:cubicBezTo>
                  <a:cubicBezTo>
                    <a:pt x="269" y="17"/>
                    <a:pt x="269" y="17"/>
                    <a:pt x="269" y="17"/>
                  </a:cubicBezTo>
                  <a:cubicBezTo>
                    <a:pt x="269" y="17"/>
                    <a:pt x="269" y="17"/>
                    <a:pt x="269"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1" y="17"/>
                    <a:pt x="271" y="17"/>
                    <a:pt x="271" y="17"/>
                  </a:cubicBezTo>
                  <a:cubicBezTo>
                    <a:pt x="271" y="17"/>
                    <a:pt x="271" y="17"/>
                    <a:pt x="271" y="17"/>
                  </a:cubicBezTo>
                  <a:cubicBezTo>
                    <a:pt x="272" y="16"/>
                    <a:pt x="272" y="16"/>
                    <a:pt x="272" y="16"/>
                  </a:cubicBezTo>
                  <a:cubicBezTo>
                    <a:pt x="271" y="17"/>
                    <a:pt x="271" y="17"/>
                    <a:pt x="271" y="17"/>
                  </a:cubicBezTo>
                  <a:cubicBezTo>
                    <a:pt x="271" y="17"/>
                    <a:pt x="271" y="17"/>
                    <a:pt x="271" y="17"/>
                  </a:cubicBezTo>
                  <a:cubicBezTo>
                    <a:pt x="271" y="17"/>
                    <a:pt x="271" y="17"/>
                    <a:pt x="271" y="17"/>
                  </a:cubicBezTo>
                  <a:cubicBezTo>
                    <a:pt x="271" y="17"/>
                    <a:pt x="271" y="17"/>
                    <a:pt x="271" y="17"/>
                  </a:cubicBezTo>
                  <a:cubicBezTo>
                    <a:pt x="271" y="18"/>
                    <a:pt x="271" y="18"/>
                    <a:pt x="271"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69" y="19"/>
                    <a:pt x="269" y="19"/>
                    <a:pt x="269" y="19"/>
                  </a:cubicBezTo>
                  <a:cubicBezTo>
                    <a:pt x="270" y="19"/>
                    <a:pt x="270" y="19"/>
                    <a:pt x="270" y="19"/>
                  </a:cubicBezTo>
                  <a:cubicBezTo>
                    <a:pt x="270" y="19"/>
                    <a:pt x="270" y="19"/>
                    <a:pt x="270" y="19"/>
                  </a:cubicBezTo>
                  <a:cubicBezTo>
                    <a:pt x="268" y="19"/>
                    <a:pt x="268" y="19"/>
                    <a:pt x="268" y="19"/>
                  </a:cubicBezTo>
                  <a:cubicBezTo>
                    <a:pt x="268" y="19"/>
                    <a:pt x="268" y="19"/>
                    <a:pt x="268" y="19"/>
                  </a:cubicBezTo>
                  <a:cubicBezTo>
                    <a:pt x="268" y="20"/>
                    <a:pt x="268" y="20"/>
                    <a:pt x="268" y="20"/>
                  </a:cubicBezTo>
                  <a:cubicBezTo>
                    <a:pt x="267" y="20"/>
                    <a:pt x="267" y="20"/>
                    <a:pt x="267" y="20"/>
                  </a:cubicBezTo>
                  <a:cubicBezTo>
                    <a:pt x="266" y="21"/>
                    <a:pt x="264" y="21"/>
                    <a:pt x="263" y="22"/>
                  </a:cubicBezTo>
                  <a:cubicBezTo>
                    <a:pt x="262" y="22"/>
                    <a:pt x="262" y="22"/>
                    <a:pt x="262" y="22"/>
                  </a:cubicBezTo>
                  <a:cubicBezTo>
                    <a:pt x="262" y="22"/>
                    <a:pt x="262" y="22"/>
                    <a:pt x="262" y="22"/>
                  </a:cubicBezTo>
                  <a:cubicBezTo>
                    <a:pt x="261" y="22"/>
                    <a:pt x="261" y="22"/>
                    <a:pt x="261" y="22"/>
                  </a:cubicBezTo>
                  <a:cubicBezTo>
                    <a:pt x="261" y="22"/>
                    <a:pt x="261" y="22"/>
                    <a:pt x="261" y="22"/>
                  </a:cubicBezTo>
                  <a:cubicBezTo>
                    <a:pt x="261" y="22"/>
                    <a:pt x="261" y="22"/>
                    <a:pt x="261" y="22"/>
                  </a:cubicBezTo>
                  <a:cubicBezTo>
                    <a:pt x="261" y="23"/>
                    <a:pt x="261" y="23"/>
                    <a:pt x="261" y="23"/>
                  </a:cubicBezTo>
                  <a:cubicBezTo>
                    <a:pt x="261" y="23"/>
                    <a:pt x="261" y="23"/>
                    <a:pt x="261" y="23"/>
                  </a:cubicBezTo>
                  <a:cubicBezTo>
                    <a:pt x="261" y="23"/>
                    <a:pt x="261" y="23"/>
                    <a:pt x="261" y="23"/>
                  </a:cubicBezTo>
                  <a:cubicBezTo>
                    <a:pt x="260" y="23"/>
                    <a:pt x="260" y="23"/>
                    <a:pt x="259" y="24"/>
                  </a:cubicBezTo>
                  <a:cubicBezTo>
                    <a:pt x="259" y="24"/>
                    <a:pt x="259" y="24"/>
                    <a:pt x="259" y="24"/>
                  </a:cubicBezTo>
                  <a:cubicBezTo>
                    <a:pt x="259" y="24"/>
                    <a:pt x="258" y="24"/>
                    <a:pt x="258" y="24"/>
                  </a:cubicBezTo>
                  <a:cubicBezTo>
                    <a:pt x="257" y="25"/>
                    <a:pt x="257" y="25"/>
                    <a:pt x="257" y="25"/>
                  </a:cubicBezTo>
                  <a:cubicBezTo>
                    <a:pt x="257" y="25"/>
                    <a:pt x="257" y="25"/>
                    <a:pt x="257" y="25"/>
                  </a:cubicBezTo>
                  <a:cubicBezTo>
                    <a:pt x="256" y="25"/>
                    <a:pt x="256" y="25"/>
                    <a:pt x="256" y="25"/>
                  </a:cubicBezTo>
                  <a:cubicBezTo>
                    <a:pt x="256" y="26"/>
                    <a:pt x="255" y="26"/>
                    <a:pt x="254" y="26"/>
                  </a:cubicBezTo>
                  <a:cubicBezTo>
                    <a:pt x="254" y="27"/>
                    <a:pt x="253" y="27"/>
                    <a:pt x="252" y="27"/>
                  </a:cubicBezTo>
                  <a:cubicBezTo>
                    <a:pt x="252" y="28"/>
                    <a:pt x="252" y="28"/>
                    <a:pt x="252" y="28"/>
                  </a:cubicBezTo>
                  <a:cubicBezTo>
                    <a:pt x="251" y="28"/>
                    <a:pt x="251" y="28"/>
                    <a:pt x="251" y="28"/>
                  </a:cubicBezTo>
                  <a:cubicBezTo>
                    <a:pt x="251" y="28"/>
                    <a:pt x="251" y="28"/>
                    <a:pt x="250" y="29"/>
                  </a:cubicBezTo>
                  <a:cubicBezTo>
                    <a:pt x="249" y="29"/>
                    <a:pt x="249" y="29"/>
                    <a:pt x="247" y="30"/>
                  </a:cubicBezTo>
                  <a:cubicBezTo>
                    <a:pt x="246" y="31"/>
                    <a:pt x="245" y="31"/>
                    <a:pt x="244" y="32"/>
                  </a:cubicBezTo>
                  <a:cubicBezTo>
                    <a:pt x="243" y="32"/>
                    <a:pt x="242" y="32"/>
                    <a:pt x="242" y="33"/>
                  </a:cubicBezTo>
                  <a:cubicBezTo>
                    <a:pt x="242" y="33"/>
                    <a:pt x="242" y="33"/>
                    <a:pt x="242" y="33"/>
                  </a:cubicBezTo>
                  <a:cubicBezTo>
                    <a:pt x="242" y="33"/>
                    <a:pt x="241" y="33"/>
                    <a:pt x="240" y="34"/>
                  </a:cubicBezTo>
                  <a:cubicBezTo>
                    <a:pt x="239" y="34"/>
                    <a:pt x="239" y="34"/>
                    <a:pt x="239" y="34"/>
                  </a:cubicBezTo>
                  <a:cubicBezTo>
                    <a:pt x="238" y="35"/>
                    <a:pt x="237" y="35"/>
                    <a:pt x="235" y="36"/>
                  </a:cubicBezTo>
                  <a:cubicBezTo>
                    <a:pt x="235" y="36"/>
                    <a:pt x="235" y="36"/>
                    <a:pt x="235" y="36"/>
                  </a:cubicBezTo>
                  <a:cubicBezTo>
                    <a:pt x="234" y="36"/>
                    <a:pt x="233" y="37"/>
                    <a:pt x="233" y="37"/>
                  </a:cubicBezTo>
                  <a:cubicBezTo>
                    <a:pt x="232" y="38"/>
                    <a:pt x="232" y="38"/>
                    <a:pt x="232" y="38"/>
                  </a:cubicBezTo>
                  <a:cubicBezTo>
                    <a:pt x="232" y="38"/>
                    <a:pt x="232" y="38"/>
                    <a:pt x="232" y="38"/>
                  </a:cubicBezTo>
                  <a:cubicBezTo>
                    <a:pt x="233" y="38"/>
                    <a:pt x="233" y="38"/>
                    <a:pt x="234" y="38"/>
                  </a:cubicBezTo>
                  <a:cubicBezTo>
                    <a:pt x="235" y="37"/>
                    <a:pt x="235" y="37"/>
                    <a:pt x="237" y="38"/>
                  </a:cubicBezTo>
                  <a:cubicBezTo>
                    <a:pt x="234" y="39"/>
                    <a:pt x="234" y="39"/>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2" y="42"/>
                    <a:pt x="232" y="42"/>
                    <a:pt x="231" y="43"/>
                  </a:cubicBezTo>
                  <a:cubicBezTo>
                    <a:pt x="230" y="43"/>
                    <a:pt x="230" y="43"/>
                    <a:pt x="230" y="43"/>
                  </a:cubicBezTo>
                  <a:cubicBezTo>
                    <a:pt x="230" y="43"/>
                    <a:pt x="230" y="43"/>
                    <a:pt x="229" y="43"/>
                  </a:cubicBezTo>
                  <a:cubicBezTo>
                    <a:pt x="229" y="43"/>
                    <a:pt x="229" y="43"/>
                    <a:pt x="229" y="43"/>
                  </a:cubicBezTo>
                  <a:cubicBezTo>
                    <a:pt x="229" y="43"/>
                    <a:pt x="229" y="43"/>
                    <a:pt x="228" y="42"/>
                  </a:cubicBezTo>
                  <a:cubicBezTo>
                    <a:pt x="229" y="42"/>
                    <a:pt x="229" y="42"/>
                    <a:pt x="229" y="42"/>
                  </a:cubicBezTo>
                  <a:cubicBezTo>
                    <a:pt x="219" y="46"/>
                    <a:pt x="219" y="46"/>
                    <a:pt x="219" y="46"/>
                  </a:cubicBezTo>
                  <a:cubicBezTo>
                    <a:pt x="219" y="47"/>
                    <a:pt x="219" y="47"/>
                    <a:pt x="217" y="49"/>
                  </a:cubicBezTo>
                  <a:cubicBezTo>
                    <a:pt x="220" y="48"/>
                    <a:pt x="220" y="48"/>
                    <a:pt x="221" y="48"/>
                  </a:cubicBezTo>
                  <a:cubicBezTo>
                    <a:pt x="222" y="47"/>
                    <a:pt x="223" y="46"/>
                    <a:pt x="224" y="46"/>
                  </a:cubicBezTo>
                  <a:cubicBezTo>
                    <a:pt x="224" y="45"/>
                    <a:pt x="224" y="45"/>
                    <a:pt x="224" y="45"/>
                  </a:cubicBezTo>
                  <a:cubicBezTo>
                    <a:pt x="225" y="44"/>
                    <a:pt x="225" y="44"/>
                    <a:pt x="225" y="44"/>
                  </a:cubicBezTo>
                  <a:cubicBezTo>
                    <a:pt x="225" y="44"/>
                    <a:pt x="225" y="44"/>
                    <a:pt x="226" y="44"/>
                  </a:cubicBezTo>
                  <a:cubicBezTo>
                    <a:pt x="226" y="45"/>
                    <a:pt x="226" y="45"/>
                    <a:pt x="226" y="45"/>
                  </a:cubicBezTo>
                  <a:cubicBezTo>
                    <a:pt x="226" y="45"/>
                    <a:pt x="226" y="45"/>
                    <a:pt x="227" y="46"/>
                  </a:cubicBezTo>
                  <a:cubicBezTo>
                    <a:pt x="226" y="46"/>
                    <a:pt x="226" y="46"/>
                    <a:pt x="226" y="46"/>
                  </a:cubicBezTo>
                  <a:cubicBezTo>
                    <a:pt x="226" y="46"/>
                    <a:pt x="225" y="47"/>
                    <a:pt x="225" y="47"/>
                  </a:cubicBezTo>
                  <a:cubicBezTo>
                    <a:pt x="224" y="47"/>
                    <a:pt x="223" y="48"/>
                    <a:pt x="222" y="48"/>
                  </a:cubicBezTo>
                  <a:cubicBezTo>
                    <a:pt x="222" y="48"/>
                    <a:pt x="222" y="48"/>
                    <a:pt x="221" y="49"/>
                  </a:cubicBezTo>
                  <a:cubicBezTo>
                    <a:pt x="221" y="49"/>
                    <a:pt x="220" y="50"/>
                    <a:pt x="220" y="50"/>
                  </a:cubicBezTo>
                  <a:cubicBezTo>
                    <a:pt x="219" y="51"/>
                    <a:pt x="218" y="52"/>
                    <a:pt x="217" y="52"/>
                  </a:cubicBezTo>
                  <a:cubicBezTo>
                    <a:pt x="217" y="52"/>
                    <a:pt x="216" y="52"/>
                    <a:pt x="215" y="52"/>
                  </a:cubicBezTo>
                  <a:cubicBezTo>
                    <a:pt x="215" y="52"/>
                    <a:pt x="214" y="53"/>
                    <a:pt x="213" y="53"/>
                  </a:cubicBezTo>
                  <a:cubicBezTo>
                    <a:pt x="213" y="53"/>
                    <a:pt x="213" y="53"/>
                    <a:pt x="213" y="53"/>
                  </a:cubicBezTo>
                  <a:cubicBezTo>
                    <a:pt x="213" y="53"/>
                    <a:pt x="213" y="53"/>
                    <a:pt x="212" y="53"/>
                  </a:cubicBezTo>
                  <a:cubicBezTo>
                    <a:pt x="211" y="54"/>
                    <a:pt x="209" y="55"/>
                    <a:pt x="208" y="55"/>
                  </a:cubicBezTo>
                  <a:cubicBezTo>
                    <a:pt x="206" y="56"/>
                    <a:pt x="204" y="56"/>
                    <a:pt x="203" y="58"/>
                  </a:cubicBezTo>
                  <a:cubicBezTo>
                    <a:pt x="203" y="58"/>
                    <a:pt x="203" y="58"/>
                    <a:pt x="202" y="59"/>
                  </a:cubicBezTo>
                  <a:cubicBezTo>
                    <a:pt x="193" y="66"/>
                    <a:pt x="193" y="66"/>
                    <a:pt x="193" y="67"/>
                  </a:cubicBezTo>
                  <a:cubicBezTo>
                    <a:pt x="194" y="67"/>
                    <a:pt x="194" y="67"/>
                    <a:pt x="195" y="67"/>
                  </a:cubicBezTo>
                  <a:cubicBezTo>
                    <a:pt x="195" y="67"/>
                    <a:pt x="195" y="67"/>
                    <a:pt x="195" y="67"/>
                  </a:cubicBezTo>
                  <a:cubicBezTo>
                    <a:pt x="195" y="68"/>
                    <a:pt x="194" y="68"/>
                    <a:pt x="194" y="69"/>
                  </a:cubicBezTo>
                  <a:cubicBezTo>
                    <a:pt x="193" y="69"/>
                    <a:pt x="193" y="68"/>
                    <a:pt x="193" y="69"/>
                  </a:cubicBezTo>
                  <a:cubicBezTo>
                    <a:pt x="187" y="73"/>
                    <a:pt x="187" y="73"/>
                    <a:pt x="186" y="74"/>
                  </a:cubicBezTo>
                  <a:cubicBezTo>
                    <a:pt x="188" y="74"/>
                    <a:pt x="189" y="72"/>
                    <a:pt x="191" y="73"/>
                  </a:cubicBezTo>
                  <a:cubicBezTo>
                    <a:pt x="190" y="73"/>
                    <a:pt x="189" y="74"/>
                    <a:pt x="187" y="76"/>
                  </a:cubicBezTo>
                  <a:cubicBezTo>
                    <a:pt x="182" y="79"/>
                    <a:pt x="178" y="81"/>
                    <a:pt x="173" y="94"/>
                  </a:cubicBezTo>
                  <a:cubicBezTo>
                    <a:pt x="173" y="95"/>
                    <a:pt x="173" y="95"/>
                    <a:pt x="173" y="95"/>
                  </a:cubicBezTo>
                  <a:cubicBezTo>
                    <a:pt x="173" y="95"/>
                    <a:pt x="173" y="96"/>
                    <a:pt x="173" y="97"/>
                  </a:cubicBezTo>
                  <a:cubicBezTo>
                    <a:pt x="174" y="97"/>
                    <a:pt x="174" y="97"/>
                    <a:pt x="175" y="96"/>
                  </a:cubicBezTo>
                  <a:cubicBezTo>
                    <a:pt x="175" y="96"/>
                    <a:pt x="175" y="96"/>
                    <a:pt x="176" y="96"/>
                  </a:cubicBezTo>
                  <a:cubicBezTo>
                    <a:pt x="176" y="96"/>
                    <a:pt x="176" y="96"/>
                    <a:pt x="177" y="97"/>
                  </a:cubicBezTo>
                  <a:cubicBezTo>
                    <a:pt x="176" y="97"/>
                    <a:pt x="176" y="98"/>
                    <a:pt x="175" y="99"/>
                  </a:cubicBezTo>
                  <a:cubicBezTo>
                    <a:pt x="176" y="99"/>
                    <a:pt x="176" y="100"/>
                    <a:pt x="177" y="100"/>
                  </a:cubicBezTo>
                  <a:cubicBezTo>
                    <a:pt x="176" y="101"/>
                    <a:pt x="176" y="102"/>
                    <a:pt x="176" y="102"/>
                  </a:cubicBezTo>
                  <a:cubicBezTo>
                    <a:pt x="177" y="102"/>
                    <a:pt x="180" y="102"/>
                    <a:pt x="182" y="100"/>
                  </a:cubicBezTo>
                  <a:cubicBezTo>
                    <a:pt x="182" y="100"/>
                    <a:pt x="182" y="99"/>
                    <a:pt x="183" y="99"/>
                  </a:cubicBezTo>
                  <a:cubicBezTo>
                    <a:pt x="194" y="85"/>
                    <a:pt x="196" y="85"/>
                    <a:pt x="197" y="85"/>
                  </a:cubicBezTo>
                  <a:cubicBezTo>
                    <a:pt x="197" y="85"/>
                    <a:pt x="198" y="85"/>
                    <a:pt x="198" y="85"/>
                  </a:cubicBezTo>
                  <a:cubicBezTo>
                    <a:pt x="201" y="85"/>
                    <a:pt x="203" y="82"/>
                    <a:pt x="205" y="81"/>
                  </a:cubicBezTo>
                  <a:cubicBezTo>
                    <a:pt x="206" y="80"/>
                    <a:pt x="208" y="79"/>
                    <a:pt x="209" y="77"/>
                  </a:cubicBezTo>
                  <a:cubicBezTo>
                    <a:pt x="211" y="76"/>
                    <a:pt x="211" y="76"/>
                    <a:pt x="220" y="70"/>
                  </a:cubicBezTo>
                  <a:cubicBezTo>
                    <a:pt x="221" y="70"/>
                    <a:pt x="222" y="70"/>
                    <a:pt x="223" y="70"/>
                  </a:cubicBezTo>
                  <a:cubicBezTo>
                    <a:pt x="224" y="68"/>
                    <a:pt x="224" y="68"/>
                    <a:pt x="225" y="67"/>
                  </a:cubicBezTo>
                  <a:cubicBezTo>
                    <a:pt x="226" y="67"/>
                    <a:pt x="226" y="67"/>
                    <a:pt x="227" y="68"/>
                  </a:cubicBezTo>
                  <a:cubicBezTo>
                    <a:pt x="225" y="69"/>
                    <a:pt x="225" y="69"/>
                    <a:pt x="225" y="70"/>
                  </a:cubicBezTo>
                  <a:cubicBezTo>
                    <a:pt x="228" y="71"/>
                    <a:pt x="229" y="68"/>
                    <a:pt x="232" y="67"/>
                  </a:cubicBezTo>
                  <a:cubicBezTo>
                    <a:pt x="232" y="67"/>
                    <a:pt x="232" y="67"/>
                    <a:pt x="233" y="67"/>
                  </a:cubicBezTo>
                  <a:cubicBezTo>
                    <a:pt x="234" y="67"/>
                    <a:pt x="234" y="67"/>
                    <a:pt x="235" y="66"/>
                  </a:cubicBezTo>
                  <a:cubicBezTo>
                    <a:pt x="237" y="65"/>
                    <a:pt x="239" y="64"/>
                    <a:pt x="241" y="63"/>
                  </a:cubicBezTo>
                  <a:cubicBezTo>
                    <a:pt x="242" y="63"/>
                    <a:pt x="242" y="63"/>
                    <a:pt x="245" y="61"/>
                  </a:cubicBezTo>
                  <a:cubicBezTo>
                    <a:pt x="247" y="61"/>
                    <a:pt x="247" y="61"/>
                    <a:pt x="247" y="61"/>
                  </a:cubicBezTo>
                  <a:cubicBezTo>
                    <a:pt x="247" y="60"/>
                    <a:pt x="247" y="60"/>
                    <a:pt x="248" y="60"/>
                  </a:cubicBezTo>
                  <a:cubicBezTo>
                    <a:pt x="251" y="58"/>
                    <a:pt x="251" y="58"/>
                    <a:pt x="252" y="57"/>
                  </a:cubicBezTo>
                  <a:cubicBezTo>
                    <a:pt x="252" y="56"/>
                    <a:pt x="252" y="56"/>
                    <a:pt x="252" y="56"/>
                  </a:cubicBezTo>
                  <a:cubicBezTo>
                    <a:pt x="252" y="56"/>
                    <a:pt x="252" y="56"/>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8"/>
                    <a:pt x="254" y="58"/>
                    <a:pt x="255" y="58"/>
                  </a:cubicBezTo>
                  <a:cubicBezTo>
                    <a:pt x="255" y="59"/>
                    <a:pt x="255" y="59"/>
                    <a:pt x="255" y="59"/>
                  </a:cubicBezTo>
                  <a:cubicBezTo>
                    <a:pt x="263" y="59"/>
                    <a:pt x="269" y="53"/>
                    <a:pt x="276" y="51"/>
                  </a:cubicBezTo>
                  <a:cubicBezTo>
                    <a:pt x="277" y="51"/>
                    <a:pt x="278" y="51"/>
                    <a:pt x="280" y="51"/>
                  </a:cubicBezTo>
                  <a:cubicBezTo>
                    <a:pt x="283" y="50"/>
                    <a:pt x="283" y="50"/>
                    <a:pt x="284" y="49"/>
                  </a:cubicBezTo>
                  <a:cubicBezTo>
                    <a:pt x="283" y="49"/>
                    <a:pt x="283" y="49"/>
                    <a:pt x="283" y="49"/>
                  </a:cubicBezTo>
                  <a:cubicBezTo>
                    <a:pt x="283" y="49"/>
                    <a:pt x="282" y="49"/>
                    <a:pt x="281" y="50"/>
                  </a:cubicBezTo>
                  <a:cubicBezTo>
                    <a:pt x="280" y="50"/>
                    <a:pt x="280" y="50"/>
                    <a:pt x="280" y="50"/>
                  </a:cubicBezTo>
                  <a:cubicBezTo>
                    <a:pt x="280" y="50"/>
                    <a:pt x="280" y="50"/>
                    <a:pt x="279" y="50"/>
                  </a:cubicBezTo>
                  <a:cubicBezTo>
                    <a:pt x="279" y="49"/>
                    <a:pt x="279" y="49"/>
                    <a:pt x="279" y="49"/>
                  </a:cubicBezTo>
                  <a:cubicBezTo>
                    <a:pt x="279" y="49"/>
                    <a:pt x="278" y="49"/>
                    <a:pt x="278" y="49"/>
                  </a:cubicBezTo>
                  <a:cubicBezTo>
                    <a:pt x="277" y="48"/>
                    <a:pt x="277" y="48"/>
                    <a:pt x="276" y="48"/>
                  </a:cubicBezTo>
                  <a:cubicBezTo>
                    <a:pt x="276" y="47"/>
                    <a:pt x="276" y="47"/>
                    <a:pt x="276" y="47"/>
                  </a:cubicBezTo>
                  <a:cubicBezTo>
                    <a:pt x="277" y="46"/>
                    <a:pt x="277" y="46"/>
                    <a:pt x="277" y="46"/>
                  </a:cubicBezTo>
                  <a:cubicBezTo>
                    <a:pt x="277" y="46"/>
                    <a:pt x="278" y="46"/>
                    <a:pt x="279" y="45"/>
                  </a:cubicBezTo>
                  <a:cubicBezTo>
                    <a:pt x="280" y="45"/>
                    <a:pt x="280" y="45"/>
                    <a:pt x="280" y="45"/>
                  </a:cubicBezTo>
                  <a:cubicBezTo>
                    <a:pt x="281" y="45"/>
                    <a:pt x="283" y="44"/>
                    <a:pt x="285" y="44"/>
                  </a:cubicBezTo>
                  <a:cubicBezTo>
                    <a:pt x="283" y="46"/>
                    <a:pt x="283" y="46"/>
                    <a:pt x="283" y="47"/>
                  </a:cubicBezTo>
                  <a:cubicBezTo>
                    <a:pt x="283" y="48"/>
                    <a:pt x="283" y="48"/>
                    <a:pt x="283" y="48"/>
                  </a:cubicBezTo>
                  <a:cubicBezTo>
                    <a:pt x="284" y="47"/>
                    <a:pt x="284" y="47"/>
                    <a:pt x="284" y="47"/>
                  </a:cubicBezTo>
                  <a:cubicBezTo>
                    <a:pt x="286" y="45"/>
                    <a:pt x="293" y="46"/>
                    <a:pt x="291" y="42"/>
                  </a:cubicBezTo>
                  <a:cubicBezTo>
                    <a:pt x="293" y="38"/>
                    <a:pt x="293" y="38"/>
                    <a:pt x="293" y="37"/>
                  </a:cubicBezTo>
                  <a:cubicBezTo>
                    <a:pt x="294" y="37"/>
                    <a:pt x="294" y="37"/>
                    <a:pt x="294" y="37"/>
                  </a:cubicBezTo>
                  <a:cubicBezTo>
                    <a:pt x="294" y="38"/>
                    <a:pt x="294" y="38"/>
                    <a:pt x="294" y="38"/>
                  </a:cubicBezTo>
                  <a:cubicBezTo>
                    <a:pt x="295" y="38"/>
                    <a:pt x="295" y="38"/>
                    <a:pt x="296" y="38"/>
                  </a:cubicBezTo>
                  <a:cubicBezTo>
                    <a:pt x="297" y="38"/>
                    <a:pt x="297" y="38"/>
                    <a:pt x="298" y="36"/>
                  </a:cubicBezTo>
                  <a:cubicBezTo>
                    <a:pt x="299" y="36"/>
                    <a:pt x="299" y="36"/>
                    <a:pt x="299" y="35"/>
                  </a:cubicBezTo>
                  <a:cubicBezTo>
                    <a:pt x="300" y="35"/>
                    <a:pt x="301" y="34"/>
                    <a:pt x="301" y="34"/>
                  </a:cubicBezTo>
                  <a:cubicBezTo>
                    <a:pt x="300" y="34"/>
                    <a:pt x="300" y="34"/>
                    <a:pt x="298" y="34"/>
                  </a:cubicBezTo>
                  <a:cubicBezTo>
                    <a:pt x="297" y="34"/>
                    <a:pt x="297" y="34"/>
                    <a:pt x="296" y="34"/>
                  </a:cubicBezTo>
                  <a:cubicBezTo>
                    <a:pt x="297" y="34"/>
                    <a:pt x="297" y="34"/>
                    <a:pt x="299" y="33"/>
                  </a:cubicBezTo>
                  <a:cubicBezTo>
                    <a:pt x="299" y="33"/>
                    <a:pt x="299" y="32"/>
                    <a:pt x="299" y="32"/>
                  </a:cubicBezTo>
                  <a:cubicBezTo>
                    <a:pt x="300" y="32"/>
                    <a:pt x="300" y="32"/>
                    <a:pt x="300" y="32"/>
                  </a:cubicBezTo>
                  <a:cubicBezTo>
                    <a:pt x="301" y="32"/>
                    <a:pt x="301" y="32"/>
                    <a:pt x="302" y="32"/>
                  </a:cubicBezTo>
                  <a:cubicBezTo>
                    <a:pt x="301" y="32"/>
                    <a:pt x="301" y="33"/>
                    <a:pt x="300" y="33"/>
                  </a:cubicBezTo>
                  <a:cubicBezTo>
                    <a:pt x="300" y="33"/>
                    <a:pt x="301" y="33"/>
                    <a:pt x="302" y="33"/>
                  </a:cubicBezTo>
                  <a:cubicBezTo>
                    <a:pt x="303" y="33"/>
                    <a:pt x="303" y="32"/>
                    <a:pt x="304" y="32"/>
                  </a:cubicBezTo>
                  <a:cubicBezTo>
                    <a:pt x="304" y="32"/>
                    <a:pt x="304" y="32"/>
                    <a:pt x="305" y="33"/>
                  </a:cubicBezTo>
                  <a:cubicBezTo>
                    <a:pt x="308" y="32"/>
                    <a:pt x="309" y="31"/>
                    <a:pt x="309" y="30"/>
                  </a:cubicBezTo>
                  <a:cubicBezTo>
                    <a:pt x="308" y="30"/>
                    <a:pt x="307" y="30"/>
                    <a:pt x="307" y="30"/>
                  </a:cubicBezTo>
                  <a:cubicBezTo>
                    <a:pt x="307" y="30"/>
                    <a:pt x="307" y="30"/>
                    <a:pt x="311" y="29"/>
                  </a:cubicBezTo>
                  <a:cubicBezTo>
                    <a:pt x="311" y="29"/>
                    <a:pt x="312" y="29"/>
                    <a:pt x="313" y="29"/>
                  </a:cubicBezTo>
                  <a:cubicBezTo>
                    <a:pt x="313" y="29"/>
                    <a:pt x="313" y="29"/>
                    <a:pt x="313" y="29"/>
                  </a:cubicBezTo>
                  <a:cubicBezTo>
                    <a:pt x="314" y="29"/>
                    <a:pt x="315" y="28"/>
                    <a:pt x="315" y="28"/>
                  </a:cubicBezTo>
                  <a:cubicBezTo>
                    <a:pt x="315" y="27"/>
                    <a:pt x="315" y="27"/>
                    <a:pt x="315" y="27"/>
                  </a:cubicBezTo>
                  <a:cubicBezTo>
                    <a:pt x="316" y="26"/>
                    <a:pt x="316" y="26"/>
                    <a:pt x="318" y="24"/>
                  </a:cubicBezTo>
                  <a:cubicBezTo>
                    <a:pt x="318" y="24"/>
                    <a:pt x="319" y="24"/>
                    <a:pt x="320" y="24"/>
                  </a:cubicBezTo>
                  <a:cubicBezTo>
                    <a:pt x="320" y="24"/>
                    <a:pt x="321" y="23"/>
                    <a:pt x="322" y="22"/>
                  </a:cubicBezTo>
                  <a:cubicBezTo>
                    <a:pt x="322" y="22"/>
                    <a:pt x="323" y="21"/>
                    <a:pt x="324" y="20"/>
                  </a:cubicBezTo>
                  <a:cubicBezTo>
                    <a:pt x="323" y="20"/>
                    <a:pt x="323" y="20"/>
                    <a:pt x="322" y="20"/>
                  </a:cubicBezTo>
                  <a:cubicBezTo>
                    <a:pt x="323" y="20"/>
                    <a:pt x="323" y="20"/>
                    <a:pt x="323" y="19"/>
                  </a:cubicBezTo>
                  <a:cubicBezTo>
                    <a:pt x="323" y="19"/>
                    <a:pt x="323" y="19"/>
                    <a:pt x="323" y="19"/>
                  </a:cubicBezTo>
                  <a:cubicBezTo>
                    <a:pt x="324" y="19"/>
                    <a:pt x="324" y="19"/>
                    <a:pt x="324" y="19"/>
                  </a:cubicBezTo>
                  <a:cubicBezTo>
                    <a:pt x="325" y="18"/>
                    <a:pt x="325" y="18"/>
                    <a:pt x="327" y="18"/>
                  </a:cubicBezTo>
                  <a:cubicBezTo>
                    <a:pt x="327" y="18"/>
                    <a:pt x="327" y="18"/>
                    <a:pt x="328" y="19"/>
                  </a:cubicBezTo>
                  <a:cubicBezTo>
                    <a:pt x="327" y="19"/>
                    <a:pt x="327" y="19"/>
                    <a:pt x="327" y="19"/>
                  </a:cubicBezTo>
                  <a:cubicBezTo>
                    <a:pt x="325" y="20"/>
                    <a:pt x="325" y="20"/>
                    <a:pt x="324" y="21"/>
                  </a:cubicBezTo>
                  <a:cubicBezTo>
                    <a:pt x="324" y="21"/>
                    <a:pt x="324" y="21"/>
                    <a:pt x="324" y="21"/>
                  </a:cubicBezTo>
                  <a:cubicBezTo>
                    <a:pt x="326" y="20"/>
                    <a:pt x="327" y="19"/>
                    <a:pt x="330" y="18"/>
                  </a:cubicBezTo>
                  <a:cubicBezTo>
                    <a:pt x="330" y="18"/>
                    <a:pt x="330" y="17"/>
                    <a:pt x="331" y="17"/>
                  </a:cubicBezTo>
                  <a:cubicBezTo>
                    <a:pt x="331" y="17"/>
                    <a:pt x="331" y="17"/>
                    <a:pt x="331" y="16"/>
                  </a:cubicBezTo>
                  <a:cubicBezTo>
                    <a:pt x="331" y="16"/>
                    <a:pt x="330" y="16"/>
                    <a:pt x="330" y="16"/>
                  </a:cubicBezTo>
                  <a:cubicBezTo>
                    <a:pt x="330" y="16"/>
                    <a:pt x="330" y="16"/>
                    <a:pt x="329" y="16"/>
                  </a:cubicBezTo>
                  <a:cubicBezTo>
                    <a:pt x="330" y="16"/>
                    <a:pt x="330" y="16"/>
                    <a:pt x="331" y="15"/>
                  </a:cubicBezTo>
                  <a:cubicBezTo>
                    <a:pt x="332" y="15"/>
                    <a:pt x="332" y="15"/>
                    <a:pt x="332" y="15"/>
                  </a:cubicBezTo>
                  <a:cubicBezTo>
                    <a:pt x="333" y="15"/>
                    <a:pt x="333" y="15"/>
                    <a:pt x="334" y="14"/>
                  </a:cubicBezTo>
                  <a:cubicBezTo>
                    <a:pt x="333" y="14"/>
                    <a:pt x="333" y="14"/>
                    <a:pt x="330" y="15"/>
                  </a:cubicBezTo>
                  <a:cubicBezTo>
                    <a:pt x="331" y="14"/>
                    <a:pt x="332" y="14"/>
                    <a:pt x="333" y="13"/>
                  </a:cubicBezTo>
                  <a:cubicBezTo>
                    <a:pt x="333" y="13"/>
                    <a:pt x="333" y="13"/>
                    <a:pt x="338" y="11"/>
                  </a:cubicBezTo>
                  <a:cubicBezTo>
                    <a:pt x="339" y="11"/>
                    <a:pt x="339" y="11"/>
                    <a:pt x="339" y="11"/>
                  </a:cubicBezTo>
                  <a:cubicBezTo>
                    <a:pt x="340" y="10"/>
                    <a:pt x="340" y="10"/>
                    <a:pt x="342" y="10"/>
                  </a:cubicBezTo>
                  <a:cubicBezTo>
                    <a:pt x="342" y="10"/>
                    <a:pt x="342" y="10"/>
                    <a:pt x="343" y="10"/>
                  </a:cubicBezTo>
                  <a:cubicBezTo>
                    <a:pt x="343" y="10"/>
                    <a:pt x="346" y="8"/>
                    <a:pt x="353" y="6"/>
                  </a:cubicBezTo>
                  <a:cubicBezTo>
                    <a:pt x="354" y="6"/>
                    <a:pt x="354" y="6"/>
                    <a:pt x="354" y="6"/>
                  </a:cubicBezTo>
                  <a:cubicBezTo>
                    <a:pt x="354" y="6"/>
                    <a:pt x="353" y="6"/>
                    <a:pt x="352" y="6"/>
                  </a:cubicBezTo>
                  <a:cubicBezTo>
                    <a:pt x="352" y="6"/>
                    <a:pt x="352" y="6"/>
                    <a:pt x="352" y="6"/>
                  </a:cubicBezTo>
                  <a:cubicBezTo>
                    <a:pt x="353" y="6"/>
                    <a:pt x="354" y="6"/>
                    <a:pt x="354" y="6"/>
                  </a:cubicBezTo>
                  <a:cubicBezTo>
                    <a:pt x="355" y="6"/>
                    <a:pt x="355" y="6"/>
                    <a:pt x="355" y="6"/>
                  </a:cubicBezTo>
                  <a:cubicBezTo>
                    <a:pt x="356" y="5"/>
                    <a:pt x="358" y="5"/>
                    <a:pt x="359" y="5"/>
                  </a:cubicBezTo>
                  <a:cubicBezTo>
                    <a:pt x="359" y="5"/>
                    <a:pt x="359" y="5"/>
                    <a:pt x="360" y="5"/>
                  </a:cubicBezTo>
                  <a:cubicBezTo>
                    <a:pt x="361" y="5"/>
                    <a:pt x="361" y="5"/>
                    <a:pt x="363" y="4"/>
                  </a:cubicBezTo>
                  <a:moveTo>
                    <a:pt x="346" y="1"/>
                  </a:moveTo>
                  <a:cubicBezTo>
                    <a:pt x="347" y="1"/>
                    <a:pt x="348" y="1"/>
                    <a:pt x="349" y="1"/>
                  </a:cubicBezTo>
                  <a:cubicBezTo>
                    <a:pt x="347" y="1"/>
                    <a:pt x="347" y="1"/>
                    <a:pt x="347" y="1"/>
                  </a:cubicBezTo>
                  <a:cubicBezTo>
                    <a:pt x="348" y="1"/>
                    <a:pt x="348" y="1"/>
                    <a:pt x="348" y="1"/>
                  </a:cubicBezTo>
                  <a:cubicBezTo>
                    <a:pt x="351" y="0"/>
                    <a:pt x="351" y="0"/>
                    <a:pt x="351" y="0"/>
                  </a:cubicBezTo>
                  <a:cubicBezTo>
                    <a:pt x="354" y="0"/>
                    <a:pt x="354" y="0"/>
                    <a:pt x="354" y="0"/>
                  </a:cubicBezTo>
                  <a:cubicBezTo>
                    <a:pt x="352" y="0"/>
                    <a:pt x="352" y="0"/>
                    <a:pt x="352" y="0"/>
                  </a:cubicBezTo>
                  <a:cubicBezTo>
                    <a:pt x="352" y="0"/>
                    <a:pt x="352" y="0"/>
                    <a:pt x="352" y="0"/>
                  </a:cubicBezTo>
                  <a:cubicBezTo>
                    <a:pt x="350" y="0"/>
                    <a:pt x="350" y="0"/>
                    <a:pt x="350" y="0"/>
                  </a:cubicBezTo>
                  <a:cubicBezTo>
                    <a:pt x="353" y="0"/>
                    <a:pt x="353" y="0"/>
                    <a:pt x="353" y="0"/>
                  </a:cubicBezTo>
                  <a:cubicBezTo>
                    <a:pt x="353" y="0"/>
                    <a:pt x="353" y="0"/>
                    <a:pt x="353" y="0"/>
                  </a:cubicBezTo>
                  <a:cubicBezTo>
                    <a:pt x="353" y="0"/>
                    <a:pt x="354" y="0"/>
                    <a:pt x="355" y="0"/>
                  </a:cubicBezTo>
                  <a:cubicBezTo>
                    <a:pt x="355" y="0"/>
                    <a:pt x="356" y="0"/>
                    <a:pt x="356" y="0"/>
                  </a:cubicBezTo>
                  <a:cubicBezTo>
                    <a:pt x="355" y="0"/>
                    <a:pt x="353" y="0"/>
                    <a:pt x="352" y="0"/>
                  </a:cubicBezTo>
                  <a:cubicBezTo>
                    <a:pt x="353" y="0"/>
                    <a:pt x="353" y="0"/>
                    <a:pt x="354" y="0"/>
                  </a:cubicBezTo>
                  <a:cubicBezTo>
                    <a:pt x="353" y="0"/>
                    <a:pt x="352" y="0"/>
                    <a:pt x="351" y="0"/>
                  </a:cubicBezTo>
                  <a:cubicBezTo>
                    <a:pt x="352" y="0"/>
                    <a:pt x="353" y="0"/>
                    <a:pt x="355" y="0"/>
                  </a:cubicBezTo>
                  <a:cubicBezTo>
                    <a:pt x="355" y="0"/>
                    <a:pt x="355" y="0"/>
                    <a:pt x="355" y="0"/>
                  </a:cubicBezTo>
                  <a:cubicBezTo>
                    <a:pt x="354" y="0"/>
                    <a:pt x="352" y="0"/>
                    <a:pt x="349" y="0"/>
                  </a:cubicBezTo>
                  <a:cubicBezTo>
                    <a:pt x="349" y="0"/>
                    <a:pt x="349" y="0"/>
                    <a:pt x="349" y="0"/>
                  </a:cubicBezTo>
                  <a:cubicBezTo>
                    <a:pt x="350" y="0"/>
                    <a:pt x="351" y="0"/>
                    <a:pt x="352" y="0"/>
                  </a:cubicBezTo>
                  <a:cubicBezTo>
                    <a:pt x="352" y="0"/>
                    <a:pt x="352" y="0"/>
                    <a:pt x="352" y="0"/>
                  </a:cubicBezTo>
                  <a:cubicBezTo>
                    <a:pt x="349" y="0"/>
                    <a:pt x="349" y="0"/>
                    <a:pt x="349" y="0"/>
                  </a:cubicBezTo>
                  <a:cubicBezTo>
                    <a:pt x="349" y="0"/>
                    <a:pt x="349" y="0"/>
                    <a:pt x="349" y="0"/>
                  </a:cubicBezTo>
                  <a:cubicBezTo>
                    <a:pt x="350" y="0"/>
                    <a:pt x="350" y="0"/>
                    <a:pt x="350" y="0"/>
                  </a:cubicBezTo>
                  <a:cubicBezTo>
                    <a:pt x="349" y="0"/>
                    <a:pt x="348" y="0"/>
                    <a:pt x="347" y="0"/>
                  </a:cubicBezTo>
                  <a:cubicBezTo>
                    <a:pt x="344" y="0"/>
                    <a:pt x="344" y="0"/>
                    <a:pt x="344" y="0"/>
                  </a:cubicBezTo>
                  <a:cubicBezTo>
                    <a:pt x="344" y="0"/>
                    <a:pt x="344" y="0"/>
                    <a:pt x="344" y="0"/>
                  </a:cubicBezTo>
                  <a:cubicBezTo>
                    <a:pt x="341" y="1"/>
                    <a:pt x="339" y="1"/>
                    <a:pt x="336" y="1"/>
                  </a:cubicBezTo>
                  <a:cubicBezTo>
                    <a:pt x="337" y="1"/>
                    <a:pt x="339" y="1"/>
                    <a:pt x="340" y="1"/>
                  </a:cubicBezTo>
                  <a:cubicBezTo>
                    <a:pt x="340" y="1"/>
                    <a:pt x="340" y="1"/>
                    <a:pt x="340" y="1"/>
                  </a:cubicBezTo>
                  <a:cubicBezTo>
                    <a:pt x="341" y="1"/>
                    <a:pt x="343" y="1"/>
                    <a:pt x="345" y="0"/>
                  </a:cubicBezTo>
                  <a:cubicBezTo>
                    <a:pt x="344" y="0"/>
                    <a:pt x="344" y="0"/>
                    <a:pt x="344" y="0"/>
                  </a:cubicBezTo>
                  <a:cubicBezTo>
                    <a:pt x="346" y="0"/>
                    <a:pt x="346" y="0"/>
                    <a:pt x="346" y="0"/>
                  </a:cubicBezTo>
                  <a:cubicBezTo>
                    <a:pt x="346" y="0"/>
                    <a:pt x="346" y="0"/>
                    <a:pt x="346" y="0"/>
                  </a:cubicBezTo>
                  <a:cubicBezTo>
                    <a:pt x="343" y="0"/>
                    <a:pt x="341" y="1"/>
                    <a:pt x="339" y="1"/>
                  </a:cubicBezTo>
                  <a:cubicBezTo>
                    <a:pt x="339" y="1"/>
                    <a:pt x="339" y="1"/>
                    <a:pt x="339" y="1"/>
                  </a:cubicBezTo>
                  <a:cubicBezTo>
                    <a:pt x="341" y="1"/>
                    <a:pt x="341" y="1"/>
                    <a:pt x="341" y="1"/>
                  </a:cubicBezTo>
                  <a:cubicBezTo>
                    <a:pt x="341" y="1"/>
                    <a:pt x="341" y="1"/>
                    <a:pt x="341" y="1"/>
                  </a:cubicBezTo>
                  <a:cubicBezTo>
                    <a:pt x="341" y="1"/>
                    <a:pt x="341" y="1"/>
                    <a:pt x="337" y="1"/>
                  </a:cubicBezTo>
                  <a:cubicBezTo>
                    <a:pt x="337" y="1"/>
                    <a:pt x="337" y="1"/>
                    <a:pt x="337" y="1"/>
                  </a:cubicBezTo>
                  <a:cubicBezTo>
                    <a:pt x="337" y="1"/>
                    <a:pt x="337" y="1"/>
                    <a:pt x="337" y="1"/>
                  </a:cubicBezTo>
                  <a:cubicBezTo>
                    <a:pt x="335" y="1"/>
                    <a:pt x="335" y="1"/>
                    <a:pt x="335" y="1"/>
                  </a:cubicBezTo>
                  <a:cubicBezTo>
                    <a:pt x="335" y="1"/>
                    <a:pt x="335" y="1"/>
                    <a:pt x="335" y="1"/>
                  </a:cubicBezTo>
                  <a:cubicBezTo>
                    <a:pt x="332" y="1"/>
                    <a:pt x="332" y="1"/>
                    <a:pt x="332" y="1"/>
                  </a:cubicBezTo>
                  <a:cubicBezTo>
                    <a:pt x="332" y="1"/>
                    <a:pt x="332" y="1"/>
                    <a:pt x="332" y="1"/>
                  </a:cubicBezTo>
                  <a:cubicBezTo>
                    <a:pt x="331" y="2"/>
                    <a:pt x="331" y="2"/>
                    <a:pt x="331" y="2"/>
                  </a:cubicBezTo>
                  <a:cubicBezTo>
                    <a:pt x="327" y="2"/>
                    <a:pt x="327" y="2"/>
                    <a:pt x="327" y="2"/>
                  </a:cubicBezTo>
                  <a:cubicBezTo>
                    <a:pt x="321" y="3"/>
                    <a:pt x="321" y="3"/>
                    <a:pt x="320" y="3"/>
                  </a:cubicBezTo>
                  <a:cubicBezTo>
                    <a:pt x="324" y="2"/>
                    <a:pt x="324" y="2"/>
                    <a:pt x="324" y="2"/>
                  </a:cubicBezTo>
                  <a:cubicBezTo>
                    <a:pt x="326" y="2"/>
                    <a:pt x="326" y="2"/>
                    <a:pt x="326" y="2"/>
                  </a:cubicBezTo>
                  <a:cubicBezTo>
                    <a:pt x="327" y="2"/>
                    <a:pt x="327" y="2"/>
                    <a:pt x="327" y="2"/>
                  </a:cubicBezTo>
                  <a:cubicBezTo>
                    <a:pt x="324" y="2"/>
                    <a:pt x="324" y="2"/>
                    <a:pt x="324" y="2"/>
                  </a:cubicBezTo>
                  <a:cubicBezTo>
                    <a:pt x="320" y="3"/>
                    <a:pt x="320" y="3"/>
                    <a:pt x="320" y="3"/>
                  </a:cubicBezTo>
                  <a:cubicBezTo>
                    <a:pt x="316" y="4"/>
                    <a:pt x="316" y="4"/>
                    <a:pt x="316" y="4"/>
                  </a:cubicBezTo>
                  <a:cubicBezTo>
                    <a:pt x="317" y="4"/>
                    <a:pt x="317" y="4"/>
                    <a:pt x="317" y="4"/>
                  </a:cubicBezTo>
                  <a:cubicBezTo>
                    <a:pt x="316" y="4"/>
                    <a:pt x="316" y="4"/>
                    <a:pt x="316" y="4"/>
                  </a:cubicBezTo>
                  <a:cubicBezTo>
                    <a:pt x="318" y="3"/>
                    <a:pt x="319" y="3"/>
                    <a:pt x="321" y="3"/>
                  </a:cubicBezTo>
                  <a:cubicBezTo>
                    <a:pt x="320" y="3"/>
                    <a:pt x="320" y="3"/>
                    <a:pt x="320" y="3"/>
                  </a:cubicBezTo>
                  <a:cubicBezTo>
                    <a:pt x="320" y="3"/>
                    <a:pt x="320" y="3"/>
                    <a:pt x="320" y="3"/>
                  </a:cubicBezTo>
                  <a:cubicBezTo>
                    <a:pt x="323" y="3"/>
                    <a:pt x="323" y="3"/>
                    <a:pt x="323" y="3"/>
                  </a:cubicBezTo>
                  <a:cubicBezTo>
                    <a:pt x="326" y="2"/>
                    <a:pt x="326" y="2"/>
                    <a:pt x="326" y="2"/>
                  </a:cubicBezTo>
                  <a:cubicBezTo>
                    <a:pt x="328" y="2"/>
                    <a:pt x="329" y="2"/>
                    <a:pt x="331" y="2"/>
                  </a:cubicBezTo>
                  <a:cubicBezTo>
                    <a:pt x="330" y="2"/>
                    <a:pt x="330" y="2"/>
                    <a:pt x="330" y="2"/>
                  </a:cubicBezTo>
                  <a:cubicBezTo>
                    <a:pt x="330" y="2"/>
                    <a:pt x="330" y="2"/>
                    <a:pt x="330" y="2"/>
                  </a:cubicBezTo>
                  <a:cubicBezTo>
                    <a:pt x="328" y="2"/>
                    <a:pt x="326" y="3"/>
                    <a:pt x="324" y="3"/>
                  </a:cubicBezTo>
                  <a:cubicBezTo>
                    <a:pt x="324" y="3"/>
                    <a:pt x="324" y="3"/>
                    <a:pt x="324" y="3"/>
                  </a:cubicBezTo>
                  <a:cubicBezTo>
                    <a:pt x="323" y="3"/>
                    <a:pt x="323" y="3"/>
                    <a:pt x="323" y="3"/>
                  </a:cubicBezTo>
                  <a:cubicBezTo>
                    <a:pt x="323" y="3"/>
                    <a:pt x="323" y="3"/>
                    <a:pt x="323" y="3"/>
                  </a:cubicBezTo>
                  <a:cubicBezTo>
                    <a:pt x="321" y="3"/>
                    <a:pt x="321" y="3"/>
                    <a:pt x="321" y="3"/>
                  </a:cubicBezTo>
                  <a:cubicBezTo>
                    <a:pt x="321" y="3"/>
                    <a:pt x="321" y="3"/>
                    <a:pt x="321" y="3"/>
                  </a:cubicBezTo>
                  <a:cubicBezTo>
                    <a:pt x="320" y="3"/>
                    <a:pt x="320" y="3"/>
                    <a:pt x="320" y="3"/>
                  </a:cubicBezTo>
                  <a:cubicBezTo>
                    <a:pt x="319" y="3"/>
                    <a:pt x="319" y="3"/>
                    <a:pt x="319" y="3"/>
                  </a:cubicBezTo>
                  <a:cubicBezTo>
                    <a:pt x="318" y="3"/>
                    <a:pt x="317" y="4"/>
                    <a:pt x="317" y="4"/>
                  </a:cubicBezTo>
                  <a:cubicBezTo>
                    <a:pt x="317" y="4"/>
                    <a:pt x="317" y="4"/>
                    <a:pt x="317" y="4"/>
                  </a:cubicBezTo>
                  <a:cubicBezTo>
                    <a:pt x="316" y="4"/>
                    <a:pt x="316" y="4"/>
                    <a:pt x="316" y="4"/>
                  </a:cubicBezTo>
                  <a:cubicBezTo>
                    <a:pt x="315" y="4"/>
                    <a:pt x="314" y="4"/>
                    <a:pt x="313" y="4"/>
                  </a:cubicBezTo>
                  <a:cubicBezTo>
                    <a:pt x="312" y="4"/>
                    <a:pt x="312" y="4"/>
                    <a:pt x="312" y="4"/>
                  </a:cubicBezTo>
                  <a:cubicBezTo>
                    <a:pt x="310" y="5"/>
                    <a:pt x="310" y="5"/>
                    <a:pt x="310" y="5"/>
                  </a:cubicBezTo>
                  <a:cubicBezTo>
                    <a:pt x="307" y="5"/>
                    <a:pt x="307" y="5"/>
                    <a:pt x="307" y="5"/>
                  </a:cubicBezTo>
                  <a:cubicBezTo>
                    <a:pt x="306" y="5"/>
                    <a:pt x="306" y="5"/>
                    <a:pt x="306" y="5"/>
                  </a:cubicBezTo>
                  <a:cubicBezTo>
                    <a:pt x="306" y="6"/>
                    <a:pt x="306" y="6"/>
                    <a:pt x="306" y="6"/>
                  </a:cubicBezTo>
                  <a:cubicBezTo>
                    <a:pt x="308" y="4"/>
                    <a:pt x="311" y="5"/>
                    <a:pt x="314" y="4"/>
                  </a:cubicBezTo>
                  <a:cubicBezTo>
                    <a:pt x="315" y="4"/>
                    <a:pt x="315" y="4"/>
                    <a:pt x="315" y="4"/>
                  </a:cubicBezTo>
                  <a:cubicBezTo>
                    <a:pt x="312" y="4"/>
                    <a:pt x="312" y="4"/>
                    <a:pt x="312" y="4"/>
                  </a:cubicBezTo>
                  <a:cubicBezTo>
                    <a:pt x="309" y="5"/>
                    <a:pt x="309" y="5"/>
                    <a:pt x="309" y="5"/>
                  </a:cubicBezTo>
                  <a:cubicBezTo>
                    <a:pt x="305" y="5"/>
                    <a:pt x="305" y="5"/>
                    <a:pt x="305" y="5"/>
                  </a:cubicBezTo>
                  <a:cubicBezTo>
                    <a:pt x="300" y="6"/>
                    <a:pt x="300" y="6"/>
                    <a:pt x="300" y="6"/>
                  </a:cubicBezTo>
                  <a:cubicBezTo>
                    <a:pt x="298" y="7"/>
                    <a:pt x="298" y="7"/>
                    <a:pt x="298" y="7"/>
                  </a:cubicBezTo>
                  <a:cubicBezTo>
                    <a:pt x="297" y="7"/>
                    <a:pt x="296" y="7"/>
                    <a:pt x="294" y="8"/>
                  </a:cubicBezTo>
                  <a:cubicBezTo>
                    <a:pt x="293" y="8"/>
                    <a:pt x="292" y="8"/>
                    <a:pt x="291" y="9"/>
                  </a:cubicBezTo>
                  <a:cubicBezTo>
                    <a:pt x="296" y="7"/>
                    <a:pt x="296" y="7"/>
                    <a:pt x="296" y="7"/>
                  </a:cubicBezTo>
                  <a:cubicBezTo>
                    <a:pt x="297" y="7"/>
                    <a:pt x="297" y="7"/>
                    <a:pt x="297" y="7"/>
                  </a:cubicBezTo>
                  <a:cubicBezTo>
                    <a:pt x="296" y="7"/>
                    <a:pt x="296" y="7"/>
                    <a:pt x="296" y="7"/>
                  </a:cubicBezTo>
                  <a:cubicBezTo>
                    <a:pt x="295" y="7"/>
                    <a:pt x="295" y="7"/>
                    <a:pt x="295" y="7"/>
                  </a:cubicBezTo>
                  <a:cubicBezTo>
                    <a:pt x="293" y="8"/>
                    <a:pt x="293" y="8"/>
                    <a:pt x="293" y="8"/>
                  </a:cubicBezTo>
                  <a:cubicBezTo>
                    <a:pt x="292" y="8"/>
                    <a:pt x="291" y="8"/>
                    <a:pt x="290" y="9"/>
                  </a:cubicBezTo>
                  <a:cubicBezTo>
                    <a:pt x="287" y="9"/>
                    <a:pt x="287" y="9"/>
                    <a:pt x="287" y="9"/>
                  </a:cubicBezTo>
                  <a:cubicBezTo>
                    <a:pt x="286" y="9"/>
                    <a:pt x="286" y="9"/>
                    <a:pt x="286" y="9"/>
                  </a:cubicBezTo>
                  <a:cubicBezTo>
                    <a:pt x="286" y="9"/>
                    <a:pt x="286" y="9"/>
                    <a:pt x="286" y="9"/>
                  </a:cubicBezTo>
                  <a:cubicBezTo>
                    <a:pt x="287" y="9"/>
                    <a:pt x="287" y="9"/>
                    <a:pt x="287" y="9"/>
                  </a:cubicBezTo>
                  <a:cubicBezTo>
                    <a:pt x="284" y="10"/>
                    <a:pt x="284" y="10"/>
                    <a:pt x="284" y="10"/>
                  </a:cubicBezTo>
                  <a:cubicBezTo>
                    <a:pt x="281" y="11"/>
                    <a:pt x="281" y="11"/>
                    <a:pt x="281" y="11"/>
                  </a:cubicBezTo>
                  <a:cubicBezTo>
                    <a:pt x="281" y="11"/>
                    <a:pt x="281" y="11"/>
                    <a:pt x="281" y="11"/>
                  </a:cubicBezTo>
                  <a:cubicBezTo>
                    <a:pt x="282" y="11"/>
                    <a:pt x="284" y="10"/>
                    <a:pt x="285" y="10"/>
                  </a:cubicBezTo>
                  <a:cubicBezTo>
                    <a:pt x="282" y="11"/>
                    <a:pt x="282" y="11"/>
                    <a:pt x="282" y="11"/>
                  </a:cubicBezTo>
                  <a:cubicBezTo>
                    <a:pt x="278" y="11"/>
                    <a:pt x="278" y="11"/>
                    <a:pt x="278" y="11"/>
                  </a:cubicBezTo>
                  <a:cubicBezTo>
                    <a:pt x="278" y="12"/>
                    <a:pt x="278" y="12"/>
                    <a:pt x="278" y="12"/>
                  </a:cubicBezTo>
                  <a:cubicBezTo>
                    <a:pt x="280" y="11"/>
                    <a:pt x="282" y="11"/>
                    <a:pt x="283" y="10"/>
                  </a:cubicBezTo>
                  <a:cubicBezTo>
                    <a:pt x="280" y="11"/>
                    <a:pt x="277" y="12"/>
                    <a:pt x="274" y="12"/>
                  </a:cubicBezTo>
                  <a:cubicBezTo>
                    <a:pt x="271" y="13"/>
                    <a:pt x="271" y="13"/>
                    <a:pt x="271" y="13"/>
                  </a:cubicBezTo>
                  <a:cubicBezTo>
                    <a:pt x="267" y="14"/>
                    <a:pt x="267" y="14"/>
                    <a:pt x="267" y="14"/>
                  </a:cubicBezTo>
                  <a:cubicBezTo>
                    <a:pt x="265" y="15"/>
                    <a:pt x="265" y="15"/>
                    <a:pt x="265" y="15"/>
                  </a:cubicBezTo>
                  <a:cubicBezTo>
                    <a:pt x="265" y="15"/>
                    <a:pt x="266" y="15"/>
                    <a:pt x="267" y="15"/>
                  </a:cubicBezTo>
                  <a:cubicBezTo>
                    <a:pt x="266" y="15"/>
                    <a:pt x="265" y="15"/>
                    <a:pt x="265" y="15"/>
                  </a:cubicBezTo>
                  <a:cubicBezTo>
                    <a:pt x="266" y="15"/>
                    <a:pt x="267" y="15"/>
                    <a:pt x="267" y="14"/>
                  </a:cubicBezTo>
                  <a:cubicBezTo>
                    <a:pt x="266" y="15"/>
                    <a:pt x="266" y="15"/>
                    <a:pt x="266" y="15"/>
                  </a:cubicBezTo>
                  <a:cubicBezTo>
                    <a:pt x="266" y="15"/>
                    <a:pt x="266" y="15"/>
                    <a:pt x="267" y="15"/>
                  </a:cubicBezTo>
                  <a:cubicBezTo>
                    <a:pt x="267" y="15"/>
                    <a:pt x="267" y="15"/>
                    <a:pt x="267" y="15"/>
                  </a:cubicBezTo>
                  <a:cubicBezTo>
                    <a:pt x="264" y="16"/>
                    <a:pt x="264" y="16"/>
                    <a:pt x="263" y="16"/>
                  </a:cubicBezTo>
                  <a:cubicBezTo>
                    <a:pt x="264" y="16"/>
                    <a:pt x="264" y="16"/>
                    <a:pt x="264" y="16"/>
                  </a:cubicBezTo>
                  <a:cubicBezTo>
                    <a:pt x="264" y="16"/>
                    <a:pt x="264" y="16"/>
                    <a:pt x="264" y="16"/>
                  </a:cubicBezTo>
                  <a:cubicBezTo>
                    <a:pt x="268" y="15"/>
                    <a:pt x="268" y="15"/>
                    <a:pt x="271" y="14"/>
                  </a:cubicBezTo>
                  <a:cubicBezTo>
                    <a:pt x="274" y="13"/>
                    <a:pt x="274" y="13"/>
                    <a:pt x="274" y="13"/>
                  </a:cubicBezTo>
                  <a:cubicBezTo>
                    <a:pt x="272" y="14"/>
                    <a:pt x="272" y="14"/>
                    <a:pt x="272" y="14"/>
                  </a:cubicBezTo>
                  <a:cubicBezTo>
                    <a:pt x="276" y="12"/>
                    <a:pt x="276" y="12"/>
                    <a:pt x="276" y="12"/>
                  </a:cubicBezTo>
                  <a:cubicBezTo>
                    <a:pt x="277" y="12"/>
                    <a:pt x="277" y="12"/>
                    <a:pt x="277" y="12"/>
                  </a:cubicBezTo>
                  <a:cubicBezTo>
                    <a:pt x="281" y="11"/>
                    <a:pt x="281" y="11"/>
                    <a:pt x="281" y="11"/>
                  </a:cubicBezTo>
                  <a:cubicBezTo>
                    <a:pt x="285" y="10"/>
                    <a:pt x="285" y="10"/>
                    <a:pt x="285" y="10"/>
                  </a:cubicBezTo>
                  <a:cubicBezTo>
                    <a:pt x="285" y="10"/>
                    <a:pt x="285" y="10"/>
                    <a:pt x="285" y="10"/>
                  </a:cubicBezTo>
                  <a:cubicBezTo>
                    <a:pt x="285" y="10"/>
                    <a:pt x="285" y="10"/>
                    <a:pt x="285" y="10"/>
                  </a:cubicBezTo>
                  <a:cubicBezTo>
                    <a:pt x="288" y="10"/>
                    <a:pt x="291" y="9"/>
                    <a:pt x="293" y="8"/>
                  </a:cubicBezTo>
                  <a:cubicBezTo>
                    <a:pt x="294" y="8"/>
                    <a:pt x="294" y="8"/>
                    <a:pt x="294" y="8"/>
                  </a:cubicBezTo>
                  <a:cubicBezTo>
                    <a:pt x="294" y="8"/>
                    <a:pt x="299" y="7"/>
                    <a:pt x="300" y="7"/>
                  </a:cubicBezTo>
                  <a:cubicBezTo>
                    <a:pt x="297" y="7"/>
                    <a:pt x="297" y="7"/>
                    <a:pt x="297" y="7"/>
                  </a:cubicBezTo>
                  <a:cubicBezTo>
                    <a:pt x="296" y="8"/>
                    <a:pt x="296" y="8"/>
                    <a:pt x="296" y="8"/>
                  </a:cubicBezTo>
                  <a:cubicBezTo>
                    <a:pt x="299" y="7"/>
                    <a:pt x="299" y="7"/>
                    <a:pt x="299" y="7"/>
                  </a:cubicBezTo>
                  <a:cubicBezTo>
                    <a:pt x="300" y="7"/>
                    <a:pt x="302" y="6"/>
                    <a:pt x="304" y="6"/>
                  </a:cubicBezTo>
                  <a:cubicBezTo>
                    <a:pt x="304" y="6"/>
                    <a:pt x="304" y="6"/>
                    <a:pt x="304" y="6"/>
                  </a:cubicBezTo>
                  <a:cubicBezTo>
                    <a:pt x="302" y="7"/>
                    <a:pt x="302" y="7"/>
                    <a:pt x="302" y="7"/>
                  </a:cubicBezTo>
                  <a:cubicBezTo>
                    <a:pt x="301" y="7"/>
                    <a:pt x="301" y="7"/>
                    <a:pt x="301" y="7"/>
                  </a:cubicBezTo>
                  <a:cubicBezTo>
                    <a:pt x="302" y="7"/>
                    <a:pt x="304" y="6"/>
                    <a:pt x="305" y="6"/>
                  </a:cubicBezTo>
                  <a:cubicBezTo>
                    <a:pt x="309" y="5"/>
                    <a:pt x="309" y="5"/>
                    <a:pt x="309" y="5"/>
                  </a:cubicBezTo>
                  <a:cubicBezTo>
                    <a:pt x="309" y="5"/>
                    <a:pt x="309" y="5"/>
                    <a:pt x="309" y="5"/>
                  </a:cubicBezTo>
                  <a:cubicBezTo>
                    <a:pt x="307" y="6"/>
                    <a:pt x="307" y="6"/>
                    <a:pt x="307" y="6"/>
                  </a:cubicBezTo>
                  <a:cubicBezTo>
                    <a:pt x="307" y="6"/>
                    <a:pt x="307" y="6"/>
                    <a:pt x="307" y="6"/>
                  </a:cubicBezTo>
                  <a:cubicBezTo>
                    <a:pt x="309" y="6"/>
                    <a:pt x="309" y="6"/>
                    <a:pt x="309" y="6"/>
                  </a:cubicBezTo>
                  <a:cubicBezTo>
                    <a:pt x="314" y="5"/>
                    <a:pt x="314" y="5"/>
                    <a:pt x="314" y="5"/>
                  </a:cubicBezTo>
                  <a:cubicBezTo>
                    <a:pt x="315" y="4"/>
                    <a:pt x="315" y="4"/>
                    <a:pt x="315" y="4"/>
                  </a:cubicBezTo>
                  <a:cubicBezTo>
                    <a:pt x="315" y="5"/>
                    <a:pt x="315" y="5"/>
                    <a:pt x="315" y="5"/>
                  </a:cubicBezTo>
                  <a:cubicBezTo>
                    <a:pt x="315" y="5"/>
                    <a:pt x="315" y="5"/>
                    <a:pt x="315" y="5"/>
                  </a:cubicBezTo>
                  <a:cubicBezTo>
                    <a:pt x="318" y="4"/>
                    <a:pt x="318" y="4"/>
                    <a:pt x="318" y="4"/>
                  </a:cubicBezTo>
                  <a:cubicBezTo>
                    <a:pt x="320" y="4"/>
                    <a:pt x="320" y="4"/>
                    <a:pt x="320" y="4"/>
                  </a:cubicBezTo>
                  <a:cubicBezTo>
                    <a:pt x="323" y="3"/>
                    <a:pt x="327" y="3"/>
                    <a:pt x="330" y="3"/>
                  </a:cubicBezTo>
                  <a:cubicBezTo>
                    <a:pt x="331" y="3"/>
                    <a:pt x="331" y="3"/>
                    <a:pt x="331" y="3"/>
                  </a:cubicBezTo>
                  <a:cubicBezTo>
                    <a:pt x="332" y="2"/>
                    <a:pt x="332" y="2"/>
                    <a:pt x="332" y="2"/>
                  </a:cubicBezTo>
                  <a:cubicBezTo>
                    <a:pt x="333" y="2"/>
                    <a:pt x="334" y="2"/>
                    <a:pt x="335" y="2"/>
                  </a:cubicBezTo>
                  <a:cubicBezTo>
                    <a:pt x="333" y="2"/>
                    <a:pt x="333" y="2"/>
                    <a:pt x="332" y="2"/>
                  </a:cubicBezTo>
                  <a:cubicBezTo>
                    <a:pt x="333" y="2"/>
                    <a:pt x="333" y="2"/>
                    <a:pt x="333" y="2"/>
                  </a:cubicBezTo>
                  <a:cubicBezTo>
                    <a:pt x="332" y="2"/>
                    <a:pt x="332" y="2"/>
                    <a:pt x="332" y="2"/>
                  </a:cubicBezTo>
                  <a:cubicBezTo>
                    <a:pt x="335" y="2"/>
                    <a:pt x="335" y="2"/>
                    <a:pt x="335" y="2"/>
                  </a:cubicBezTo>
                  <a:cubicBezTo>
                    <a:pt x="337" y="2"/>
                    <a:pt x="337" y="2"/>
                    <a:pt x="337" y="2"/>
                  </a:cubicBezTo>
                  <a:cubicBezTo>
                    <a:pt x="337" y="2"/>
                    <a:pt x="337" y="2"/>
                    <a:pt x="337" y="2"/>
                  </a:cubicBezTo>
                  <a:cubicBezTo>
                    <a:pt x="337" y="2"/>
                    <a:pt x="337" y="2"/>
                    <a:pt x="337" y="2"/>
                  </a:cubicBezTo>
                  <a:cubicBezTo>
                    <a:pt x="338" y="2"/>
                    <a:pt x="340" y="2"/>
                    <a:pt x="341" y="1"/>
                  </a:cubicBezTo>
                  <a:cubicBezTo>
                    <a:pt x="342" y="1"/>
                    <a:pt x="342" y="1"/>
                    <a:pt x="346" y="1"/>
                  </a:cubicBezTo>
                  <a:moveTo>
                    <a:pt x="300" y="6"/>
                  </a:moveTo>
                  <a:cubicBezTo>
                    <a:pt x="301" y="6"/>
                    <a:pt x="303" y="6"/>
                    <a:pt x="304" y="6"/>
                  </a:cubicBezTo>
                  <a:cubicBezTo>
                    <a:pt x="305" y="5"/>
                    <a:pt x="306" y="5"/>
                    <a:pt x="308" y="5"/>
                  </a:cubicBezTo>
                  <a:cubicBezTo>
                    <a:pt x="311" y="4"/>
                    <a:pt x="311" y="4"/>
                    <a:pt x="311" y="4"/>
                  </a:cubicBezTo>
                  <a:cubicBezTo>
                    <a:pt x="311" y="4"/>
                    <a:pt x="312" y="4"/>
                    <a:pt x="313" y="4"/>
                  </a:cubicBezTo>
                  <a:cubicBezTo>
                    <a:pt x="314" y="4"/>
                    <a:pt x="315" y="4"/>
                    <a:pt x="315" y="4"/>
                  </a:cubicBezTo>
                  <a:cubicBezTo>
                    <a:pt x="315" y="4"/>
                    <a:pt x="314" y="4"/>
                    <a:pt x="313" y="4"/>
                  </a:cubicBezTo>
                  <a:cubicBezTo>
                    <a:pt x="313" y="4"/>
                    <a:pt x="319" y="3"/>
                    <a:pt x="324" y="2"/>
                  </a:cubicBezTo>
                  <a:cubicBezTo>
                    <a:pt x="326" y="2"/>
                    <a:pt x="328" y="2"/>
                    <a:pt x="331" y="2"/>
                  </a:cubicBezTo>
                  <a:cubicBezTo>
                    <a:pt x="330" y="2"/>
                    <a:pt x="329" y="2"/>
                    <a:pt x="328" y="2"/>
                  </a:cubicBezTo>
                  <a:cubicBezTo>
                    <a:pt x="328" y="2"/>
                    <a:pt x="328" y="2"/>
                    <a:pt x="328" y="2"/>
                  </a:cubicBezTo>
                  <a:cubicBezTo>
                    <a:pt x="327" y="2"/>
                    <a:pt x="326" y="2"/>
                    <a:pt x="325" y="2"/>
                  </a:cubicBezTo>
                  <a:cubicBezTo>
                    <a:pt x="325" y="2"/>
                    <a:pt x="325" y="2"/>
                    <a:pt x="325" y="2"/>
                  </a:cubicBezTo>
                  <a:cubicBezTo>
                    <a:pt x="323" y="2"/>
                    <a:pt x="321" y="3"/>
                    <a:pt x="319" y="3"/>
                  </a:cubicBezTo>
                  <a:cubicBezTo>
                    <a:pt x="319" y="3"/>
                    <a:pt x="319" y="3"/>
                    <a:pt x="319" y="3"/>
                  </a:cubicBezTo>
                  <a:cubicBezTo>
                    <a:pt x="319" y="3"/>
                    <a:pt x="319" y="3"/>
                    <a:pt x="319" y="3"/>
                  </a:cubicBezTo>
                  <a:cubicBezTo>
                    <a:pt x="315" y="4"/>
                    <a:pt x="315" y="4"/>
                    <a:pt x="315" y="4"/>
                  </a:cubicBezTo>
                  <a:cubicBezTo>
                    <a:pt x="313" y="4"/>
                    <a:pt x="313" y="4"/>
                    <a:pt x="313" y="4"/>
                  </a:cubicBezTo>
                  <a:cubicBezTo>
                    <a:pt x="309" y="5"/>
                    <a:pt x="309" y="5"/>
                    <a:pt x="309" y="5"/>
                  </a:cubicBezTo>
                  <a:cubicBezTo>
                    <a:pt x="309" y="5"/>
                    <a:pt x="309" y="5"/>
                    <a:pt x="309" y="5"/>
                  </a:cubicBezTo>
                  <a:cubicBezTo>
                    <a:pt x="308" y="5"/>
                    <a:pt x="308" y="5"/>
                    <a:pt x="307" y="5"/>
                  </a:cubicBezTo>
                  <a:cubicBezTo>
                    <a:pt x="304" y="5"/>
                    <a:pt x="304" y="5"/>
                    <a:pt x="304" y="5"/>
                  </a:cubicBezTo>
                  <a:cubicBezTo>
                    <a:pt x="303" y="6"/>
                    <a:pt x="303" y="6"/>
                    <a:pt x="303" y="6"/>
                  </a:cubicBezTo>
                  <a:cubicBezTo>
                    <a:pt x="303" y="6"/>
                    <a:pt x="303" y="6"/>
                    <a:pt x="303" y="6"/>
                  </a:cubicBezTo>
                  <a:cubicBezTo>
                    <a:pt x="304" y="5"/>
                    <a:pt x="304" y="5"/>
                    <a:pt x="304" y="5"/>
                  </a:cubicBezTo>
                  <a:cubicBezTo>
                    <a:pt x="304" y="5"/>
                    <a:pt x="304" y="5"/>
                    <a:pt x="304" y="5"/>
                  </a:cubicBezTo>
                  <a:cubicBezTo>
                    <a:pt x="303" y="6"/>
                    <a:pt x="301" y="6"/>
                    <a:pt x="300" y="6"/>
                  </a:cubicBezTo>
                  <a:cubicBezTo>
                    <a:pt x="300" y="6"/>
                    <a:pt x="300" y="6"/>
                    <a:pt x="300" y="6"/>
                  </a:cubicBezTo>
                  <a:cubicBezTo>
                    <a:pt x="298" y="7"/>
                    <a:pt x="298" y="7"/>
                    <a:pt x="298" y="7"/>
                  </a:cubicBezTo>
                  <a:cubicBezTo>
                    <a:pt x="295" y="7"/>
                    <a:pt x="295" y="7"/>
                    <a:pt x="295" y="7"/>
                  </a:cubicBezTo>
                  <a:cubicBezTo>
                    <a:pt x="291" y="8"/>
                    <a:pt x="291" y="8"/>
                    <a:pt x="291" y="8"/>
                  </a:cubicBezTo>
                  <a:cubicBezTo>
                    <a:pt x="289" y="9"/>
                    <a:pt x="289" y="9"/>
                    <a:pt x="289" y="9"/>
                  </a:cubicBezTo>
                  <a:cubicBezTo>
                    <a:pt x="290" y="8"/>
                    <a:pt x="290" y="8"/>
                    <a:pt x="290" y="8"/>
                  </a:cubicBezTo>
                  <a:cubicBezTo>
                    <a:pt x="288" y="9"/>
                    <a:pt x="288" y="9"/>
                    <a:pt x="288" y="9"/>
                  </a:cubicBezTo>
                  <a:cubicBezTo>
                    <a:pt x="291" y="8"/>
                    <a:pt x="291" y="8"/>
                    <a:pt x="291" y="8"/>
                  </a:cubicBezTo>
                  <a:cubicBezTo>
                    <a:pt x="291" y="8"/>
                    <a:pt x="291" y="8"/>
                    <a:pt x="291" y="8"/>
                  </a:cubicBezTo>
                  <a:cubicBezTo>
                    <a:pt x="292" y="8"/>
                    <a:pt x="293" y="8"/>
                    <a:pt x="294" y="8"/>
                  </a:cubicBezTo>
                  <a:cubicBezTo>
                    <a:pt x="297" y="7"/>
                    <a:pt x="297" y="7"/>
                    <a:pt x="297" y="7"/>
                  </a:cubicBezTo>
                  <a:cubicBezTo>
                    <a:pt x="296" y="7"/>
                    <a:pt x="296" y="7"/>
                    <a:pt x="295" y="7"/>
                  </a:cubicBezTo>
                  <a:cubicBezTo>
                    <a:pt x="296" y="7"/>
                    <a:pt x="297" y="7"/>
                    <a:pt x="298" y="7"/>
                  </a:cubicBezTo>
                  <a:cubicBezTo>
                    <a:pt x="297" y="7"/>
                    <a:pt x="297" y="7"/>
                    <a:pt x="297" y="7"/>
                  </a:cubicBezTo>
                  <a:cubicBezTo>
                    <a:pt x="298" y="7"/>
                    <a:pt x="299" y="7"/>
                    <a:pt x="300" y="6"/>
                  </a:cubicBezTo>
                  <a:moveTo>
                    <a:pt x="275" y="12"/>
                  </a:moveTo>
                  <a:cubicBezTo>
                    <a:pt x="277" y="11"/>
                    <a:pt x="280" y="11"/>
                    <a:pt x="282" y="10"/>
                  </a:cubicBezTo>
                  <a:cubicBezTo>
                    <a:pt x="281" y="11"/>
                    <a:pt x="281" y="11"/>
                    <a:pt x="281" y="11"/>
                  </a:cubicBezTo>
                  <a:cubicBezTo>
                    <a:pt x="277" y="12"/>
                    <a:pt x="277" y="12"/>
                    <a:pt x="277" y="12"/>
                  </a:cubicBezTo>
                  <a:cubicBezTo>
                    <a:pt x="275" y="12"/>
                    <a:pt x="275" y="12"/>
                    <a:pt x="275" y="12"/>
                  </a:cubicBezTo>
                  <a:moveTo>
                    <a:pt x="251" y="20"/>
                  </a:moveTo>
                  <a:cubicBezTo>
                    <a:pt x="251" y="20"/>
                    <a:pt x="251" y="20"/>
                    <a:pt x="251" y="20"/>
                  </a:cubicBezTo>
                  <a:cubicBezTo>
                    <a:pt x="256" y="18"/>
                    <a:pt x="256" y="18"/>
                    <a:pt x="256" y="18"/>
                  </a:cubicBezTo>
                  <a:cubicBezTo>
                    <a:pt x="258" y="18"/>
                    <a:pt x="258" y="18"/>
                    <a:pt x="258" y="18"/>
                  </a:cubicBezTo>
                  <a:cubicBezTo>
                    <a:pt x="259" y="17"/>
                    <a:pt x="259" y="17"/>
                    <a:pt x="259" y="17"/>
                  </a:cubicBezTo>
                  <a:cubicBezTo>
                    <a:pt x="257" y="18"/>
                    <a:pt x="257" y="18"/>
                    <a:pt x="257" y="18"/>
                  </a:cubicBezTo>
                  <a:cubicBezTo>
                    <a:pt x="255" y="18"/>
                    <a:pt x="255" y="18"/>
                    <a:pt x="255" y="18"/>
                  </a:cubicBezTo>
                  <a:cubicBezTo>
                    <a:pt x="255" y="18"/>
                    <a:pt x="255" y="18"/>
                    <a:pt x="255" y="18"/>
                  </a:cubicBezTo>
                  <a:cubicBezTo>
                    <a:pt x="256" y="18"/>
                    <a:pt x="256" y="18"/>
                    <a:pt x="256" y="18"/>
                  </a:cubicBezTo>
                  <a:cubicBezTo>
                    <a:pt x="256" y="18"/>
                    <a:pt x="256" y="18"/>
                    <a:pt x="256" y="18"/>
                  </a:cubicBezTo>
                  <a:cubicBezTo>
                    <a:pt x="260" y="16"/>
                    <a:pt x="260" y="16"/>
                    <a:pt x="260" y="16"/>
                  </a:cubicBezTo>
                  <a:cubicBezTo>
                    <a:pt x="265" y="15"/>
                    <a:pt x="265" y="15"/>
                    <a:pt x="265" y="15"/>
                  </a:cubicBezTo>
                  <a:cubicBezTo>
                    <a:pt x="269" y="14"/>
                    <a:pt x="269" y="14"/>
                    <a:pt x="269" y="14"/>
                  </a:cubicBezTo>
                  <a:cubicBezTo>
                    <a:pt x="269" y="14"/>
                    <a:pt x="269" y="14"/>
                    <a:pt x="269" y="14"/>
                  </a:cubicBezTo>
                  <a:cubicBezTo>
                    <a:pt x="266" y="15"/>
                    <a:pt x="266" y="15"/>
                    <a:pt x="266" y="15"/>
                  </a:cubicBezTo>
                  <a:cubicBezTo>
                    <a:pt x="245" y="21"/>
                    <a:pt x="245" y="21"/>
                    <a:pt x="245" y="21"/>
                  </a:cubicBezTo>
                  <a:cubicBezTo>
                    <a:pt x="246" y="21"/>
                    <a:pt x="246" y="21"/>
                    <a:pt x="246" y="21"/>
                  </a:cubicBezTo>
                  <a:cubicBezTo>
                    <a:pt x="246" y="21"/>
                    <a:pt x="247" y="21"/>
                    <a:pt x="248" y="21"/>
                  </a:cubicBezTo>
                  <a:cubicBezTo>
                    <a:pt x="244" y="22"/>
                    <a:pt x="244" y="22"/>
                    <a:pt x="244" y="22"/>
                  </a:cubicBezTo>
                  <a:cubicBezTo>
                    <a:pt x="244" y="22"/>
                    <a:pt x="244" y="22"/>
                    <a:pt x="244" y="22"/>
                  </a:cubicBezTo>
                  <a:cubicBezTo>
                    <a:pt x="244" y="22"/>
                    <a:pt x="244" y="22"/>
                    <a:pt x="244" y="22"/>
                  </a:cubicBezTo>
                  <a:cubicBezTo>
                    <a:pt x="245" y="22"/>
                    <a:pt x="245" y="22"/>
                    <a:pt x="245" y="22"/>
                  </a:cubicBezTo>
                  <a:cubicBezTo>
                    <a:pt x="247" y="21"/>
                    <a:pt x="247" y="21"/>
                    <a:pt x="247" y="21"/>
                  </a:cubicBezTo>
                  <a:cubicBezTo>
                    <a:pt x="245" y="22"/>
                    <a:pt x="245" y="22"/>
                    <a:pt x="245" y="22"/>
                  </a:cubicBezTo>
                  <a:cubicBezTo>
                    <a:pt x="247" y="22"/>
                    <a:pt x="249" y="21"/>
                    <a:pt x="251" y="20"/>
                  </a:cubicBezTo>
                  <a:moveTo>
                    <a:pt x="179" y="56"/>
                  </a:moveTo>
                  <a:cubicBezTo>
                    <a:pt x="182" y="54"/>
                    <a:pt x="182" y="54"/>
                    <a:pt x="182" y="54"/>
                  </a:cubicBezTo>
                  <a:cubicBezTo>
                    <a:pt x="186" y="52"/>
                    <a:pt x="186" y="52"/>
                    <a:pt x="186" y="52"/>
                  </a:cubicBezTo>
                  <a:cubicBezTo>
                    <a:pt x="185" y="52"/>
                    <a:pt x="185" y="52"/>
                    <a:pt x="180" y="54"/>
                  </a:cubicBezTo>
                  <a:cubicBezTo>
                    <a:pt x="177" y="56"/>
                    <a:pt x="177" y="56"/>
                    <a:pt x="177" y="56"/>
                  </a:cubicBezTo>
                  <a:cubicBezTo>
                    <a:pt x="177" y="57"/>
                    <a:pt x="177" y="57"/>
                    <a:pt x="177" y="57"/>
                  </a:cubicBezTo>
                  <a:cubicBezTo>
                    <a:pt x="179" y="56"/>
                    <a:pt x="179" y="56"/>
                    <a:pt x="179" y="56"/>
                  </a:cubicBezTo>
                  <a:moveTo>
                    <a:pt x="156" y="69"/>
                  </a:moveTo>
                  <a:cubicBezTo>
                    <a:pt x="154" y="70"/>
                    <a:pt x="154" y="70"/>
                    <a:pt x="154" y="70"/>
                  </a:cubicBezTo>
                  <a:cubicBezTo>
                    <a:pt x="153" y="71"/>
                    <a:pt x="153" y="71"/>
                    <a:pt x="153" y="71"/>
                  </a:cubicBezTo>
                  <a:cubicBezTo>
                    <a:pt x="160" y="66"/>
                    <a:pt x="160" y="66"/>
                    <a:pt x="160" y="66"/>
                  </a:cubicBezTo>
                  <a:cubicBezTo>
                    <a:pt x="159" y="66"/>
                    <a:pt x="159" y="66"/>
                    <a:pt x="159" y="66"/>
                  </a:cubicBezTo>
                  <a:cubicBezTo>
                    <a:pt x="156" y="69"/>
                    <a:pt x="156" y="69"/>
                    <a:pt x="156" y="69"/>
                  </a:cubicBezTo>
                  <a:close/>
                  <a:moveTo>
                    <a:pt x="6" y="417"/>
                  </a:moveTo>
                  <a:cubicBezTo>
                    <a:pt x="5" y="413"/>
                    <a:pt x="5" y="413"/>
                    <a:pt x="5" y="413"/>
                  </a:cubicBezTo>
                  <a:cubicBezTo>
                    <a:pt x="5" y="409"/>
                    <a:pt x="5" y="409"/>
                    <a:pt x="5" y="409"/>
                  </a:cubicBezTo>
                  <a:cubicBezTo>
                    <a:pt x="4" y="409"/>
                    <a:pt x="4" y="409"/>
                    <a:pt x="4" y="409"/>
                  </a:cubicBezTo>
                  <a:cubicBezTo>
                    <a:pt x="3" y="408"/>
                    <a:pt x="3" y="408"/>
                    <a:pt x="3" y="408"/>
                  </a:cubicBezTo>
                  <a:cubicBezTo>
                    <a:pt x="2" y="407"/>
                    <a:pt x="2" y="407"/>
                    <a:pt x="2" y="407"/>
                  </a:cubicBezTo>
                  <a:cubicBezTo>
                    <a:pt x="2" y="405"/>
                    <a:pt x="2" y="405"/>
                    <a:pt x="2" y="405"/>
                  </a:cubicBezTo>
                  <a:cubicBezTo>
                    <a:pt x="1" y="398"/>
                    <a:pt x="1" y="398"/>
                    <a:pt x="1" y="398"/>
                  </a:cubicBezTo>
                  <a:cubicBezTo>
                    <a:pt x="1" y="394"/>
                    <a:pt x="1" y="394"/>
                    <a:pt x="1" y="394"/>
                  </a:cubicBezTo>
                  <a:cubicBezTo>
                    <a:pt x="1" y="392"/>
                    <a:pt x="1" y="389"/>
                    <a:pt x="1" y="387"/>
                  </a:cubicBezTo>
                  <a:cubicBezTo>
                    <a:pt x="1" y="379"/>
                    <a:pt x="1" y="379"/>
                    <a:pt x="1" y="379"/>
                  </a:cubicBezTo>
                  <a:cubicBezTo>
                    <a:pt x="1" y="378"/>
                    <a:pt x="1" y="376"/>
                    <a:pt x="1" y="374"/>
                  </a:cubicBezTo>
                  <a:cubicBezTo>
                    <a:pt x="0" y="370"/>
                    <a:pt x="0" y="370"/>
                    <a:pt x="0" y="370"/>
                  </a:cubicBezTo>
                  <a:cubicBezTo>
                    <a:pt x="0" y="367"/>
                    <a:pt x="0" y="367"/>
                    <a:pt x="0" y="367"/>
                  </a:cubicBezTo>
                  <a:cubicBezTo>
                    <a:pt x="0" y="367"/>
                    <a:pt x="0" y="367"/>
                    <a:pt x="0" y="367"/>
                  </a:cubicBezTo>
                  <a:cubicBezTo>
                    <a:pt x="0" y="376"/>
                    <a:pt x="1" y="389"/>
                    <a:pt x="1" y="399"/>
                  </a:cubicBezTo>
                  <a:cubicBezTo>
                    <a:pt x="2" y="405"/>
                    <a:pt x="2" y="405"/>
                    <a:pt x="2" y="405"/>
                  </a:cubicBezTo>
                  <a:cubicBezTo>
                    <a:pt x="2" y="405"/>
                    <a:pt x="2" y="405"/>
                    <a:pt x="2" y="405"/>
                  </a:cubicBezTo>
                  <a:cubicBezTo>
                    <a:pt x="2" y="407"/>
                    <a:pt x="2" y="407"/>
                    <a:pt x="2" y="407"/>
                  </a:cubicBezTo>
                  <a:cubicBezTo>
                    <a:pt x="3" y="414"/>
                    <a:pt x="3" y="414"/>
                    <a:pt x="3" y="414"/>
                  </a:cubicBezTo>
                  <a:cubicBezTo>
                    <a:pt x="3" y="414"/>
                    <a:pt x="3" y="414"/>
                    <a:pt x="3" y="414"/>
                  </a:cubicBezTo>
                  <a:cubicBezTo>
                    <a:pt x="4" y="419"/>
                    <a:pt x="4" y="419"/>
                    <a:pt x="4" y="419"/>
                  </a:cubicBezTo>
                  <a:cubicBezTo>
                    <a:pt x="5" y="421"/>
                    <a:pt x="5" y="421"/>
                    <a:pt x="5" y="421"/>
                  </a:cubicBezTo>
                  <a:cubicBezTo>
                    <a:pt x="4" y="416"/>
                    <a:pt x="4" y="416"/>
                    <a:pt x="4" y="416"/>
                  </a:cubicBezTo>
                  <a:cubicBezTo>
                    <a:pt x="4" y="413"/>
                    <a:pt x="4" y="413"/>
                    <a:pt x="4" y="413"/>
                  </a:cubicBezTo>
                  <a:cubicBezTo>
                    <a:pt x="5" y="414"/>
                    <a:pt x="5" y="414"/>
                    <a:pt x="5" y="414"/>
                  </a:cubicBezTo>
                  <a:cubicBezTo>
                    <a:pt x="5" y="417"/>
                    <a:pt x="5" y="417"/>
                    <a:pt x="5" y="417"/>
                  </a:cubicBezTo>
                  <a:cubicBezTo>
                    <a:pt x="6" y="417"/>
                    <a:pt x="6" y="417"/>
                    <a:pt x="6" y="417"/>
                  </a:cubicBezTo>
                  <a:moveTo>
                    <a:pt x="182" y="64"/>
                  </a:moveTo>
                  <a:cubicBezTo>
                    <a:pt x="185" y="62"/>
                    <a:pt x="185" y="62"/>
                    <a:pt x="185" y="62"/>
                  </a:cubicBezTo>
                  <a:cubicBezTo>
                    <a:pt x="189" y="60"/>
                    <a:pt x="189" y="60"/>
                    <a:pt x="189" y="60"/>
                  </a:cubicBezTo>
                  <a:cubicBezTo>
                    <a:pt x="188" y="60"/>
                    <a:pt x="187" y="60"/>
                    <a:pt x="187" y="60"/>
                  </a:cubicBezTo>
                  <a:cubicBezTo>
                    <a:pt x="187" y="59"/>
                    <a:pt x="188" y="59"/>
                    <a:pt x="189" y="58"/>
                  </a:cubicBezTo>
                  <a:cubicBezTo>
                    <a:pt x="191" y="56"/>
                    <a:pt x="191" y="56"/>
                    <a:pt x="191" y="56"/>
                  </a:cubicBezTo>
                  <a:cubicBezTo>
                    <a:pt x="191" y="56"/>
                    <a:pt x="191" y="56"/>
                    <a:pt x="191" y="56"/>
                  </a:cubicBezTo>
                  <a:cubicBezTo>
                    <a:pt x="192" y="54"/>
                    <a:pt x="192" y="54"/>
                    <a:pt x="192" y="54"/>
                  </a:cubicBezTo>
                  <a:cubicBezTo>
                    <a:pt x="191" y="54"/>
                    <a:pt x="191" y="54"/>
                    <a:pt x="191" y="54"/>
                  </a:cubicBezTo>
                  <a:cubicBezTo>
                    <a:pt x="193" y="52"/>
                    <a:pt x="193" y="52"/>
                    <a:pt x="193" y="52"/>
                  </a:cubicBezTo>
                  <a:cubicBezTo>
                    <a:pt x="196" y="51"/>
                    <a:pt x="196" y="51"/>
                    <a:pt x="196" y="51"/>
                  </a:cubicBezTo>
                  <a:cubicBezTo>
                    <a:pt x="195" y="51"/>
                    <a:pt x="195" y="51"/>
                    <a:pt x="194" y="51"/>
                  </a:cubicBezTo>
                  <a:cubicBezTo>
                    <a:pt x="194" y="51"/>
                    <a:pt x="194" y="51"/>
                    <a:pt x="194" y="51"/>
                  </a:cubicBezTo>
                  <a:cubicBezTo>
                    <a:pt x="196" y="50"/>
                    <a:pt x="197" y="49"/>
                    <a:pt x="199" y="48"/>
                  </a:cubicBezTo>
                  <a:cubicBezTo>
                    <a:pt x="199" y="48"/>
                    <a:pt x="199" y="48"/>
                    <a:pt x="199" y="48"/>
                  </a:cubicBezTo>
                  <a:cubicBezTo>
                    <a:pt x="202" y="47"/>
                    <a:pt x="202" y="47"/>
                    <a:pt x="202" y="47"/>
                  </a:cubicBezTo>
                  <a:cubicBezTo>
                    <a:pt x="202" y="46"/>
                    <a:pt x="202" y="46"/>
                    <a:pt x="202" y="46"/>
                  </a:cubicBezTo>
                  <a:cubicBezTo>
                    <a:pt x="204" y="45"/>
                    <a:pt x="204" y="45"/>
                    <a:pt x="204" y="45"/>
                  </a:cubicBezTo>
                  <a:cubicBezTo>
                    <a:pt x="205" y="45"/>
                    <a:pt x="205" y="45"/>
                    <a:pt x="205" y="45"/>
                  </a:cubicBezTo>
                  <a:cubicBezTo>
                    <a:pt x="208" y="43"/>
                    <a:pt x="208" y="43"/>
                    <a:pt x="208" y="43"/>
                  </a:cubicBezTo>
                  <a:cubicBezTo>
                    <a:pt x="208" y="42"/>
                    <a:pt x="208" y="42"/>
                    <a:pt x="208" y="42"/>
                  </a:cubicBezTo>
                  <a:cubicBezTo>
                    <a:pt x="211" y="41"/>
                    <a:pt x="211" y="41"/>
                    <a:pt x="211" y="41"/>
                  </a:cubicBezTo>
                  <a:cubicBezTo>
                    <a:pt x="213" y="39"/>
                    <a:pt x="213" y="39"/>
                    <a:pt x="213" y="39"/>
                  </a:cubicBezTo>
                  <a:cubicBezTo>
                    <a:pt x="212" y="39"/>
                    <a:pt x="212" y="39"/>
                    <a:pt x="212" y="39"/>
                  </a:cubicBezTo>
                  <a:cubicBezTo>
                    <a:pt x="214" y="38"/>
                    <a:pt x="214" y="38"/>
                    <a:pt x="214" y="38"/>
                  </a:cubicBezTo>
                  <a:cubicBezTo>
                    <a:pt x="214" y="38"/>
                    <a:pt x="214" y="38"/>
                    <a:pt x="214" y="38"/>
                  </a:cubicBezTo>
                  <a:cubicBezTo>
                    <a:pt x="214" y="38"/>
                    <a:pt x="214" y="38"/>
                    <a:pt x="214" y="38"/>
                  </a:cubicBezTo>
                  <a:cubicBezTo>
                    <a:pt x="217" y="37"/>
                    <a:pt x="217" y="37"/>
                    <a:pt x="217" y="37"/>
                  </a:cubicBezTo>
                  <a:cubicBezTo>
                    <a:pt x="218" y="36"/>
                    <a:pt x="218" y="36"/>
                    <a:pt x="218" y="36"/>
                  </a:cubicBezTo>
                  <a:cubicBezTo>
                    <a:pt x="216" y="36"/>
                    <a:pt x="216" y="36"/>
                    <a:pt x="216" y="36"/>
                  </a:cubicBezTo>
                  <a:cubicBezTo>
                    <a:pt x="220" y="34"/>
                    <a:pt x="220" y="34"/>
                    <a:pt x="220" y="34"/>
                  </a:cubicBezTo>
                  <a:cubicBezTo>
                    <a:pt x="222" y="33"/>
                    <a:pt x="222" y="33"/>
                    <a:pt x="222" y="33"/>
                  </a:cubicBezTo>
                  <a:cubicBezTo>
                    <a:pt x="222" y="33"/>
                    <a:pt x="222" y="33"/>
                    <a:pt x="222" y="33"/>
                  </a:cubicBezTo>
                  <a:cubicBezTo>
                    <a:pt x="225" y="31"/>
                    <a:pt x="225" y="31"/>
                    <a:pt x="225" y="31"/>
                  </a:cubicBezTo>
                  <a:cubicBezTo>
                    <a:pt x="227" y="30"/>
                    <a:pt x="227" y="30"/>
                    <a:pt x="227" y="30"/>
                  </a:cubicBezTo>
                  <a:cubicBezTo>
                    <a:pt x="226" y="30"/>
                    <a:pt x="226" y="30"/>
                    <a:pt x="226" y="30"/>
                  </a:cubicBezTo>
                  <a:cubicBezTo>
                    <a:pt x="224" y="31"/>
                    <a:pt x="224" y="31"/>
                    <a:pt x="224" y="31"/>
                  </a:cubicBezTo>
                  <a:cubicBezTo>
                    <a:pt x="223" y="31"/>
                    <a:pt x="223" y="31"/>
                    <a:pt x="223" y="31"/>
                  </a:cubicBezTo>
                  <a:cubicBezTo>
                    <a:pt x="223" y="31"/>
                    <a:pt x="223" y="31"/>
                    <a:pt x="223" y="31"/>
                  </a:cubicBezTo>
                  <a:cubicBezTo>
                    <a:pt x="220" y="32"/>
                    <a:pt x="220" y="32"/>
                    <a:pt x="220" y="32"/>
                  </a:cubicBezTo>
                  <a:cubicBezTo>
                    <a:pt x="220" y="32"/>
                    <a:pt x="220" y="32"/>
                    <a:pt x="220" y="32"/>
                  </a:cubicBezTo>
                  <a:cubicBezTo>
                    <a:pt x="224" y="31"/>
                    <a:pt x="224" y="31"/>
                    <a:pt x="224" y="31"/>
                  </a:cubicBezTo>
                  <a:cubicBezTo>
                    <a:pt x="227" y="29"/>
                    <a:pt x="227" y="29"/>
                    <a:pt x="227" y="29"/>
                  </a:cubicBezTo>
                  <a:cubicBezTo>
                    <a:pt x="232" y="27"/>
                    <a:pt x="232" y="27"/>
                    <a:pt x="232" y="27"/>
                  </a:cubicBezTo>
                  <a:cubicBezTo>
                    <a:pt x="237" y="25"/>
                    <a:pt x="237" y="25"/>
                    <a:pt x="237" y="25"/>
                  </a:cubicBezTo>
                  <a:cubicBezTo>
                    <a:pt x="237" y="25"/>
                    <a:pt x="237" y="25"/>
                    <a:pt x="237" y="25"/>
                  </a:cubicBezTo>
                  <a:cubicBezTo>
                    <a:pt x="233" y="26"/>
                    <a:pt x="233" y="26"/>
                    <a:pt x="233" y="26"/>
                  </a:cubicBezTo>
                  <a:cubicBezTo>
                    <a:pt x="233" y="26"/>
                    <a:pt x="233" y="26"/>
                    <a:pt x="233" y="26"/>
                  </a:cubicBezTo>
                  <a:cubicBezTo>
                    <a:pt x="231" y="27"/>
                    <a:pt x="231" y="27"/>
                    <a:pt x="231" y="27"/>
                  </a:cubicBezTo>
                  <a:cubicBezTo>
                    <a:pt x="226" y="29"/>
                    <a:pt x="226" y="29"/>
                    <a:pt x="226" y="29"/>
                  </a:cubicBezTo>
                  <a:cubicBezTo>
                    <a:pt x="221" y="31"/>
                    <a:pt x="221" y="31"/>
                    <a:pt x="221" y="31"/>
                  </a:cubicBezTo>
                  <a:cubicBezTo>
                    <a:pt x="218" y="33"/>
                    <a:pt x="218" y="33"/>
                    <a:pt x="218" y="33"/>
                  </a:cubicBezTo>
                  <a:cubicBezTo>
                    <a:pt x="213" y="35"/>
                    <a:pt x="213" y="35"/>
                    <a:pt x="213" y="35"/>
                  </a:cubicBezTo>
                  <a:cubicBezTo>
                    <a:pt x="212" y="36"/>
                    <a:pt x="212" y="36"/>
                    <a:pt x="212" y="36"/>
                  </a:cubicBezTo>
                  <a:cubicBezTo>
                    <a:pt x="217" y="33"/>
                    <a:pt x="217" y="33"/>
                    <a:pt x="217" y="33"/>
                  </a:cubicBezTo>
                  <a:cubicBezTo>
                    <a:pt x="224" y="30"/>
                    <a:pt x="224" y="30"/>
                    <a:pt x="224" y="30"/>
                  </a:cubicBezTo>
                  <a:cubicBezTo>
                    <a:pt x="228" y="28"/>
                    <a:pt x="228" y="28"/>
                    <a:pt x="228" y="28"/>
                  </a:cubicBezTo>
                  <a:cubicBezTo>
                    <a:pt x="233" y="26"/>
                    <a:pt x="233" y="26"/>
                    <a:pt x="233" y="26"/>
                  </a:cubicBezTo>
                  <a:cubicBezTo>
                    <a:pt x="237" y="25"/>
                    <a:pt x="237" y="25"/>
                    <a:pt x="237" y="25"/>
                  </a:cubicBezTo>
                  <a:cubicBezTo>
                    <a:pt x="237" y="25"/>
                    <a:pt x="237" y="25"/>
                    <a:pt x="237" y="25"/>
                  </a:cubicBezTo>
                  <a:cubicBezTo>
                    <a:pt x="236" y="25"/>
                    <a:pt x="236" y="25"/>
                    <a:pt x="236" y="25"/>
                  </a:cubicBezTo>
                  <a:cubicBezTo>
                    <a:pt x="231" y="27"/>
                    <a:pt x="231" y="27"/>
                    <a:pt x="231" y="27"/>
                  </a:cubicBezTo>
                  <a:cubicBezTo>
                    <a:pt x="224" y="30"/>
                    <a:pt x="224" y="30"/>
                    <a:pt x="224" y="30"/>
                  </a:cubicBezTo>
                  <a:cubicBezTo>
                    <a:pt x="213" y="35"/>
                    <a:pt x="213" y="35"/>
                    <a:pt x="213" y="35"/>
                  </a:cubicBezTo>
                  <a:cubicBezTo>
                    <a:pt x="212" y="35"/>
                    <a:pt x="212" y="35"/>
                    <a:pt x="212" y="35"/>
                  </a:cubicBezTo>
                  <a:cubicBezTo>
                    <a:pt x="212" y="36"/>
                    <a:pt x="212" y="36"/>
                    <a:pt x="212" y="36"/>
                  </a:cubicBezTo>
                  <a:cubicBezTo>
                    <a:pt x="208" y="37"/>
                    <a:pt x="208" y="37"/>
                    <a:pt x="208" y="37"/>
                  </a:cubicBezTo>
                  <a:cubicBezTo>
                    <a:pt x="209" y="37"/>
                    <a:pt x="209" y="37"/>
                    <a:pt x="209" y="37"/>
                  </a:cubicBezTo>
                  <a:cubicBezTo>
                    <a:pt x="208" y="37"/>
                    <a:pt x="208" y="37"/>
                    <a:pt x="208" y="37"/>
                  </a:cubicBezTo>
                  <a:cubicBezTo>
                    <a:pt x="206" y="38"/>
                    <a:pt x="206" y="38"/>
                    <a:pt x="206" y="38"/>
                  </a:cubicBezTo>
                  <a:cubicBezTo>
                    <a:pt x="203" y="40"/>
                    <a:pt x="203" y="40"/>
                    <a:pt x="203" y="40"/>
                  </a:cubicBezTo>
                  <a:cubicBezTo>
                    <a:pt x="203" y="40"/>
                    <a:pt x="203" y="40"/>
                    <a:pt x="203" y="40"/>
                  </a:cubicBezTo>
                  <a:cubicBezTo>
                    <a:pt x="204" y="39"/>
                    <a:pt x="204" y="39"/>
                    <a:pt x="204" y="39"/>
                  </a:cubicBezTo>
                  <a:cubicBezTo>
                    <a:pt x="201" y="41"/>
                    <a:pt x="201" y="41"/>
                    <a:pt x="201" y="41"/>
                  </a:cubicBezTo>
                  <a:cubicBezTo>
                    <a:pt x="199" y="42"/>
                    <a:pt x="199" y="42"/>
                    <a:pt x="199" y="42"/>
                  </a:cubicBezTo>
                  <a:cubicBezTo>
                    <a:pt x="198" y="43"/>
                    <a:pt x="198" y="43"/>
                    <a:pt x="198" y="43"/>
                  </a:cubicBezTo>
                  <a:cubicBezTo>
                    <a:pt x="194" y="45"/>
                    <a:pt x="194" y="45"/>
                    <a:pt x="194" y="45"/>
                  </a:cubicBezTo>
                  <a:cubicBezTo>
                    <a:pt x="191" y="46"/>
                    <a:pt x="191" y="46"/>
                    <a:pt x="191" y="46"/>
                  </a:cubicBezTo>
                  <a:cubicBezTo>
                    <a:pt x="184" y="50"/>
                    <a:pt x="184" y="50"/>
                    <a:pt x="184" y="50"/>
                  </a:cubicBezTo>
                  <a:cubicBezTo>
                    <a:pt x="179" y="53"/>
                    <a:pt x="179" y="53"/>
                    <a:pt x="179" y="53"/>
                  </a:cubicBezTo>
                  <a:cubicBezTo>
                    <a:pt x="176" y="55"/>
                    <a:pt x="176" y="55"/>
                    <a:pt x="176" y="55"/>
                  </a:cubicBezTo>
                  <a:cubicBezTo>
                    <a:pt x="177" y="54"/>
                    <a:pt x="177" y="54"/>
                    <a:pt x="177" y="54"/>
                  </a:cubicBezTo>
                  <a:cubicBezTo>
                    <a:pt x="183" y="51"/>
                    <a:pt x="183" y="51"/>
                    <a:pt x="183" y="51"/>
                  </a:cubicBezTo>
                  <a:cubicBezTo>
                    <a:pt x="187" y="49"/>
                    <a:pt x="187" y="49"/>
                    <a:pt x="187" y="49"/>
                  </a:cubicBezTo>
                  <a:cubicBezTo>
                    <a:pt x="191" y="46"/>
                    <a:pt x="191" y="46"/>
                    <a:pt x="191" y="46"/>
                  </a:cubicBezTo>
                  <a:cubicBezTo>
                    <a:pt x="182" y="51"/>
                    <a:pt x="171" y="59"/>
                    <a:pt x="162" y="64"/>
                  </a:cubicBezTo>
                  <a:cubicBezTo>
                    <a:pt x="162" y="64"/>
                    <a:pt x="162" y="64"/>
                    <a:pt x="162" y="64"/>
                  </a:cubicBezTo>
                  <a:cubicBezTo>
                    <a:pt x="163" y="64"/>
                    <a:pt x="163" y="64"/>
                    <a:pt x="163" y="64"/>
                  </a:cubicBezTo>
                  <a:cubicBezTo>
                    <a:pt x="167" y="61"/>
                    <a:pt x="167" y="61"/>
                    <a:pt x="167" y="61"/>
                  </a:cubicBezTo>
                  <a:cubicBezTo>
                    <a:pt x="170" y="59"/>
                    <a:pt x="170" y="59"/>
                    <a:pt x="170" y="59"/>
                  </a:cubicBezTo>
                  <a:cubicBezTo>
                    <a:pt x="170" y="59"/>
                    <a:pt x="170" y="59"/>
                    <a:pt x="170" y="59"/>
                  </a:cubicBezTo>
                  <a:cubicBezTo>
                    <a:pt x="167" y="61"/>
                    <a:pt x="167" y="61"/>
                    <a:pt x="167" y="61"/>
                  </a:cubicBezTo>
                  <a:cubicBezTo>
                    <a:pt x="164" y="63"/>
                    <a:pt x="164" y="63"/>
                    <a:pt x="164" y="63"/>
                  </a:cubicBezTo>
                  <a:cubicBezTo>
                    <a:pt x="159" y="67"/>
                    <a:pt x="159" y="67"/>
                    <a:pt x="159" y="67"/>
                  </a:cubicBezTo>
                  <a:cubicBezTo>
                    <a:pt x="156" y="68"/>
                    <a:pt x="154" y="70"/>
                    <a:pt x="152" y="71"/>
                  </a:cubicBezTo>
                  <a:cubicBezTo>
                    <a:pt x="151" y="72"/>
                    <a:pt x="151" y="72"/>
                    <a:pt x="151" y="72"/>
                  </a:cubicBezTo>
                  <a:cubicBezTo>
                    <a:pt x="148" y="75"/>
                    <a:pt x="148" y="75"/>
                    <a:pt x="148" y="75"/>
                  </a:cubicBezTo>
                  <a:cubicBezTo>
                    <a:pt x="147" y="75"/>
                    <a:pt x="147" y="75"/>
                    <a:pt x="147" y="75"/>
                  </a:cubicBezTo>
                  <a:cubicBezTo>
                    <a:pt x="147" y="76"/>
                    <a:pt x="146" y="76"/>
                    <a:pt x="145" y="77"/>
                  </a:cubicBezTo>
                  <a:cubicBezTo>
                    <a:pt x="145" y="77"/>
                    <a:pt x="145" y="77"/>
                    <a:pt x="145" y="77"/>
                  </a:cubicBezTo>
                  <a:cubicBezTo>
                    <a:pt x="149" y="74"/>
                    <a:pt x="149" y="74"/>
                    <a:pt x="149" y="74"/>
                  </a:cubicBezTo>
                  <a:cubicBezTo>
                    <a:pt x="149" y="74"/>
                    <a:pt x="149" y="74"/>
                    <a:pt x="149" y="74"/>
                  </a:cubicBezTo>
                  <a:cubicBezTo>
                    <a:pt x="148" y="75"/>
                    <a:pt x="148" y="75"/>
                    <a:pt x="148" y="75"/>
                  </a:cubicBezTo>
                  <a:cubicBezTo>
                    <a:pt x="147" y="76"/>
                    <a:pt x="147" y="76"/>
                    <a:pt x="147" y="76"/>
                  </a:cubicBezTo>
                  <a:cubicBezTo>
                    <a:pt x="147" y="76"/>
                    <a:pt x="147" y="76"/>
                    <a:pt x="147" y="76"/>
                  </a:cubicBezTo>
                  <a:cubicBezTo>
                    <a:pt x="151" y="73"/>
                    <a:pt x="151" y="73"/>
                    <a:pt x="151" y="73"/>
                  </a:cubicBezTo>
                  <a:cubicBezTo>
                    <a:pt x="151" y="73"/>
                    <a:pt x="151" y="73"/>
                    <a:pt x="151" y="73"/>
                  </a:cubicBezTo>
                  <a:cubicBezTo>
                    <a:pt x="156" y="69"/>
                    <a:pt x="156" y="69"/>
                    <a:pt x="156" y="69"/>
                  </a:cubicBezTo>
                  <a:cubicBezTo>
                    <a:pt x="156" y="69"/>
                    <a:pt x="156" y="69"/>
                    <a:pt x="156" y="69"/>
                  </a:cubicBezTo>
                  <a:cubicBezTo>
                    <a:pt x="160" y="66"/>
                    <a:pt x="160" y="66"/>
                    <a:pt x="160" y="66"/>
                  </a:cubicBezTo>
                  <a:cubicBezTo>
                    <a:pt x="161" y="65"/>
                    <a:pt x="161" y="65"/>
                    <a:pt x="161" y="65"/>
                  </a:cubicBezTo>
                  <a:cubicBezTo>
                    <a:pt x="162" y="65"/>
                    <a:pt x="163" y="64"/>
                    <a:pt x="164" y="63"/>
                  </a:cubicBezTo>
                  <a:cubicBezTo>
                    <a:pt x="163" y="64"/>
                    <a:pt x="163" y="64"/>
                    <a:pt x="163" y="64"/>
                  </a:cubicBezTo>
                  <a:cubicBezTo>
                    <a:pt x="165" y="63"/>
                    <a:pt x="165" y="63"/>
                    <a:pt x="165" y="63"/>
                  </a:cubicBezTo>
                  <a:cubicBezTo>
                    <a:pt x="167" y="61"/>
                    <a:pt x="167" y="61"/>
                    <a:pt x="167" y="61"/>
                  </a:cubicBezTo>
                  <a:cubicBezTo>
                    <a:pt x="167" y="61"/>
                    <a:pt x="167" y="61"/>
                    <a:pt x="167" y="61"/>
                  </a:cubicBezTo>
                  <a:cubicBezTo>
                    <a:pt x="170" y="59"/>
                    <a:pt x="170" y="59"/>
                    <a:pt x="170" y="59"/>
                  </a:cubicBezTo>
                  <a:cubicBezTo>
                    <a:pt x="174" y="57"/>
                    <a:pt x="174" y="57"/>
                    <a:pt x="174" y="57"/>
                  </a:cubicBezTo>
                  <a:cubicBezTo>
                    <a:pt x="177" y="55"/>
                    <a:pt x="177" y="55"/>
                    <a:pt x="177" y="55"/>
                  </a:cubicBezTo>
                  <a:cubicBezTo>
                    <a:pt x="180" y="54"/>
                    <a:pt x="180" y="54"/>
                    <a:pt x="180" y="54"/>
                  </a:cubicBezTo>
                  <a:cubicBezTo>
                    <a:pt x="185" y="50"/>
                    <a:pt x="185" y="50"/>
                    <a:pt x="185" y="50"/>
                  </a:cubicBezTo>
                  <a:cubicBezTo>
                    <a:pt x="186" y="50"/>
                    <a:pt x="186" y="50"/>
                    <a:pt x="186" y="50"/>
                  </a:cubicBezTo>
                  <a:cubicBezTo>
                    <a:pt x="190" y="48"/>
                    <a:pt x="190" y="48"/>
                    <a:pt x="190" y="48"/>
                  </a:cubicBezTo>
                  <a:cubicBezTo>
                    <a:pt x="194" y="45"/>
                    <a:pt x="194" y="45"/>
                    <a:pt x="194" y="45"/>
                  </a:cubicBezTo>
                  <a:cubicBezTo>
                    <a:pt x="196" y="44"/>
                    <a:pt x="196" y="44"/>
                    <a:pt x="196" y="44"/>
                  </a:cubicBezTo>
                  <a:cubicBezTo>
                    <a:pt x="199" y="42"/>
                    <a:pt x="199" y="42"/>
                    <a:pt x="199" y="42"/>
                  </a:cubicBezTo>
                  <a:cubicBezTo>
                    <a:pt x="199" y="43"/>
                    <a:pt x="199" y="43"/>
                    <a:pt x="199" y="43"/>
                  </a:cubicBezTo>
                  <a:cubicBezTo>
                    <a:pt x="201" y="41"/>
                    <a:pt x="201" y="41"/>
                    <a:pt x="201" y="41"/>
                  </a:cubicBezTo>
                  <a:cubicBezTo>
                    <a:pt x="201" y="42"/>
                    <a:pt x="201" y="42"/>
                    <a:pt x="201" y="42"/>
                  </a:cubicBezTo>
                  <a:cubicBezTo>
                    <a:pt x="198" y="43"/>
                    <a:pt x="198" y="43"/>
                    <a:pt x="198" y="43"/>
                  </a:cubicBezTo>
                  <a:cubicBezTo>
                    <a:pt x="199" y="43"/>
                    <a:pt x="199" y="43"/>
                    <a:pt x="199" y="43"/>
                  </a:cubicBezTo>
                  <a:cubicBezTo>
                    <a:pt x="200" y="43"/>
                    <a:pt x="200" y="43"/>
                    <a:pt x="200" y="43"/>
                  </a:cubicBezTo>
                  <a:cubicBezTo>
                    <a:pt x="204" y="40"/>
                    <a:pt x="204" y="40"/>
                    <a:pt x="204" y="40"/>
                  </a:cubicBezTo>
                  <a:cubicBezTo>
                    <a:pt x="205" y="40"/>
                    <a:pt x="205" y="40"/>
                    <a:pt x="205" y="40"/>
                  </a:cubicBezTo>
                  <a:cubicBezTo>
                    <a:pt x="201" y="43"/>
                    <a:pt x="201" y="43"/>
                    <a:pt x="201" y="43"/>
                  </a:cubicBezTo>
                  <a:cubicBezTo>
                    <a:pt x="200" y="43"/>
                    <a:pt x="200" y="43"/>
                    <a:pt x="200" y="43"/>
                  </a:cubicBezTo>
                  <a:cubicBezTo>
                    <a:pt x="196" y="45"/>
                    <a:pt x="196" y="45"/>
                    <a:pt x="196" y="45"/>
                  </a:cubicBezTo>
                  <a:cubicBezTo>
                    <a:pt x="196" y="46"/>
                    <a:pt x="196" y="46"/>
                    <a:pt x="196" y="46"/>
                  </a:cubicBezTo>
                  <a:cubicBezTo>
                    <a:pt x="193" y="48"/>
                    <a:pt x="193" y="48"/>
                    <a:pt x="193" y="48"/>
                  </a:cubicBezTo>
                  <a:cubicBezTo>
                    <a:pt x="192" y="49"/>
                    <a:pt x="192" y="49"/>
                    <a:pt x="192" y="49"/>
                  </a:cubicBezTo>
                  <a:cubicBezTo>
                    <a:pt x="188" y="51"/>
                    <a:pt x="188" y="51"/>
                    <a:pt x="188" y="51"/>
                  </a:cubicBezTo>
                  <a:cubicBezTo>
                    <a:pt x="187" y="52"/>
                    <a:pt x="187" y="52"/>
                    <a:pt x="187" y="52"/>
                  </a:cubicBezTo>
                  <a:cubicBezTo>
                    <a:pt x="184" y="54"/>
                    <a:pt x="184" y="54"/>
                    <a:pt x="184" y="54"/>
                  </a:cubicBezTo>
                  <a:cubicBezTo>
                    <a:pt x="179" y="57"/>
                    <a:pt x="179" y="57"/>
                    <a:pt x="179" y="57"/>
                  </a:cubicBezTo>
                  <a:cubicBezTo>
                    <a:pt x="174" y="60"/>
                    <a:pt x="174" y="60"/>
                    <a:pt x="174" y="60"/>
                  </a:cubicBezTo>
                  <a:cubicBezTo>
                    <a:pt x="169" y="63"/>
                    <a:pt x="169" y="63"/>
                    <a:pt x="169" y="63"/>
                  </a:cubicBezTo>
                  <a:cubicBezTo>
                    <a:pt x="165" y="66"/>
                    <a:pt x="165" y="66"/>
                    <a:pt x="165" y="66"/>
                  </a:cubicBezTo>
                  <a:cubicBezTo>
                    <a:pt x="163" y="67"/>
                    <a:pt x="163" y="67"/>
                    <a:pt x="163" y="67"/>
                  </a:cubicBezTo>
                  <a:cubicBezTo>
                    <a:pt x="163" y="66"/>
                    <a:pt x="163" y="66"/>
                    <a:pt x="163" y="66"/>
                  </a:cubicBezTo>
                  <a:cubicBezTo>
                    <a:pt x="163" y="66"/>
                    <a:pt x="163" y="66"/>
                    <a:pt x="163" y="66"/>
                  </a:cubicBezTo>
                  <a:cubicBezTo>
                    <a:pt x="159" y="68"/>
                    <a:pt x="159" y="68"/>
                    <a:pt x="159" y="68"/>
                  </a:cubicBezTo>
                  <a:cubicBezTo>
                    <a:pt x="157" y="69"/>
                    <a:pt x="156" y="70"/>
                    <a:pt x="155" y="71"/>
                  </a:cubicBezTo>
                  <a:cubicBezTo>
                    <a:pt x="154" y="72"/>
                    <a:pt x="154" y="72"/>
                    <a:pt x="154" y="72"/>
                  </a:cubicBezTo>
                  <a:cubicBezTo>
                    <a:pt x="155" y="72"/>
                    <a:pt x="155" y="72"/>
                    <a:pt x="155" y="72"/>
                  </a:cubicBezTo>
                  <a:cubicBezTo>
                    <a:pt x="158" y="70"/>
                    <a:pt x="158" y="70"/>
                    <a:pt x="158" y="70"/>
                  </a:cubicBezTo>
                  <a:cubicBezTo>
                    <a:pt x="159" y="70"/>
                    <a:pt x="159" y="70"/>
                    <a:pt x="159" y="70"/>
                  </a:cubicBezTo>
                  <a:cubicBezTo>
                    <a:pt x="159" y="70"/>
                    <a:pt x="159" y="70"/>
                    <a:pt x="159" y="70"/>
                  </a:cubicBezTo>
                  <a:cubicBezTo>
                    <a:pt x="158" y="72"/>
                    <a:pt x="158" y="72"/>
                    <a:pt x="158" y="72"/>
                  </a:cubicBezTo>
                  <a:cubicBezTo>
                    <a:pt x="153" y="76"/>
                    <a:pt x="153" y="76"/>
                    <a:pt x="153" y="76"/>
                  </a:cubicBezTo>
                  <a:cubicBezTo>
                    <a:pt x="151" y="78"/>
                    <a:pt x="151" y="78"/>
                    <a:pt x="151" y="78"/>
                  </a:cubicBezTo>
                  <a:cubicBezTo>
                    <a:pt x="148" y="81"/>
                    <a:pt x="148" y="81"/>
                    <a:pt x="148" y="81"/>
                  </a:cubicBezTo>
                  <a:cubicBezTo>
                    <a:pt x="148" y="81"/>
                    <a:pt x="149" y="81"/>
                    <a:pt x="149" y="81"/>
                  </a:cubicBezTo>
                  <a:cubicBezTo>
                    <a:pt x="145" y="85"/>
                    <a:pt x="145" y="85"/>
                    <a:pt x="145" y="85"/>
                  </a:cubicBezTo>
                  <a:cubicBezTo>
                    <a:pt x="147" y="85"/>
                    <a:pt x="147" y="85"/>
                    <a:pt x="147" y="85"/>
                  </a:cubicBezTo>
                  <a:cubicBezTo>
                    <a:pt x="146" y="87"/>
                    <a:pt x="146" y="87"/>
                    <a:pt x="146" y="87"/>
                  </a:cubicBezTo>
                  <a:cubicBezTo>
                    <a:pt x="149" y="85"/>
                    <a:pt x="149" y="85"/>
                    <a:pt x="149" y="85"/>
                  </a:cubicBezTo>
                  <a:cubicBezTo>
                    <a:pt x="153" y="80"/>
                    <a:pt x="153" y="80"/>
                    <a:pt x="153" y="80"/>
                  </a:cubicBezTo>
                  <a:cubicBezTo>
                    <a:pt x="154" y="78"/>
                    <a:pt x="154" y="78"/>
                    <a:pt x="154" y="78"/>
                  </a:cubicBezTo>
                  <a:cubicBezTo>
                    <a:pt x="157" y="76"/>
                    <a:pt x="157" y="76"/>
                    <a:pt x="157" y="76"/>
                  </a:cubicBezTo>
                  <a:cubicBezTo>
                    <a:pt x="155" y="78"/>
                    <a:pt x="155" y="78"/>
                    <a:pt x="155" y="78"/>
                  </a:cubicBezTo>
                  <a:cubicBezTo>
                    <a:pt x="153" y="82"/>
                    <a:pt x="153" y="82"/>
                    <a:pt x="153" y="82"/>
                  </a:cubicBezTo>
                  <a:cubicBezTo>
                    <a:pt x="152" y="84"/>
                    <a:pt x="152" y="84"/>
                    <a:pt x="152" y="84"/>
                  </a:cubicBezTo>
                  <a:cubicBezTo>
                    <a:pt x="153" y="83"/>
                    <a:pt x="155" y="82"/>
                    <a:pt x="156" y="80"/>
                  </a:cubicBezTo>
                  <a:cubicBezTo>
                    <a:pt x="160" y="78"/>
                    <a:pt x="160" y="78"/>
                    <a:pt x="160" y="78"/>
                  </a:cubicBezTo>
                  <a:cubicBezTo>
                    <a:pt x="161" y="76"/>
                    <a:pt x="161" y="76"/>
                    <a:pt x="161" y="76"/>
                  </a:cubicBezTo>
                  <a:cubicBezTo>
                    <a:pt x="167" y="71"/>
                    <a:pt x="167" y="71"/>
                    <a:pt x="167" y="71"/>
                  </a:cubicBezTo>
                  <a:cubicBezTo>
                    <a:pt x="168" y="69"/>
                    <a:pt x="168" y="69"/>
                    <a:pt x="168" y="69"/>
                  </a:cubicBezTo>
                  <a:cubicBezTo>
                    <a:pt x="174" y="64"/>
                    <a:pt x="174" y="64"/>
                    <a:pt x="174" y="64"/>
                  </a:cubicBezTo>
                  <a:cubicBezTo>
                    <a:pt x="176" y="62"/>
                    <a:pt x="176" y="62"/>
                    <a:pt x="176" y="62"/>
                  </a:cubicBezTo>
                  <a:cubicBezTo>
                    <a:pt x="179" y="61"/>
                    <a:pt x="179" y="61"/>
                    <a:pt x="179" y="61"/>
                  </a:cubicBezTo>
                  <a:cubicBezTo>
                    <a:pt x="174" y="66"/>
                    <a:pt x="174" y="66"/>
                    <a:pt x="174" y="66"/>
                  </a:cubicBezTo>
                  <a:cubicBezTo>
                    <a:pt x="170" y="70"/>
                    <a:pt x="170" y="70"/>
                    <a:pt x="170" y="70"/>
                  </a:cubicBezTo>
                  <a:cubicBezTo>
                    <a:pt x="171" y="70"/>
                    <a:pt x="171" y="70"/>
                    <a:pt x="171" y="70"/>
                  </a:cubicBezTo>
                  <a:cubicBezTo>
                    <a:pt x="176" y="67"/>
                    <a:pt x="176" y="67"/>
                    <a:pt x="176" y="67"/>
                  </a:cubicBezTo>
                  <a:cubicBezTo>
                    <a:pt x="179" y="65"/>
                    <a:pt x="179" y="65"/>
                    <a:pt x="179" y="65"/>
                  </a:cubicBezTo>
                  <a:cubicBezTo>
                    <a:pt x="182" y="64"/>
                    <a:pt x="182" y="64"/>
                    <a:pt x="182" y="64"/>
                  </a:cubicBezTo>
                  <a:cubicBezTo>
                    <a:pt x="182" y="64"/>
                    <a:pt x="182" y="64"/>
                    <a:pt x="182" y="64"/>
                  </a:cubicBezTo>
                  <a:moveTo>
                    <a:pt x="110" y="148"/>
                  </a:moveTo>
                  <a:cubicBezTo>
                    <a:pt x="112" y="146"/>
                    <a:pt x="112" y="146"/>
                    <a:pt x="112" y="146"/>
                  </a:cubicBezTo>
                  <a:cubicBezTo>
                    <a:pt x="113" y="144"/>
                    <a:pt x="113" y="144"/>
                    <a:pt x="113" y="144"/>
                  </a:cubicBezTo>
                  <a:cubicBezTo>
                    <a:pt x="115" y="143"/>
                    <a:pt x="115" y="143"/>
                    <a:pt x="115" y="143"/>
                  </a:cubicBezTo>
                  <a:cubicBezTo>
                    <a:pt x="118" y="139"/>
                    <a:pt x="118" y="139"/>
                    <a:pt x="118" y="139"/>
                  </a:cubicBezTo>
                  <a:cubicBezTo>
                    <a:pt x="116" y="138"/>
                    <a:pt x="116" y="138"/>
                    <a:pt x="116" y="138"/>
                  </a:cubicBezTo>
                  <a:cubicBezTo>
                    <a:pt x="117" y="135"/>
                    <a:pt x="117" y="135"/>
                    <a:pt x="117" y="135"/>
                  </a:cubicBezTo>
                  <a:cubicBezTo>
                    <a:pt x="116" y="135"/>
                    <a:pt x="115" y="135"/>
                    <a:pt x="115" y="135"/>
                  </a:cubicBezTo>
                  <a:cubicBezTo>
                    <a:pt x="111" y="137"/>
                    <a:pt x="111" y="137"/>
                    <a:pt x="111" y="137"/>
                  </a:cubicBezTo>
                  <a:cubicBezTo>
                    <a:pt x="108" y="139"/>
                    <a:pt x="108" y="139"/>
                    <a:pt x="108" y="139"/>
                  </a:cubicBezTo>
                  <a:cubicBezTo>
                    <a:pt x="108" y="138"/>
                    <a:pt x="108" y="138"/>
                    <a:pt x="108" y="138"/>
                  </a:cubicBezTo>
                  <a:cubicBezTo>
                    <a:pt x="111" y="135"/>
                    <a:pt x="111" y="135"/>
                    <a:pt x="111" y="135"/>
                  </a:cubicBezTo>
                  <a:cubicBezTo>
                    <a:pt x="114" y="134"/>
                    <a:pt x="114" y="134"/>
                    <a:pt x="114" y="134"/>
                  </a:cubicBezTo>
                  <a:cubicBezTo>
                    <a:pt x="118" y="133"/>
                    <a:pt x="118" y="133"/>
                    <a:pt x="118" y="133"/>
                  </a:cubicBezTo>
                  <a:cubicBezTo>
                    <a:pt x="121" y="131"/>
                    <a:pt x="121" y="131"/>
                    <a:pt x="121" y="131"/>
                  </a:cubicBezTo>
                  <a:cubicBezTo>
                    <a:pt x="119" y="130"/>
                    <a:pt x="119" y="130"/>
                    <a:pt x="119" y="130"/>
                  </a:cubicBezTo>
                  <a:cubicBezTo>
                    <a:pt x="119" y="128"/>
                    <a:pt x="119" y="128"/>
                    <a:pt x="119" y="128"/>
                  </a:cubicBezTo>
                  <a:cubicBezTo>
                    <a:pt x="118" y="127"/>
                    <a:pt x="118" y="127"/>
                    <a:pt x="118" y="127"/>
                  </a:cubicBezTo>
                  <a:cubicBezTo>
                    <a:pt x="119" y="124"/>
                    <a:pt x="119" y="124"/>
                    <a:pt x="119" y="124"/>
                  </a:cubicBezTo>
                  <a:cubicBezTo>
                    <a:pt x="120" y="121"/>
                    <a:pt x="120" y="121"/>
                    <a:pt x="120" y="121"/>
                  </a:cubicBezTo>
                  <a:cubicBezTo>
                    <a:pt x="122" y="119"/>
                    <a:pt x="122" y="119"/>
                    <a:pt x="122" y="119"/>
                  </a:cubicBezTo>
                  <a:cubicBezTo>
                    <a:pt x="123" y="118"/>
                    <a:pt x="123" y="118"/>
                    <a:pt x="123" y="118"/>
                  </a:cubicBezTo>
                  <a:cubicBezTo>
                    <a:pt x="125" y="116"/>
                    <a:pt x="125" y="116"/>
                    <a:pt x="125" y="116"/>
                  </a:cubicBezTo>
                  <a:cubicBezTo>
                    <a:pt x="127" y="112"/>
                    <a:pt x="127" y="112"/>
                    <a:pt x="127" y="112"/>
                  </a:cubicBezTo>
                  <a:cubicBezTo>
                    <a:pt x="130" y="108"/>
                    <a:pt x="130" y="108"/>
                    <a:pt x="130" y="108"/>
                  </a:cubicBezTo>
                  <a:cubicBezTo>
                    <a:pt x="136" y="100"/>
                    <a:pt x="136" y="100"/>
                    <a:pt x="136" y="100"/>
                  </a:cubicBezTo>
                  <a:cubicBezTo>
                    <a:pt x="139" y="96"/>
                    <a:pt x="139" y="96"/>
                    <a:pt x="139" y="96"/>
                  </a:cubicBezTo>
                  <a:cubicBezTo>
                    <a:pt x="133" y="101"/>
                    <a:pt x="133" y="101"/>
                    <a:pt x="133" y="101"/>
                  </a:cubicBezTo>
                  <a:cubicBezTo>
                    <a:pt x="132" y="102"/>
                    <a:pt x="130" y="103"/>
                    <a:pt x="129" y="104"/>
                  </a:cubicBezTo>
                  <a:cubicBezTo>
                    <a:pt x="126" y="106"/>
                    <a:pt x="126" y="106"/>
                    <a:pt x="126" y="106"/>
                  </a:cubicBezTo>
                  <a:cubicBezTo>
                    <a:pt x="123" y="108"/>
                    <a:pt x="123" y="108"/>
                    <a:pt x="123" y="108"/>
                  </a:cubicBezTo>
                  <a:cubicBezTo>
                    <a:pt x="122" y="108"/>
                    <a:pt x="122" y="108"/>
                    <a:pt x="122" y="108"/>
                  </a:cubicBezTo>
                  <a:cubicBezTo>
                    <a:pt x="124" y="105"/>
                    <a:pt x="124" y="105"/>
                    <a:pt x="124" y="105"/>
                  </a:cubicBezTo>
                  <a:cubicBezTo>
                    <a:pt x="125" y="103"/>
                    <a:pt x="125" y="103"/>
                    <a:pt x="125" y="103"/>
                  </a:cubicBezTo>
                  <a:cubicBezTo>
                    <a:pt x="123" y="104"/>
                    <a:pt x="123" y="104"/>
                    <a:pt x="123" y="104"/>
                  </a:cubicBezTo>
                  <a:cubicBezTo>
                    <a:pt x="128" y="100"/>
                    <a:pt x="128" y="100"/>
                    <a:pt x="128" y="100"/>
                  </a:cubicBezTo>
                  <a:cubicBezTo>
                    <a:pt x="130" y="98"/>
                    <a:pt x="132" y="96"/>
                    <a:pt x="134" y="94"/>
                  </a:cubicBezTo>
                  <a:cubicBezTo>
                    <a:pt x="137" y="91"/>
                    <a:pt x="137" y="91"/>
                    <a:pt x="137" y="91"/>
                  </a:cubicBezTo>
                  <a:cubicBezTo>
                    <a:pt x="137" y="91"/>
                    <a:pt x="137" y="91"/>
                    <a:pt x="137" y="91"/>
                  </a:cubicBezTo>
                  <a:cubicBezTo>
                    <a:pt x="138" y="89"/>
                    <a:pt x="138" y="89"/>
                    <a:pt x="138" y="89"/>
                  </a:cubicBezTo>
                  <a:cubicBezTo>
                    <a:pt x="141" y="85"/>
                    <a:pt x="141" y="85"/>
                    <a:pt x="141" y="85"/>
                  </a:cubicBezTo>
                  <a:cubicBezTo>
                    <a:pt x="144" y="82"/>
                    <a:pt x="144" y="82"/>
                    <a:pt x="144" y="82"/>
                  </a:cubicBezTo>
                  <a:cubicBezTo>
                    <a:pt x="142" y="83"/>
                    <a:pt x="142" y="83"/>
                    <a:pt x="142" y="83"/>
                  </a:cubicBezTo>
                  <a:cubicBezTo>
                    <a:pt x="141" y="83"/>
                    <a:pt x="141" y="83"/>
                    <a:pt x="141" y="83"/>
                  </a:cubicBezTo>
                  <a:cubicBezTo>
                    <a:pt x="142" y="82"/>
                    <a:pt x="142" y="82"/>
                    <a:pt x="142" y="82"/>
                  </a:cubicBezTo>
                  <a:cubicBezTo>
                    <a:pt x="142" y="82"/>
                    <a:pt x="142" y="82"/>
                    <a:pt x="142" y="82"/>
                  </a:cubicBezTo>
                  <a:cubicBezTo>
                    <a:pt x="139" y="84"/>
                    <a:pt x="139" y="84"/>
                    <a:pt x="139" y="84"/>
                  </a:cubicBezTo>
                  <a:cubicBezTo>
                    <a:pt x="135" y="87"/>
                    <a:pt x="135" y="87"/>
                    <a:pt x="135" y="87"/>
                  </a:cubicBezTo>
                  <a:cubicBezTo>
                    <a:pt x="131" y="91"/>
                    <a:pt x="131" y="91"/>
                    <a:pt x="131" y="91"/>
                  </a:cubicBezTo>
                  <a:cubicBezTo>
                    <a:pt x="127" y="94"/>
                    <a:pt x="127" y="94"/>
                    <a:pt x="127" y="94"/>
                  </a:cubicBezTo>
                  <a:cubicBezTo>
                    <a:pt x="123" y="98"/>
                    <a:pt x="123" y="98"/>
                    <a:pt x="123" y="98"/>
                  </a:cubicBezTo>
                  <a:cubicBezTo>
                    <a:pt x="123" y="97"/>
                    <a:pt x="123" y="97"/>
                    <a:pt x="123" y="97"/>
                  </a:cubicBezTo>
                  <a:cubicBezTo>
                    <a:pt x="119" y="101"/>
                    <a:pt x="119" y="101"/>
                    <a:pt x="119" y="101"/>
                  </a:cubicBezTo>
                  <a:cubicBezTo>
                    <a:pt x="117" y="103"/>
                    <a:pt x="117" y="103"/>
                    <a:pt x="117" y="103"/>
                  </a:cubicBezTo>
                  <a:cubicBezTo>
                    <a:pt x="115" y="105"/>
                    <a:pt x="115" y="105"/>
                    <a:pt x="115" y="105"/>
                  </a:cubicBezTo>
                  <a:cubicBezTo>
                    <a:pt x="113" y="108"/>
                    <a:pt x="113" y="108"/>
                    <a:pt x="113" y="108"/>
                  </a:cubicBezTo>
                  <a:cubicBezTo>
                    <a:pt x="109" y="113"/>
                    <a:pt x="109" y="113"/>
                    <a:pt x="109" y="113"/>
                  </a:cubicBezTo>
                  <a:cubicBezTo>
                    <a:pt x="107" y="115"/>
                    <a:pt x="105" y="116"/>
                    <a:pt x="103" y="118"/>
                  </a:cubicBezTo>
                  <a:cubicBezTo>
                    <a:pt x="99" y="122"/>
                    <a:pt x="99" y="122"/>
                    <a:pt x="99" y="122"/>
                  </a:cubicBezTo>
                  <a:cubicBezTo>
                    <a:pt x="96" y="125"/>
                    <a:pt x="96" y="125"/>
                    <a:pt x="96" y="125"/>
                  </a:cubicBezTo>
                  <a:cubicBezTo>
                    <a:pt x="95" y="126"/>
                    <a:pt x="95" y="126"/>
                    <a:pt x="95" y="126"/>
                  </a:cubicBezTo>
                  <a:cubicBezTo>
                    <a:pt x="91" y="131"/>
                    <a:pt x="91" y="131"/>
                    <a:pt x="91" y="131"/>
                  </a:cubicBezTo>
                  <a:cubicBezTo>
                    <a:pt x="89" y="133"/>
                    <a:pt x="87" y="135"/>
                    <a:pt x="85" y="137"/>
                  </a:cubicBezTo>
                  <a:cubicBezTo>
                    <a:pt x="83" y="141"/>
                    <a:pt x="83" y="141"/>
                    <a:pt x="83" y="141"/>
                  </a:cubicBezTo>
                  <a:cubicBezTo>
                    <a:pt x="80" y="144"/>
                    <a:pt x="80" y="144"/>
                    <a:pt x="80" y="144"/>
                  </a:cubicBezTo>
                  <a:cubicBezTo>
                    <a:pt x="77" y="148"/>
                    <a:pt x="77" y="148"/>
                    <a:pt x="77" y="148"/>
                  </a:cubicBezTo>
                  <a:cubicBezTo>
                    <a:pt x="76" y="148"/>
                    <a:pt x="76" y="148"/>
                    <a:pt x="76" y="148"/>
                  </a:cubicBezTo>
                  <a:cubicBezTo>
                    <a:pt x="80" y="143"/>
                    <a:pt x="80" y="143"/>
                    <a:pt x="80" y="143"/>
                  </a:cubicBezTo>
                  <a:cubicBezTo>
                    <a:pt x="83" y="138"/>
                    <a:pt x="83" y="138"/>
                    <a:pt x="83" y="138"/>
                  </a:cubicBezTo>
                  <a:cubicBezTo>
                    <a:pt x="84" y="137"/>
                    <a:pt x="85" y="135"/>
                    <a:pt x="86" y="134"/>
                  </a:cubicBezTo>
                  <a:cubicBezTo>
                    <a:pt x="91" y="128"/>
                    <a:pt x="91" y="128"/>
                    <a:pt x="91" y="128"/>
                  </a:cubicBezTo>
                  <a:cubicBezTo>
                    <a:pt x="95" y="124"/>
                    <a:pt x="95" y="124"/>
                    <a:pt x="95" y="124"/>
                  </a:cubicBezTo>
                  <a:cubicBezTo>
                    <a:pt x="96" y="123"/>
                    <a:pt x="96" y="123"/>
                    <a:pt x="96" y="123"/>
                  </a:cubicBezTo>
                  <a:cubicBezTo>
                    <a:pt x="96" y="122"/>
                    <a:pt x="96" y="122"/>
                    <a:pt x="96" y="122"/>
                  </a:cubicBezTo>
                  <a:cubicBezTo>
                    <a:pt x="97" y="121"/>
                    <a:pt x="97" y="121"/>
                    <a:pt x="97" y="121"/>
                  </a:cubicBezTo>
                  <a:cubicBezTo>
                    <a:pt x="99" y="119"/>
                    <a:pt x="99" y="119"/>
                    <a:pt x="99" y="119"/>
                  </a:cubicBezTo>
                  <a:cubicBezTo>
                    <a:pt x="92" y="126"/>
                    <a:pt x="85" y="135"/>
                    <a:pt x="79" y="142"/>
                  </a:cubicBezTo>
                  <a:cubicBezTo>
                    <a:pt x="67" y="158"/>
                    <a:pt x="67" y="158"/>
                    <a:pt x="47" y="190"/>
                  </a:cubicBezTo>
                  <a:cubicBezTo>
                    <a:pt x="37" y="208"/>
                    <a:pt x="37" y="208"/>
                    <a:pt x="23" y="243"/>
                  </a:cubicBezTo>
                  <a:cubicBezTo>
                    <a:pt x="19" y="253"/>
                    <a:pt x="15" y="267"/>
                    <a:pt x="12" y="277"/>
                  </a:cubicBezTo>
                  <a:cubicBezTo>
                    <a:pt x="11" y="280"/>
                    <a:pt x="11" y="280"/>
                    <a:pt x="11" y="280"/>
                  </a:cubicBezTo>
                  <a:cubicBezTo>
                    <a:pt x="11" y="280"/>
                    <a:pt x="11" y="280"/>
                    <a:pt x="11" y="280"/>
                  </a:cubicBezTo>
                  <a:cubicBezTo>
                    <a:pt x="12" y="278"/>
                    <a:pt x="12" y="278"/>
                    <a:pt x="12" y="278"/>
                  </a:cubicBezTo>
                  <a:cubicBezTo>
                    <a:pt x="12" y="277"/>
                    <a:pt x="12" y="277"/>
                    <a:pt x="12" y="277"/>
                  </a:cubicBezTo>
                  <a:cubicBezTo>
                    <a:pt x="11" y="281"/>
                    <a:pt x="11" y="281"/>
                    <a:pt x="11" y="281"/>
                  </a:cubicBezTo>
                  <a:cubicBezTo>
                    <a:pt x="10" y="286"/>
                    <a:pt x="10" y="286"/>
                    <a:pt x="10" y="286"/>
                  </a:cubicBezTo>
                  <a:cubicBezTo>
                    <a:pt x="10" y="288"/>
                    <a:pt x="10" y="289"/>
                    <a:pt x="9" y="291"/>
                  </a:cubicBezTo>
                  <a:cubicBezTo>
                    <a:pt x="9" y="294"/>
                    <a:pt x="9" y="294"/>
                    <a:pt x="9" y="294"/>
                  </a:cubicBezTo>
                  <a:cubicBezTo>
                    <a:pt x="8" y="297"/>
                    <a:pt x="8" y="297"/>
                    <a:pt x="8" y="297"/>
                  </a:cubicBezTo>
                  <a:cubicBezTo>
                    <a:pt x="8" y="300"/>
                    <a:pt x="8" y="300"/>
                    <a:pt x="8" y="300"/>
                  </a:cubicBezTo>
                  <a:cubicBezTo>
                    <a:pt x="7" y="304"/>
                    <a:pt x="7" y="304"/>
                    <a:pt x="7" y="304"/>
                  </a:cubicBezTo>
                  <a:cubicBezTo>
                    <a:pt x="7" y="306"/>
                    <a:pt x="7" y="306"/>
                    <a:pt x="7" y="306"/>
                  </a:cubicBezTo>
                  <a:cubicBezTo>
                    <a:pt x="6" y="310"/>
                    <a:pt x="6" y="310"/>
                    <a:pt x="6" y="310"/>
                  </a:cubicBezTo>
                  <a:cubicBezTo>
                    <a:pt x="6" y="311"/>
                    <a:pt x="6" y="311"/>
                    <a:pt x="6" y="311"/>
                  </a:cubicBezTo>
                  <a:cubicBezTo>
                    <a:pt x="7" y="308"/>
                    <a:pt x="7" y="308"/>
                    <a:pt x="7" y="308"/>
                  </a:cubicBezTo>
                  <a:cubicBezTo>
                    <a:pt x="8" y="304"/>
                    <a:pt x="8" y="304"/>
                    <a:pt x="8" y="304"/>
                  </a:cubicBezTo>
                  <a:cubicBezTo>
                    <a:pt x="9" y="298"/>
                    <a:pt x="9" y="298"/>
                    <a:pt x="9" y="298"/>
                  </a:cubicBezTo>
                  <a:cubicBezTo>
                    <a:pt x="10" y="291"/>
                    <a:pt x="10" y="291"/>
                    <a:pt x="10" y="291"/>
                  </a:cubicBezTo>
                  <a:cubicBezTo>
                    <a:pt x="12" y="283"/>
                    <a:pt x="12" y="283"/>
                    <a:pt x="12" y="283"/>
                  </a:cubicBezTo>
                  <a:cubicBezTo>
                    <a:pt x="12" y="280"/>
                    <a:pt x="13" y="277"/>
                    <a:pt x="14" y="274"/>
                  </a:cubicBezTo>
                  <a:cubicBezTo>
                    <a:pt x="15" y="272"/>
                    <a:pt x="15" y="270"/>
                    <a:pt x="16" y="268"/>
                  </a:cubicBezTo>
                  <a:cubicBezTo>
                    <a:pt x="18" y="262"/>
                    <a:pt x="18" y="262"/>
                    <a:pt x="18" y="262"/>
                  </a:cubicBezTo>
                  <a:cubicBezTo>
                    <a:pt x="19" y="260"/>
                    <a:pt x="19" y="260"/>
                    <a:pt x="19" y="260"/>
                  </a:cubicBezTo>
                  <a:cubicBezTo>
                    <a:pt x="21" y="255"/>
                    <a:pt x="21" y="255"/>
                    <a:pt x="21" y="255"/>
                  </a:cubicBezTo>
                  <a:cubicBezTo>
                    <a:pt x="23" y="252"/>
                    <a:pt x="23" y="252"/>
                    <a:pt x="23" y="252"/>
                  </a:cubicBezTo>
                  <a:cubicBezTo>
                    <a:pt x="24" y="250"/>
                    <a:pt x="24" y="250"/>
                    <a:pt x="24" y="250"/>
                  </a:cubicBezTo>
                  <a:cubicBezTo>
                    <a:pt x="26" y="246"/>
                    <a:pt x="26" y="246"/>
                    <a:pt x="26" y="246"/>
                  </a:cubicBezTo>
                  <a:cubicBezTo>
                    <a:pt x="27" y="244"/>
                    <a:pt x="27" y="244"/>
                    <a:pt x="27" y="244"/>
                  </a:cubicBezTo>
                  <a:cubicBezTo>
                    <a:pt x="29" y="237"/>
                    <a:pt x="29" y="237"/>
                    <a:pt x="29" y="237"/>
                  </a:cubicBezTo>
                  <a:cubicBezTo>
                    <a:pt x="30" y="235"/>
                    <a:pt x="30" y="235"/>
                    <a:pt x="30" y="235"/>
                  </a:cubicBezTo>
                  <a:cubicBezTo>
                    <a:pt x="31" y="231"/>
                    <a:pt x="31" y="231"/>
                    <a:pt x="31" y="231"/>
                  </a:cubicBezTo>
                  <a:cubicBezTo>
                    <a:pt x="32" y="228"/>
                    <a:pt x="32" y="228"/>
                    <a:pt x="32" y="228"/>
                  </a:cubicBezTo>
                  <a:cubicBezTo>
                    <a:pt x="34" y="226"/>
                    <a:pt x="34" y="226"/>
                    <a:pt x="34" y="226"/>
                  </a:cubicBezTo>
                  <a:cubicBezTo>
                    <a:pt x="32" y="231"/>
                    <a:pt x="32" y="231"/>
                    <a:pt x="32" y="231"/>
                  </a:cubicBezTo>
                  <a:cubicBezTo>
                    <a:pt x="35" y="226"/>
                    <a:pt x="35" y="226"/>
                    <a:pt x="35" y="226"/>
                  </a:cubicBezTo>
                  <a:cubicBezTo>
                    <a:pt x="37" y="223"/>
                    <a:pt x="37" y="223"/>
                    <a:pt x="37" y="223"/>
                  </a:cubicBezTo>
                  <a:cubicBezTo>
                    <a:pt x="38" y="220"/>
                    <a:pt x="38" y="220"/>
                    <a:pt x="38" y="220"/>
                  </a:cubicBezTo>
                  <a:cubicBezTo>
                    <a:pt x="42" y="212"/>
                    <a:pt x="42" y="212"/>
                    <a:pt x="42" y="212"/>
                  </a:cubicBezTo>
                  <a:cubicBezTo>
                    <a:pt x="43" y="212"/>
                    <a:pt x="43" y="212"/>
                    <a:pt x="44" y="212"/>
                  </a:cubicBezTo>
                  <a:cubicBezTo>
                    <a:pt x="46" y="210"/>
                    <a:pt x="46" y="210"/>
                    <a:pt x="46" y="210"/>
                  </a:cubicBezTo>
                  <a:cubicBezTo>
                    <a:pt x="48" y="209"/>
                    <a:pt x="48" y="209"/>
                    <a:pt x="48" y="209"/>
                  </a:cubicBezTo>
                  <a:cubicBezTo>
                    <a:pt x="49" y="206"/>
                    <a:pt x="49" y="206"/>
                    <a:pt x="49" y="206"/>
                  </a:cubicBezTo>
                  <a:cubicBezTo>
                    <a:pt x="52" y="199"/>
                    <a:pt x="52" y="199"/>
                    <a:pt x="52" y="199"/>
                  </a:cubicBezTo>
                  <a:cubicBezTo>
                    <a:pt x="56" y="194"/>
                    <a:pt x="56" y="194"/>
                    <a:pt x="56" y="194"/>
                  </a:cubicBezTo>
                  <a:cubicBezTo>
                    <a:pt x="56" y="194"/>
                    <a:pt x="57" y="194"/>
                    <a:pt x="57" y="194"/>
                  </a:cubicBezTo>
                  <a:cubicBezTo>
                    <a:pt x="59" y="192"/>
                    <a:pt x="59" y="192"/>
                    <a:pt x="59" y="192"/>
                  </a:cubicBezTo>
                  <a:cubicBezTo>
                    <a:pt x="60" y="192"/>
                    <a:pt x="60" y="192"/>
                    <a:pt x="60" y="192"/>
                  </a:cubicBezTo>
                  <a:cubicBezTo>
                    <a:pt x="63" y="189"/>
                    <a:pt x="63" y="189"/>
                    <a:pt x="63" y="189"/>
                  </a:cubicBezTo>
                  <a:cubicBezTo>
                    <a:pt x="66" y="186"/>
                    <a:pt x="66" y="186"/>
                    <a:pt x="66" y="186"/>
                  </a:cubicBezTo>
                  <a:cubicBezTo>
                    <a:pt x="68" y="186"/>
                    <a:pt x="69" y="186"/>
                    <a:pt x="70" y="187"/>
                  </a:cubicBezTo>
                  <a:cubicBezTo>
                    <a:pt x="70" y="188"/>
                    <a:pt x="69" y="188"/>
                    <a:pt x="69" y="189"/>
                  </a:cubicBezTo>
                  <a:cubicBezTo>
                    <a:pt x="68" y="189"/>
                    <a:pt x="67" y="189"/>
                    <a:pt x="66" y="189"/>
                  </a:cubicBezTo>
                  <a:cubicBezTo>
                    <a:pt x="63" y="192"/>
                    <a:pt x="63" y="192"/>
                    <a:pt x="61" y="196"/>
                  </a:cubicBezTo>
                  <a:cubicBezTo>
                    <a:pt x="61" y="197"/>
                    <a:pt x="61" y="197"/>
                    <a:pt x="61" y="197"/>
                  </a:cubicBezTo>
                  <a:cubicBezTo>
                    <a:pt x="64" y="195"/>
                    <a:pt x="64" y="195"/>
                    <a:pt x="64" y="195"/>
                  </a:cubicBezTo>
                  <a:cubicBezTo>
                    <a:pt x="66" y="193"/>
                    <a:pt x="66" y="193"/>
                    <a:pt x="66" y="193"/>
                  </a:cubicBezTo>
                  <a:cubicBezTo>
                    <a:pt x="68" y="192"/>
                    <a:pt x="68" y="192"/>
                    <a:pt x="68" y="192"/>
                  </a:cubicBezTo>
                  <a:cubicBezTo>
                    <a:pt x="71" y="190"/>
                    <a:pt x="71" y="190"/>
                    <a:pt x="71" y="190"/>
                  </a:cubicBezTo>
                  <a:cubicBezTo>
                    <a:pt x="73" y="189"/>
                    <a:pt x="73" y="189"/>
                    <a:pt x="73" y="189"/>
                  </a:cubicBezTo>
                  <a:cubicBezTo>
                    <a:pt x="77" y="185"/>
                    <a:pt x="77" y="185"/>
                    <a:pt x="77" y="185"/>
                  </a:cubicBezTo>
                  <a:cubicBezTo>
                    <a:pt x="80" y="182"/>
                    <a:pt x="80" y="182"/>
                    <a:pt x="80" y="182"/>
                  </a:cubicBezTo>
                  <a:cubicBezTo>
                    <a:pt x="83" y="178"/>
                    <a:pt x="83" y="178"/>
                    <a:pt x="83" y="178"/>
                  </a:cubicBezTo>
                  <a:cubicBezTo>
                    <a:pt x="80" y="179"/>
                    <a:pt x="80" y="179"/>
                    <a:pt x="80" y="179"/>
                  </a:cubicBezTo>
                  <a:cubicBezTo>
                    <a:pt x="75" y="184"/>
                    <a:pt x="75" y="184"/>
                    <a:pt x="75" y="184"/>
                  </a:cubicBezTo>
                  <a:cubicBezTo>
                    <a:pt x="73" y="184"/>
                    <a:pt x="73" y="184"/>
                    <a:pt x="73" y="184"/>
                  </a:cubicBezTo>
                  <a:cubicBezTo>
                    <a:pt x="73" y="182"/>
                    <a:pt x="73" y="182"/>
                    <a:pt x="73" y="182"/>
                  </a:cubicBezTo>
                  <a:cubicBezTo>
                    <a:pt x="73" y="178"/>
                    <a:pt x="73" y="178"/>
                    <a:pt x="73" y="178"/>
                  </a:cubicBezTo>
                  <a:cubicBezTo>
                    <a:pt x="76" y="171"/>
                    <a:pt x="76" y="171"/>
                    <a:pt x="76" y="171"/>
                  </a:cubicBezTo>
                  <a:cubicBezTo>
                    <a:pt x="80" y="168"/>
                    <a:pt x="80" y="168"/>
                    <a:pt x="80" y="168"/>
                  </a:cubicBezTo>
                  <a:cubicBezTo>
                    <a:pt x="83" y="163"/>
                    <a:pt x="83" y="163"/>
                    <a:pt x="83" y="163"/>
                  </a:cubicBezTo>
                  <a:cubicBezTo>
                    <a:pt x="81" y="162"/>
                    <a:pt x="81" y="162"/>
                    <a:pt x="81" y="162"/>
                  </a:cubicBezTo>
                  <a:cubicBezTo>
                    <a:pt x="78" y="164"/>
                    <a:pt x="78" y="164"/>
                    <a:pt x="78" y="164"/>
                  </a:cubicBezTo>
                  <a:cubicBezTo>
                    <a:pt x="73" y="168"/>
                    <a:pt x="73" y="168"/>
                    <a:pt x="73" y="168"/>
                  </a:cubicBezTo>
                  <a:cubicBezTo>
                    <a:pt x="67" y="174"/>
                    <a:pt x="67" y="174"/>
                    <a:pt x="67" y="174"/>
                  </a:cubicBezTo>
                  <a:cubicBezTo>
                    <a:pt x="63" y="178"/>
                    <a:pt x="63" y="178"/>
                    <a:pt x="63" y="178"/>
                  </a:cubicBezTo>
                  <a:cubicBezTo>
                    <a:pt x="66" y="175"/>
                    <a:pt x="66" y="175"/>
                    <a:pt x="66" y="175"/>
                  </a:cubicBezTo>
                  <a:cubicBezTo>
                    <a:pt x="69" y="171"/>
                    <a:pt x="69" y="171"/>
                    <a:pt x="69" y="171"/>
                  </a:cubicBezTo>
                  <a:cubicBezTo>
                    <a:pt x="71" y="169"/>
                    <a:pt x="71" y="169"/>
                    <a:pt x="71" y="169"/>
                  </a:cubicBezTo>
                  <a:cubicBezTo>
                    <a:pt x="71" y="167"/>
                    <a:pt x="71" y="167"/>
                    <a:pt x="71" y="167"/>
                  </a:cubicBezTo>
                  <a:cubicBezTo>
                    <a:pt x="71" y="167"/>
                    <a:pt x="72" y="167"/>
                    <a:pt x="72" y="167"/>
                  </a:cubicBezTo>
                  <a:cubicBezTo>
                    <a:pt x="75" y="164"/>
                    <a:pt x="75" y="164"/>
                    <a:pt x="75" y="164"/>
                  </a:cubicBezTo>
                  <a:cubicBezTo>
                    <a:pt x="78" y="161"/>
                    <a:pt x="78" y="161"/>
                    <a:pt x="78" y="161"/>
                  </a:cubicBezTo>
                  <a:cubicBezTo>
                    <a:pt x="80" y="161"/>
                    <a:pt x="80" y="161"/>
                    <a:pt x="80" y="161"/>
                  </a:cubicBezTo>
                  <a:cubicBezTo>
                    <a:pt x="83" y="157"/>
                    <a:pt x="83" y="157"/>
                    <a:pt x="83" y="157"/>
                  </a:cubicBezTo>
                  <a:cubicBezTo>
                    <a:pt x="85" y="156"/>
                    <a:pt x="85" y="156"/>
                    <a:pt x="85" y="156"/>
                  </a:cubicBezTo>
                  <a:cubicBezTo>
                    <a:pt x="86" y="156"/>
                    <a:pt x="87" y="156"/>
                    <a:pt x="87" y="156"/>
                  </a:cubicBezTo>
                  <a:cubicBezTo>
                    <a:pt x="92" y="156"/>
                    <a:pt x="92" y="156"/>
                    <a:pt x="92" y="156"/>
                  </a:cubicBezTo>
                  <a:cubicBezTo>
                    <a:pt x="93" y="157"/>
                    <a:pt x="93" y="157"/>
                    <a:pt x="93" y="157"/>
                  </a:cubicBezTo>
                  <a:cubicBezTo>
                    <a:pt x="95" y="157"/>
                    <a:pt x="95" y="157"/>
                    <a:pt x="95" y="157"/>
                  </a:cubicBezTo>
                  <a:cubicBezTo>
                    <a:pt x="99" y="154"/>
                    <a:pt x="99" y="154"/>
                    <a:pt x="99" y="154"/>
                  </a:cubicBezTo>
                  <a:cubicBezTo>
                    <a:pt x="104" y="150"/>
                    <a:pt x="104" y="150"/>
                    <a:pt x="104" y="150"/>
                  </a:cubicBezTo>
                  <a:cubicBezTo>
                    <a:pt x="107" y="150"/>
                    <a:pt x="107" y="150"/>
                    <a:pt x="107" y="150"/>
                  </a:cubicBezTo>
                  <a:cubicBezTo>
                    <a:pt x="110" y="148"/>
                    <a:pt x="110" y="148"/>
                    <a:pt x="110" y="148"/>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91262" tIns="45631" rIns="91262" bIns="45631"/>
            <a:lstStyle/>
            <a:p>
              <a:endParaRPr lang="zh-CN" altLang="en-US"/>
            </a:p>
          </p:txBody>
        </p:sp>
      </p:grpSp>
      <p:sp>
        <p:nvSpPr>
          <p:cNvPr id="47" name="Freeform 32"/>
          <p:cNvSpPr/>
          <p:nvPr/>
        </p:nvSpPr>
        <p:spPr bwMode="auto">
          <a:xfrm rot="5400000">
            <a:off x="5802491" y="4623886"/>
            <a:ext cx="511293" cy="85714"/>
          </a:xfrm>
          <a:custGeom>
            <a:avLst/>
            <a:gdLst>
              <a:gd name="T0" fmla="*/ 0 w 511768"/>
              <a:gd name="T1" fmla="*/ 32211 h 85270"/>
              <a:gd name="T2" fmla="*/ 386650 w 511768"/>
              <a:gd name="T3" fmla="*/ 32211 h 85270"/>
              <a:gd name="T4" fmla="*/ 0 w 511768"/>
              <a:gd name="T5" fmla="*/ 0 h 85270"/>
              <a:gd name="T6" fmla="*/ 511768 w 511768"/>
              <a:gd name="T7" fmla="*/ 85270 h 85270"/>
            </a:gdLst>
            <a:ahLst/>
            <a:cxnLst>
              <a:cxn ang="0">
                <a:pos x="T0" y="T1"/>
              </a:cxn>
              <a:cxn ang="0">
                <a:pos x="T2" y="T3"/>
              </a:cxn>
            </a:cxnLst>
            <a:rect l="T4" t="T5" r="T6" b="T7"/>
            <a:pathLst>
              <a:path w="511768" h="85270">
                <a:moveTo>
                  <a:pt x="0" y="32211"/>
                </a:moveTo>
                <a:lnTo>
                  <a:pt x="386650" y="32211"/>
                </a:lnTo>
              </a:path>
            </a:pathLst>
          </a:custGeom>
          <a:noFill/>
          <a:ln w="12700" cap="flat" cmpd="sng">
            <a:solidFill>
              <a:srgbClr val="ADBACA"/>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91438" tIns="45719" rIns="91438" bIns="45719"/>
          <a:lstStyle/>
          <a:p>
            <a:endParaRPr lang="zh-CN" altLang="en-US"/>
          </a:p>
        </p:txBody>
      </p:sp>
      <p:sp>
        <p:nvSpPr>
          <p:cNvPr id="48" name="Freeform 33"/>
          <p:cNvSpPr/>
          <p:nvPr/>
        </p:nvSpPr>
        <p:spPr bwMode="auto">
          <a:xfrm rot="1255098">
            <a:off x="7054957" y="3852168"/>
            <a:ext cx="560314" cy="85745"/>
          </a:xfrm>
          <a:custGeom>
            <a:avLst/>
            <a:gdLst>
              <a:gd name="T0" fmla="*/ 0 w 560182"/>
              <a:gd name="T1" fmla="*/ 32211 h 85270"/>
              <a:gd name="T2" fmla="*/ 423229 w 560182"/>
              <a:gd name="T3" fmla="*/ 32211 h 85270"/>
              <a:gd name="T4" fmla="*/ 0 w 560182"/>
              <a:gd name="T5" fmla="*/ 0 h 85270"/>
              <a:gd name="T6" fmla="*/ 560182 w 560182"/>
              <a:gd name="T7" fmla="*/ 85270 h 85270"/>
            </a:gdLst>
            <a:ahLst/>
            <a:cxnLst>
              <a:cxn ang="0">
                <a:pos x="T0" y="T1"/>
              </a:cxn>
              <a:cxn ang="0">
                <a:pos x="T2" y="T3"/>
              </a:cxn>
            </a:cxnLst>
            <a:rect l="T4" t="T5" r="T6" b="T7"/>
            <a:pathLst>
              <a:path w="560182" h="85270">
                <a:moveTo>
                  <a:pt x="0" y="32211"/>
                </a:moveTo>
                <a:lnTo>
                  <a:pt x="423229" y="32211"/>
                </a:lnTo>
              </a:path>
            </a:pathLst>
          </a:custGeom>
          <a:noFill/>
          <a:ln w="12700" cap="flat" cmpd="sng">
            <a:solidFill>
              <a:srgbClr val="ADBACA"/>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91438" tIns="45719" rIns="91438" bIns="45719"/>
          <a:lstStyle/>
          <a:p>
            <a:endParaRPr lang="zh-CN" altLang="en-US"/>
          </a:p>
        </p:txBody>
      </p:sp>
      <p:sp>
        <p:nvSpPr>
          <p:cNvPr id="49" name="Freeform 34"/>
          <p:cNvSpPr/>
          <p:nvPr/>
        </p:nvSpPr>
        <p:spPr bwMode="auto">
          <a:xfrm rot="20196482">
            <a:off x="7078767" y="2612044"/>
            <a:ext cx="511108" cy="84157"/>
          </a:xfrm>
          <a:custGeom>
            <a:avLst/>
            <a:gdLst>
              <a:gd name="T0" fmla="*/ 0 w 511768"/>
              <a:gd name="T1" fmla="*/ 32211 h 85270"/>
              <a:gd name="T2" fmla="*/ 386650 w 511768"/>
              <a:gd name="T3" fmla="*/ 32211 h 85270"/>
              <a:gd name="T4" fmla="*/ 0 w 511768"/>
              <a:gd name="T5" fmla="*/ 0 h 85270"/>
              <a:gd name="T6" fmla="*/ 511768 w 511768"/>
              <a:gd name="T7" fmla="*/ 85270 h 85270"/>
            </a:gdLst>
            <a:ahLst/>
            <a:cxnLst>
              <a:cxn ang="0">
                <a:pos x="T0" y="T1"/>
              </a:cxn>
              <a:cxn ang="0">
                <a:pos x="T2" y="T3"/>
              </a:cxn>
            </a:cxnLst>
            <a:rect l="T4" t="T5" r="T6" b="T7"/>
            <a:pathLst>
              <a:path w="511768" h="85270">
                <a:moveTo>
                  <a:pt x="0" y="32211"/>
                </a:moveTo>
                <a:lnTo>
                  <a:pt x="386650" y="32211"/>
                </a:lnTo>
              </a:path>
            </a:pathLst>
          </a:custGeom>
          <a:noFill/>
          <a:ln w="12700" cap="flat" cmpd="sng">
            <a:solidFill>
              <a:srgbClr val="ADBACA"/>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91438" tIns="45719" rIns="91438" bIns="45719"/>
          <a:lstStyle/>
          <a:p>
            <a:endParaRPr lang="zh-CN" altLang="en-US"/>
          </a:p>
        </p:txBody>
      </p:sp>
      <p:sp>
        <p:nvSpPr>
          <p:cNvPr id="50" name="Freeform 35"/>
          <p:cNvSpPr/>
          <p:nvPr/>
        </p:nvSpPr>
        <p:spPr bwMode="auto">
          <a:xfrm rot="19283161" flipH="1">
            <a:off x="4661321" y="4044300"/>
            <a:ext cx="511108" cy="85745"/>
          </a:xfrm>
          <a:custGeom>
            <a:avLst/>
            <a:gdLst>
              <a:gd name="T0" fmla="*/ 0 w 511768"/>
              <a:gd name="T1" fmla="*/ 32211 h 85270"/>
              <a:gd name="T2" fmla="*/ 386650 w 511768"/>
              <a:gd name="T3" fmla="*/ 32211 h 85270"/>
              <a:gd name="T4" fmla="*/ 0 w 511768"/>
              <a:gd name="T5" fmla="*/ 0 h 85270"/>
              <a:gd name="T6" fmla="*/ 511768 w 511768"/>
              <a:gd name="T7" fmla="*/ 85270 h 85270"/>
            </a:gdLst>
            <a:ahLst/>
            <a:cxnLst>
              <a:cxn ang="0">
                <a:pos x="T0" y="T1"/>
              </a:cxn>
              <a:cxn ang="0">
                <a:pos x="T2" y="T3"/>
              </a:cxn>
            </a:cxnLst>
            <a:rect l="T4" t="T5" r="T6" b="T7"/>
            <a:pathLst>
              <a:path w="511768" h="85270">
                <a:moveTo>
                  <a:pt x="0" y="32211"/>
                </a:moveTo>
                <a:lnTo>
                  <a:pt x="386650" y="32211"/>
                </a:lnTo>
              </a:path>
            </a:pathLst>
          </a:custGeom>
          <a:noFill/>
          <a:ln w="12700" cap="flat" cmpd="sng">
            <a:solidFill>
              <a:srgbClr val="ADBACA"/>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91438" tIns="45719" rIns="91438" bIns="45719"/>
          <a:lstStyle/>
          <a:p>
            <a:endParaRPr lang="zh-CN" altLang="en-US"/>
          </a:p>
        </p:txBody>
      </p:sp>
      <p:sp>
        <p:nvSpPr>
          <p:cNvPr id="51" name="Freeform 37"/>
          <p:cNvSpPr/>
          <p:nvPr/>
        </p:nvSpPr>
        <p:spPr bwMode="auto">
          <a:xfrm rot="1328443" flipH="1">
            <a:off x="4466081" y="2751776"/>
            <a:ext cx="512696" cy="85745"/>
          </a:xfrm>
          <a:custGeom>
            <a:avLst/>
            <a:gdLst>
              <a:gd name="T0" fmla="*/ 0 w 511768"/>
              <a:gd name="T1" fmla="*/ 32211 h 85270"/>
              <a:gd name="T2" fmla="*/ 386650 w 511768"/>
              <a:gd name="T3" fmla="*/ 32211 h 85270"/>
              <a:gd name="T4" fmla="*/ 0 w 511768"/>
              <a:gd name="T5" fmla="*/ 0 h 85270"/>
              <a:gd name="T6" fmla="*/ 511768 w 511768"/>
              <a:gd name="T7" fmla="*/ 85270 h 85270"/>
            </a:gdLst>
            <a:ahLst/>
            <a:cxnLst>
              <a:cxn ang="0">
                <a:pos x="T0" y="T1"/>
              </a:cxn>
              <a:cxn ang="0">
                <a:pos x="T2" y="T3"/>
              </a:cxn>
            </a:cxnLst>
            <a:rect l="T4" t="T5" r="T6" b="T7"/>
            <a:pathLst>
              <a:path w="511768" h="85270">
                <a:moveTo>
                  <a:pt x="0" y="32211"/>
                </a:moveTo>
                <a:lnTo>
                  <a:pt x="386650" y="32211"/>
                </a:lnTo>
              </a:path>
            </a:pathLst>
          </a:custGeom>
          <a:noFill/>
          <a:ln w="12700" cap="flat" cmpd="sng">
            <a:solidFill>
              <a:srgbClr val="ADBACA"/>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91438" tIns="45719" rIns="91438" bIns="45719"/>
          <a:lstStyle/>
          <a:p>
            <a:endParaRPr lang="zh-CN" altLang="en-US"/>
          </a:p>
        </p:txBody>
      </p:sp>
      <p:grpSp>
        <p:nvGrpSpPr>
          <p:cNvPr id="52" name="组合 51"/>
          <p:cNvGrpSpPr/>
          <p:nvPr/>
        </p:nvGrpSpPr>
        <p:grpSpPr>
          <a:xfrm>
            <a:off x="815308" y="2040409"/>
            <a:ext cx="1992054" cy="690723"/>
            <a:chOff x="611560" y="1529953"/>
            <a:chExt cx="1494235" cy="517922"/>
          </a:xfrm>
        </p:grpSpPr>
        <p:sp>
          <p:nvSpPr>
            <p:cNvPr id="53" name="TextBox 13"/>
            <p:cNvSpPr txBox="1">
              <a:spLocks noChangeArrowheads="1"/>
            </p:cNvSpPr>
            <p:nvPr/>
          </p:nvSpPr>
          <p:spPr bwMode="auto">
            <a:xfrm>
              <a:off x="1503338" y="1529953"/>
              <a:ext cx="602456"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rgbClr val="445469"/>
                  </a:solidFill>
                  <a:latin typeface="Arial" panose="020B0604020202020204" pitchFamily="34" charset="0"/>
                  <a:ea typeface="微软雅黑" panose="020B050302020402020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54" name="TextBox 13"/>
            <p:cNvSpPr txBox="1">
              <a:spLocks noChangeArrowheads="1"/>
            </p:cNvSpPr>
            <p:nvPr/>
          </p:nvSpPr>
          <p:spPr bwMode="auto">
            <a:xfrm>
              <a:off x="611560" y="1770460"/>
              <a:ext cx="1494235"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200" dirty="0">
                  <a:solidFill>
                    <a:srgbClr val="445469"/>
                  </a:solidFill>
                  <a:latin typeface="Arial" panose="020B0604020202020204" pitchFamily="34" charset="0"/>
                  <a:ea typeface="微软雅黑" panose="020B0503020204020204" charset="-122"/>
                  <a:sym typeface="Arial" panose="020B0604020202020204" pitchFamily="34" charset="0"/>
                </a:rPr>
                <a:t>单击此处可编辑内容，根据您的需要自由拉伸文本框大小</a:t>
              </a:r>
              <a:endParaRPr lang="en-US" altLang="zh-CN" sz="1200" dirty="0">
                <a:solidFill>
                  <a:srgbClr val="445469"/>
                </a:solidFill>
                <a:latin typeface="Arial" panose="020B0604020202020204" pitchFamily="34" charset="0"/>
                <a:ea typeface="微软雅黑" panose="020B0503020204020204" charset="-122"/>
                <a:sym typeface="Arial" panose="020B0604020202020204" pitchFamily="34" charset="0"/>
              </a:endParaRPr>
            </a:p>
          </p:txBody>
        </p:sp>
      </p:grpSp>
      <p:grpSp>
        <p:nvGrpSpPr>
          <p:cNvPr id="55" name="组合 54"/>
          <p:cNvGrpSpPr/>
          <p:nvPr/>
        </p:nvGrpSpPr>
        <p:grpSpPr>
          <a:xfrm>
            <a:off x="9223200" y="2040411"/>
            <a:ext cx="2155545" cy="636735"/>
            <a:chOff x="6918300" y="1529953"/>
            <a:chExt cx="1616869" cy="477441"/>
          </a:xfrm>
        </p:grpSpPr>
        <p:sp>
          <p:nvSpPr>
            <p:cNvPr id="56" name="TextBox 13"/>
            <p:cNvSpPr txBox="1">
              <a:spLocks noChangeArrowheads="1"/>
            </p:cNvSpPr>
            <p:nvPr/>
          </p:nvSpPr>
          <p:spPr bwMode="auto">
            <a:xfrm>
              <a:off x="6918300" y="1529953"/>
              <a:ext cx="570309"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charset="-122"/>
                  <a:sym typeface="Arial" panose="020B0604020202020204" pitchFamily="34" charset="0"/>
                </a:rPr>
                <a:t>关键词</a:t>
              </a:r>
              <a:endParaRPr lang="en-US" altLang="zh-CN" sz="1600" dirty="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57" name="TextBox 13"/>
            <p:cNvSpPr txBox="1">
              <a:spLocks noChangeArrowheads="1"/>
            </p:cNvSpPr>
            <p:nvPr/>
          </p:nvSpPr>
          <p:spPr bwMode="auto">
            <a:xfrm>
              <a:off x="6989738" y="1731169"/>
              <a:ext cx="1545431"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dirty="0">
                  <a:solidFill>
                    <a:srgbClr val="445469"/>
                  </a:solidFill>
                  <a:latin typeface="Arial" panose="020B0604020202020204" pitchFamily="34" charset="0"/>
                  <a:ea typeface="微软雅黑" panose="020B0503020204020204" charset="-122"/>
                  <a:sym typeface="Arial" panose="020B0604020202020204" pitchFamily="34" charset="0"/>
                </a:rPr>
                <a:t>单击此处可编辑内容，根据您的需要自由拉伸文本框大小</a:t>
              </a:r>
              <a:endParaRPr lang="en-US" altLang="zh-CN" sz="1200" dirty="0">
                <a:solidFill>
                  <a:srgbClr val="445469"/>
                </a:solidFill>
                <a:latin typeface="Arial" panose="020B0604020202020204" pitchFamily="34" charset="0"/>
                <a:ea typeface="微软雅黑" panose="020B0503020204020204" charset="-122"/>
                <a:sym typeface="Arial" panose="020B0604020202020204" pitchFamily="34" charset="0"/>
              </a:endParaRPr>
            </a:p>
          </p:txBody>
        </p:sp>
      </p:grpSp>
      <p:grpSp>
        <p:nvGrpSpPr>
          <p:cNvPr id="58" name="组合 57"/>
          <p:cNvGrpSpPr/>
          <p:nvPr/>
        </p:nvGrpSpPr>
        <p:grpSpPr>
          <a:xfrm>
            <a:off x="1372446" y="4280893"/>
            <a:ext cx="1992053" cy="689134"/>
            <a:chOff x="1029469" y="3209926"/>
            <a:chExt cx="1494234" cy="516731"/>
          </a:xfrm>
        </p:grpSpPr>
        <p:sp>
          <p:nvSpPr>
            <p:cNvPr id="59" name="TextBox 13"/>
            <p:cNvSpPr txBox="1">
              <a:spLocks noChangeArrowheads="1"/>
            </p:cNvSpPr>
            <p:nvPr/>
          </p:nvSpPr>
          <p:spPr bwMode="auto">
            <a:xfrm>
              <a:off x="1921247" y="3209926"/>
              <a:ext cx="602456"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charset="-122"/>
                  <a:sym typeface="Arial" panose="020B0604020202020204" pitchFamily="34" charset="0"/>
                </a:rPr>
                <a:t>关键词</a:t>
              </a:r>
              <a:endParaRPr lang="en-US" altLang="zh-CN" sz="1600" dirty="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60" name="TextBox 13"/>
            <p:cNvSpPr txBox="1">
              <a:spLocks noChangeArrowheads="1"/>
            </p:cNvSpPr>
            <p:nvPr/>
          </p:nvSpPr>
          <p:spPr bwMode="auto">
            <a:xfrm>
              <a:off x="1029469" y="3449242"/>
              <a:ext cx="1494234"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200">
                  <a:solidFill>
                    <a:srgbClr val="445469"/>
                  </a:solidFill>
                  <a:latin typeface="Arial" panose="020B0604020202020204" pitchFamily="34" charset="0"/>
                  <a:ea typeface="微软雅黑" panose="020B0503020204020204" charset="-122"/>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charset="-122"/>
                <a:sym typeface="Arial" panose="020B0604020202020204" pitchFamily="34" charset="0"/>
              </a:endParaRPr>
            </a:p>
          </p:txBody>
        </p:sp>
      </p:grpSp>
      <p:grpSp>
        <p:nvGrpSpPr>
          <p:cNvPr id="61" name="组合 60"/>
          <p:cNvGrpSpPr/>
          <p:nvPr/>
        </p:nvGrpSpPr>
        <p:grpSpPr>
          <a:xfrm>
            <a:off x="8878757" y="4085584"/>
            <a:ext cx="2155545" cy="636735"/>
            <a:chOff x="6659934" y="3063478"/>
            <a:chExt cx="1616869" cy="477441"/>
          </a:xfrm>
        </p:grpSpPr>
        <p:sp>
          <p:nvSpPr>
            <p:cNvPr id="62" name="TextBox 13"/>
            <p:cNvSpPr txBox="1">
              <a:spLocks noChangeArrowheads="1"/>
            </p:cNvSpPr>
            <p:nvPr/>
          </p:nvSpPr>
          <p:spPr bwMode="auto">
            <a:xfrm>
              <a:off x="6659934" y="3063478"/>
              <a:ext cx="57150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charset="-122"/>
                  <a:sym typeface="Arial" panose="020B0604020202020204" pitchFamily="34" charset="0"/>
                </a:rPr>
                <a:t>关键词</a:t>
              </a:r>
              <a:endParaRPr lang="en-US" altLang="zh-CN" sz="1600" dirty="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63" name="TextBox 13"/>
            <p:cNvSpPr txBox="1">
              <a:spLocks noChangeArrowheads="1"/>
            </p:cNvSpPr>
            <p:nvPr/>
          </p:nvSpPr>
          <p:spPr bwMode="auto">
            <a:xfrm>
              <a:off x="6731372" y="3263504"/>
              <a:ext cx="1545431"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charset="-122"/>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charset="-122"/>
                <a:sym typeface="Arial" panose="020B0604020202020204" pitchFamily="34" charset="0"/>
              </a:endParaRPr>
            </a:p>
          </p:txBody>
        </p:sp>
      </p:grpSp>
      <p:grpSp>
        <p:nvGrpSpPr>
          <p:cNvPr id="64" name="组合 63"/>
          <p:cNvGrpSpPr/>
          <p:nvPr/>
        </p:nvGrpSpPr>
        <p:grpSpPr>
          <a:xfrm>
            <a:off x="6704165" y="5259018"/>
            <a:ext cx="2155545" cy="636735"/>
            <a:chOff x="5028778" y="3943350"/>
            <a:chExt cx="1616869" cy="477441"/>
          </a:xfrm>
        </p:grpSpPr>
        <p:sp>
          <p:nvSpPr>
            <p:cNvPr id="65" name="TextBox 13"/>
            <p:cNvSpPr txBox="1">
              <a:spLocks noChangeArrowheads="1"/>
            </p:cNvSpPr>
            <p:nvPr/>
          </p:nvSpPr>
          <p:spPr bwMode="auto">
            <a:xfrm>
              <a:off x="5028778" y="3943350"/>
              <a:ext cx="57150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rgbClr val="445469"/>
                  </a:solidFill>
                  <a:latin typeface="Arial" panose="020B0604020202020204" pitchFamily="34" charset="0"/>
                  <a:ea typeface="微软雅黑" panose="020B050302020402020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66" name="TextBox 13"/>
            <p:cNvSpPr txBox="1">
              <a:spLocks noChangeArrowheads="1"/>
            </p:cNvSpPr>
            <p:nvPr/>
          </p:nvSpPr>
          <p:spPr bwMode="auto">
            <a:xfrm>
              <a:off x="5100216" y="4144566"/>
              <a:ext cx="1545431"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charset="-122"/>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charset="-122"/>
                <a:sym typeface="Arial" panose="020B0604020202020204" pitchFamily="34" charset="0"/>
              </a:endParaRPr>
            </a:p>
          </p:txBody>
        </p:sp>
      </p:grpSp>
      <p:sp>
        <p:nvSpPr>
          <p:cNvPr id="67" name="TextBox 66"/>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advTm="7362">
        <p14:vortex dir="r"/>
      </p:transition>
    </mc:Choice>
    <mc:Fallback>
      <p:transition spd="slow" advTm="73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p:cTn id="18" dur="500" fill="hold"/>
                                        <p:tgtEl>
                                          <p:spTgt spid="44"/>
                                        </p:tgtEl>
                                        <p:attrNameLst>
                                          <p:attrName>ppt_w</p:attrName>
                                        </p:attrNameLst>
                                      </p:cBhvr>
                                      <p:tavLst>
                                        <p:tav tm="0">
                                          <p:val>
                                            <p:fltVal val="0"/>
                                          </p:val>
                                        </p:tav>
                                        <p:tav tm="100000">
                                          <p:val>
                                            <p:strVal val="#ppt_w"/>
                                          </p:val>
                                        </p:tav>
                                      </p:tavLst>
                                    </p:anim>
                                    <p:anim calcmode="lin" valueType="num">
                                      <p:cBhvr>
                                        <p:cTn id="19" dur="500" fill="hold"/>
                                        <p:tgtEl>
                                          <p:spTgt spid="44"/>
                                        </p:tgtEl>
                                        <p:attrNameLst>
                                          <p:attrName>ppt_h</p:attrName>
                                        </p:attrNameLst>
                                      </p:cBhvr>
                                      <p:tavLst>
                                        <p:tav tm="0">
                                          <p:val>
                                            <p:fltVal val="0"/>
                                          </p:val>
                                        </p:tav>
                                        <p:tav tm="100000">
                                          <p:val>
                                            <p:strVal val="#ppt_h"/>
                                          </p:val>
                                        </p:tav>
                                      </p:tavLst>
                                    </p:anim>
                                    <p:anim calcmode="lin" valueType="num">
                                      <p:cBhvr>
                                        <p:cTn id="20" dur="500" fill="hold"/>
                                        <p:tgtEl>
                                          <p:spTgt spid="44"/>
                                        </p:tgtEl>
                                        <p:attrNameLst>
                                          <p:attrName>style.rotation</p:attrName>
                                        </p:attrNameLst>
                                      </p:cBhvr>
                                      <p:tavLst>
                                        <p:tav tm="0">
                                          <p:val>
                                            <p:fltVal val="360"/>
                                          </p:val>
                                        </p:tav>
                                        <p:tav tm="100000">
                                          <p:val>
                                            <p:fltVal val="0"/>
                                          </p:val>
                                        </p:tav>
                                      </p:tavLst>
                                    </p:anim>
                                    <p:animEffect transition="in" filter="fade">
                                      <p:cBhvr>
                                        <p:cTn id="21" dur="500"/>
                                        <p:tgtEl>
                                          <p:spTgt spid="4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right)">
                                      <p:cBhvr>
                                        <p:cTn id="26" dur="500"/>
                                        <p:tgtEl>
                                          <p:spTgt spid="51"/>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wipe(right)">
                                      <p:cBhvr>
                                        <p:cTn id="29" dur="500"/>
                                        <p:tgtEl>
                                          <p:spTgt spid="50"/>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up)">
                                      <p:cBhvr>
                                        <p:cTn id="32" dur="500"/>
                                        <p:tgtEl>
                                          <p:spTgt spid="4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left)">
                                      <p:cBhvr>
                                        <p:cTn id="35" dur="500"/>
                                        <p:tgtEl>
                                          <p:spTgt spid="4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wipe(left)">
                                      <p:cBhvr>
                                        <p:cTn id="38" dur="500"/>
                                        <p:tgtEl>
                                          <p:spTgt spid="4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p:cTn id="43" dur="500" fill="hold"/>
                                        <p:tgtEl>
                                          <p:spTgt spid="32"/>
                                        </p:tgtEl>
                                        <p:attrNameLst>
                                          <p:attrName>ppt_w</p:attrName>
                                        </p:attrNameLst>
                                      </p:cBhvr>
                                      <p:tavLst>
                                        <p:tav tm="0">
                                          <p:val>
                                            <p:fltVal val="0"/>
                                          </p:val>
                                        </p:tav>
                                        <p:tav tm="100000">
                                          <p:val>
                                            <p:strVal val="#ppt_w"/>
                                          </p:val>
                                        </p:tav>
                                      </p:tavLst>
                                    </p:anim>
                                    <p:anim calcmode="lin" valueType="num">
                                      <p:cBhvr>
                                        <p:cTn id="44" dur="500" fill="hold"/>
                                        <p:tgtEl>
                                          <p:spTgt spid="32"/>
                                        </p:tgtEl>
                                        <p:attrNameLst>
                                          <p:attrName>ppt_h</p:attrName>
                                        </p:attrNameLst>
                                      </p:cBhvr>
                                      <p:tavLst>
                                        <p:tav tm="0">
                                          <p:val>
                                            <p:fltVal val="0"/>
                                          </p:val>
                                        </p:tav>
                                        <p:tav tm="100000">
                                          <p:val>
                                            <p:strVal val="#ppt_h"/>
                                          </p:val>
                                        </p:tav>
                                      </p:tavLst>
                                    </p:anim>
                                    <p:animEffect transition="in" filter="fade">
                                      <p:cBhvr>
                                        <p:cTn id="45" dur="500"/>
                                        <p:tgtEl>
                                          <p:spTgt spid="32"/>
                                        </p:tgtEl>
                                      </p:cBhvr>
                                    </p:animEffect>
                                  </p:childTnLst>
                                </p:cTn>
                              </p:par>
                              <p:par>
                                <p:cTn id="46" presetID="53" presetClass="entr" presetSubtype="16"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anim calcmode="lin" valueType="num">
                                      <p:cBhvr>
                                        <p:cTn id="48" dur="500" fill="hold"/>
                                        <p:tgtEl>
                                          <p:spTgt spid="38"/>
                                        </p:tgtEl>
                                        <p:attrNameLst>
                                          <p:attrName>ppt_w</p:attrName>
                                        </p:attrNameLst>
                                      </p:cBhvr>
                                      <p:tavLst>
                                        <p:tav tm="0">
                                          <p:val>
                                            <p:fltVal val="0"/>
                                          </p:val>
                                        </p:tav>
                                        <p:tav tm="100000">
                                          <p:val>
                                            <p:strVal val="#ppt_w"/>
                                          </p:val>
                                        </p:tav>
                                      </p:tavLst>
                                    </p:anim>
                                    <p:anim calcmode="lin" valueType="num">
                                      <p:cBhvr>
                                        <p:cTn id="49" dur="500" fill="hold"/>
                                        <p:tgtEl>
                                          <p:spTgt spid="38"/>
                                        </p:tgtEl>
                                        <p:attrNameLst>
                                          <p:attrName>ppt_h</p:attrName>
                                        </p:attrNameLst>
                                      </p:cBhvr>
                                      <p:tavLst>
                                        <p:tav tm="0">
                                          <p:val>
                                            <p:fltVal val="0"/>
                                          </p:val>
                                        </p:tav>
                                        <p:tav tm="100000">
                                          <p:val>
                                            <p:strVal val="#ppt_h"/>
                                          </p:val>
                                        </p:tav>
                                      </p:tavLst>
                                    </p:anim>
                                    <p:animEffect transition="in" filter="fade">
                                      <p:cBhvr>
                                        <p:cTn id="50" dur="500"/>
                                        <p:tgtEl>
                                          <p:spTgt spid="38"/>
                                        </p:tgtEl>
                                      </p:cBhvr>
                                    </p:animEffect>
                                  </p:childTnLst>
                                </p:cTn>
                              </p:par>
                              <p:par>
                                <p:cTn id="51" presetID="53" presetClass="entr" presetSubtype="16"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cBhvr>
                                        <p:cTn id="53" dur="500" fill="hold"/>
                                        <p:tgtEl>
                                          <p:spTgt spid="41"/>
                                        </p:tgtEl>
                                        <p:attrNameLst>
                                          <p:attrName>ppt_w</p:attrName>
                                        </p:attrNameLst>
                                      </p:cBhvr>
                                      <p:tavLst>
                                        <p:tav tm="0">
                                          <p:val>
                                            <p:fltVal val="0"/>
                                          </p:val>
                                        </p:tav>
                                        <p:tav tm="100000">
                                          <p:val>
                                            <p:strVal val="#ppt_w"/>
                                          </p:val>
                                        </p:tav>
                                      </p:tavLst>
                                    </p:anim>
                                    <p:anim calcmode="lin" valueType="num">
                                      <p:cBhvr>
                                        <p:cTn id="54" dur="500" fill="hold"/>
                                        <p:tgtEl>
                                          <p:spTgt spid="41"/>
                                        </p:tgtEl>
                                        <p:attrNameLst>
                                          <p:attrName>ppt_h</p:attrName>
                                        </p:attrNameLst>
                                      </p:cBhvr>
                                      <p:tavLst>
                                        <p:tav tm="0">
                                          <p:val>
                                            <p:fltVal val="0"/>
                                          </p:val>
                                        </p:tav>
                                        <p:tav tm="100000">
                                          <p:val>
                                            <p:strVal val="#ppt_h"/>
                                          </p:val>
                                        </p:tav>
                                      </p:tavLst>
                                    </p:anim>
                                    <p:animEffect transition="in" filter="fade">
                                      <p:cBhvr>
                                        <p:cTn id="55" dur="500"/>
                                        <p:tgtEl>
                                          <p:spTgt spid="41"/>
                                        </p:tgtEl>
                                      </p:cBhvr>
                                    </p:animEffect>
                                  </p:childTnLst>
                                </p:cTn>
                              </p:par>
                              <p:par>
                                <p:cTn id="56" presetID="53" presetClass="entr" presetSubtype="16"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p:cTn id="58" dur="500" fill="hold"/>
                                        <p:tgtEl>
                                          <p:spTgt spid="35"/>
                                        </p:tgtEl>
                                        <p:attrNameLst>
                                          <p:attrName>ppt_w</p:attrName>
                                        </p:attrNameLst>
                                      </p:cBhvr>
                                      <p:tavLst>
                                        <p:tav tm="0">
                                          <p:val>
                                            <p:fltVal val="0"/>
                                          </p:val>
                                        </p:tav>
                                        <p:tav tm="100000">
                                          <p:val>
                                            <p:strVal val="#ppt_w"/>
                                          </p:val>
                                        </p:tav>
                                      </p:tavLst>
                                    </p:anim>
                                    <p:anim calcmode="lin" valueType="num">
                                      <p:cBhvr>
                                        <p:cTn id="59" dur="500" fill="hold"/>
                                        <p:tgtEl>
                                          <p:spTgt spid="35"/>
                                        </p:tgtEl>
                                        <p:attrNameLst>
                                          <p:attrName>ppt_h</p:attrName>
                                        </p:attrNameLst>
                                      </p:cBhvr>
                                      <p:tavLst>
                                        <p:tav tm="0">
                                          <p:val>
                                            <p:fltVal val="0"/>
                                          </p:val>
                                        </p:tav>
                                        <p:tav tm="100000">
                                          <p:val>
                                            <p:strVal val="#ppt_h"/>
                                          </p:val>
                                        </p:tav>
                                      </p:tavLst>
                                    </p:anim>
                                    <p:animEffect transition="in" filter="fade">
                                      <p:cBhvr>
                                        <p:cTn id="60" dur="500"/>
                                        <p:tgtEl>
                                          <p:spTgt spid="35"/>
                                        </p:tgtEl>
                                      </p:cBhvr>
                                    </p:animEffect>
                                  </p:childTnLst>
                                </p:cTn>
                              </p:par>
                              <p:par>
                                <p:cTn id="61" presetID="53" presetClass="entr" presetSubtype="16"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p:cTn id="63" dur="500" fill="hold"/>
                                        <p:tgtEl>
                                          <p:spTgt spid="29"/>
                                        </p:tgtEl>
                                        <p:attrNameLst>
                                          <p:attrName>ppt_w</p:attrName>
                                        </p:attrNameLst>
                                      </p:cBhvr>
                                      <p:tavLst>
                                        <p:tav tm="0">
                                          <p:val>
                                            <p:fltVal val="0"/>
                                          </p:val>
                                        </p:tav>
                                        <p:tav tm="100000">
                                          <p:val>
                                            <p:strVal val="#ppt_w"/>
                                          </p:val>
                                        </p:tav>
                                      </p:tavLst>
                                    </p:anim>
                                    <p:anim calcmode="lin" valueType="num">
                                      <p:cBhvr>
                                        <p:cTn id="64" dur="500" fill="hold"/>
                                        <p:tgtEl>
                                          <p:spTgt spid="29"/>
                                        </p:tgtEl>
                                        <p:attrNameLst>
                                          <p:attrName>ppt_h</p:attrName>
                                        </p:attrNameLst>
                                      </p:cBhvr>
                                      <p:tavLst>
                                        <p:tav tm="0">
                                          <p:val>
                                            <p:fltVal val="0"/>
                                          </p:val>
                                        </p:tav>
                                        <p:tav tm="100000">
                                          <p:val>
                                            <p:strVal val="#ppt_h"/>
                                          </p:val>
                                        </p:tav>
                                      </p:tavLst>
                                    </p:anim>
                                    <p:animEffect transition="in" filter="fade">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nodeType="click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randombar(horizontal)">
                                      <p:cBhvr>
                                        <p:cTn id="70" dur="500"/>
                                        <p:tgtEl>
                                          <p:spTgt spid="52"/>
                                        </p:tgtEl>
                                      </p:cBhvr>
                                    </p:animEffect>
                                  </p:childTnLst>
                                </p:cTn>
                              </p:par>
                              <p:par>
                                <p:cTn id="71" presetID="14" presetClass="entr" presetSubtype="10" fill="hold" nodeType="with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randombar(horizontal)">
                                      <p:cBhvr>
                                        <p:cTn id="73" dur="500"/>
                                        <p:tgtEl>
                                          <p:spTgt spid="58"/>
                                        </p:tgtEl>
                                      </p:cBhvr>
                                    </p:animEffect>
                                  </p:childTnLst>
                                </p:cTn>
                              </p:par>
                              <p:par>
                                <p:cTn id="74" presetID="14" presetClass="entr" presetSubtype="10" fill="hold" nodeType="withEffect">
                                  <p:stCondLst>
                                    <p:cond delay="0"/>
                                  </p:stCondLst>
                                  <p:childTnLst>
                                    <p:set>
                                      <p:cBhvr>
                                        <p:cTn id="75" dur="1" fill="hold">
                                          <p:stCondLst>
                                            <p:cond delay="0"/>
                                          </p:stCondLst>
                                        </p:cTn>
                                        <p:tgtEl>
                                          <p:spTgt spid="64"/>
                                        </p:tgtEl>
                                        <p:attrNameLst>
                                          <p:attrName>style.visibility</p:attrName>
                                        </p:attrNameLst>
                                      </p:cBhvr>
                                      <p:to>
                                        <p:strVal val="visible"/>
                                      </p:to>
                                    </p:set>
                                    <p:animEffect transition="in" filter="randombar(horizontal)">
                                      <p:cBhvr>
                                        <p:cTn id="76" dur="500"/>
                                        <p:tgtEl>
                                          <p:spTgt spid="64"/>
                                        </p:tgtEl>
                                      </p:cBhvr>
                                    </p:animEffect>
                                  </p:childTnLst>
                                </p:cTn>
                              </p:par>
                              <p:par>
                                <p:cTn id="77" presetID="14" presetClass="entr" presetSubtype="10" fill="hold" nodeType="withEffect">
                                  <p:stCondLst>
                                    <p:cond delay="0"/>
                                  </p:stCondLst>
                                  <p:childTnLst>
                                    <p:set>
                                      <p:cBhvr>
                                        <p:cTn id="78" dur="1" fill="hold">
                                          <p:stCondLst>
                                            <p:cond delay="0"/>
                                          </p:stCondLst>
                                        </p:cTn>
                                        <p:tgtEl>
                                          <p:spTgt spid="61"/>
                                        </p:tgtEl>
                                        <p:attrNameLst>
                                          <p:attrName>style.visibility</p:attrName>
                                        </p:attrNameLst>
                                      </p:cBhvr>
                                      <p:to>
                                        <p:strVal val="visible"/>
                                      </p:to>
                                    </p:set>
                                    <p:animEffect transition="in" filter="randombar(horizontal)">
                                      <p:cBhvr>
                                        <p:cTn id="79" dur="500"/>
                                        <p:tgtEl>
                                          <p:spTgt spid="61"/>
                                        </p:tgtEl>
                                      </p:cBhvr>
                                    </p:animEffect>
                                  </p:childTnLst>
                                </p:cTn>
                              </p:par>
                              <p:par>
                                <p:cTn id="80" presetID="14" presetClass="entr" presetSubtype="10" fill="hold" nodeType="with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randombar(horizontal)">
                                      <p:cBhvr>
                                        <p:cTn id="82" dur="500"/>
                                        <p:tgtEl>
                                          <p:spTgt spid="55"/>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1000"/>
                                        <p:tgtEl>
                                          <p:spTgt spid="28"/>
                                        </p:tgtEl>
                                      </p:cBhvr>
                                    </p:animEffect>
                                    <p:anim calcmode="lin" valueType="num">
                                      <p:cBhvr>
                                        <p:cTn id="88" dur="1000" fill="hold"/>
                                        <p:tgtEl>
                                          <p:spTgt spid="28"/>
                                        </p:tgtEl>
                                        <p:attrNameLst>
                                          <p:attrName>ppt_x</p:attrName>
                                        </p:attrNameLst>
                                      </p:cBhvr>
                                      <p:tavLst>
                                        <p:tav tm="0">
                                          <p:val>
                                            <p:strVal val="#ppt_x"/>
                                          </p:val>
                                        </p:tav>
                                        <p:tav tm="100000">
                                          <p:val>
                                            <p:strVal val="#ppt_x"/>
                                          </p:val>
                                        </p:tav>
                                      </p:tavLst>
                                    </p:anim>
                                    <p:anim calcmode="lin" valueType="num">
                                      <p:cBhvr>
                                        <p:cTn id="89" dur="1000" fill="hold"/>
                                        <p:tgtEl>
                                          <p:spTgt spid="28"/>
                                        </p:tgtEl>
                                        <p:attrNameLst>
                                          <p:attrName>ppt_y</p:attrName>
                                        </p:attrNameLst>
                                      </p:cBhvr>
                                      <p:tavLst>
                                        <p:tav tm="0">
                                          <p:val>
                                            <p:strVal val="#ppt_y+.1"/>
                                          </p:val>
                                        </p:tav>
                                        <p:tav tm="100000">
                                          <p:val>
                                            <p:strVal val="#ppt_y"/>
                                          </p:val>
                                        </p:tav>
                                      </p:tavLst>
                                    </p:anim>
                                  </p:childTnLst>
                                </p:cTn>
                              </p:par>
                              <p:par>
                                <p:cTn id="90" presetID="22" presetClass="entr" presetSubtype="1" fill="hold" grpId="0" nodeType="withEffect">
                                  <p:stCondLst>
                                    <p:cond delay="0"/>
                                  </p:stCondLst>
                                  <p:iterate type="lt">
                                    <p:tmPct val="10000"/>
                                  </p:iterate>
                                  <p:childTnLst>
                                    <p:set>
                                      <p:cBhvr>
                                        <p:cTn id="91" dur="1" fill="hold">
                                          <p:stCondLst>
                                            <p:cond delay="0"/>
                                          </p:stCondLst>
                                        </p:cTn>
                                        <p:tgtEl>
                                          <p:spTgt spid="67"/>
                                        </p:tgtEl>
                                        <p:attrNameLst>
                                          <p:attrName>style.visibility</p:attrName>
                                        </p:attrNameLst>
                                      </p:cBhvr>
                                      <p:to>
                                        <p:strVal val="visible"/>
                                      </p:to>
                                    </p:set>
                                    <p:animEffect transition="in" filter="wipe(up)">
                                      <p:cBhvr>
                                        <p:cTn id="9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1" grpId="0" animBg="1"/>
      <p:bldP spid="6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平行四边形 6"/>
          <p:cNvSpPr/>
          <p:nvPr/>
        </p:nvSpPr>
        <p:spPr>
          <a:xfrm rot="19054710">
            <a:off x="-2686939" y="-217946"/>
            <a:ext cx="7698996" cy="4948526"/>
          </a:xfrm>
          <a:custGeom>
            <a:avLst/>
            <a:gdLst>
              <a:gd name="connsiteX0" fmla="*/ 0 w 11045762"/>
              <a:gd name="connsiteY0" fmla="*/ 9707538 h 9707538"/>
              <a:gd name="connsiteX1" fmla="*/ 2426885 w 11045762"/>
              <a:gd name="connsiteY1" fmla="*/ 0 h 9707538"/>
              <a:gd name="connsiteX2" fmla="*/ 11045762 w 11045762"/>
              <a:gd name="connsiteY2" fmla="*/ 0 h 9707538"/>
              <a:gd name="connsiteX3" fmla="*/ 8618878 w 11045762"/>
              <a:gd name="connsiteY3" fmla="*/ 9707538 h 9707538"/>
              <a:gd name="connsiteX4" fmla="*/ 0 w 11045762"/>
              <a:gd name="connsiteY4" fmla="*/ 9707538 h 9707538"/>
              <a:gd name="connsiteX0-1" fmla="*/ 0 w 9882791"/>
              <a:gd name="connsiteY0-2" fmla="*/ 9707538 h 9707538"/>
              <a:gd name="connsiteX1-3" fmla="*/ 2426885 w 9882791"/>
              <a:gd name="connsiteY1-4" fmla="*/ 0 h 9707538"/>
              <a:gd name="connsiteX2-5" fmla="*/ 9882791 w 9882791"/>
              <a:gd name="connsiteY2-6" fmla="*/ 4599821 h 9707538"/>
              <a:gd name="connsiteX3-7" fmla="*/ 8618878 w 9882791"/>
              <a:gd name="connsiteY3-8" fmla="*/ 9707538 h 9707538"/>
              <a:gd name="connsiteX4-9" fmla="*/ 0 w 9882791"/>
              <a:gd name="connsiteY4-10" fmla="*/ 9707538 h 9707538"/>
              <a:gd name="connsiteX0-11" fmla="*/ 0 w 9882791"/>
              <a:gd name="connsiteY0-12" fmla="*/ 6985971 h 6985971"/>
              <a:gd name="connsiteX1-13" fmla="*/ 4894619 w 9882791"/>
              <a:gd name="connsiteY1-14" fmla="*/ 0 h 6985971"/>
              <a:gd name="connsiteX2-15" fmla="*/ 9882791 w 9882791"/>
              <a:gd name="connsiteY2-16" fmla="*/ 1878254 h 6985971"/>
              <a:gd name="connsiteX3-17" fmla="*/ 8618878 w 9882791"/>
              <a:gd name="connsiteY3-18" fmla="*/ 6985971 h 6985971"/>
              <a:gd name="connsiteX4-19" fmla="*/ 0 w 9882791"/>
              <a:gd name="connsiteY4-20" fmla="*/ 6985971 h 6985971"/>
              <a:gd name="connsiteX0-21" fmla="*/ 0 w 8749194"/>
              <a:gd name="connsiteY0-22" fmla="*/ 6960138 h 6985971"/>
              <a:gd name="connsiteX1-23" fmla="*/ 3761022 w 8749194"/>
              <a:gd name="connsiteY1-24" fmla="*/ 0 h 6985971"/>
              <a:gd name="connsiteX2-25" fmla="*/ 8749194 w 8749194"/>
              <a:gd name="connsiteY2-26" fmla="*/ 1878254 h 6985971"/>
              <a:gd name="connsiteX3-27" fmla="*/ 7485281 w 8749194"/>
              <a:gd name="connsiteY3-28" fmla="*/ 6985971 h 6985971"/>
              <a:gd name="connsiteX4-29" fmla="*/ 0 w 8749194"/>
              <a:gd name="connsiteY4-30" fmla="*/ 6960138 h 6985971"/>
              <a:gd name="connsiteX0-31" fmla="*/ 0 w 8749194"/>
              <a:gd name="connsiteY0-32" fmla="*/ 5081884 h 5107717"/>
              <a:gd name="connsiteX1-33" fmla="*/ 4678005 w 8749194"/>
              <a:gd name="connsiteY1-34" fmla="*/ 5340 h 5107717"/>
              <a:gd name="connsiteX2-35" fmla="*/ 8749194 w 8749194"/>
              <a:gd name="connsiteY2-36" fmla="*/ 0 h 5107717"/>
              <a:gd name="connsiteX3-37" fmla="*/ 7485281 w 8749194"/>
              <a:gd name="connsiteY3-38" fmla="*/ 5107717 h 5107717"/>
              <a:gd name="connsiteX4-39" fmla="*/ 0 w 8749194"/>
              <a:gd name="connsiteY4-40" fmla="*/ 5081884 h 5107717"/>
              <a:gd name="connsiteX0-41" fmla="*/ 0 w 8045273"/>
              <a:gd name="connsiteY0-42" fmla="*/ 5076544 h 5102377"/>
              <a:gd name="connsiteX1-43" fmla="*/ 4678005 w 8045273"/>
              <a:gd name="connsiteY1-44" fmla="*/ 0 h 5102377"/>
              <a:gd name="connsiteX2-45" fmla="*/ 8045273 w 8045273"/>
              <a:gd name="connsiteY2-46" fmla="*/ 2842247 h 5102377"/>
              <a:gd name="connsiteX3-47" fmla="*/ 7485281 w 8045273"/>
              <a:gd name="connsiteY3-48" fmla="*/ 5102377 h 5102377"/>
              <a:gd name="connsiteX4-49" fmla="*/ 0 w 8045273"/>
              <a:gd name="connsiteY4-50" fmla="*/ 5076544 h 5102377"/>
              <a:gd name="connsiteX0-51" fmla="*/ 0 w 7928889"/>
              <a:gd name="connsiteY0-52" fmla="*/ 5076544 h 5102377"/>
              <a:gd name="connsiteX1-53" fmla="*/ 4678005 w 7928889"/>
              <a:gd name="connsiteY1-54" fmla="*/ 0 h 5102377"/>
              <a:gd name="connsiteX2-55" fmla="*/ 7928889 w 7928889"/>
              <a:gd name="connsiteY2-56" fmla="*/ 3057629 h 5102377"/>
              <a:gd name="connsiteX3-57" fmla="*/ 7485281 w 7928889"/>
              <a:gd name="connsiteY3-58" fmla="*/ 5102377 h 5102377"/>
              <a:gd name="connsiteX4-59" fmla="*/ 0 w 7928889"/>
              <a:gd name="connsiteY4-60" fmla="*/ 5076544 h 5102377"/>
              <a:gd name="connsiteX0-61" fmla="*/ 0 w 7928889"/>
              <a:gd name="connsiteY0-62" fmla="*/ 4971347 h 4997180"/>
              <a:gd name="connsiteX1-63" fmla="*/ 4581874 w 7928889"/>
              <a:gd name="connsiteY1-64" fmla="*/ 0 h 4997180"/>
              <a:gd name="connsiteX2-65" fmla="*/ 7928889 w 7928889"/>
              <a:gd name="connsiteY2-66" fmla="*/ 2952432 h 4997180"/>
              <a:gd name="connsiteX3-67" fmla="*/ 7485281 w 7928889"/>
              <a:gd name="connsiteY3-68" fmla="*/ 4997180 h 4997180"/>
              <a:gd name="connsiteX4-69" fmla="*/ 0 w 7928889"/>
              <a:gd name="connsiteY4-70" fmla="*/ 4971347 h 4997180"/>
              <a:gd name="connsiteX0-71" fmla="*/ 0 w 7698996"/>
              <a:gd name="connsiteY0-72" fmla="*/ 5036645 h 5036645"/>
              <a:gd name="connsiteX1-73" fmla="*/ 4351981 w 7698996"/>
              <a:gd name="connsiteY1-74" fmla="*/ 0 h 5036645"/>
              <a:gd name="connsiteX2-75" fmla="*/ 7698996 w 7698996"/>
              <a:gd name="connsiteY2-76" fmla="*/ 2952432 h 5036645"/>
              <a:gd name="connsiteX3-77" fmla="*/ 7255388 w 7698996"/>
              <a:gd name="connsiteY3-78" fmla="*/ 4997180 h 5036645"/>
              <a:gd name="connsiteX4-79" fmla="*/ 0 w 7698996"/>
              <a:gd name="connsiteY4-80" fmla="*/ 5036645 h 5036645"/>
              <a:gd name="connsiteX0-81" fmla="*/ 0 w 7698996"/>
              <a:gd name="connsiteY0-82" fmla="*/ 4948526 h 4948526"/>
              <a:gd name="connsiteX1-83" fmla="*/ 4448410 w 7698996"/>
              <a:gd name="connsiteY1-84" fmla="*/ 0 h 4948526"/>
              <a:gd name="connsiteX2-85" fmla="*/ 7698996 w 7698996"/>
              <a:gd name="connsiteY2-86" fmla="*/ 2864313 h 4948526"/>
              <a:gd name="connsiteX3-87" fmla="*/ 7255388 w 7698996"/>
              <a:gd name="connsiteY3-88" fmla="*/ 4909061 h 4948526"/>
              <a:gd name="connsiteX4-89" fmla="*/ 0 w 7698996"/>
              <a:gd name="connsiteY4-90" fmla="*/ 4948526 h 494852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698996" h="4948526">
                <a:moveTo>
                  <a:pt x="0" y="4948526"/>
                </a:moveTo>
                <a:lnTo>
                  <a:pt x="4448410" y="0"/>
                </a:lnTo>
                <a:lnTo>
                  <a:pt x="7698996" y="2864313"/>
                </a:lnTo>
                <a:lnTo>
                  <a:pt x="7255388" y="4909061"/>
                </a:lnTo>
                <a:lnTo>
                  <a:pt x="0" y="4948526"/>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平行四边形 5"/>
          <p:cNvSpPr/>
          <p:nvPr/>
        </p:nvSpPr>
        <p:spPr>
          <a:xfrm rot="19054710">
            <a:off x="-2645589" y="-237749"/>
            <a:ext cx="7583823" cy="4895927"/>
          </a:xfrm>
          <a:custGeom>
            <a:avLst/>
            <a:gdLst>
              <a:gd name="connsiteX0" fmla="*/ 0 w 11045762"/>
              <a:gd name="connsiteY0" fmla="*/ 9707538 h 9707538"/>
              <a:gd name="connsiteX1" fmla="*/ 2426885 w 11045762"/>
              <a:gd name="connsiteY1" fmla="*/ 0 h 9707538"/>
              <a:gd name="connsiteX2" fmla="*/ 11045762 w 11045762"/>
              <a:gd name="connsiteY2" fmla="*/ 0 h 9707538"/>
              <a:gd name="connsiteX3" fmla="*/ 8618878 w 11045762"/>
              <a:gd name="connsiteY3" fmla="*/ 9707538 h 9707538"/>
              <a:gd name="connsiteX4" fmla="*/ 0 w 11045762"/>
              <a:gd name="connsiteY4" fmla="*/ 9707538 h 9707538"/>
              <a:gd name="connsiteX0-1" fmla="*/ 0 w 11045762"/>
              <a:gd name="connsiteY0-2" fmla="*/ 9707538 h 9707538"/>
              <a:gd name="connsiteX1-3" fmla="*/ 5076745 w 11045762"/>
              <a:gd name="connsiteY1-4" fmla="*/ 3032780 h 9707538"/>
              <a:gd name="connsiteX2-5" fmla="*/ 11045762 w 11045762"/>
              <a:gd name="connsiteY2-6" fmla="*/ 0 h 9707538"/>
              <a:gd name="connsiteX3-7" fmla="*/ 8618878 w 11045762"/>
              <a:gd name="connsiteY3-8" fmla="*/ 9707538 h 9707538"/>
              <a:gd name="connsiteX4-9" fmla="*/ 0 w 11045762"/>
              <a:gd name="connsiteY4-10" fmla="*/ 9707538 h 9707538"/>
              <a:gd name="connsiteX0-11" fmla="*/ 0 w 9828527"/>
              <a:gd name="connsiteY0-12" fmla="*/ 6674758 h 6674758"/>
              <a:gd name="connsiteX1-13" fmla="*/ 5076745 w 9828527"/>
              <a:gd name="connsiteY1-14" fmla="*/ 0 h 6674758"/>
              <a:gd name="connsiteX2-15" fmla="*/ 9828527 w 9828527"/>
              <a:gd name="connsiteY2-16" fmla="*/ 1855276 h 6674758"/>
              <a:gd name="connsiteX3-17" fmla="*/ 8618878 w 9828527"/>
              <a:gd name="connsiteY3-18" fmla="*/ 6674758 h 6674758"/>
              <a:gd name="connsiteX4-19" fmla="*/ 0 w 9828527"/>
              <a:gd name="connsiteY4-20" fmla="*/ 6674758 h 6674758"/>
              <a:gd name="connsiteX0-21" fmla="*/ 0 w 9828527"/>
              <a:gd name="connsiteY0-22" fmla="*/ 5326224 h 5326224"/>
              <a:gd name="connsiteX1-23" fmla="*/ 5742679 w 9828527"/>
              <a:gd name="connsiteY1-24" fmla="*/ 0 h 5326224"/>
              <a:gd name="connsiteX2-25" fmla="*/ 9828527 w 9828527"/>
              <a:gd name="connsiteY2-26" fmla="*/ 506742 h 5326224"/>
              <a:gd name="connsiteX3-27" fmla="*/ 8618878 w 9828527"/>
              <a:gd name="connsiteY3-28" fmla="*/ 5326224 h 5326224"/>
              <a:gd name="connsiteX4-29" fmla="*/ 0 w 9828527"/>
              <a:gd name="connsiteY4-30" fmla="*/ 5326224 h 5326224"/>
              <a:gd name="connsiteX0-31" fmla="*/ 0 w 9156651"/>
              <a:gd name="connsiteY0-32" fmla="*/ 5326224 h 5326224"/>
              <a:gd name="connsiteX1-33" fmla="*/ 5742679 w 9156651"/>
              <a:gd name="connsiteY1-34" fmla="*/ 0 h 5326224"/>
              <a:gd name="connsiteX2-35" fmla="*/ 9156651 w 9156651"/>
              <a:gd name="connsiteY2-36" fmla="*/ 3319264 h 5326224"/>
              <a:gd name="connsiteX3-37" fmla="*/ 8618878 w 9156651"/>
              <a:gd name="connsiteY3-38" fmla="*/ 5326224 h 5326224"/>
              <a:gd name="connsiteX4-39" fmla="*/ 0 w 9156651"/>
              <a:gd name="connsiteY4-40" fmla="*/ 5326224 h 5326224"/>
              <a:gd name="connsiteX0-41" fmla="*/ 0 w 9156651"/>
              <a:gd name="connsiteY0-42" fmla="*/ 5243093 h 5243093"/>
              <a:gd name="connsiteX1-43" fmla="*/ 5763233 w 9156651"/>
              <a:gd name="connsiteY1-44" fmla="*/ 0 h 5243093"/>
              <a:gd name="connsiteX2-45" fmla="*/ 9156651 w 9156651"/>
              <a:gd name="connsiteY2-46" fmla="*/ 3236133 h 5243093"/>
              <a:gd name="connsiteX3-47" fmla="*/ 8618878 w 9156651"/>
              <a:gd name="connsiteY3-48" fmla="*/ 5243093 h 5243093"/>
              <a:gd name="connsiteX4-49" fmla="*/ 0 w 9156651"/>
              <a:gd name="connsiteY4-50" fmla="*/ 5243093 h 5243093"/>
              <a:gd name="connsiteX0-51" fmla="*/ 0 w 9156651"/>
              <a:gd name="connsiteY0-52" fmla="*/ 5117343 h 5117343"/>
              <a:gd name="connsiteX1-53" fmla="*/ 5583973 w 9156651"/>
              <a:gd name="connsiteY1-54" fmla="*/ 0 h 5117343"/>
              <a:gd name="connsiteX2-55" fmla="*/ 9156651 w 9156651"/>
              <a:gd name="connsiteY2-56" fmla="*/ 3110383 h 5117343"/>
              <a:gd name="connsiteX3-57" fmla="*/ 8618878 w 9156651"/>
              <a:gd name="connsiteY3-58" fmla="*/ 5117343 h 5117343"/>
              <a:gd name="connsiteX4-59" fmla="*/ 0 w 9156651"/>
              <a:gd name="connsiteY4-60" fmla="*/ 5117343 h 5117343"/>
              <a:gd name="connsiteX0-61" fmla="*/ 0 w 9156651"/>
              <a:gd name="connsiteY0-62" fmla="*/ 5229795 h 5229795"/>
              <a:gd name="connsiteX1-63" fmla="*/ 5654559 w 9156651"/>
              <a:gd name="connsiteY1-64" fmla="*/ 0 h 5229795"/>
              <a:gd name="connsiteX2-65" fmla="*/ 9156651 w 9156651"/>
              <a:gd name="connsiteY2-66" fmla="*/ 3222835 h 5229795"/>
              <a:gd name="connsiteX3-67" fmla="*/ 8618878 w 9156651"/>
              <a:gd name="connsiteY3-68" fmla="*/ 5229795 h 5229795"/>
              <a:gd name="connsiteX4-69" fmla="*/ 0 w 9156651"/>
              <a:gd name="connsiteY4-70" fmla="*/ 5229795 h 5229795"/>
              <a:gd name="connsiteX0-71" fmla="*/ 0 w 7710786"/>
              <a:gd name="connsiteY0-72" fmla="*/ 5231927 h 5231927"/>
              <a:gd name="connsiteX1-73" fmla="*/ 4208694 w 7710786"/>
              <a:gd name="connsiteY1-74" fmla="*/ 0 h 5231927"/>
              <a:gd name="connsiteX2-75" fmla="*/ 7710786 w 7710786"/>
              <a:gd name="connsiteY2-76" fmla="*/ 3222835 h 5231927"/>
              <a:gd name="connsiteX3-77" fmla="*/ 7173013 w 7710786"/>
              <a:gd name="connsiteY3-78" fmla="*/ 5229795 h 5231927"/>
              <a:gd name="connsiteX4-79" fmla="*/ 0 w 7710786"/>
              <a:gd name="connsiteY4-80" fmla="*/ 5231927 h 5231927"/>
              <a:gd name="connsiteX0-81" fmla="*/ 0 w 7673753"/>
              <a:gd name="connsiteY0-82" fmla="*/ 5231927 h 5231927"/>
              <a:gd name="connsiteX1-83" fmla="*/ 4208694 w 7673753"/>
              <a:gd name="connsiteY1-84" fmla="*/ 0 h 5231927"/>
              <a:gd name="connsiteX2-85" fmla="*/ 7673753 w 7673753"/>
              <a:gd name="connsiteY2-86" fmla="*/ 3333776 h 5231927"/>
              <a:gd name="connsiteX3-87" fmla="*/ 7173013 w 7673753"/>
              <a:gd name="connsiteY3-88" fmla="*/ 5229795 h 5231927"/>
              <a:gd name="connsiteX4-89" fmla="*/ 0 w 7673753"/>
              <a:gd name="connsiteY4-90" fmla="*/ 5231927 h 5231927"/>
              <a:gd name="connsiteX0-91" fmla="*/ 0 w 7673753"/>
              <a:gd name="connsiteY0-92" fmla="*/ 4868116 h 4868116"/>
              <a:gd name="connsiteX1-93" fmla="*/ 4342757 w 7673753"/>
              <a:gd name="connsiteY1-94" fmla="*/ 0 h 4868116"/>
              <a:gd name="connsiteX2-95" fmla="*/ 7673753 w 7673753"/>
              <a:gd name="connsiteY2-96" fmla="*/ 2969965 h 4868116"/>
              <a:gd name="connsiteX3-97" fmla="*/ 7173013 w 7673753"/>
              <a:gd name="connsiteY3-98" fmla="*/ 4865984 h 4868116"/>
              <a:gd name="connsiteX4-99" fmla="*/ 0 w 7673753"/>
              <a:gd name="connsiteY4-100" fmla="*/ 4868116 h 4868116"/>
              <a:gd name="connsiteX0-101" fmla="*/ 0 w 7583823"/>
              <a:gd name="connsiteY0-102" fmla="*/ 4998556 h 4998556"/>
              <a:gd name="connsiteX1-103" fmla="*/ 4252827 w 7583823"/>
              <a:gd name="connsiteY1-104" fmla="*/ 0 h 4998556"/>
              <a:gd name="connsiteX2-105" fmla="*/ 7583823 w 7583823"/>
              <a:gd name="connsiteY2-106" fmla="*/ 2969965 h 4998556"/>
              <a:gd name="connsiteX3-107" fmla="*/ 7083083 w 7583823"/>
              <a:gd name="connsiteY3-108" fmla="*/ 4865984 h 4998556"/>
              <a:gd name="connsiteX4-109" fmla="*/ 0 w 7583823"/>
              <a:gd name="connsiteY4-110" fmla="*/ 4998556 h 4998556"/>
              <a:gd name="connsiteX0-111" fmla="*/ 0 w 7583823"/>
              <a:gd name="connsiteY0-112" fmla="*/ 4895927 h 4895927"/>
              <a:gd name="connsiteX1-113" fmla="*/ 4400344 w 7583823"/>
              <a:gd name="connsiteY1-114" fmla="*/ 0 h 4895927"/>
              <a:gd name="connsiteX2-115" fmla="*/ 7583823 w 7583823"/>
              <a:gd name="connsiteY2-116" fmla="*/ 2867336 h 4895927"/>
              <a:gd name="connsiteX3-117" fmla="*/ 7083083 w 7583823"/>
              <a:gd name="connsiteY3-118" fmla="*/ 4763355 h 4895927"/>
              <a:gd name="connsiteX4-119" fmla="*/ 0 w 7583823"/>
              <a:gd name="connsiteY4-120" fmla="*/ 4895927 h 489592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583823" h="4895927">
                <a:moveTo>
                  <a:pt x="0" y="4895927"/>
                </a:moveTo>
                <a:lnTo>
                  <a:pt x="4400344" y="0"/>
                </a:lnTo>
                <a:lnTo>
                  <a:pt x="7583823" y="2867336"/>
                </a:lnTo>
                <a:lnTo>
                  <a:pt x="7083083" y="4763355"/>
                </a:lnTo>
                <a:lnTo>
                  <a:pt x="0" y="489592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TextBox 3"/>
          <p:cNvSpPr txBox="1"/>
          <p:nvPr/>
        </p:nvSpPr>
        <p:spPr>
          <a:xfrm>
            <a:off x="592071" y="2053066"/>
            <a:ext cx="2593146" cy="754053"/>
          </a:xfrm>
          <a:prstGeom prst="rect">
            <a:avLst/>
          </a:prstGeom>
          <a:noFill/>
        </p:spPr>
        <p:txBody>
          <a:bodyPr wrap="none" rtlCol="0">
            <a:spAutoFit/>
          </a:bodyPr>
          <a:lstStyle/>
          <a:p>
            <a:r>
              <a:rPr lang="en-US" altLang="zh-CN" sz="4300" b="1" dirty="0" smtClean="0">
                <a:solidFill>
                  <a:schemeClr val="bg1"/>
                </a:solidFill>
                <a:latin typeface="微软雅黑" panose="020B0503020204020204" charset="-122"/>
                <a:ea typeface="微软雅黑" panose="020B0503020204020204" charset="-122"/>
              </a:rPr>
              <a:t>contents</a:t>
            </a:r>
            <a:endParaRPr lang="zh-CN" altLang="en-US" sz="4300" b="1" dirty="0">
              <a:solidFill>
                <a:schemeClr val="bg1"/>
              </a:solidFill>
              <a:latin typeface="微软雅黑" panose="020B0503020204020204" charset="-122"/>
              <a:ea typeface="微软雅黑" panose="020B0503020204020204" charset="-122"/>
            </a:endParaRPr>
          </a:p>
        </p:txBody>
      </p:sp>
      <p:sp>
        <p:nvSpPr>
          <p:cNvPr id="5" name="TextBox 4"/>
          <p:cNvSpPr txBox="1"/>
          <p:nvPr/>
        </p:nvSpPr>
        <p:spPr>
          <a:xfrm>
            <a:off x="575814" y="888286"/>
            <a:ext cx="2608406" cy="1015663"/>
          </a:xfrm>
          <a:prstGeom prst="rect">
            <a:avLst/>
          </a:prstGeom>
          <a:noFill/>
        </p:spPr>
        <p:txBody>
          <a:bodyPr wrap="none" rtlCol="0">
            <a:spAutoFit/>
          </a:bodyPr>
          <a:lstStyle/>
          <a:p>
            <a:r>
              <a:rPr lang="zh-CN" altLang="en-US" sz="6000" b="1" spc="300" dirty="0" smtClean="0">
                <a:solidFill>
                  <a:schemeClr val="bg1"/>
                </a:solidFill>
                <a:latin typeface="微软雅黑" panose="020B0503020204020204" charset="-122"/>
                <a:ea typeface="微软雅黑" panose="020B0503020204020204" charset="-122"/>
              </a:rPr>
              <a:t>目录页</a:t>
            </a:r>
            <a:endParaRPr lang="zh-CN" altLang="en-US" sz="6000" b="1" spc="300" dirty="0">
              <a:solidFill>
                <a:schemeClr val="bg1"/>
              </a:solidFill>
              <a:latin typeface="微软雅黑" panose="020B0503020204020204" charset="-122"/>
              <a:ea typeface="微软雅黑" panose="020B0503020204020204" charset="-122"/>
            </a:endParaRPr>
          </a:p>
        </p:txBody>
      </p:sp>
      <p:cxnSp>
        <p:nvCxnSpPr>
          <p:cNvPr id="6" name="直接连接符 5"/>
          <p:cNvCxnSpPr/>
          <p:nvPr/>
        </p:nvCxnSpPr>
        <p:spPr>
          <a:xfrm>
            <a:off x="575812" y="2027964"/>
            <a:ext cx="261776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4664510" y="2779824"/>
            <a:ext cx="6225072" cy="559102"/>
            <a:chOff x="4735760" y="2779824"/>
            <a:chExt cx="6225072" cy="559102"/>
          </a:xfrm>
        </p:grpSpPr>
        <p:sp>
          <p:nvSpPr>
            <p:cNvPr id="8" name="TextBox 7"/>
            <p:cNvSpPr txBox="1"/>
            <p:nvPr/>
          </p:nvSpPr>
          <p:spPr>
            <a:xfrm>
              <a:off x="4735760" y="2779824"/>
              <a:ext cx="1952779" cy="523220"/>
            </a:xfrm>
            <a:prstGeom prst="rect">
              <a:avLst/>
            </a:prstGeom>
            <a:noFill/>
          </p:spPr>
          <p:txBody>
            <a:bodyPr wrap="none" rtlCol="0">
              <a:spAutoFit/>
            </a:bodyPr>
            <a:lstStyle/>
            <a:p>
              <a:r>
                <a:rPr lang="en-US" altLang="zh-CN" sz="2800" dirty="0" smtClean="0">
                  <a:latin typeface="方正正大黑简体" panose="02000000000000000000" pitchFamily="2" charset="-122"/>
                  <a:ea typeface="方正正大黑简体" panose="02000000000000000000" pitchFamily="2" charset="-122"/>
                </a:rPr>
                <a:t>PART 01</a:t>
              </a:r>
              <a:endParaRPr lang="zh-CN" altLang="en-US" sz="2800" dirty="0">
                <a:latin typeface="方正正大黑简体" panose="02000000000000000000" pitchFamily="2" charset="-122"/>
                <a:ea typeface="方正正大黑简体" panose="02000000000000000000" pitchFamily="2" charset="-122"/>
              </a:endParaRPr>
            </a:p>
          </p:txBody>
        </p:sp>
        <p:grpSp>
          <p:nvGrpSpPr>
            <p:cNvPr id="9" name="组合 8"/>
            <p:cNvGrpSpPr/>
            <p:nvPr/>
          </p:nvGrpSpPr>
          <p:grpSpPr>
            <a:xfrm>
              <a:off x="6740914" y="2991709"/>
              <a:ext cx="1068167" cy="81888"/>
              <a:chOff x="7754202" y="3077434"/>
              <a:chExt cx="1068167" cy="81888"/>
            </a:xfrm>
          </p:grpSpPr>
          <p:cxnSp>
            <p:nvCxnSpPr>
              <p:cNvPr id="11" name="直接连接符 10"/>
              <p:cNvCxnSpPr/>
              <p:nvPr/>
            </p:nvCxnSpPr>
            <p:spPr>
              <a:xfrm>
                <a:off x="7754202" y="3118378"/>
                <a:ext cx="1054519" cy="0"/>
              </a:xfrm>
              <a:prstGeom prst="line">
                <a:avLst/>
              </a:prstGeom>
              <a:ln w="3810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740481" y="3077434"/>
                <a:ext cx="81888" cy="81888"/>
              </a:xfrm>
              <a:prstGeom prst="ellipse">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TextBox 9"/>
            <p:cNvSpPr txBox="1"/>
            <p:nvPr/>
          </p:nvSpPr>
          <p:spPr>
            <a:xfrm>
              <a:off x="7903603" y="2815716"/>
              <a:ext cx="3057229" cy="523210"/>
            </a:xfrm>
            <a:prstGeom prst="rect">
              <a:avLst/>
            </a:prstGeom>
            <a:noFill/>
          </p:spPr>
          <p:txBody>
            <a:bodyPr wrap="none" lIns="91431" tIns="45715" rIns="91431" bIns="45715">
              <a:spAutoFit/>
            </a:bodyPr>
            <a:lstStyle>
              <a:defPPr>
                <a:defRPr lang="zh-CN"/>
              </a:defPPr>
              <a:lvl1pPr fontAlgn="base">
                <a:spcBef>
                  <a:spcPct val="0"/>
                </a:spcBef>
                <a:spcAft>
                  <a:spcPct val="0"/>
                </a:spcAft>
                <a:buFont typeface="Arial" panose="020B0604020202020204" pitchFamily="34" charset="0"/>
                <a:buNone/>
                <a:defRPr sz="3200" b="1">
                  <a:solidFill>
                    <a:srgbClr val="605958"/>
                  </a:solidFill>
                  <a:latin typeface="微软雅黑" panose="020B0503020204020204" charset="-122"/>
                  <a:ea typeface="微软雅黑" panose="020B0503020204020204" charset="-122"/>
                </a:defRPr>
              </a:lvl1pPr>
            </a:lstStyle>
            <a:p>
              <a:r>
                <a:rPr lang="zh-CN" altLang="en-US" sz="2800" dirty="0"/>
                <a:t>单击输入目录文字</a:t>
              </a:r>
              <a:endParaRPr lang="zh-CN" altLang="en-US" sz="2800" dirty="0"/>
            </a:p>
          </p:txBody>
        </p:sp>
      </p:grpSp>
      <p:grpSp>
        <p:nvGrpSpPr>
          <p:cNvPr id="13" name="组合 12"/>
          <p:cNvGrpSpPr/>
          <p:nvPr/>
        </p:nvGrpSpPr>
        <p:grpSpPr>
          <a:xfrm>
            <a:off x="4148169" y="3662075"/>
            <a:ext cx="6225072" cy="559102"/>
            <a:chOff x="4219419" y="3662075"/>
            <a:chExt cx="6225072" cy="559102"/>
          </a:xfrm>
        </p:grpSpPr>
        <p:sp>
          <p:nvSpPr>
            <p:cNvPr id="14" name="TextBox 13"/>
            <p:cNvSpPr txBox="1"/>
            <p:nvPr/>
          </p:nvSpPr>
          <p:spPr>
            <a:xfrm>
              <a:off x="4219419" y="3662075"/>
              <a:ext cx="1952779" cy="523220"/>
            </a:xfrm>
            <a:prstGeom prst="rect">
              <a:avLst/>
            </a:prstGeom>
            <a:noFill/>
          </p:spPr>
          <p:txBody>
            <a:bodyPr wrap="none" rtlCol="0">
              <a:spAutoFit/>
            </a:bodyPr>
            <a:lstStyle/>
            <a:p>
              <a:r>
                <a:rPr lang="en-US" altLang="zh-CN" sz="2800" dirty="0" smtClean="0">
                  <a:solidFill>
                    <a:schemeClr val="accent2"/>
                  </a:solidFill>
                  <a:latin typeface="方正正大黑简体" panose="02000000000000000000" pitchFamily="2" charset="-122"/>
                  <a:ea typeface="方正正大黑简体" panose="02000000000000000000" pitchFamily="2" charset="-122"/>
                </a:rPr>
                <a:t>PART 01</a:t>
              </a:r>
              <a:endParaRPr lang="zh-CN" altLang="en-US" sz="2800" dirty="0">
                <a:solidFill>
                  <a:schemeClr val="accent2"/>
                </a:solidFill>
                <a:latin typeface="方正正大黑简体" panose="02000000000000000000" pitchFamily="2" charset="-122"/>
                <a:ea typeface="方正正大黑简体" panose="02000000000000000000" pitchFamily="2" charset="-122"/>
              </a:endParaRPr>
            </a:p>
          </p:txBody>
        </p:sp>
        <p:grpSp>
          <p:nvGrpSpPr>
            <p:cNvPr id="15" name="组合 14"/>
            <p:cNvGrpSpPr/>
            <p:nvPr/>
          </p:nvGrpSpPr>
          <p:grpSpPr>
            <a:xfrm>
              <a:off x="6224573" y="3873960"/>
              <a:ext cx="1068167" cy="81888"/>
              <a:chOff x="7754202" y="3077434"/>
              <a:chExt cx="1068167" cy="81888"/>
            </a:xfrm>
            <a:solidFill>
              <a:srgbClr val="0070C0"/>
            </a:solidFill>
          </p:grpSpPr>
          <p:cxnSp>
            <p:nvCxnSpPr>
              <p:cNvPr id="17" name="直接连接符 16"/>
              <p:cNvCxnSpPr/>
              <p:nvPr/>
            </p:nvCxnSpPr>
            <p:spPr>
              <a:xfrm>
                <a:off x="7754202" y="3118378"/>
                <a:ext cx="1054519" cy="0"/>
              </a:xfrm>
              <a:prstGeom prst="line">
                <a:avLst/>
              </a:prstGeom>
              <a:grpFill/>
              <a:ln w="3810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椭圆 17"/>
              <p:cNvSpPr/>
              <p:nvPr/>
            </p:nvSpPr>
            <p:spPr>
              <a:xfrm>
                <a:off x="8740481" y="3077434"/>
                <a:ext cx="81888" cy="8188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grpSp>
        <p:sp>
          <p:nvSpPr>
            <p:cNvPr id="16" name="TextBox 15"/>
            <p:cNvSpPr txBox="1"/>
            <p:nvPr/>
          </p:nvSpPr>
          <p:spPr>
            <a:xfrm>
              <a:off x="7387262" y="3697967"/>
              <a:ext cx="3057229" cy="523210"/>
            </a:xfrm>
            <a:prstGeom prst="rect">
              <a:avLst/>
            </a:prstGeom>
            <a:noFill/>
          </p:spPr>
          <p:txBody>
            <a:bodyPr wrap="none" lIns="91431" tIns="45715" rIns="91431" bIns="45715">
              <a:spAutoFit/>
            </a:bodyPr>
            <a:lstStyle>
              <a:defPPr>
                <a:defRPr lang="zh-CN"/>
              </a:defPPr>
              <a:lvl1pPr fontAlgn="base">
                <a:spcBef>
                  <a:spcPct val="0"/>
                </a:spcBef>
                <a:spcAft>
                  <a:spcPct val="0"/>
                </a:spcAft>
                <a:buFont typeface="Arial" panose="020B0604020202020204" pitchFamily="34" charset="0"/>
                <a:buNone/>
                <a:defRPr sz="3200" b="1">
                  <a:solidFill>
                    <a:srgbClr val="605958"/>
                  </a:solidFill>
                  <a:latin typeface="微软雅黑" panose="020B0503020204020204" charset="-122"/>
                  <a:ea typeface="微软雅黑" panose="020B0503020204020204" charset="-122"/>
                </a:defRPr>
              </a:lvl1pPr>
            </a:lstStyle>
            <a:p>
              <a:r>
                <a:rPr lang="zh-CN" altLang="en-US" sz="2800" dirty="0">
                  <a:solidFill>
                    <a:schemeClr val="accent2"/>
                  </a:solidFill>
                </a:rPr>
                <a:t>单击输入目录文字</a:t>
              </a:r>
              <a:endParaRPr lang="zh-CN" altLang="en-US" sz="2800" dirty="0">
                <a:solidFill>
                  <a:schemeClr val="accent2"/>
                </a:solidFill>
              </a:endParaRPr>
            </a:p>
          </p:txBody>
        </p:sp>
      </p:grpSp>
      <p:grpSp>
        <p:nvGrpSpPr>
          <p:cNvPr id="19" name="组合 18"/>
          <p:cNvGrpSpPr/>
          <p:nvPr/>
        </p:nvGrpSpPr>
        <p:grpSpPr>
          <a:xfrm>
            <a:off x="3684136" y="4496859"/>
            <a:ext cx="6225072" cy="559102"/>
            <a:chOff x="3755386" y="4496859"/>
            <a:chExt cx="6225072" cy="559102"/>
          </a:xfrm>
        </p:grpSpPr>
        <p:sp>
          <p:nvSpPr>
            <p:cNvPr id="20" name="TextBox 19"/>
            <p:cNvSpPr txBox="1"/>
            <p:nvPr/>
          </p:nvSpPr>
          <p:spPr>
            <a:xfrm>
              <a:off x="3755386" y="4496859"/>
              <a:ext cx="1952779" cy="523220"/>
            </a:xfrm>
            <a:prstGeom prst="rect">
              <a:avLst/>
            </a:prstGeom>
            <a:noFill/>
          </p:spPr>
          <p:txBody>
            <a:bodyPr wrap="none" rtlCol="0">
              <a:spAutoFit/>
            </a:bodyPr>
            <a:lstStyle/>
            <a:p>
              <a:r>
                <a:rPr lang="en-US" altLang="zh-CN" sz="2800" dirty="0" smtClean="0">
                  <a:latin typeface="方正正大黑简体" panose="02000000000000000000" pitchFamily="2" charset="-122"/>
                  <a:ea typeface="方正正大黑简体" panose="02000000000000000000" pitchFamily="2" charset="-122"/>
                </a:rPr>
                <a:t>PART 01</a:t>
              </a:r>
              <a:endParaRPr lang="zh-CN" altLang="en-US" sz="2800" dirty="0">
                <a:latin typeface="方正正大黑简体" panose="02000000000000000000" pitchFamily="2" charset="-122"/>
                <a:ea typeface="方正正大黑简体" panose="02000000000000000000" pitchFamily="2" charset="-122"/>
              </a:endParaRPr>
            </a:p>
          </p:txBody>
        </p:sp>
        <p:grpSp>
          <p:nvGrpSpPr>
            <p:cNvPr id="21" name="组合 20"/>
            <p:cNvGrpSpPr/>
            <p:nvPr/>
          </p:nvGrpSpPr>
          <p:grpSpPr>
            <a:xfrm>
              <a:off x="5760540" y="4708744"/>
              <a:ext cx="1068167" cy="81888"/>
              <a:chOff x="7754202" y="3077434"/>
              <a:chExt cx="1068167" cy="81888"/>
            </a:xfrm>
          </p:grpSpPr>
          <p:cxnSp>
            <p:nvCxnSpPr>
              <p:cNvPr id="23" name="直接连接符 22"/>
              <p:cNvCxnSpPr/>
              <p:nvPr/>
            </p:nvCxnSpPr>
            <p:spPr>
              <a:xfrm>
                <a:off x="7754202" y="3118378"/>
                <a:ext cx="1054519" cy="0"/>
              </a:xfrm>
              <a:prstGeom prst="line">
                <a:avLst/>
              </a:prstGeom>
              <a:ln w="3810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4" name="椭圆 23"/>
              <p:cNvSpPr/>
              <p:nvPr/>
            </p:nvSpPr>
            <p:spPr>
              <a:xfrm>
                <a:off x="8740481" y="3077434"/>
                <a:ext cx="81888" cy="81888"/>
              </a:xfrm>
              <a:prstGeom prst="ellipse">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TextBox 21"/>
            <p:cNvSpPr txBox="1"/>
            <p:nvPr/>
          </p:nvSpPr>
          <p:spPr>
            <a:xfrm>
              <a:off x="6923229" y="4532751"/>
              <a:ext cx="3057229" cy="523210"/>
            </a:xfrm>
            <a:prstGeom prst="rect">
              <a:avLst/>
            </a:prstGeom>
            <a:noFill/>
          </p:spPr>
          <p:txBody>
            <a:bodyPr wrap="none" lIns="91431" tIns="45715" rIns="91431" bIns="45715">
              <a:spAutoFit/>
            </a:bodyPr>
            <a:lstStyle>
              <a:defPPr>
                <a:defRPr lang="zh-CN"/>
              </a:defPPr>
              <a:lvl1pPr fontAlgn="base">
                <a:spcBef>
                  <a:spcPct val="0"/>
                </a:spcBef>
                <a:spcAft>
                  <a:spcPct val="0"/>
                </a:spcAft>
                <a:buFont typeface="Arial" panose="020B0604020202020204" pitchFamily="34" charset="0"/>
                <a:buNone/>
                <a:defRPr sz="3200" b="1">
                  <a:solidFill>
                    <a:srgbClr val="605958"/>
                  </a:solidFill>
                  <a:latin typeface="微软雅黑" panose="020B0503020204020204" charset="-122"/>
                  <a:ea typeface="微软雅黑" panose="020B0503020204020204" charset="-122"/>
                </a:defRPr>
              </a:lvl1pPr>
            </a:lstStyle>
            <a:p>
              <a:r>
                <a:rPr lang="zh-CN" altLang="en-US" sz="2800" dirty="0"/>
                <a:t>单击输入目录文字</a:t>
              </a:r>
              <a:endParaRPr lang="zh-CN" altLang="en-US" sz="2800" dirty="0"/>
            </a:p>
          </p:txBody>
        </p:sp>
      </p:grpSp>
      <p:grpSp>
        <p:nvGrpSpPr>
          <p:cNvPr id="25" name="组合 24"/>
          <p:cNvGrpSpPr/>
          <p:nvPr/>
        </p:nvGrpSpPr>
        <p:grpSpPr>
          <a:xfrm>
            <a:off x="3122324" y="5345107"/>
            <a:ext cx="6225072" cy="559102"/>
            <a:chOff x="3193574" y="5345107"/>
            <a:chExt cx="6225072" cy="559102"/>
          </a:xfrm>
        </p:grpSpPr>
        <p:sp>
          <p:nvSpPr>
            <p:cNvPr id="26" name="TextBox 25"/>
            <p:cNvSpPr txBox="1"/>
            <p:nvPr/>
          </p:nvSpPr>
          <p:spPr>
            <a:xfrm>
              <a:off x="3193574" y="5345107"/>
              <a:ext cx="1952779" cy="523220"/>
            </a:xfrm>
            <a:prstGeom prst="rect">
              <a:avLst/>
            </a:prstGeom>
            <a:noFill/>
          </p:spPr>
          <p:txBody>
            <a:bodyPr wrap="none" rtlCol="0">
              <a:spAutoFit/>
            </a:bodyPr>
            <a:lstStyle/>
            <a:p>
              <a:r>
                <a:rPr lang="en-US" altLang="zh-CN" sz="2800" dirty="0" smtClean="0">
                  <a:solidFill>
                    <a:schemeClr val="accent2"/>
                  </a:solidFill>
                  <a:latin typeface="方正正大黑简体" panose="02000000000000000000" pitchFamily="2" charset="-122"/>
                  <a:ea typeface="方正正大黑简体" panose="02000000000000000000" pitchFamily="2" charset="-122"/>
                </a:rPr>
                <a:t>PART 01</a:t>
              </a:r>
              <a:endParaRPr lang="zh-CN" altLang="en-US" sz="2800" dirty="0">
                <a:solidFill>
                  <a:schemeClr val="accent2"/>
                </a:solidFill>
                <a:latin typeface="方正正大黑简体" panose="02000000000000000000" pitchFamily="2" charset="-122"/>
                <a:ea typeface="方正正大黑简体" panose="02000000000000000000" pitchFamily="2" charset="-122"/>
              </a:endParaRPr>
            </a:p>
          </p:txBody>
        </p:sp>
        <p:grpSp>
          <p:nvGrpSpPr>
            <p:cNvPr id="27" name="组合 26"/>
            <p:cNvGrpSpPr/>
            <p:nvPr/>
          </p:nvGrpSpPr>
          <p:grpSpPr>
            <a:xfrm>
              <a:off x="5198728" y="5556992"/>
              <a:ext cx="1068167" cy="81888"/>
              <a:chOff x="7754202" y="3077434"/>
              <a:chExt cx="1068167" cy="81888"/>
            </a:xfrm>
            <a:solidFill>
              <a:srgbClr val="0070C0"/>
            </a:solidFill>
          </p:grpSpPr>
          <p:cxnSp>
            <p:nvCxnSpPr>
              <p:cNvPr id="29" name="直接连接符 28"/>
              <p:cNvCxnSpPr/>
              <p:nvPr/>
            </p:nvCxnSpPr>
            <p:spPr>
              <a:xfrm>
                <a:off x="7754202" y="3118378"/>
                <a:ext cx="1054519" cy="0"/>
              </a:xfrm>
              <a:prstGeom prst="line">
                <a:avLst/>
              </a:prstGeom>
              <a:grpFill/>
              <a:ln w="3810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0" name="椭圆 29"/>
              <p:cNvSpPr/>
              <p:nvPr/>
            </p:nvSpPr>
            <p:spPr>
              <a:xfrm>
                <a:off x="8740481" y="3077434"/>
                <a:ext cx="81888" cy="8188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grpSp>
        <p:sp>
          <p:nvSpPr>
            <p:cNvPr id="28" name="TextBox 27"/>
            <p:cNvSpPr txBox="1"/>
            <p:nvPr/>
          </p:nvSpPr>
          <p:spPr>
            <a:xfrm>
              <a:off x="6361417" y="5380999"/>
              <a:ext cx="3057229" cy="523210"/>
            </a:xfrm>
            <a:prstGeom prst="rect">
              <a:avLst/>
            </a:prstGeom>
            <a:noFill/>
          </p:spPr>
          <p:txBody>
            <a:bodyPr wrap="none" lIns="91431" tIns="45715" rIns="91431" bIns="45715">
              <a:spAutoFit/>
            </a:bodyPr>
            <a:lstStyle>
              <a:defPPr>
                <a:defRPr lang="zh-CN"/>
              </a:defPPr>
              <a:lvl1pPr fontAlgn="base">
                <a:spcBef>
                  <a:spcPct val="0"/>
                </a:spcBef>
                <a:spcAft>
                  <a:spcPct val="0"/>
                </a:spcAft>
                <a:buFont typeface="Arial" panose="020B0604020202020204" pitchFamily="34" charset="0"/>
                <a:buNone/>
                <a:defRPr sz="3200" b="1">
                  <a:solidFill>
                    <a:srgbClr val="605958"/>
                  </a:solidFill>
                  <a:latin typeface="微软雅黑" panose="020B0503020204020204" charset="-122"/>
                  <a:ea typeface="微软雅黑" panose="020B0503020204020204" charset="-122"/>
                </a:defRPr>
              </a:lvl1pPr>
            </a:lstStyle>
            <a:p>
              <a:r>
                <a:rPr lang="zh-CN" altLang="en-US" sz="2800" dirty="0">
                  <a:solidFill>
                    <a:schemeClr val="accent2"/>
                  </a:solidFill>
                </a:rPr>
                <a:t>单击输入目录文字</a:t>
              </a:r>
              <a:endParaRPr lang="zh-CN" altLang="en-US" sz="2800" dirty="0">
                <a:solidFill>
                  <a:schemeClr val="accent2"/>
                </a:solidFill>
              </a:endParaRPr>
            </a:p>
          </p:txBody>
        </p:sp>
      </p:grpSp>
      <p:pic>
        <p:nvPicPr>
          <p:cNvPr id="40" name="图片 3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131211" y="-160322"/>
            <a:ext cx="3922334" cy="3781865"/>
          </a:xfrm>
          <a:prstGeom prst="rect">
            <a:avLst/>
          </a:prstGeom>
        </p:spPr>
      </p:pic>
      <p:pic>
        <p:nvPicPr>
          <p:cNvPr id="41" name="图片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7874" y="4237592"/>
            <a:ext cx="2944125" cy="28100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par>
                          <p:cTn id="12" fill="hold">
                            <p:stCondLst>
                              <p:cond delay="1000"/>
                            </p:stCondLst>
                            <p:childTnLst>
                              <p:par>
                                <p:cTn id="13" presetID="16" presetClass="entr" presetSubtype="37"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par>
                                <p:cTn id="16" presetID="2" presetClass="entr" presetSubtype="2" fill="hold" grpId="0" nodeType="with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additive="base">
                                        <p:cTn id="18" dur="800" fill="hold"/>
                                        <p:tgtEl>
                                          <p:spTgt spid="5"/>
                                        </p:tgtEl>
                                        <p:attrNameLst>
                                          <p:attrName>ppt_x</p:attrName>
                                        </p:attrNameLst>
                                      </p:cBhvr>
                                      <p:tavLst>
                                        <p:tav tm="0">
                                          <p:val>
                                            <p:strVal val="1+#ppt_w/2"/>
                                          </p:val>
                                        </p:tav>
                                        <p:tav tm="100000">
                                          <p:val>
                                            <p:strVal val="#ppt_x"/>
                                          </p:val>
                                        </p:tav>
                                      </p:tavLst>
                                    </p:anim>
                                    <p:anim calcmode="lin" valueType="num">
                                      <p:cBhvr additive="base">
                                        <p:cTn id="19" dur="800" fill="hold"/>
                                        <p:tgtEl>
                                          <p:spTgt spid="5"/>
                                        </p:tgtEl>
                                        <p:attrNameLst>
                                          <p:attrName>ppt_y</p:attrName>
                                        </p:attrNameLst>
                                      </p:cBhvr>
                                      <p:tavLst>
                                        <p:tav tm="0">
                                          <p:val>
                                            <p:strVal val="#ppt_y"/>
                                          </p:val>
                                        </p:tav>
                                        <p:tav tm="100000">
                                          <p:val>
                                            <p:strVal val="#ppt_y"/>
                                          </p:val>
                                        </p:tav>
                                      </p:tavLst>
                                    </p:anim>
                                  </p:childTnLst>
                                </p:cTn>
                              </p:par>
                            </p:childTnLst>
                          </p:cTn>
                        </p:par>
                        <p:par>
                          <p:cTn id="20" fill="hold">
                            <p:stCondLst>
                              <p:cond delay="1460"/>
                            </p:stCondLst>
                            <p:childTnLst>
                              <p:par>
                                <p:cTn id="21" presetID="2" presetClass="entr" presetSubtype="4" fill="hold" grpId="0" nodeType="afterEffect">
                                  <p:stCondLst>
                                    <p:cond delay="0"/>
                                  </p:stCondLst>
                                  <p:iterate type="lt">
                                    <p:tmPct val="10000"/>
                                  </p:iterate>
                                  <p:childTnLst>
                                    <p:set>
                                      <p:cBhvr>
                                        <p:cTn id="22" dur="1" fill="hold">
                                          <p:stCondLst>
                                            <p:cond delay="0"/>
                                          </p:stCondLst>
                                        </p:cTn>
                                        <p:tgtEl>
                                          <p:spTgt spid="4"/>
                                        </p:tgtEl>
                                        <p:attrNameLst>
                                          <p:attrName>style.visibility</p:attrName>
                                        </p:attrNameLst>
                                      </p:cBhvr>
                                      <p:to>
                                        <p:strVal val="visible"/>
                                      </p:to>
                                    </p:set>
                                    <p:anim calcmode="lin" valueType="num">
                                      <p:cBhvr additive="base">
                                        <p:cTn id="23" dur="400" fill="hold"/>
                                        <p:tgtEl>
                                          <p:spTgt spid="4"/>
                                        </p:tgtEl>
                                        <p:attrNameLst>
                                          <p:attrName>ppt_x</p:attrName>
                                        </p:attrNameLst>
                                      </p:cBhvr>
                                      <p:tavLst>
                                        <p:tav tm="0">
                                          <p:val>
                                            <p:strVal val="#ppt_x"/>
                                          </p:val>
                                        </p:tav>
                                        <p:tav tm="100000">
                                          <p:val>
                                            <p:strVal val="#ppt_x"/>
                                          </p:val>
                                        </p:tav>
                                      </p:tavLst>
                                    </p:anim>
                                    <p:anim calcmode="lin" valueType="num">
                                      <p:cBhvr additive="base">
                                        <p:cTn id="24" dur="400" fill="hold"/>
                                        <p:tgtEl>
                                          <p:spTgt spid="4"/>
                                        </p:tgtEl>
                                        <p:attrNameLst>
                                          <p:attrName>ppt_y</p:attrName>
                                        </p:attrNameLst>
                                      </p:cBhvr>
                                      <p:tavLst>
                                        <p:tav tm="0">
                                          <p:val>
                                            <p:strVal val="1+#ppt_h/2"/>
                                          </p:val>
                                        </p:tav>
                                        <p:tav tm="100000">
                                          <p:val>
                                            <p:strVal val="#ppt_y"/>
                                          </p:val>
                                        </p:tav>
                                      </p:tavLst>
                                    </p:anim>
                                  </p:childTnLst>
                                </p:cTn>
                              </p:par>
                            </p:childTnLst>
                          </p:cTn>
                        </p:par>
                        <p:par>
                          <p:cTn id="25" fill="hold">
                            <p:stCondLst>
                              <p:cond delay="2140"/>
                            </p:stCondLst>
                            <p:childTnLst>
                              <p:par>
                                <p:cTn id="26" presetID="42" presetClass="entr" presetSubtype="0"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1000"/>
                                        <p:tgtEl>
                                          <p:spTgt spid="41"/>
                                        </p:tgtEl>
                                      </p:cBhvr>
                                    </p:animEffect>
                                    <p:anim calcmode="lin" valueType="num">
                                      <p:cBhvr>
                                        <p:cTn id="29" dur="1000" fill="hold"/>
                                        <p:tgtEl>
                                          <p:spTgt spid="41"/>
                                        </p:tgtEl>
                                        <p:attrNameLst>
                                          <p:attrName>ppt_x</p:attrName>
                                        </p:attrNameLst>
                                      </p:cBhvr>
                                      <p:tavLst>
                                        <p:tav tm="0">
                                          <p:val>
                                            <p:strVal val="#ppt_x"/>
                                          </p:val>
                                        </p:tav>
                                        <p:tav tm="100000">
                                          <p:val>
                                            <p:strVal val="#ppt_x"/>
                                          </p:val>
                                        </p:tav>
                                      </p:tavLst>
                                    </p:anim>
                                    <p:anim calcmode="lin" valueType="num">
                                      <p:cBhvr>
                                        <p:cTn id="30" dur="1000" fill="hold"/>
                                        <p:tgtEl>
                                          <p:spTgt spid="41"/>
                                        </p:tgtEl>
                                        <p:attrNameLst>
                                          <p:attrName>ppt_y</p:attrName>
                                        </p:attrNameLst>
                                      </p:cBhvr>
                                      <p:tavLst>
                                        <p:tav tm="0">
                                          <p:val>
                                            <p:strVal val="#ppt_y+.1"/>
                                          </p:val>
                                        </p:tav>
                                        <p:tav tm="100000">
                                          <p:val>
                                            <p:strVal val="#ppt_y"/>
                                          </p:val>
                                        </p:tav>
                                      </p:tavLst>
                                    </p:anim>
                                  </p:childTnLst>
                                </p:cTn>
                              </p:par>
                            </p:childTnLst>
                          </p:cTn>
                        </p:par>
                        <p:par>
                          <p:cTn id="31" fill="hold">
                            <p:stCondLst>
                              <p:cond delay="3140"/>
                            </p:stCondLst>
                            <p:childTnLst>
                              <p:par>
                                <p:cTn id="32" presetID="2" presetClass="entr" presetSubtype="4"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20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40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ppt_x"/>
                                          </p:val>
                                        </p:tav>
                                        <p:tav tm="100000">
                                          <p:val>
                                            <p:strVal val="#ppt_x"/>
                                          </p:val>
                                        </p:tav>
                                      </p:tavLst>
                                    </p:anim>
                                    <p:anim calcmode="lin" valueType="num">
                                      <p:cBhvr additive="base">
                                        <p:cTn id="43" dur="500" fill="hold"/>
                                        <p:tgtEl>
                                          <p:spTgt spid="19"/>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600"/>
                                  </p:stCondLst>
                                  <p:childTnLst>
                                    <p:set>
                                      <p:cBhvr>
                                        <p:cTn id="45" dur="1" fill="hold">
                                          <p:stCondLst>
                                            <p:cond delay="0"/>
                                          </p:stCondLst>
                                        </p:cTn>
                                        <p:tgtEl>
                                          <p:spTgt spid="25"/>
                                        </p:tgtEl>
                                        <p:attrNameLst>
                                          <p:attrName>style.visibility</p:attrName>
                                        </p:attrNameLst>
                                      </p:cBhvr>
                                      <p:to>
                                        <p:strVal val="visible"/>
                                      </p:to>
                                    </p:set>
                                    <p:anim calcmode="lin" valueType="num">
                                      <p:cBhvr additive="base">
                                        <p:cTn id="46" dur="500" fill="hold"/>
                                        <p:tgtEl>
                                          <p:spTgt spid="25"/>
                                        </p:tgtEl>
                                        <p:attrNameLst>
                                          <p:attrName>ppt_x</p:attrName>
                                        </p:attrNameLst>
                                      </p:cBhvr>
                                      <p:tavLst>
                                        <p:tav tm="0">
                                          <p:val>
                                            <p:strVal val="#ppt_x"/>
                                          </p:val>
                                        </p:tav>
                                        <p:tav tm="100000">
                                          <p:val>
                                            <p:strVal val="#ppt_x"/>
                                          </p:val>
                                        </p:tav>
                                      </p:tavLst>
                                    </p:anim>
                                    <p:anim calcmode="lin" valueType="num">
                                      <p:cBhvr additive="base">
                                        <p:cTn id="47" dur="500" fill="hold"/>
                                        <p:tgtEl>
                                          <p:spTgt spid="25"/>
                                        </p:tgtEl>
                                        <p:attrNameLst>
                                          <p:attrName>ppt_y</p:attrName>
                                        </p:attrNameLst>
                                      </p:cBhvr>
                                      <p:tavLst>
                                        <p:tav tm="0">
                                          <p:val>
                                            <p:strVal val="1+#ppt_h/2"/>
                                          </p:val>
                                        </p:tav>
                                        <p:tav tm="100000">
                                          <p:val>
                                            <p:strVal val="#ppt_y"/>
                                          </p:val>
                                        </p:tav>
                                      </p:tavLst>
                                    </p:anim>
                                  </p:childTnLst>
                                </p:cTn>
                              </p:par>
                            </p:childTnLst>
                          </p:cTn>
                        </p:par>
                        <p:par>
                          <p:cTn id="48" fill="hold">
                            <p:stCondLst>
                              <p:cond delay="3640"/>
                            </p:stCondLst>
                            <p:childTnLst>
                              <p:par>
                                <p:cTn id="49" presetID="26" presetClass="emph" presetSubtype="0" fill="hold" nodeType="afterEffect">
                                  <p:stCondLst>
                                    <p:cond delay="0"/>
                                  </p:stCondLst>
                                  <p:childTnLst>
                                    <p:animEffect transition="out" filter="fade">
                                      <p:cBhvr>
                                        <p:cTn id="50" dur="400" tmFilter="0, 0; .2, .5; .8, .5; 1, 0"/>
                                        <p:tgtEl>
                                          <p:spTgt spid="7"/>
                                        </p:tgtEl>
                                      </p:cBhvr>
                                    </p:animEffect>
                                    <p:animScale>
                                      <p:cBhvr>
                                        <p:cTn id="51" dur="200" autoRev="1" fill="hold"/>
                                        <p:tgtEl>
                                          <p:spTgt spid="7"/>
                                        </p:tgtEl>
                                      </p:cBhvr>
                                      <p:by x="105000" y="105000"/>
                                    </p:animScale>
                                  </p:childTnLst>
                                </p:cTn>
                              </p:par>
                            </p:childTnLst>
                          </p:cTn>
                        </p:par>
                        <p:par>
                          <p:cTn id="52" fill="hold">
                            <p:stCondLst>
                              <p:cond delay="4140"/>
                            </p:stCondLst>
                            <p:childTnLst>
                              <p:par>
                                <p:cTn id="53" presetID="26" presetClass="emph" presetSubtype="0" fill="hold" nodeType="afterEffect">
                                  <p:stCondLst>
                                    <p:cond delay="0"/>
                                  </p:stCondLst>
                                  <p:childTnLst>
                                    <p:animEffect transition="out" filter="fade">
                                      <p:cBhvr>
                                        <p:cTn id="54" dur="400" tmFilter="0, 0; .2, .5; .8, .5; 1, 0"/>
                                        <p:tgtEl>
                                          <p:spTgt spid="13"/>
                                        </p:tgtEl>
                                      </p:cBhvr>
                                    </p:animEffect>
                                    <p:animScale>
                                      <p:cBhvr>
                                        <p:cTn id="55" dur="200" autoRev="1" fill="hold"/>
                                        <p:tgtEl>
                                          <p:spTgt spid="13"/>
                                        </p:tgtEl>
                                      </p:cBhvr>
                                      <p:by x="105000" y="105000"/>
                                    </p:animScale>
                                  </p:childTnLst>
                                </p:cTn>
                              </p:par>
                            </p:childTnLst>
                          </p:cTn>
                        </p:par>
                        <p:par>
                          <p:cTn id="56" fill="hold">
                            <p:stCondLst>
                              <p:cond delay="4640"/>
                            </p:stCondLst>
                            <p:childTnLst>
                              <p:par>
                                <p:cTn id="57" presetID="26" presetClass="emph" presetSubtype="0" fill="hold" nodeType="afterEffect">
                                  <p:stCondLst>
                                    <p:cond delay="0"/>
                                  </p:stCondLst>
                                  <p:childTnLst>
                                    <p:animEffect transition="out" filter="fade">
                                      <p:cBhvr>
                                        <p:cTn id="58" dur="400" tmFilter="0, 0; .2, .5; .8, .5; 1, 0"/>
                                        <p:tgtEl>
                                          <p:spTgt spid="19"/>
                                        </p:tgtEl>
                                      </p:cBhvr>
                                    </p:animEffect>
                                    <p:animScale>
                                      <p:cBhvr>
                                        <p:cTn id="59" dur="200" autoRev="1" fill="hold"/>
                                        <p:tgtEl>
                                          <p:spTgt spid="19"/>
                                        </p:tgtEl>
                                      </p:cBhvr>
                                      <p:by x="105000" y="105000"/>
                                    </p:animScale>
                                  </p:childTnLst>
                                </p:cTn>
                              </p:par>
                            </p:childTnLst>
                          </p:cTn>
                        </p:par>
                        <p:par>
                          <p:cTn id="60" fill="hold">
                            <p:stCondLst>
                              <p:cond delay="5140"/>
                            </p:stCondLst>
                            <p:childTnLst>
                              <p:par>
                                <p:cTn id="61" presetID="26" presetClass="emph" presetSubtype="0" fill="hold" nodeType="afterEffect">
                                  <p:stCondLst>
                                    <p:cond delay="0"/>
                                  </p:stCondLst>
                                  <p:childTnLst>
                                    <p:animEffect transition="out" filter="fade">
                                      <p:cBhvr>
                                        <p:cTn id="62" dur="400" tmFilter="0, 0; .2, .5; .8, .5; 1, 0"/>
                                        <p:tgtEl>
                                          <p:spTgt spid="25"/>
                                        </p:tgtEl>
                                      </p:cBhvr>
                                    </p:animEffect>
                                    <p:animScale>
                                      <p:cBhvr>
                                        <p:cTn id="63" dur="20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grpSp>
        <p:nvGrpSpPr>
          <p:cNvPr id="6" name="组合 5"/>
          <p:cNvGrpSpPr/>
          <p:nvPr/>
        </p:nvGrpSpPr>
        <p:grpSpPr>
          <a:xfrm>
            <a:off x="1528564" y="1907729"/>
            <a:ext cx="3847599" cy="3850579"/>
            <a:chOff x="1146572" y="1430465"/>
            <a:chExt cx="2886075" cy="2887266"/>
          </a:xfrm>
        </p:grpSpPr>
        <p:pic>
          <p:nvPicPr>
            <p:cNvPr id="7"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0207" y="1905525"/>
              <a:ext cx="1902619" cy="190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Block Arc 38"/>
            <p:cNvSpPr/>
            <p:nvPr/>
          </p:nvSpPr>
          <p:spPr bwMode="auto">
            <a:xfrm rot="2990966">
              <a:off x="1157883" y="1429870"/>
              <a:ext cx="2867025" cy="2868216"/>
            </a:xfrm>
            <a:custGeom>
              <a:avLst/>
              <a:gdLst>
                <a:gd name="T0" fmla="*/ 0 w 3823336"/>
                <a:gd name="T1" fmla="*/ 1911667 h 3823334"/>
                <a:gd name="T2" fmla="*/ 579354 w 3823336"/>
                <a:gd name="T3" fmla="*/ 540751 h 3823334"/>
                <a:gd name="T4" fmla="*/ 1966254 w 3823336"/>
                <a:gd name="T5" fmla="*/ 780 h 3823334"/>
                <a:gd name="T6" fmla="*/ 1948429 w 3823336"/>
                <a:gd name="T7" fmla="*/ 624761 h 3823334"/>
                <a:gd name="T8" fmla="*/ 1014407 w 3823336"/>
                <a:gd name="T9" fmla="*/ 988410 h 3823334"/>
                <a:gd name="T10" fmla="*/ 624235 w 3823336"/>
                <a:gd name="T11" fmla="*/ 1911667 h 3823334"/>
                <a:gd name="T12" fmla="*/ 0 w 3823336"/>
                <a:gd name="T13" fmla="*/ 1911667 h 3823334"/>
              </a:gdLst>
              <a:ahLst/>
              <a:cxnLst>
                <a:cxn ang="0">
                  <a:pos x="T0" y="T1"/>
                </a:cxn>
                <a:cxn ang="0">
                  <a:pos x="T2" y="T3"/>
                </a:cxn>
                <a:cxn ang="0">
                  <a:pos x="T4" y="T5"/>
                </a:cxn>
                <a:cxn ang="0">
                  <a:pos x="T6" y="T7"/>
                </a:cxn>
                <a:cxn ang="0">
                  <a:pos x="T8" y="T9"/>
                </a:cxn>
                <a:cxn ang="0">
                  <a:pos x="T10" y="T11"/>
                </a:cxn>
                <a:cxn ang="0">
                  <a:pos x="T12" y="T13"/>
                </a:cxn>
              </a:cxnLst>
              <a:rect l="0" t="0" r="r" b="b"/>
              <a:pathLst>
                <a:path w="3823336" h="3823334">
                  <a:moveTo>
                    <a:pt x="0" y="1911667"/>
                  </a:moveTo>
                  <a:cubicBezTo>
                    <a:pt x="0" y="1395195"/>
                    <a:pt x="208976" y="900699"/>
                    <a:pt x="579354" y="540751"/>
                  </a:cubicBezTo>
                  <a:cubicBezTo>
                    <a:pt x="949732" y="180803"/>
                    <a:pt x="1449994" y="-13968"/>
                    <a:pt x="1966254" y="780"/>
                  </a:cubicBezTo>
                  <a:lnTo>
                    <a:pt x="1948429" y="624761"/>
                  </a:lnTo>
                  <a:cubicBezTo>
                    <a:pt x="1600748" y="614829"/>
                    <a:pt x="1263842" y="745999"/>
                    <a:pt x="1014407" y="988410"/>
                  </a:cubicBezTo>
                  <a:cubicBezTo>
                    <a:pt x="764972" y="1230821"/>
                    <a:pt x="624235" y="1563844"/>
                    <a:pt x="624235" y="1911667"/>
                  </a:cubicBezTo>
                  <a:lnTo>
                    <a:pt x="0" y="1911667"/>
                  </a:lnTo>
                  <a:close/>
                </a:path>
              </a:pathLst>
            </a:custGeom>
            <a:solidFill>
              <a:schemeClr val="tx1">
                <a:lumMod val="50000"/>
                <a:lumOff val="50000"/>
              </a:schemeClr>
            </a:solidFill>
            <a:ln>
              <a:noFill/>
            </a:ln>
          </p:spPr>
          <p:txBody>
            <a:bodyPr lIns="68580" tIns="34290" rIns="68580" bIns="34290" anchor="ctr"/>
            <a:lstStyle/>
            <a:p>
              <a:endParaRPr lang="zh-CN" altLang="en-US"/>
            </a:p>
          </p:txBody>
        </p:sp>
        <p:sp>
          <p:nvSpPr>
            <p:cNvPr id="9" name="Block Arc 37"/>
            <p:cNvSpPr/>
            <p:nvPr/>
          </p:nvSpPr>
          <p:spPr bwMode="auto">
            <a:xfrm rot="19115698">
              <a:off x="1146572" y="1435229"/>
              <a:ext cx="2867025" cy="2868215"/>
            </a:xfrm>
            <a:custGeom>
              <a:avLst/>
              <a:gdLst>
                <a:gd name="T0" fmla="*/ 9943 w 3823334"/>
                <a:gd name="T1" fmla="*/ 1716950 h 3823336"/>
                <a:gd name="T2" fmla="*/ 1966253 w 3823334"/>
                <a:gd name="T3" fmla="*/ 779 h 3823336"/>
                <a:gd name="T4" fmla="*/ 1948428 w 3823334"/>
                <a:gd name="T5" fmla="*/ 624761 h 3823336"/>
                <a:gd name="T6" fmla="*/ 630932 w 3823334"/>
                <a:gd name="T7" fmla="*/ 1780533 h 3823336"/>
                <a:gd name="T8" fmla="*/ 9943 w 3823334"/>
                <a:gd name="T9" fmla="*/ 1716950 h 3823336"/>
              </a:gdLst>
              <a:ahLst/>
              <a:cxnLst>
                <a:cxn ang="0">
                  <a:pos x="T0" y="T1"/>
                </a:cxn>
                <a:cxn ang="0">
                  <a:pos x="T2" y="T3"/>
                </a:cxn>
                <a:cxn ang="0">
                  <a:pos x="T4" y="T5"/>
                </a:cxn>
                <a:cxn ang="0">
                  <a:pos x="T6" y="T7"/>
                </a:cxn>
                <a:cxn ang="0">
                  <a:pos x="T8" y="T9"/>
                </a:cxn>
              </a:cxnLst>
              <a:rect l="0" t="0" r="r" b="b"/>
              <a:pathLst>
                <a:path w="3823334" h="3823336">
                  <a:moveTo>
                    <a:pt x="9943" y="1716950"/>
                  </a:moveTo>
                  <a:cubicBezTo>
                    <a:pt x="111937" y="720819"/>
                    <a:pt x="965323" y="-27813"/>
                    <a:pt x="1966253" y="779"/>
                  </a:cubicBezTo>
                  <a:lnTo>
                    <a:pt x="1948428" y="624761"/>
                  </a:lnTo>
                  <a:cubicBezTo>
                    <a:pt x="1274342" y="605505"/>
                    <a:pt x="699620" y="1109679"/>
                    <a:pt x="630932" y="1780533"/>
                  </a:cubicBezTo>
                  <a:lnTo>
                    <a:pt x="9943" y="1716950"/>
                  </a:lnTo>
                  <a:close/>
                </a:path>
              </a:pathLst>
            </a:custGeom>
            <a:solidFill>
              <a:srgbClr val="E05016"/>
            </a:solidFill>
            <a:ln>
              <a:noFill/>
            </a:ln>
          </p:spPr>
          <p:txBody>
            <a:bodyPr lIns="68580" tIns="34290" rIns="68580" bIns="34290" anchor="ctr"/>
            <a:lstStyle/>
            <a:p>
              <a:endParaRPr lang="zh-CN" altLang="en-US"/>
            </a:p>
          </p:txBody>
        </p:sp>
        <p:sp>
          <p:nvSpPr>
            <p:cNvPr id="10" name="Block Arc 40@|1FFC:2381804|FBC:16777215|LFC:16777215|LBC:16777215"/>
            <p:cNvSpPr/>
            <p:nvPr/>
          </p:nvSpPr>
          <p:spPr bwMode="auto">
            <a:xfrm rot="13947231">
              <a:off x="1153121" y="1450111"/>
              <a:ext cx="2868215" cy="2867025"/>
            </a:xfrm>
            <a:custGeom>
              <a:avLst/>
              <a:gdLst>
                <a:gd name="T0" fmla="*/ 0 w 3823336"/>
                <a:gd name="T1" fmla="*/ 1911668 h 3823336"/>
                <a:gd name="T2" fmla="*/ 579354 w 3823336"/>
                <a:gd name="T3" fmla="*/ 540751 h 3823336"/>
                <a:gd name="T4" fmla="*/ 1966255 w 3823336"/>
                <a:gd name="T5" fmla="*/ 779 h 3823336"/>
                <a:gd name="T6" fmla="*/ 1948429 w 3823336"/>
                <a:gd name="T7" fmla="*/ 624761 h 3823336"/>
                <a:gd name="T8" fmla="*/ 1014407 w 3823336"/>
                <a:gd name="T9" fmla="*/ 988411 h 3823336"/>
                <a:gd name="T10" fmla="*/ 624236 w 3823336"/>
                <a:gd name="T11" fmla="*/ 1911669 h 3823336"/>
                <a:gd name="T12" fmla="*/ 0 w 3823336"/>
                <a:gd name="T13" fmla="*/ 1911668 h 3823336"/>
              </a:gdLst>
              <a:ahLst/>
              <a:cxnLst>
                <a:cxn ang="0">
                  <a:pos x="T0" y="T1"/>
                </a:cxn>
                <a:cxn ang="0">
                  <a:pos x="T2" y="T3"/>
                </a:cxn>
                <a:cxn ang="0">
                  <a:pos x="T4" y="T5"/>
                </a:cxn>
                <a:cxn ang="0">
                  <a:pos x="T6" y="T7"/>
                </a:cxn>
                <a:cxn ang="0">
                  <a:pos x="T8" y="T9"/>
                </a:cxn>
                <a:cxn ang="0">
                  <a:pos x="T10" y="T11"/>
                </a:cxn>
                <a:cxn ang="0">
                  <a:pos x="T12" y="T13"/>
                </a:cxn>
              </a:cxnLst>
              <a:rect l="0" t="0" r="r" b="b"/>
              <a:pathLst>
                <a:path w="3823336" h="3823336">
                  <a:moveTo>
                    <a:pt x="0" y="1911668"/>
                  </a:moveTo>
                  <a:cubicBezTo>
                    <a:pt x="0" y="1395196"/>
                    <a:pt x="208976" y="900700"/>
                    <a:pt x="579354" y="540751"/>
                  </a:cubicBezTo>
                  <a:cubicBezTo>
                    <a:pt x="949732" y="180802"/>
                    <a:pt x="1449994" y="-13968"/>
                    <a:pt x="1966255" y="779"/>
                  </a:cubicBezTo>
                  <a:lnTo>
                    <a:pt x="1948429" y="624761"/>
                  </a:lnTo>
                  <a:cubicBezTo>
                    <a:pt x="1600748" y="614829"/>
                    <a:pt x="1263841" y="745999"/>
                    <a:pt x="1014407" y="988411"/>
                  </a:cubicBezTo>
                  <a:cubicBezTo>
                    <a:pt x="764972" y="1230822"/>
                    <a:pt x="624236" y="1563846"/>
                    <a:pt x="624236" y="1911669"/>
                  </a:cubicBezTo>
                  <a:lnTo>
                    <a:pt x="0" y="1911668"/>
                  </a:lnTo>
                  <a:close/>
                </a:path>
              </a:pathLst>
            </a:custGeom>
            <a:solidFill>
              <a:schemeClr val="tx1">
                <a:lumMod val="50000"/>
                <a:lumOff val="50000"/>
              </a:schemeClr>
            </a:solidFill>
            <a:ln>
              <a:noFill/>
            </a:ln>
          </p:spPr>
          <p:txBody>
            <a:bodyPr lIns="68580" tIns="34290" rIns="68580" bIns="34290" anchor="ctr"/>
            <a:lstStyle/>
            <a:p>
              <a:endParaRPr lang="zh-CN" altLang="en-US"/>
            </a:p>
          </p:txBody>
        </p:sp>
        <p:sp>
          <p:nvSpPr>
            <p:cNvPr id="11" name="Block Arc 39@|1FFC:14657585|FBC:16777215|LFC:16777215|LBC:16777215"/>
            <p:cNvSpPr/>
            <p:nvPr/>
          </p:nvSpPr>
          <p:spPr bwMode="auto">
            <a:xfrm rot="8470872">
              <a:off x="1164431" y="1439991"/>
              <a:ext cx="2868216" cy="2867025"/>
            </a:xfrm>
            <a:custGeom>
              <a:avLst/>
              <a:gdLst>
                <a:gd name="T0" fmla="*/ 0 w 3823336"/>
                <a:gd name="T1" fmla="*/ 1911667 h 3823334"/>
                <a:gd name="T2" fmla="*/ 579354 w 3823336"/>
                <a:gd name="T3" fmla="*/ 540751 h 3823334"/>
                <a:gd name="T4" fmla="*/ 1966254 w 3823336"/>
                <a:gd name="T5" fmla="*/ 780 h 3823334"/>
                <a:gd name="T6" fmla="*/ 1948429 w 3823336"/>
                <a:gd name="T7" fmla="*/ 624761 h 3823334"/>
                <a:gd name="T8" fmla="*/ 1014407 w 3823336"/>
                <a:gd name="T9" fmla="*/ 988410 h 3823334"/>
                <a:gd name="T10" fmla="*/ 624235 w 3823336"/>
                <a:gd name="T11" fmla="*/ 1911667 h 3823334"/>
                <a:gd name="T12" fmla="*/ 0 w 3823336"/>
                <a:gd name="T13" fmla="*/ 1911667 h 3823334"/>
              </a:gdLst>
              <a:ahLst/>
              <a:cxnLst>
                <a:cxn ang="0">
                  <a:pos x="T0" y="T1"/>
                </a:cxn>
                <a:cxn ang="0">
                  <a:pos x="T2" y="T3"/>
                </a:cxn>
                <a:cxn ang="0">
                  <a:pos x="T4" y="T5"/>
                </a:cxn>
                <a:cxn ang="0">
                  <a:pos x="T6" y="T7"/>
                </a:cxn>
                <a:cxn ang="0">
                  <a:pos x="T8" y="T9"/>
                </a:cxn>
                <a:cxn ang="0">
                  <a:pos x="T10" y="T11"/>
                </a:cxn>
                <a:cxn ang="0">
                  <a:pos x="T12" y="T13"/>
                </a:cxn>
              </a:cxnLst>
              <a:rect l="0" t="0" r="r" b="b"/>
              <a:pathLst>
                <a:path w="3823336" h="3823334">
                  <a:moveTo>
                    <a:pt x="0" y="1911667"/>
                  </a:moveTo>
                  <a:cubicBezTo>
                    <a:pt x="0" y="1395195"/>
                    <a:pt x="208976" y="900699"/>
                    <a:pt x="579354" y="540751"/>
                  </a:cubicBezTo>
                  <a:cubicBezTo>
                    <a:pt x="949732" y="180803"/>
                    <a:pt x="1449994" y="-13968"/>
                    <a:pt x="1966254" y="780"/>
                  </a:cubicBezTo>
                  <a:lnTo>
                    <a:pt x="1948429" y="624761"/>
                  </a:lnTo>
                  <a:cubicBezTo>
                    <a:pt x="1600748" y="614829"/>
                    <a:pt x="1263842" y="745999"/>
                    <a:pt x="1014407" y="988410"/>
                  </a:cubicBezTo>
                  <a:cubicBezTo>
                    <a:pt x="764972" y="1230821"/>
                    <a:pt x="624235" y="1563844"/>
                    <a:pt x="624235" y="1911667"/>
                  </a:cubicBezTo>
                  <a:lnTo>
                    <a:pt x="0" y="1911667"/>
                  </a:lnTo>
                  <a:close/>
                </a:path>
              </a:pathLst>
            </a:custGeom>
            <a:solidFill>
              <a:srgbClr val="E05016"/>
            </a:solidFill>
            <a:ln>
              <a:noFill/>
            </a:ln>
          </p:spPr>
          <p:txBody>
            <a:bodyPr lIns="68580" tIns="34290" rIns="68580" bIns="34290" anchor="ctr"/>
            <a:lstStyle/>
            <a:p>
              <a:endParaRPr lang="zh-CN" altLang="en-US"/>
            </a:p>
          </p:txBody>
        </p:sp>
        <p:sp>
          <p:nvSpPr>
            <p:cNvPr id="12" name="Isosceles Triangle 41@|1FFC:1554685|FBC:16777215|LFC:16777215|LBC:16777215"/>
            <p:cNvSpPr>
              <a:spLocks noChangeArrowheads="1"/>
            </p:cNvSpPr>
            <p:nvPr/>
          </p:nvSpPr>
          <p:spPr bwMode="auto">
            <a:xfrm rot="2938533">
              <a:off x="1557338" y="1729312"/>
              <a:ext cx="686991" cy="267891"/>
            </a:xfrm>
            <a:prstGeom prst="triangle">
              <a:avLst>
                <a:gd name="adj" fmla="val 50000"/>
              </a:avLst>
            </a:prstGeom>
            <a:solidFill>
              <a:srgbClr val="E05016"/>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13" name="Isosceles Triangle 42@|1FFC:4308095|FBC:16777215|LFC:16777215|LBC:16777215"/>
            <p:cNvSpPr>
              <a:spLocks noChangeArrowheads="1"/>
            </p:cNvSpPr>
            <p:nvPr/>
          </p:nvSpPr>
          <p:spPr bwMode="auto">
            <a:xfrm rot="8461846">
              <a:off x="3249217" y="2085310"/>
              <a:ext cx="686990" cy="269081"/>
            </a:xfrm>
            <a:prstGeom prst="triangle">
              <a:avLst>
                <a:gd name="adj" fmla="val 50000"/>
              </a:avLst>
            </a:prstGeom>
            <a:solidFill>
              <a:schemeClr val="tx1">
                <a:lumMod val="50000"/>
                <a:lumOff val="50000"/>
              </a:schemeClr>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14" name="Isosceles Triangle 43@|1FFC:14657585|FBC:16777215|LFC:16777215|LBC:16777215"/>
            <p:cNvSpPr>
              <a:spLocks noChangeArrowheads="1"/>
            </p:cNvSpPr>
            <p:nvPr/>
          </p:nvSpPr>
          <p:spPr bwMode="auto">
            <a:xfrm rot="14072155">
              <a:off x="2883099" y="3740873"/>
              <a:ext cx="686991" cy="269081"/>
            </a:xfrm>
            <a:prstGeom prst="triangle">
              <a:avLst>
                <a:gd name="adj" fmla="val 50000"/>
              </a:avLst>
            </a:prstGeom>
            <a:solidFill>
              <a:srgbClr val="E05016"/>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15" name="Isosceles Triangle 44@|1FFC:2381804|FBC:16777215|LFC:16777215|LBC:16777215"/>
            <p:cNvSpPr>
              <a:spLocks noChangeArrowheads="1"/>
            </p:cNvSpPr>
            <p:nvPr/>
          </p:nvSpPr>
          <p:spPr bwMode="auto">
            <a:xfrm rot="19459204">
              <a:off x="1197769" y="3366423"/>
              <a:ext cx="686991" cy="269081"/>
            </a:xfrm>
            <a:prstGeom prst="triangle">
              <a:avLst>
                <a:gd name="adj" fmla="val 50000"/>
              </a:avLst>
            </a:prstGeom>
            <a:solidFill>
              <a:schemeClr val="tx1">
                <a:lumMod val="50000"/>
                <a:lumOff val="50000"/>
              </a:schemeClr>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16" name="TextBox 61@|17FFC:16777215|FBC:16777215|LFC:16777215|LBC:16777215"/>
            <p:cNvSpPr txBox="1">
              <a:spLocks noChangeArrowheads="1"/>
            </p:cNvSpPr>
            <p:nvPr/>
          </p:nvSpPr>
          <p:spPr bwMode="auto">
            <a:xfrm>
              <a:off x="2593182" y="1562625"/>
              <a:ext cx="236153" cy="27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1900">
                  <a:solidFill>
                    <a:schemeClr val="bg1"/>
                  </a:solidFill>
                  <a:latin typeface="Arial" panose="020B0604020202020204" pitchFamily="34" charset="0"/>
                  <a:ea typeface="微软雅黑" panose="020B0503020204020204" charset="-122"/>
                  <a:sym typeface="Arial" panose="020B0604020202020204" pitchFamily="34" charset="0"/>
                </a:rPr>
                <a:t>A</a:t>
              </a:r>
              <a:endParaRPr lang="en-US" altLang="zh-CN" sz="190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7" name="TextBox 62@|17FFC:16777215|FBC:16777215|LFC:16777215|LBC:16777215"/>
            <p:cNvSpPr txBox="1">
              <a:spLocks noChangeArrowheads="1"/>
            </p:cNvSpPr>
            <p:nvPr/>
          </p:nvSpPr>
          <p:spPr bwMode="auto">
            <a:xfrm>
              <a:off x="2255043" y="3937922"/>
              <a:ext cx="236153" cy="27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1900">
                  <a:solidFill>
                    <a:schemeClr val="bg1"/>
                  </a:solidFill>
                  <a:latin typeface="Arial" panose="020B0604020202020204" pitchFamily="34" charset="0"/>
                  <a:ea typeface="微软雅黑" panose="020B0503020204020204" charset="-122"/>
                  <a:sym typeface="Arial" panose="020B0604020202020204" pitchFamily="34" charset="0"/>
                </a:rPr>
                <a:t>C</a:t>
              </a:r>
              <a:endParaRPr lang="en-US" altLang="zh-CN" sz="190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8" name="TextBox 63@|17FFC:16777215|FBC:16777215|LFC:16777215|LBC:16777215"/>
            <p:cNvSpPr txBox="1">
              <a:spLocks noChangeArrowheads="1"/>
            </p:cNvSpPr>
            <p:nvPr/>
          </p:nvSpPr>
          <p:spPr bwMode="auto">
            <a:xfrm>
              <a:off x="1265635" y="2571085"/>
              <a:ext cx="236153" cy="27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1900">
                  <a:solidFill>
                    <a:schemeClr val="bg1"/>
                  </a:solidFill>
                  <a:latin typeface="Arial" panose="020B0604020202020204" pitchFamily="34" charset="0"/>
                  <a:ea typeface="微软雅黑" panose="020B0503020204020204" charset="-122"/>
                  <a:sym typeface="Arial" panose="020B0604020202020204" pitchFamily="34" charset="0"/>
                </a:rPr>
                <a:t>D</a:t>
              </a:r>
              <a:endParaRPr lang="en-US" altLang="zh-CN" sz="190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9" name="TextBox 64@|17FFC:16777215|FBC:16777215|LFC:16777215|LBC:16777215"/>
            <p:cNvSpPr txBox="1">
              <a:spLocks noChangeArrowheads="1"/>
            </p:cNvSpPr>
            <p:nvPr/>
          </p:nvSpPr>
          <p:spPr bwMode="auto">
            <a:xfrm>
              <a:off x="3621882" y="2971135"/>
              <a:ext cx="236153" cy="27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1900">
                  <a:solidFill>
                    <a:schemeClr val="bg1"/>
                  </a:solidFill>
                  <a:latin typeface="Arial" panose="020B0604020202020204" pitchFamily="34" charset="0"/>
                  <a:ea typeface="微软雅黑" panose="020B0503020204020204" charset="-122"/>
                  <a:sym typeface="Arial" panose="020B0604020202020204" pitchFamily="34" charset="0"/>
                </a:rPr>
                <a:t>B</a:t>
              </a:r>
              <a:endParaRPr lang="en-US" altLang="zh-CN" sz="1900">
                <a:solidFill>
                  <a:schemeClr val="bg1"/>
                </a:solidFill>
                <a:latin typeface="Arial" panose="020B0604020202020204" pitchFamily="34" charset="0"/>
                <a:ea typeface="微软雅黑" panose="020B0503020204020204" charset="-122"/>
                <a:sym typeface="Arial" panose="020B0604020202020204" pitchFamily="34" charset="0"/>
              </a:endParaRPr>
            </a:p>
          </p:txBody>
        </p:sp>
      </p:grpSp>
      <p:grpSp>
        <p:nvGrpSpPr>
          <p:cNvPr id="20" name="组合 19"/>
          <p:cNvGrpSpPr/>
          <p:nvPr/>
        </p:nvGrpSpPr>
        <p:grpSpPr>
          <a:xfrm>
            <a:off x="6325365" y="1831513"/>
            <a:ext cx="66666" cy="3934736"/>
            <a:chOff x="4744641" y="1373316"/>
            <a:chExt cx="50006" cy="2950369"/>
          </a:xfrm>
          <a:solidFill>
            <a:schemeClr val="tx1">
              <a:lumMod val="50000"/>
              <a:lumOff val="50000"/>
            </a:schemeClr>
          </a:solidFill>
        </p:grpSpPr>
        <p:sp>
          <p:nvSpPr>
            <p:cNvPr id="21" name="矩形 39"/>
            <p:cNvSpPr>
              <a:spLocks noChangeArrowheads="1"/>
            </p:cNvSpPr>
            <p:nvPr/>
          </p:nvSpPr>
          <p:spPr bwMode="auto">
            <a:xfrm>
              <a:off x="4744641" y="1373316"/>
              <a:ext cx="50006" cy="741759"/>
            </a:xfrm>
            <a:prstGeom prst="rect">
              <a:avLst/>
            </a:prstGeom>
            <a:grp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22" name="矩形 40"/>
            <p:cNvSpPr>
              <a:spLocks noChangeArrowheads="1"/>
            </p:cNvSpPr>
            <p:nvPr/>
          </p:nvSpPr>
          <p:spPr bwMode="auto">
            <a:xfrm>
              <a:off x="4744641" y="2107931"/>
              <a:ext cx="50006" cy="740569"/>
            </a:xfrm>
            <a:prstGeom prst="rect">
              <a:avLst/>
            </a:prstGeom>
            <a:grp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23" name="矩形 41"/>
            <p:cNvSpPr>
              <a:spLocks noChangeArrowheads="1"/>
            </p:cNvSpPr>
            <p:nvPr/>
          </p:nvSpPr>
          <p:spPr bwMode="auto">
            <a:xfrm>
              <a:off x="4744641" y="2848500"/>
              <a:ext cx="50006" cy="740569"/>
            </a:xfrm>
            <a:prstGeom prst="rect">
              <a:avLst/>
            </a:prstGeom>
            <a:grp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24" name="矩形 42"/>
            <p:cNvSpPr>
              <a:spLocks noChangeArrowheads="1"/>
            </p:cNvSpPr>
            <p:nvPr/>
          </p:nvSpPr>
          <p:spPr bwMode="auto">
            <a:xfrm>
              <a:off x="4744641" y="3583116"/>
              <a:ext cx="50006" cy="740569"/>
            </a:xfrm>
            <a:prstGeom prst="rect">
              <a:avLst/>
            </a:prstGeom>
            <a:grp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grpSp>
        <p:nvGrpSpPr>
          <p:cNvPr id="25" name="组合 24"/>
          <p:cNvGrpSpPr/>
          <p:nvPr/>
        </p:nvGrpSpPr>
        <p:grpSpPr>
          <a:xfrm>
            <a:off x="6928537" y="2033168"/>
            <a:ext cx="4398389" cy="705515"/>
            <a:chOff x="5197079" y="1524525"/>
            <a:chExt cx="3299221" cy="529014"/>
          </a:xfrm>
        </p:grpSpPr>
        <p:sp>
          <p:nvSpPr>
            <p:cNvPr id="26" name="TextBox 13@|17FFC:16777215|FBC:16777215|LFC:16777215|LBC:16777215"/>
            <p:cNvSpPr txBox="1">
              <a:spLocks noChangeArrowheads="1"/>
            </p:cNvSpPr>
            <p:nvPr/>
          </p:nvSpPr>
          <p:spPr bwMode="auto">
            <a:xfrm>
              <a:off x="5197079" y="1524525"/>
              <a:ext cx="97155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dirty="0">
                  <a:solidFill>
                    <a:srgbClr val="445469"/>
                  </a:solidFill>
                  <a:latin typeface="Arial" panose="020B0604020202020204" pitchFamily="34" charset="0"/>
                  <a:ea typeface="微软雅黑" panose="020B050302020402020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27" name="TextBox 13@|17FFC:16777215|FBC:16777215|LFC:16777215|LBC:16777215"/>
            <p:cNvSpPr txBox="1">
              <a:spLocks noChangeArrowheads="1"/>
            </p:cNvSpPr>
            <p:nvPr/>
          </p:nvSpPr>
          <p:spPr bwMode="auto">
            <a:xfrm>
              <a:off x="5200650" y="1766222"/>
              <a:ext cx="3295650" cy="28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sym typeface="Arial" panose="020B0604020202020204" pitchFamily="34" charset="0"/>
                </a:rPr>
                <a:t>单击此处可编辑内容，根据您的需要自由拉伸文本框大小</a:t>
              </a:r>
              <a:endParaRPr lang="en-US" altLang="zh-CN" dirty="0">
                <a:sym typeface="Arial" panose="020B0604020202020204" pitchFamily="34" charset="0"/>
              </a:endParaRPr>
            </a:p>
          </p:txBody>
        </p:sp>
      </p:grpSp>
      <p:grpSp>
        <p:nvGrpSpPr>
          <p:cNvPr id="28" name="组合 27"/>
          <p:cNvGrpSpPr/>
          <p:nvPr/>
        </p:nvGrpSpPr>
        <p:grpSpPr>
          <a:xfrm>
            <a:off x="6928537" y="2993830"/>
            <a:ext cx="4398389" cy="705515"/>
            <a:chOff x="5197079" y="2244853"/>
            <a:chExt cx="3299221" cy="529014"/>
          </a:xfrm>
        </p:grpSpPr>
        <p:sp>
          <p:nvSpPr>
            <p:cNvPr id="29" name="TextBox 13@|17FFC:16777215|FBC:16777215|LFC:16777215|LBC:16777215"/>
            <p:cNvSpPr txBox="1">
              <a:spLocks noChangeArrowheads="1"/>
            </p:cNvSpPr>
            <p:nvPr/>
          </p:nvSpPr>
          <p:spPr bwMode="auto">
            <a:xfrm>
              <a:off x="5197079" y="2244853"/>
              <a:ext cx="97155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charset="-122"/>
                  <a:sym typeface="Arial" panose="020B0604020202020204" pitchFamily="34" charset="0"/>
                </a:rPr>
                <a:t>单击编辑标题</a:t>
              </a:r>
              <a:endParaRPr lang="en-US" altLang="zh-CN" sz="160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30" name="TextBox 13@|17FFC:16777215|FBC:16777215|LFC:16777215|LBC:16777215"/>
            <p:cNvSpPr txBox="1">
              <a:spLocks noChangeArrowheads="1"/>
            </p:cNvSpPr>
            <p:nvPr/>
          </p:nvSpPr>
          <p:spPr bwMode="auto">
            <a:xfrm>
              <a:off x="5200650" y="2486550"/>
              <a:ext cx="3295650" cy="28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sym typeface="Arial" panose="020B0604020202020204" pitchFamily="34" charset="0"/>
                </a:rPr>
                <a:t>单击此处可编辑内容，根据您的需要自由拉伸文本框大小</a:t>
              </a:r>
              <a:endParaRPr lang="en-US" altLang="zh-CN" dirty="0">
                <a:sym typeface="Arial" panose="020B0604020202020204" pitchFamily="34" charset="0"/>
              </a:endParaRPr>
            </a:p>
          </p:txBody>
        </p:sp>
      </p:grpSp>
      <p:grpSp>
        <p:nvGrpSpPr>
          <p:cNvPr id="31" name="组合 30"/>
          <p:cNvGrpSpPr/>
          <p:nvPr/>
        </p:nvGrpSpPr>
        <p:grpSpPr>
          <a:xfrm>
            <a:off x="6928537" y="3956077"/>
            <a:ext cx="4042835" cy="965585"/>
            <a:chOff x="5197079" y="2966372"/>
            <a:chExt cx="3032521" cy="724022"/>
          </a:xfrm>
        </p:grpSpPr>
        <p:sp>
          <p:nvSpPr>
            <p:cNvPr id="32" name="TextBox 13@|17FFC:16777215|FBC:16777215|LFC:16777215|LBC:16777215"/>
            <p:cNvSpPr txBox="1">
              <a:spLocks noChangeArrowheads="1"/>
            </p:cNvSpPr>
            <p:nvPr/>
          </p:nvSpPr>
          <p:spPr bwMode="auto">
            <a:xfrm>
              <a:off x="5197079" y="2966372"/>
              <a:ext cx="97155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charset="-122"/>
                  <a:sym typeface="Arial" panose="020B0604020202020204" pitchFamily="34" charset="0"/>
                </a:rPr>
                <a:t>单击编辑标题</a:t>
              </a:r>
              <a:endParaRPr lang="en-US" altLang="zh-CN" sz="160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33" name="TextBox 13@|17FFC:16777215|FBC:16777215|LFC:16777215|LBC:16777215"/>
            <p:cNvSpPr txBox="1">
              <a:spLocks noChangeArrowheads="1"/>
            </p:cNvSpPr>
            <p:nvPr/>
          </p:nvSpPr>
          <p:spPr bwMode="auto">
            <a:xfrm>
              <a:off x="5200650" y="3208068"/>
              <a:ext cx="3028950" cy="482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sym typeface="Arial" panose="020B0604020202020204" pitchFamily="34" charset="0"/>
                </a:rPr>
                <a:t>单击此处可编辑内容，根据您的需要自由拉伸文本框大小</a:t>
              </a:r>
              <a:endParaRPr lang="en-US" altLang="zh-CN" dirty="0">
                <a:sym typeface="Arial" panose="020B0604020202020204" pitchFamily="34" charset="0"/>
              </a:endParaRPr>
            </a:p>
          </p:txBody>
        </p:sp>
      </p:grpSp>
      <p:grpSp>
        <p:nvGrpSpPr>
          <p:cNvPr id="34" name="组合 33"/>
          <p:cNvGrpSpPr/>
          <p:nvPr/>
        </p:nvGrpSpPr>
        <p:grpSpPr>
          <a:xfrm>
            <a:off x="6928537" y="4978659"/>
            <a:ext cx="4296802" cy="965586"/>
            <a:chOff x="5197079" y="3733134"/>
            <a:chExt cx="3223021" cy="724022"/>
          </a:xfrm>
        </p:grpSpPr>
        <p:sp>
          <p:nvSpPr>
            <p:cNvPr id="35" name="TextBox 13@|17FFC:16777215|FBC:16777215|LFC:16777215|LBC:16777215"/>
            <p:cNvSpPr txBox="1">
              <a:spLocks noChangeArrowheads="1"/>
            </p:cNvSpPr>
            <p:nvPr/>
          </p:nvSpPr>
          <p:spPr bwMode="auto">
            <a:xfrm>
              <a:off x="5197079" y="3733134"/>
              <a:ext cx="97155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charset="-122"/>
                  <a:sym typeface="Arial" panose="020B0604020202020204" pitchFamily="34" charset="0"/>
                </a:rPr>
                <a:t>单击编辑标题</a:t>
              </a:r>
              <a:endParaRPr lang="en-US" altLang="zh-CN" sz="160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36" name="TextBox 13@|17FFC:16777215|FBC:16777215|LFC:16777215|LBC:16777215"/>
            <p:cNvSpPr txBox="1">
              <a:spLocks noChangeArrowheads="1"/>
            </p:cNvSpPr>
            <p:nvPr/>
          </p:nvSpPr>
          <p:spPr bwMode="auto">
            <a:xfrm>
              <a:off x="5200650" y="3974831"/>
              <a:ext cx="3219450" cy="48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sym typeface="Arial" panose="020B0604020202020204" pitchFamily="34" charset="0"/>
                </a:rPr>
                <a:t>单击此处可编辑内容，根据您的需要自由拉伸文本框大小</a:t>
              </a:r>
              <a:endParaRPr lang="en-US" altLang="zh-CN" dirty="0">
                <a:sym typeface="Arial" panose="020B0604020202020204" pitchFamily="34" charset="0"/>
              </a:endParaRPr>
            </a:p>
          </p:txBody>
        </p:sp>
      </p:grpSp>
      <p:sp>
        <p:nvSpPr>
          <p:cNvPr id="37" name="TextBox 36"/>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advTm="6891">
        <p14:vortex dir="r"/>
      </p:transition>
    </mc:Choice>
    <mc:Fallback>
      <p:transition spd="slow" advTm="68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5"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20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40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ppt_x"/>
                                          </p:val>
                                        </p:tav>
                                        <p:tav tm="100000">
                                          <p:val>
                                            <p:strVal val="#ppt_x"/>
                                          </p:val>
                                        </p:tav>
                                      </p:tavLst>
                                    </p:anim>
                                    <p:anim calcmode="lin" valueType="num">
                                      <p:cBhvr additive="base">
                                        <p:cTn id="40" dur="500" fill="hold"/>
                                        <p:tgtEl>
                                          <p:spTgt spid="3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60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ppt_x"/>
                                          </p:val>
                                        </p:tav>
                                        <p:tav tm="100000">
                                          <p:val>
                                            <p:strVal val="#ppt_x"/>
                                          </p:val>
                                        </p:tav>
                                      </p:tavLst>
                                    </p:anim>
                                    <p:anim calcmode="lin" valueType="num">
                                      <p:cBhvr additive="base">
                                        <p:cTn id="44" dur="500" fill="hold"/>
                                        <p:tgtEl>
                                          <p:spTgt spid="34"/>
                                        </p:tgtEl>
                                        <p:attrNameLst>
                                          <p:attrName>ppt_y</p:attrName>
                                        </p:attrNameLst>
                                      </p:cBhvr>
                                      <p:tavLst>
                                        <p:tav tm="0">
                                          <p:val>
                                            <p:strVal val="1+#ppt_h/2"/>
                                          </p:val>
                                        </p:tav>
                                        <p:tav tm="100000">
                                          <p:val>
                                            <p:strVal val="#ppt_y"/>
                                          </p:val>
                                        </p:tav>
                                      </p:tavLst>
                                    </p:anim>
                                  </p:childTnLst>
                                </p:cTn>
                              </p:par>
                              <p:par>
                                <p:cTn id="45" presetID="22" presetClass="entr" presetSubtype="1" fill="hold" grpId="0" nodeType="withEffect">
                                  <p:stCondLst>
                                    <p:cond delay="0"/>
                                  </p:stCondLst>
                                  <p:iterate type="lt">
                                    <p:tmPct val="10000"/>
                                  </p:iterate>
                                  <p:childTnLst>
                                    <p:set>
                                      <p:cBhvr>
                                        <p:cTn id="46" dur="1" fill="hold">
                                          <p:stCondLst>
                                            <p:cond delay="0"/>
                                          </p:stCondLst>
                                        </p:cTn>
                                        <p:tgtEl>
                                          <p:spTgt spid="37"/>
                                        </p:tgtEl>
                                        <p:attrNameLst>
                                          <p:attrName>style.visibility</p:attrName>
                                        </p:attrNameLst>
                                      </p:cBhvr>
                                      <p:to>
                                        <p:strVal val="visible"/>
                                      </p:to>
                                    </p:set>
                                    <p:animEffect transition="in" filter="wipe(up)">
                                      <p:cBhvr>
                                        <p:cTn id="4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sp>
        <p:nvSpPr>
          <p:cNvPr id="6" name="Rectangle 13" descr="FD1DDF730CE4456e89755B07FE1653D0# #Rectangle 13"/>
          <p:cNvSpPr>
            <a:spLocks noChangeArrowheads="1"/>
          </p:cNvSpPr>
          <p:nvPr/>
        </p:nvSpPr>
        <p:spPr bwMode="auto">
          <a:xfrm>
            <a:off x="1867731" y="2289068"/>
            <a:ext cx="3170621" cy="9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lnSpc>
                <a:spcPct val="130000"/>
              </a:lnSpc>
            </a:pPr>
            <a:r>
              <a:rPr lang="zh-CN" altLang="en-US" sz="1300" kern="0" dirty="0">
                <a:solidFill>
                  <a:schemeClr val="tx1">
                    <a:lumMod val="50000"/>
                    <a:lumOff val="50000"/>
                  </a:schemeClr>
                </a:solidFill>
                <a:latin typeface="微软雅黑" panose="020B0503020204020204" charset="-122"/>
                <a:ea typeface="微软雅黑" panose="020B0503020204020204" charset="-122"/>
              </a:rPr>
              <a:t>单击此处添加简短说明，</a:t>
            </a:r>
            <a:endParaRPr lang="en-US" altLang="zh-CN" sz="1300" kern="0" dirty="0">
              <a:solidFill>
                <a:schemeClr val="tx1">
                  <a:lumMod val="50000"/>
                  <a:lumOff val="50000"/>
                </a:schemeClr>
              </a:solidFill>
              <a:latin typeface="微软雅黑" panose="020B0503020204020204" charset="-122"/>
              <a:ea typeface="微软雅黑" panose="020B0503020204020204" charset="-122"/>
            </a:endParaRPr>
          </a:p>
          <a:p>
            <a:pPr>
              <a:lnSpc>
                <a:spcPct val="130000"/>
              </a:lnSpc>
            </a:pPr>
            <a:r>
              <a:rPr lang="zh-CN" altLang="en-US" sz="1300" kern="0" dirty="0">
                <a:solidFill>
                  <a:schemeClr val="tx1">
                    <a:lumMod val="50000"/>
                    <a:lumOff val="50000"/>
                  </a:schemeClr>
                </a:solidFill>
                <a:latin typeface="微软雅黑" panose="020B0503020204020204" charset="-122"/>
                <a:ea typeface="微软雅黑" panose="020B0503020204020204" charset="-122"/>
              </a:rPr>
              <a:t>添加简短说明文字，</a:t>
            </a:r>
            <a:endParaRPr lang="en-US" altLang="zh-CN" sz="1300" kern="0" dirty="0">
              <a:solidFill>
                <a:schemeClr val="tx1">
                  <a:lumMod val="50000"/>
                  <a:lumOff val="50000"/>
                </a:schemeClr>
              </a:solidFill>
              <a:latin typeface="微软雅黑" panose="020B0503020204020204" charset="-122"/>
              <a:ea typeface="微软雅黑" panose="020B0503020204020204" charset="-122"/>
            </a:endParaRPr>
          </a:p>
          <a:p>
            <a:pPr>
              <a:lnSpc>
                <a:spcPct val="130000"/>
              </a:lnSpc>
            </a:pPr>
            <a:r>
              <a:rPr lang="zh-CN" altLang="en-US" sz="1300" kern="0" dirty="0">
                <a:solidFill>
                  <a:schemeClr val="tx1">
                    <a:lumMod val="50000"/>
                    <a:lumOff val="50000"/>
                  </a:schemeClr>
                </a:solidFill>
                <a:latin typeface="微软雅黑" panose="020B0503020204020204" charset="-122"/>
                <a:ea typeface="微软雅黑" panose="020B0503020204020204" charset="-122"/>
              </a:rPr>
              <a:t>此项的具体说明文字添加此处。</a:t>
            </a:r>
            <a:endParaRPr lang="en-US" altLang="zh-CN" sz="1300" kern="0" dirty="0">
              <a:solidFill>
                <a:schemeClr val="tx1">
                  <a:lumMod val="50000"/>
                  <a:lumOff val="50000"/>
                </a:schemeClr>
              </a:solidFill>
              <a:latin typeface="微软雅黑" panose="020B0503020204020204" charset="-122"/>
              <a:ea typeface="微软雅黑" panose="020B0503020204020204" charset="-122"/>
            </a:endParaRPr>
          </a:p>
        </p:txBody>
      </p:sp>
      <p:sp>
        <p:nvSpPr>
          <p:cNvPr id="7" name="Rectangle 13" descr="FD1DDF730CE4456e89755B07FE1653D0# #Rectangle 13"/>
          <p:cNvSpPr>
            <a:spLocks noChangeArrowheads="1"/>
          </p:cNvSpPr>
          <p:nvPr/>
        </p:nvSpPr>
        <p:spPr bwMode="auto">
          <a:xfrm>
            <a:off x="1867731" y="4453568"/>
            <a:ext cx="3170621" cy="9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lnSpc>
                <a:spcPct val="130000"/>
              </a:lnSpc>
            </a:pPr>
            <a:r>
              <a:rPr lang="zh-CN" altLang="en-US" sz="1300" kern="0" dirty="0">
                <a:solidFill>
                  <a:schemeClr val="tx1">
                    <a:lumMod val="50000"/>
                    <a:lumOff val="50000"/>
                  </a:schemeClr>
                </a:solidFill>
                <a:latin typeface="微软雅黑" panose="020B0503020204020204" charset="-122"/>
                <a:ea typeface="微软雅黑" panose="020B0503020204020204" charset="-122"/>
              </a:rPr>
              <a:t>单击此处添加简短说明，</a:t>
            </a:r>
            <a:endParaRPr lang="en-US" altLang="zh-CN" sz="1300" kern="0" dirty="0">
              <a:solidFill>
                <a:schemeClr val="tx1">
                  <a:lumMod val="50000"/>
                  <a:lumOff val="50000"/>
                </a:schemeClr>
              </a:solidFill>
              <a:latin typeface="微软雅黑" panose="020B0503020204020204" charset="-122"/>
              <a:ea typeface="微软雅黑" panose="020B0503020204020204" charset="-122"/>
            </a:endParaRPr>
          </a:p>
          <a:p>
            <a:pPr>
              <a:lnSpc>
                <a:spcPct val="130000"/>
              </a:lnSpc>
            </a:pPr>
            <a:r>
              <a:rPr lang="zh-CN" altLang="en-US" sz="1300" kern="0" dirty="0">
                <a:solidFill>
                  <a:schemeClr val="tx1">
                    <a:lumMod val="50000"/>
                    <a:lumOff val="50000"/>
                  </a:schemeClr>
                </a:solidFill>
                <a:latin typeface="微软雅黑" panose="020B0503020204020204" charset="-122"/>
                <a:ea typeface="微软雅黑" panose="020B0503020204020204" charset="-122"/>
              </a:rPr>
              <a:t>添加简短说明文字，</a:t>
            </a:r>
            <a:endParaRPr lang="en-US" altLang="zh-CN" sz="1300" kern="0" dirty="0">
              <a:solidFill>
                <a:schemeClr val="tx1">
                  <a:lumMod val="50000"/>
                  <a:lumOff val="50000"/>
                </a:schemeClr>
              </a:solidFill>
              <a:latin typeface="微软雅黑" panose="020B0503020204020204" charset="-122"/>
              <a:ea typeface="微软雅黑" panose="020B0503020204020204" charset="-122"/>
            </a:endParaRPr>
          </a:p>
          <a:p>
            <a:pPr>
              <a:lnSpc>
                <a:spcPct val="130000"/>
              </a:lnSpc>
            </a:pPr>
            <a:r>
              <a:rPr lang="zh-CN" altLang="en-US" sz="1300" kern="0" dirty="0">
                <a:solidFill>
                  <a:schemeClr val="tx1">
                    <a:lumMod val="50000"/>
                    <a:lumOff val="50000"/>
                  </a:schemeClr>
                </a:solidFill>
                <a:latin typeface="微软雅黑" panose="020B0503020204020204" charset="-122"/>
                <a:ea typeface="微软雅黑" panose="020B0503020204020204" charset="-122"/>
              </a:rPr>
              <a:t>此项的具体说明文字添加此处。</a:t>
            </a:r>
            <a:endParaRPr lang="en-US" altLang="zh-CN" sz="1300" kern="0" dirty="0">
              <a:solidFill>
                <a:schemeClr val="tx1">
                  <a:lumMod val="50000"/>
                  <a:lumOff val="50000"/>
                </a:schemeClr>
              </a:solidFill>
              <a:latin typeface="微软雅黑" panose="020B0503020204020204" charset="-122"/>
              <a:ea typeface="微软雅黑" panose="020B0503020204020204" charset="-122"/>
            </a:endParaRPr>
          </a:p>
        </p:txBody>
      </p:sp>
      <p:sp>
        <p:nvSpPr>
          <p:cNvPr id="8" name="TextBox 7"/>
          <p:cNvSpPr txBox="1"/>
          <p:nvPr/>
        </p:nvSpPr>
        <p:spPr>
          <a:xfrm>
            <a:off x="1871002" y="1815003"/>
            <a:ext cx="2195392" cy="415458"/>
          </a:xfrm>
          <a:prstGeom prst="rect">
            <a:avLst/>
          </a:prstGeom>
          <a:noFill/>
        </p:spPr>
        <p:txBody>
          <a:bodyPr wrap="none" lIns="121880" tIns="60940" rIns="121880" bIns="60940" rtlCol="0">
            <a:spAutoFit/>
          </a:bodyPr>
          <a:lstStyle/>
          <a:p>
            <a:pPr defTabSz="1218565"/>
            <a:r>
              <a:rPr lang="zh-CN" altLang="en-US" b="1" dirty="0" smtClean="0">
                <a:solidFill>
                  <a:srgbClr val="080808">
                    <a:lumMod val="75000"/>
                    <a:lumOff val="25000"/>
                  </a:srgbClr>
                </a:solidFill>
                <a:latin typeface="微软雅黑" panose="020B0503020204020204" charset="-122"/>
                <a:ea typeface="微软雅黑" panose="020B0503020204020204" charset="-122"/>
              </a:rPr>
              <a:t>点击输入标题文本</a:t>
            </a:r>
            <a:endParaRPr lang="zh-CN" altLang="en-US" b="1" dirty="0">
              <a:solidFill>
                <a:srgbClr val="080808">
                  <a:lumMod val="75000"/>
                  <a:lumOff val="25000"/>
                </a:srgbClr>
              </a:solidFill>
              <a:latin typeface="微软雅黑" panose="020B0503020204020204" charset="-122"/>
              <a:ea typeface="微软雅黑" panose="020B0503020204020204" charset="-122"/>
            </a:endParaRPr>
          </a:p>
        </p:txBody>
      </p:sp>
      <p:sp>
        <p:nvSpPr>
          <p:cNvPr id="9" name="TextBox 8"/>
          <p:cNvSpPr txBox="1"/>
          <p:nvPr/>
        </p:nvSpPr>
        <p:spPr>
          <a:xfrm>
            <a:off x="1871002" y="3993626"/>
            <a:ext cx="2195392" cy="415458"/>
          </a:xfrm>
          <a:prstGeom prst="rect">
            <a:avLst/>
          </a:prstGeom>
          <a:noFill/>
        </p:spPr>
        <p:txBody>
          <a:bodyPr wrap="none" lIns="121880" tIns="60940" rIns="121880" bIns="60940" rtlCol="0">
            <a:spAutoFit/>
          </a:bodyPr>
          <a:lstStyle/>
          <a:p>
            <a:pPr defTabSz="1218565"/>
            <a:r>
              <a:rPr lang="zh-CN" altLang="en-US" b="1" dirty="0" smtClean="0">
                <a:solidFill>
                  <a:srgbClr val="080808">
                    <a:lumMod val="75000"/>
                    <a:lumOff val="25000"/>
                  </a:srgbClr>
                </a:solidFill>
                <a:latin typeface="微软雅黑" panose="020B0503020204020204" charset="-122"/>
                <a:ea typeface="微软雅黑" panose="020B0503020204020204" charset="-122"/>
              </a:rPr>
              <a:t>点击输入标题文本</a:t>
            </a:r>
            <a:endParaRPr lang="zh-CN" altLang="en-US" b="1" dirty="0">
              <a:solidFill>
                <a:srgbClr val="080808">
                  <a:lumMod val="75000"/>
                  <a:lumOff val="25000"/>
                </a:srgbClr>
              </a:solidFill>
              <a:latin typeface="微软雅黑" panose="020B0503020204020204" charset="-122"/>
              <a:ea typeface="微软雅黑" panose="020B0503020204020204" charset="-122"/>
            </a:endParaRPr>
          </a:p>
        </p:txBody>
      </p:sp>
      <p:sp>
        <p:nvSpPr>
          <p:cNvPr id="10" name="Rectangle 13" descr="FD1DDF730CE4456e89755B07FE1653D0# #Rectangle 13"/>
          <p:cNvSpPr>
            <a:spLocks noChangeArrowheads="1"/>
          </p:cNvSpPr>
          <p:nvPr/>
        </p:nvSpPr>
        <p:spPr bwMode="auto">
          <a:xfrm>
            <a:off x="7434658" y="3368796"/>
            <a:ext cx="3170621" cy="9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lnSpc>
                <a:spcPct val="130000"/>
              </a:lnSpc>
            </a:pPr>
            <a:r>
              <a:rPr lang="zh-CN" altLang="en-US" sz="1300" kern="0" dirty="0">
                <a:solidFill>
                  <a:schemeClr val="tx1">
                    <a:lumMod val="50000"/>
                    <a:lumOff val="50000"/>
                  </a:schemeClr>
                </a:solidFill>
                <a:latin typeface="微软雅黑" panose="020B0503020204020204" charset="-122"/>
                <a:ea typeface="微软雅黑" panose="020B0503020204020204" charset="-122"/>
              </a:rPr>
              <a:t>单击此处添加简短说明，</a:t>
            </a:r>
            <a:endParaRPr lang="en-US" altLang="zh-CN" sz="1300" kern="0" dirty="0">
              <a:solidFill>
                <a:schemeClr val="tx1">
                  <a:lumMod val="50000"/>
                  <a:lumOff val="50000"/>
                </a:schemeClr>
              </a:solidFill>
              <a:latin typeface="微软雅黑" panose="020B0503020204020204" charset="-122"/>
              <a:ea typeface="微软雅黑" panose="020B0503020204020204" charset="-122"/>
            </a:endParaRPr>
          </a:p>
          <a:p>
            <a:pPr>
              <a:lnSpc>
                <a:spcPct val="130000"/>
              </a:lnSpc>
            </a:pPr>
            <a:r>
              <a:rPr lang="zh-CN" altLang="en-US" sz="1300" kern="0" dirty="0">
                <a:solidFill>
                  <a:schemeClr val="tx1">
                    <a:lumMod val="50000"/>
                    <a:lumOff val="50000"/>
                  </a:schemeClr>
                </a:solidFill>
                <a:latin typeface="微软雅黑" panose="020B0503020204020204" charset="-122"/>
                <a:ea typeface="微软雅黑" panose="020B0503020204020204" charset="-122"/>
              </a:rPr>
              <a:t>添加简短说明文字，</a:t>
            </a:r>
            <a:endParaRPr lang="en-US" altLang="zh-CN" sz="1300" kern="0" dirty="0">
              <a:solidFill>
                <a:schemeClr val="tx1">
                  <a:lumMod val="50000"/>
                  <a:lumOff val="50000"/>
                </a:schemeClr>
              </a:solidFill>
              <a:latin typeface="微软雅黑" panose="020B0503020204020204" charset="-122"/>
              <a:ea typeface="微软雅黑" panose="020B0503020204020204" charset="-122"/>
            </a:endParaRPr>
          </a:p>
          <a:p>
            <a:pPr>
              <a:lnSpc>
                <a:spcPct val="130000"/>
              </a:lnSpc>
            </a:pPr>
            <a:r>
              <a:rPr lang="zh-CN" altLang="en-US" sz="1300" kern="0" dirty="0">
                <a:solidFill>
                  <a:schemeClr val="tx1">
                    <a:lumMod val="50000"/>
                    <a:lumOff val="50000"/>
                  </a:schemeClr>
                </a:solidFill>
                <a:latin typeface="微软雅黑" panose="020B0503020204020204" charset="-122"/>
                <a:ea typeface="微软雅黑" panose="020B0503020204020204" charset="-122"/>
              </a:rPr>
              <a:t>此项的具体说明文字添加此处。</a:t>
            </a:r>
            <a:endParaRPr lang="en-US" altLang="zh-CN" sz="1300" kern="0" dirty="0">
              <a:solidFill>
                <a:schemeClr val="tx1">
                  <a:lumMod val="50000"/>
                  <a:lumOff val="50000"/>
                </a:schemeClr>
              </a:solidFill>
              <a:latin typeface="微软雅黑" panose="020B0503020204020204" charset="-122"/>
              <a:ea typeface="微软雅黑" panose="020B0503020204020204" charset="-122"/>
            </a:endParaRPr>
          </a:p>
        </p:txBody>
      </p:sp>
      <p:sp>
        <p:nvSpPr>
          <p:cNvPr id="11" name="TextBox 10"/>
          <p:cNvSpPr txBox="1"/>
          <p:nvPr/>
        </p:nvSpPr>
        <p:spPr>
          <a:xfrm>
            <a:off x="8205742" y="2882585"/>
            <a:ext cx="2195392" cy="415458"/>
          </a:xfrm>
          <a:prstGeom prst="rect">
            <a:avLst/>
          </a:prstGeom>
          <a:noFill/>
        </p:spPr>
        <p:txBody>
          <a:bodyPr wrap="none" lIns="121880" tIns="60940" rIns="121880" bIns="60940" rtlCol="0">
            <a:spAutoFit/>
          </a:bodyPr>
          <a:lstStyle/>
          <a:p>
            <a:pPr defTabSz="1218565"/>
            <a:r>
              <a:rPr lang="zh-CN" altLang="en-US" b="1" dirty="0" smtClean="0">
                <a:solidFill>
                  <a:srgbClr val="080808">
                    <a:lumMod val="75000"/>
                    <a:lumOff val="25000"/>
                  </a:srgbClr>
                </a:solidFill>
                <a:latin typeface="微软雅黑" panose="020B0503020204020204" charset="-122"/>
                <a:ea typeface="微软雅黑" panose="020B0503020204020204" charset="-122"/>
              </a:rPr>
              <a:t>点击输入标题文本</a:t>
            </a:r>
            <a:endParaRPr lang="zh-CN" altLang="en-US" b="1" dirty="0">
              <a:solidFill>
                <a:srgbClr val="080808">
                  <a:lumMod val="75000"/>
                  <a:lumOff val="25000"/>
                </a:srgbClr>
              </a:solidFill>
              <a:latin typeface="微软雅黑" panose="020B0503020204020204" charset="-122"/>
              <a:ea typeface="微软雅黑" panose="020B0503020204020204" charset="-122"/>
            </a:endParaRPr>
          </a:p>
        </p:txBody>
      </p:sp>
      <p:grpSp>
        <p:nvGrpSpPr>
          <p:cNvPr id="12" name="组合 11"/>
          <p:cNvGrpSpPr/>
          <p:nvPr/>
        </p:nvGrpSpPr>
        <p:grpSpPr>
          <a:xfrm>
            <a:off x="4617361" y="1312928"/>
            <a:ext cx="1805875" cy="1806145"/>
            <a:chOff x="1369994" y="2067694"/>
            <a:chExt cx="1584176" cy="1584176"/>
          </a:xfrm>
        </p:grpSpPr>
        <p:sp>
          <p:nvSpPr>
            <p:cNvPr id="13" name="菱形 12"/>
            <p:cNvSpPr/>
            <p:nvPr/>
          </p:nvSpPr>
          <p:spPr>
            <a:xfrm>
              <a:off x="1369994" y="2067694"/>
              <a:ext cx="1584176" cy="1584176"/>
            </a:xfrm>
            <a:prstGeom prst="diamond">
              <a:avLst/>
            </a:prstGeom>
            <a:solidFill>
              <a:srgbClr val="ED7545"/>
            </a:solidFill>
            <a:ln w="25400" cap="flat" cmpd="sng" algn="ctr">
              <a:noFill/>
              <a:prstDash val="solid"/>
            </a:ln>
            <a:effectLst/>
          </p:spPr>
          <p:txBody>
            <a:bodyPr rtlCol="0" anchor="ctr"/>
            <a:lstStyle/>
            <a:p>
              <a:pPr algn="ctr" defTabSz="1218565">
                <a:defRPr/>
              </a:pPr>
              <a:endParaRPr lang="zh-CN" altLang="en-US" sz="2400" b="1" kern="0">
                <a:solidFill>
                  <a:srgbClr val="FFFFFF"/>
                </a:solidFill>
                <a:latin typeface="微软雅黑" panose="020B0503020204020204" charset="-122"/>
                <a:ea typeface="微软雅黑" panose="020B0503020204020204" charset="-122"/>
              </a:endParaRPr>
            </a:p>
          </p:txBody>
        </p:sp>
        <p:sp>
          <p:nvSpPr>
            <p:cNvPr id="14" name="TextBox 13"/>
            <p:cNvSpPr txBox="1"/>
            <p:nvPr/>
          </p:nvSpPr>
          <p:spPr>
            <a:xfrm flipH="1">
              <a:off x="1634258" y="2679842"/>
              <a:ext cx="1241964" cy="404928"/>
            </a:xfrm>
            <a:prstGeom prst="rect">
              <a:avLst/>
            </a:prstGeom>
            <a:noFill/>
          </p:spPr>
          <p:txBody>
            <a:bodyPr wrap="none" rtlCol="0">
              <a:spAutoFit/>
            </a:bodyPr>
            <a:lstStyle/>
            <a:p>
              <a:pPr defTabSz="1218565">
                <a:defRPr/>
              </a:pPr>
              <a:r>
                <a:rPr lang="zh-CN" altLang="en-US" sz="2400" b="1" kern="0" dirty="0">
                  <a:solidFill>
                    <a:srgbClr val="FFFFFF"/>
                  </a:solidFill>
                  <a:latin typeface="微软雅黑" panose="020B0503020204020204" charset="-122"/>
                  <a:ea typeface="微软雅黑" panose="020B0503020204020204" charset="-122"/>
                </a:rPr>
                <a:t>输入文本</a:t>
              </a:r>
              <a:endParaRPr lang="zh-CN" altLang="en-US" sz="2400" b="1" kern="0" dirty="0">
                <a:solidFill>
                  <a:srgbClr val="FFFFFF"/>
                </a:solidFill>
                <a:latin typeface="微软雅黑" panose="020B0503020204020204" charset="-122"/>
                <a:ea typeface="微软雅黑" panose="020B0503020204020204" charset="-122"/>
              </a:endParaRPr>
            </a:p>
          </p:txBody>
        </p:sp>
      </p:grpSp>
      <p:grpSp>
        <p:nvGrpSpPr>
          <p:cNvPr id="15" name="组合 14"/>
          <p:cNvGrpSpPr/>
          <p:nvPr/>
        </p:nvGrpSpPr>
        <p:grpSpPr>
          <a:xfrm>
            <a:off x="5690931" y="2401616"/>
            <a:ext cx="1805875" cy="1806145"/>
            <a:chOff x="3029144" y="1491630"/>
            <a:chExt cx="1584176" cy="1584176"/>
          </a:xfrm>
          <a:solidFill>
            <a:srgbClr val="080808">
              <a:lumMod val="75000"/>
            </a:srgbClr>
          </a:solidFill>
        </p:grpSpPr>
        <p:sp>
          <p:nvSpPr>
            <p:cNvPr id="16" name="菱形 15"/>
            <p:cNvSpPr/>
            <p:nvPr/>
          </p:nvSpPr>
          <p:spPr>
            <a:xfrm>
              <a:off x="3029144" y="1491630"/>
              <a:ext cx="1584176" cy="1584176"/>
            </a:xfrm>
            <a:prstGeom prst="diamond">
              <a:avLst/>
            </a:prstGeom>
            <a:solidFill>
              <a:schemeClr val="tx1">
                <a:lumMod val="50000"/>
                <a:lumOff val="50000"/>
              </a:schemeClr>
            </a:solidFill>
            <a:ln w="25400" cap="flat" cmpd="sng" algn="ctr">
              <a:noFill/>
              <a:prstDash val="solid"/>
            </a:ln>
            <a:effectLst/>
          </p:spPr>
          <p:txBody>
            <a:bodyPr rtlCol="0" anchor="ctr"/>
            <a:lstStyle/>
            <a:p>
              <a:pPr algn="ctr" defTabSz="1218565">
                <a:defRPr/>
              </a:pPr>
              <a:endParaRPr lang="zh-CN" altLang="en-US" sz="2400" b="1" kern="0">
                <a:solidFill>
                  <a:srgbClr val="FFFFFF"/>
                </a:solidFill>
                <a:latin typeface="微软雅黑" panose="020B0503020204020204" charset="-122"/>
                <a:ea typeface="微软雅黑" panose="020B0503020204020204" charset="-122"/>
              </a:endParaRPr>
            </a:p>
          </p:txBody>
        </p:sp>
        <p:sp>
          <p:nvSpPr>
            <p:cNvPr id="17" name="TextBox 16"/>
            <p:cNvSpPr txBox="1"/>
            <p:nvPr/>
          </p:nvSpPr>
          <p:spPr>
            <a:xfrm flipH="1">
              <a:off x="3319581" y="2103778"/>
              <a:ext cx="1241964" cy="404928"/>
            </a:xfrm>
            <a:prstGeom prst="rect">
              <a:avLst/>
            </a:prstGeom>
            <a:noFill/>
          </p:spPr>
          <p:txBody>
            <a:bodyPr wrap="none" rtlCol="0">
              <a:spAutoFit/>
            </a:bodyPr>
            <a:lstStyle/>
            <a:p>
              <a:pPr defTabSz="1218565">
                <a:defRPr/>
              </a:pPr>
              <a:r>
                <a:rPr lang="zh-CN" altLang="en-US" sz="2400" b="1" kern="0" dirty="0">
                  <a:solidFill>
                    <a:srgbClr val="FFFFFF"/>
                  </a:solidFill>
                  <a:latin typeface="微软雅黑" panose="020B0503020204020204" charset="-122"/>
                  <a:ea typeface="微软雅黑" panose="020B0503020204020204" charset="-122"/>
                </a:rPr>
                <a:t>输入文本</a:t>
              </a:r>
              <a:endParaRPr lang="zh-CN" altLang="en-US" sz="2400" b="1" kern="0" dirty="0">
                <a:solidFill>
                  <a:srgbClr val="FFFFFF"/>
                </a:solidFill>
                <a:latin typeface="微软雅黑" panose="020B0503020204020204" charset="-122"/>
                <a:ea typeface="微软雅黑" panose="020B0503020204020204" charset="-122"/>
              </a:endParaRPr>
            </a:p>
          </p:txBody>
        </p:sp>
      </p:grpSp>
      <p:grpSp>
        <p:nvGrpSpPr>
          <p:cNvPr id="18" name="组合 17"/>
          <p:cNvGrpSpPr/>
          <p:nvPr/>
        </p:nvGrpSpPr>
        <p:grpSpPr>
          <a:xfrm>
            <a:off x="4617361" y="3490303"/>
            <a:ext cx="1805875" cy="1806145"/>
            <a:chOff x="4577170" y="2067694"/>
            <a:chExt cx="1584176" cy="1584176"/>
          </a:xfrm>
        </p:grpSpPr>
        <p:sp>
          <p:nvSpPr>
            <p:cNvPr id="19" name="菱形 18"/>
            <p:cNvSpPr/>
            <p:nvPr/>
          </p:nvSpPr>
          <p:spPr>
            <a:xfrm>
              <a:off x="4577170" y="2067694"/>
              <a:ext cx="1584176" cy="1584176"/>
            </a:xfrm>
            <a:prstGeom prst="diamond">
              <a:avLst/>
            </a:prstGeom>
            <a:solidFill>
              <a:srgbClr val="ED7545"/>
            </a:solidFill>
            <a:ln w="25400" cap="flat" cmpd="sng" algn="ctr">
              <a:noFill/>
              <a:prstDash val="solid"/>
            </a:ln>
            <a:effectLst/>
          </p:spPr>
          <p:txBody>
            <a:bodyPr rtlCol="0" anchor="ctr"/>
            <a:lstStyle/>
            <a:p>
              <a:pPr algn="ctr" defTabSz="1218565">
                <a:defRPr/>
              </a:pPr>
              <a:endParaRPr lang="zh-CN" altLang="en-US" sz="2400" b="1" kern="0">
                <a:solidFill>
                  <a:srgbClr val="FFFFFF"/>
                </a:solidFill>
                <a:latin typeface="微软雅黑" panose="020B0503020204020204" charset="-122"/>
                <a:ea typeface="微软雅黑" panose="020B0503020204020204" charset="-122"/>
              </a:endParaRPr>
            </a:p>
          </p:txBody>
        </p:sp>
        <p:sp>
          <p:nvSpPr>
            <p:cNvPr id="20" name="TextBox 19"/>
            <p:cNvSpPr txBox="1"/>
            <p:nvPr/>
          </p:nvSpPr>
          <p:spPr>
            <a:xfrm flipH="1">
              <a:off x="4841434" y="2679842"/>
              <a:ext cx="1241964" cy="404928"/>
            </a:xfrm>
            <a:prstGeom prst="rect">
              <a:avLst/>
            </a:prstGeom>
            <a:noFill/>
          </p:spPr>
          <p:txBody>
            <a:bodyPr wrap="none" rtlCol="0">
              <a:spAutoFit/>
            </a:bodyPr>
            <a:lstStyle/>
            <a:p>
              <a:pPr defTabSz="1218565">
                <a:defRPr/>
              </a:pPr>
              <a:r>
                <a:rPr lang="zh-CN" altLang="en-US" sz="2400" b="1" kern="0" dirty="0">
                  <a:solidFill>
                    <a:srgbClr val="FFFFFF"/>
                  </a:solidFill>
                  <a:latin typeface="微软雅黑" panose="020B0503020204020204" charset="-122"/>
                  <a:ea typeface="微软雅黑" panose="020B0503020204020204" charset="-122"/>
                </a:rPr>
                <a:t>输入文本</a:t>
              </a:r>
              <a:endParaRPr lang="zh-CN" altLang="en-US" sz="2400" b="1" kern="0" dirty="0">
                <a:solidFill>
                  <a:srgbClr val="FFFFFF"/>
                </a:solidFill>
                <a:latin typeface="微软雅黑" panose="020B0503020204020204" charset="-122"/>
                <a:ea typeface="微软雅黑" panose="020B0503020204020204" charset="-122"/>
              </a:endParaRPr>
            </a:p>
          </p:txBody>
        </p:sp>
      </p:grpSp>
      <p:grpSp>
        <p:nvGrpSpPr>
          <p:cNvPr id="21" name="组合 20"/>
          <p:cNvGrpSpPr/>
          <p:nvPr/>
        </p:nvGrpSpPr>
        <p:grpSpPr>
          <a:xfrm>
            <a:off x="5690931" y="4578993"/>
            <a:ext cx="1805875" cy="1806145"/>
            <a:chOff x="6145277" y="1491630"/>
            <a:chExt cx="1584176" cy="1584176"/>
          </a:xfrm>
          <a:solidFill>
            <a:srgbClr val="080808">
              <a:lumMod val="50000"/>
              <a:lumOff val="50000"/>
            </a:srgbClr>
          </a:solidFill>
        </p:grpSpPr>
        <p:sp>
          <p:nvSpPr>
            <p:cNvPr id="22" name="菱形 21"/>
            <p:cNvSpPr/>
            <p:nvPr/>
          </p:nvSpPr>
          <p:spPr>
            <a:xfrm>
              <a:off x="6145277" y="1491630"/>
              <a:ext cx="1584176" cy="1584176"/>
            </a:xfrm>
            <a:prstGeom prst="diamond">
              <a:avLst/>
            </a:prstGeom>
            <a:solidFill>
              <a:schemeClr val="tx1">
                <a:lumMod val="50000"/>
                <a:lumOff val="50000"/>
              </a:schemeClr>
            </a:solidFill>
            <a:ln w="25400" cap="flat" cmpd="sng" algn="ctr">
              <a:noFill/>
              <a:prstDash val="solid"/>
            </a:ln>
            <a:effectLst/>
          </p:spPr>
          <p:txBody>
            <a:bodyPr rtlCol="0" anchor="ctr"/>
            <a:lstStyle/>
            <a:p>
              <a:pPr algn="ctr" defTabSz="1218565">
                <a:defRPr/>
              </a:pPr>
              <a:endParaRPr lang="zh-CN" altLang="en-US" sz="2400" b="1" kern="0">
                <a:solidFill>
                  <a:srgbClr val="FFFFFF"/>
                </a:solidFill>
                <a:latin typeface="微软雅黑" panose="020B0503020204020204" charset="-122"/>
                <a:ea typeface="微软雅黑" panose="020B0503020204020204" charset="-122"/>
              </a:endParaRPr>
            </a:p>
          </p:txBody>
        </p:sp>
        <p:sp>
          <p:nvSpPr>
            <p:cNvPr id="23" name="TextBox 22"/>
            <p:cNvSpPr txBox="1"/>
            <p:nvPr/>
          </p:nvSpPr>
          <p:spPr>
            <a:xfrm flipH="1">
              <a:off x="6383367" y="2103778"/>
              <a:ext cx="1107998" cy="728870"/>
            </a:xfrm>
            <a:prstGeom prst="rect">
              <a:avLst/>
            </a:prstGeom>
            <a:noFill/>
          </p:spPr>
          <p:txBody>
            <a:bodyPr wrap="square" rtlCol="0">
              <a:spAutoFit/>
            </a:bodyPr>
            <a:lstStyle/>
            <a:p>
              <a:pPr defTabSz="1218565">
                <a:defRPr/>
              </a:pPr>
              <a:r>
                <a:rPr lang="zh-CN" altLang="en-US" sz="2400" b="1" kern="0" dirty="0">
                  <a:solidFill>
                    <a:srgbClr val="FFFFFF"/>
                  </a:solidFill>
                  <a:latin typeface="微软雅黑" panose="020B0503020204020204" charset="-122"/>
                  <a:ea typeface="微软雅黑" panose="020B0503020204020204" charset="-122"/>
                </a:rPr>
                <a:t>输入文本</a:t>
              </a:r>
              <a:endParaRPr lang="zh-CN" altLang="en-US" sz="2400" b="1" kern="0" dirty="0">
                <a:solidFill>
                  <a:srgbClr val="FFFFFF"/>
                </a:solidFill>
                <a:latin typeface="微软雅黑" panose="020B0503020204020204" charset="-122"/>
                <a:ea typeface="微软雅黑" panose="020B0503020204020204" charset="-122"/>
              </a:endParaRPr>
            </a:p>
          </p:txBody>
        </p:sp>
      </p:grpSp>
      <p:cxnSp>
        <p:nvCxnSpPr>
          <p:cNvPr id="24" name="直接连接符 23"/>
          <p:cNvCxnSpPr>
            <a:stCxn id="13" idx="1"/>
          </p:cNvCxnSpPr>
          <p:nvPr/>
        </p:nvCxnSpPr>
        <p:spPr>
          <a:xfrm flipH="1">
            <a:off x="1679000" y="2216000"/>
            <a:ext cx="2938362" cy="0"/>
          </a:xfrm>
          <a:prstGeom prst="line">
            <a:avLst/>
          </a:prstGeom>
          <a:noFill/>
          <a:ln w="9525" cap="flat" cmpd="sng" algn="ctr">
            <a:solidFill>
              <a:srgbClr val="080808"/>
            </a:solidFill>
            <a:prstDash val="solid"/>
            <a:tailEnd type="oval"/>
          </a:ln>
          <a:effectLst/>
        </p:spPr>
      </p:cxnSp>
      <p:cxnSp>
        <p:nvCxnSpPr>
          <p:cNvPr id="25" name="直接连接符 24"/>
          <p:cNvCxnSpPr/>
          <p:nvPr/>
        </p:nvCxnSpPr>
        <p:spPr>
          <a:xfrm flipH="1">
            <a:off x="1679000" y="4393376"/>
            <a:ext cx="2938362" cy="0"/>
          </a:xfrm>
          <a:prstGeom prst="line">
            <a:avLst/>
          </a:prstGeom>
          <a:noFill/>
          <a:ln w="9525" cap="flat" cmpd="sng" algn="ctr">
            <a:solidFill>
              <a:srgbClr val="080808">
                <a:lumMod val="75000"/>
              </a:srgbClr>
            </a:solidFill>
            <a:prstDash val="solid"/>
            <a:tailEnd type="oval"/>
          </a:ln>
          <a:effectLst/>
        </p:spPr>
      </p:cxnSp>
      <p:cxnSp>
        <p:nvCxnSpPr>
          <p:cNvPr id="26" name="直接连接符 25"/>
          <p:cNvCxnSpPr/>
          <p:nvPr/>
        </p:nvCxnSpPr>
        <p:spPr>
          <a:xfrm>
            <a:off x="7496806" y="3304688"/>
            <a:ext cx="2985961" cy="0"/>
          </a:xfrm>
          <a:prstGeom prst="line">
            <a:avLst/>
          </a:prstGeom>
          <a:noFill/>
          <a:ln w="9525" cap="flat" cmpd="sng" algn="ctr">
            <a:solidFill>
              <a:srgbClr val="080808">
                <a:lumMod val="75000"/>
              </a:srgbClr>
            </a:solidFill>
            <a:prstDash val="solid"/>
            <a:tailEnd type="oval"/>
          </a:ln>
          <a:effectLst/>
        </p:spPr>
      </p:cxnSp>
      <p:cxnSp>
        <p:nvCxnSpPr>
          <p:cNvPr id="27" name="直接连接符 26"/>
          <p:cNvCxnSpPr>
            <a:stCxn id="22" idx="3"/>
          </p:cNvCxnSpPr>
          <p:nvPr/>
        </p:nvCxnSpPr>
        <p:spPr>
          <a:xfrm>
            <a:off x="7496807" y="5482065"/>
            <a:ext cx="3012491" cy="0"/>
          </a:xfrm>
          <a:prstGeom prst="line">
            <a:avLst/>
          </a:prstGeom>
          <a:noFill/>
          <a:ln w="9525" cap="flat" cmpd="sng" algn="ctr">
            <a:solidFill>
              <a:srgbClr val="080808"/>
            </a:solidFill>
            <a:prstDash val="solid"/>
            <a:tailEnd type="oval"/>
          </a:ln>
          <a:effectLst/>
        </p:spPr>
      </p:cxnSp>
      <p:sp>
        <p:nvSpPr>
          <p:cNvPr id="28" name="Rectangle 13" descr="FD1DDF730CE4456e89755B07FE1653D0# #Rectangle 13"/>
          <p:cNvSpPr>
            <a:spLocks noChangeArrowheads="1"/>
          </p:cNvSpPr>
          <p:nvPr/>
        </p:nvSpPr>
        <p:spPr bwMode="auto">
          <a:xfrm>
            <a:off x="7434658" y="5542700"/>
            <a:ext cx="3170621" cy="9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lnSpc>
                <a:spcPct val="130000"/>
              </a:lnSpc>
            </a:pPr>
            <a:r>
              <a:rPr lang="zh-CN" altLang="en-US" sz="1300" kern="0" dirty="0">
                <a:solidFill>
                  <a:schemeClr val="tx1">
                    <a:lumMod val="50000"/>
                    <a:lumOff val="50000"/>
                  </a:schemeClr>
                </a:solidFill>
                <a:latin typeface="微软雅黑" panose="020B0503020204020204" charset="-122"/>
                <a:ea typeface="微软雅黑" panose="020B0503020204020204" charset="-122"/>
              </a:rPr>
              <a:t>单击此处添加简短说明，</a:t>
            </a:r>
            <a:endParaRPr lang="en-US" altLang="zh-CN" sz="1300" kern="0" dirty="0">
              <a:solidFill>
                <a:schemeClr val="tx1">
                  <a:lumMod val="50000"/>
                  <a:lumOff val="50000"/>
                </a:schemeClr>
              </a:solidFill>
              <a:latin typeface="微软雅黑" panose="020B0503020204020204" charset="-122"/>
              <a:ea typeface="微软雅黑" panose="020B0503020204020204" charset="-122"/>
            </a:endParaRPr>
          </a:p>
          <a:p>
            <a:pPr>
              <a:lnSpc>
                <a:spcPct val="130000"/>
              </a:lnSpc>
            </a:pPr>
            <a:r>
              <a:rPr lang="zh-CN" altLang="en-US" sz="1300" kern="0" dirty="0">
                <a:solidFill>
                  <a:schemeClr val="tx1">
                    <a:lumMod val="50000"/>
                    <a:lumOff val="50000"/>
                  </a:schemeClr>
                </a:solidFill>
                <a:latin typeface="微软雅黑" panose="020B0503020204020204" charset="-122"/>
                <a:ea typeface="微软雅黑" panose="020B0503020204020204" charset="-122"/>
              </a:rPr>
              <a:t>添加简短说明文字，</a:t>
            </a:r>
            <a:endParaRPr lang="en-US" altLang="zh-CN" sz="1300" kern="0" dirty="0">
              <a:solidFill>
                <a:schemeClr val="tx1">
                  <a:lumMod val="50000"/>
                  <a:lumOff val="50000"/>
                </a:schemeClr>
              </a:solidFill>
              <a:latin typeface="微软雅黑" panose="020B0503020204020204" charset="-122"/>
              <a:ea typeface="微软雅黑" panose="020B0503020204020204" charset="-122"/>
            </a:endParaRPr>
          </a:p>
          <a:p>
            <a:pPr>
              <a:lnSpc>
                <a:spcPct val="130000"/>
              </a:lnSpc>
            </a:pPr>
            <a:r>
              <a:rPr lang="zh-CN" altLang="en-US" sz="1300" kern="0" dirty="0">
                <a:solidFill>
                  <a:schemeClr val="tx1">
                    <a:lumMod val="50000"/>
                    <a:lumOff val="50000"/>
                  </a:schemeClr>
                </a:solidFill>
                <a:latin typeface="微软雅黑" panose="020B0503020204020204" charset="-122"/>
                <a:ea typeface="微软雅黑" panose="020B0503020204020204" charset="-122"/>
              </a:rPr>
              <a:t>此项的具体说明文字添加此处。</a:t>
            </a:r>
            <a:endParaRPr lang="en-US" altLang="zh-CN" sz="1300" kern="0" dirty="0">
              <a:solidFill>
                <a:schemeClr val="tx1">
                  <a:lumMod val="50000"/>
                  <a:lumOff val="50000"/>
                </a:schemeClr>
              </a:solidFill>
              <a:latin typeface="微软雅黑" panose="020B0503020204020204" charset="-122"/>
              <a:ea typeface="微软雅黑" panose="020B0503020204020204" charset="-122"/>
            </a:endParaRPr>
          </a:p>
        </p:txBody>
      </p:sp>
      <p:sp>
        <p:nvSpPr>
          <p:cNvPr id="29" name="TextBox 28"/>
          <p:cNvSpPr txBox="1"/>
          <p:nvPr/>
        </p:nvSpPr>
        <p:spPr>
          <a:xfrm>
            <a:off x="8205742" y="5056489"/>
            <a:ext cx="2195392" cy="415458"/>
          </a:xfrm>
          <a:prstGeom prst="rect">
            <a:avLst/>
          </a:prstGeom>
          <a:noFill/>
        </p:spPr>
        <p:txBody>
          <a:bodyPr wrap="none" lIns="121880" tIns="60940" rIns="121880" bIns="60940" rtlCol="0">
            <a:spAutoFit/>
          </a:bodyPr>
          <a:lstStyle/>
          <a:p>
            <a:pPr defTabSz="1218565"/>
            <a:r>
              <a:rPr lang="zh-CN" altLang="en-US" b="1" dirty="0" smtClean="0">
                <a:solidFill>
                  <a:srgbClr val="080808">
                    <a:lumMod val="75000"/>
                    <a:lumOff val="25000"/>
                  </a:srgbClr>
                </a:solidFill>
                <a:latin typeface="微软雅黑" panose="020B0503020204020204" charset="-122"/>
                <a:ea typeface="微软雅黑" panose="020B0503020204020204" charset="-122"/>
              </a:rPr>
              <a:t>点击输入标题文本</a:t>
            </a:r>
            <a:endParaRPr lang="zh-CN" altLang="en-US" b="1" dirty="0">
              <a:solidFill>
                <a:srgbClr val="080808">
                  <a:lumMod val="75000"/>
                  <a:lumOff val="25000"/>
                </a:srgbClr>
              </a:solidFill>
              <a:latin typeface="微软雅黑" panose="020B0503020204020204" charset="-122"/>
              <a:ea typeface="微软雅黑" panose="020B0503020204020204" charset="-122"/>
            </a:endParaRPr>
          </a:p>
        </p:txBody>
      </p:sp>
      <p:sp>
        <p:nvSpPr>
          <p:cNvPr id="30" name="TextBox 29"/>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9696">
        <p14:vortex dir="r"/>
      </p:transition>
    </mc:Choice>
    <mc:Fallback>
      <p:transition spd="slow" advTm="96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2" presetClass="entr" presetSubtype="2"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right)">
                                      <p:cBhvr>
                                        <p:cTn id="22" dur="500"/>
                                        <p:tgtEl>
                                          <p:spTgt spid="24"/>
                                        </p:tgtEl>
                                      </p:cBhvr>
                                    </p:animEffect>
                                  </p:childTnLst>
                                </p:cTn>
                              </p:par>
                            </p:childTnLst>
                          </p:cTn>
                        </p:par>
                        <p:par>
                          <p:cTn id="23" fill="hold">
                            <p:stCondLst>
                              <p:cond delay="2000"/>
                            </p:stCondLst>
                            <p:childTnLst>
                              <p:par>
                                <p:cTn id="24" presetID="47"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2" presetClass="entr" presetSubtype="2"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1+#ppt_w/2"/>
                                          </p:val>
                                        </p:tav>
                                        <p:tav tm="100000">
                                          <p:val>
                                            <p:strVal val="#ppt_x"/>
                                          </p:val>
                                        </p:tav>
                                      </p:tavLst>
                                    </p:anim>
                                    <p:anim calcmode="lin" valueType="num">
                                      <p:cBhvr additive="base">
                                        <p:cTn id="38" dur="500" fill="hold"/>
                                        <p:tgtEl>
                                          <p:spTgt spid="15"/>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2" presetClass="entr" presetSubtype="8" fill="hold"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childTnLst>
                          </p:cTn>
                        </p:par>
                        <p:par>
                          <p:cTn id="43" fill="hold">
                            <p:stCondLst>
                              <p:cond delay="4000"/>
                            </p:stCondLst>
                            <p:childTnLst>
                              <p:par>
                                <p:cTn id="44" presetID="47" presetClass="entr" presetSubtype="0"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childTnLst>
                          </p:cTn>
                        </p:par>
                        <p:par>
                          <p:cTn id="54" fill="hold">
                            <p:stCondLst>
                              <p:cond delay="5000"/>
                            </p:stCondLst>
                            <p:childTnLst>
                              <p:par>
                                <p:cTn id="55" presetID="2" presetClass="entr" presetSubtype="8" fill="hold" nodeType="after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0-#ppt_w/2"/>
                                          </p:val>
                                        </p:tav>
                                        <p:tav tm="100000">
                                          <p:val>
                                            <p:strVal val="#ppt_x"/>
                                          </p:val>
                                        </p:tav>
                                      </p:tavLst>
                                    </p:anim>
                                    <p:anim calcmode="lin" valueType="num">
                                      <p:cBhvr additive="base">
                                        <p:cTn id="58" dur="500" fill="hold"/>
                                        <p:tgtEl>
                                          <p:spTgt spid="18"/>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2" presetClass="entr" presetSubtype="2" fill="hold" nodeType="after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right)">
                                      <p:cBhvr>
                                        <p:cTn id="62" dur="500"/>
                                        <p:tgtEl>
                                          <p:spTgt spid="25"/>
                                        </p:tgtEl>
                                      </p:cBhvr>
                                    </p:animEffect>
                                  </p:childTnLst>
                                </p:cTn>
                              </p:par>
                            </p:childTnLst>
                          </p:cTn>
                        </p:par>
                        <p:par>
                          <p:cTn id="63" fill="hold">
                            <p:stCondLst>
                              <p:cond delay="6000"/>
                            </p:stCondLst>
                            <p:childTnLst>
                              <p:par>
                                <p:cTn id="64" presetID="47"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1000"/>
                                        <p:tgtEl>
                                          <p:spTgt spid="9"/>
                                        </p:tgtEl>
                                      </p:cBhvr>
                                    </p:animEffect>
                                    <p:anim calcmode="lin" valueType="num">
                                      <p:cBhvr>
                                        <p:cTn id="67" dur="1000" fill="hold"/>
                                        <p:tgtEl>
                                          <p:spTgt spid="9"/>
                                        </p:tgtEl>
                                        <p:attrNameLst>
                                          <p:attrName>ppt_x</p:attrName>
                                        </p:attrNameLst>
                                      </p:cBhvr>
                                      <p:tavLst>
                                        <p:tav tm="0">
                                          <p:val>
                                            <p:strVal val="#ppt_x"/>
                                          </p:val>
                                        </p:tav>
                                        <p:tav tm="100000">
                                          <p:val>
                                            <p:strVal val="#ppt_x"/>
                                          </p:val>
                                        </p:tav>
                                      </p:tavLst>
                                    </p:anim>
                                    <p:anim calcmode="lin" valueType="num">
                                      <p:cBhvr>
                                        <p:cTn id="68" dur="1000" fill="hold"/>
                                        <p:tgtEl>
                                          <p:spTgt spid="9"/>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1000"/>
                                        <p:tgtEl>
                                          <p:spTgt spid="7"/>
                                        </p:tgtEl>
                                      </p:cBhvr>
                                    </p:animEffect>
                                    <p:anim calcmode="lin" valueType="num">
                                      <p:cBhvr>
                                        <p:cTn id="72" dur="1000" fill="hold"/>
                                        <p:tgtEl>
                                          <p:spTgt spid="7"/>
                                        </p:tgtEl>
                                        <p:attrNameLst>
                                          <p:attrName>ppt_x</p:attrName>
                                        </p:attrNameLst>
                                      </p:cBhvr>
                                      <p:tavLst>
                                        <p:tav tm="0">
                                          <p:val>
                                            <p:strVal val="#ppt_x"/>
                                          </p:val>
                                        </p:tav>
                                        <p:tav tm="100000">
                                          <p:val>
                                            <p:strVal val="#ppt_x"/>
                                          </p:val>
                                        </p:tav>
                                      </p:tavLst>
                                    </p:anim>
                                    <p:anim calcmode="lin" valueType="num">
                                      <p:cBhvr>
                                        <p:cTn id="73" dur="1000" fill="hold"/>
                                        <p:tgtEl>
                                          <p:spTgt spid="7"/>
                                        </p:tgtEl>
                                        <p:attrNameLst>
                                          <p:attrName>ppt_y</p:attrName>
                                        </p:attrNameLst>
                                      </p:cBhvr>
                                      <p:tavLst>
                                        <p:tav tm="0">
                                          <p:val>
                                            <p:strVal val="#ppt_y+.1"/>
                                          </p:val>
                                        </p:tav>
                                        <p:tav tm="100000">
                                          <p:val>
                                            <p:strVal val="#ppt_y"/>
                                          </p:val>
                                        </p:tav>
                                      </p:tavLst>
                                    </p:anim>
                                  </p:childTnLst>
                                </p:cTn>
                              </p:par>
                            </p:childTnLst>
                          </p:cTn>
                        </p:par>
                        <p:par>
                          <p:cTn id="74" fill="hold">
                            <p:stCondLst>
                              <p:cond delay="7000"/>
                            </p:stCondLst>
                            <p:childTnLst>
                              <p:par>
                                <p:cTn id="75" presetID="2" presetClass="entr" presetSubtype="2" fill="hold" nodeType="after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500" fill="hold"/>
                                        <p:tgtEl>
                                          <p:spTgt spid="21"/>
                                        </p:tgtEl>
                                        <p:attrNameLst>
                                          <p:attrName>ppt_x</p:attrName>
                                        </p:attrNameLst>
                                      </p:cBhvr>
                                      <p:tavLst>
                                        <p:tav tm="0">
                                          <p:val>
                                            <p:strVal val="1+#ppt_w/2"/>
                                          </p:val>
                                        </p:tav>
                                        <p:tav tm="100000">
                                          <p:val>
                                            <p:strVal val="#ppt_x"/>
                                          </p:val>
                                        </p:tav>
                                      </p:tavLst>
                                    </p:anim>
                                    <p:anim calcmode="lin" valueType="num">
                                      <p:cBhvr additive="base">
                                        <p:cTn id="78" dur="500" fill="hold"/>
                                        <p:tgtEl>
                                          <p:spTgt spid="21"/>
                                        </p:tgtEl>
                                        <p:attrNameLst>
                                          <p:attrName>ppt_y</p:attrName>
                                        </p:attrNameLst>
                                      </p:cBhvr>
                                      <p:tavLst>
                                        <p:tav tm="0">
                                          <p:val>
                                            <p:strVal val="#ppt_y"/>
                                          </p:val>
                                        </p:tav>
                                        <p:tav tm="100000">
                                          <p:val>
                                            <p:strVal val="#ppt_y"/>
                                          </p:val>
                                        </p:tav>
                                      </p:tavLst>
                                    </p:anim>
                                  </p:childTnLst>
                                </p:cTn>
                              </p:par>
                            </p:childTnLst>
                          </p:cTn>
                        </p:par>
                        <p:par>
                          <p:cTn id="79" fill="hold">
                            <p:stCondLst>
                              <p:cond delay="7500"/>
                            </p:stCondLst>
                            <p:childTnLst>
                              <p:par>
                                <p:cTn id="80" presetID="22" presetClass="entr" presetSubtype="8" fill="hold" nodeType="after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wipe(left)">
                                      <p:cBhvr>
                                        <p:cTn id="82" dur="500"/>
                                        <p:tgtEl>
                                          <p:spTgt spid="27"/>
                                        </p:tgtEl>
                                      </p:cBhvr>
                                    </p:animEffect>
                                  </p:childTnLst>
                                </p:cTn>
                              </p:par>
                            </p:childTnLst>
                          </p:cTn>
                        </p:par>
                        <p:par>
                          <p:cTn id="83" fill="hold">
                            <p:stCondLst>
                              <p:cond delay="8000"/>
                            </p:stCondLst>
                            <p:childTnLst>
                              <p:par>
                                <p:cTn id="84" presetID="47" presetClass="entr" presetSubtype="0" fill="hold" grpId="0" nodeType="afterEffect">
                                  <p:stCondLst>
                                    <p:cond delay="0"/>
                                  </p:stCondLst>
                                  <p:childTnLst>
                                    <p:set>
                                      <p:cBhvr>
                                        <p:cTn id="85" dur="1" fill="hold">
                                          <p:stCondLst>
                                            <p:cond delay="0"/>
                                          </p:stCondLst>
                                        </p:cTn>
                                        <p:tgtEl>
                                          <p:spTgt spid="29"/>
                                        </p:tgtEl>
                                        <p:attrNameLst>
                                          <p:attrName>style.visibility</p:attrName>
                                        </p:attrNameLst>
                                      </p:cBhvr>
                                      <p:to>
                                        <p:strVal val="visible"/>
                                      </p:to>
                                    </p:set>
                                    <p:animEffect transition="in" filter="fade">
                                      <p:cBhvr>
                                        <p:cTn id="86" dur="1000"/>
                                        <p:tgtEl>
                                          <p:spTgt spid="29"/>
                                        </p:tgtEl>
                                      </p:cBhvr>
                                    </p:animEffect>
                                    <p:anim calcmode="lin" valueType="num">
                                      <p:cBhvr>
                                        <p:cTn id="87" dur="1000" fill="hold"/>
                                        <p:tgtEl>
                                          <p:spTgt spid="29"/>
                                        </p:tgtEl>
                                        <p:attrNameLst>
                                          <p:attrName>ppt_x</p:attrName>
                                        </p:attrNameLst>
                                      </p:cBhvr>
                                      <p:tavLst>
                                        <p:tav tm="0">
                                          <p:val>
                                            <p:strVal val="#ppt_x"/>
                                          </p:val>
                                        </p:tav>
                                        <p:tav tm="100000">
                                          <p:val>
                                            <p:strVal val="#ppt_x"/>
                                          </p:val>
                                        </p:tav>
                                      </p:tavLst>
                                    </p:anim>
                                    <p:anim calcmode="lin" valueType="num">
                                      <p:cBhvr>
                                        <p:cTn id="88" dur="1000" fill="hold"/>
                                        <p:tgtEl>
                                          <p:spTgt spid="29"/>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1000"/>
                                        <p:tgtEl>
                                          <p:spTgt spid="28"/>
                                        </p:tgtEl>
                                      </p:cBhvr>
                                    </p:animEffect>
                                    <p:anim calcmode="lin" valueType="num">
                                      <p:cBhvr>
                                        <p:cTn id="92" dur="1000" fill="hold"/>
                                        <p:tgtEl>
                                          <p:spTgt spid="28"/>
                                        </p:tgtEl>
                                        <p:attrNameLst>
                                          <p:attrName>ppt_x</p:attrName>
                                        </p:attrNameLst>
                                      </p:cBhvr>
                                      <p:tavLst>
                                        <p:tav tm="0">
                                          <p:val>
                                            <p:strVal val="#ppt_x"/>
                                          </p:val>
                                        </p:tav>
                                        <p:tav tm="100000">
                                          <p:val>
                                            <p:strVal val="#ppt_x"/>
                                          </p:val>
                                        </p:tav>
                                      </p:tavLst>
                                    </p:anim>
                                    <p:anim calcmode="lin" valueType="num">
                                      <p:cBhvr>
                                        <p:cTn id="93" dur="1000" fill="hold"/>
                                        <p:tgtEl>
                                          <p:spTgt spid="28"/>
                                        </p:tgtEl>
                                        <p:attrNameLst>
                                          <p:attrName>ppt_y</p:attrName>
                                        </p:attrNameLst>
                                      </p:cBhvr>
                                      <p:tavLst>
                                        <p:tav tm="0">
                                          <p:val>
                                            <p:strVal val="#ppt_y+.1"/>
                                          </p:val>
                                        </p:tav>
                                        <p:tav tm="100000">
                                          <p:val>
                                            <p:strVal val="#ppt_y"/>
                                          </p:val>
                                        </p:tav>
                                      </p:tavLst>
                                    </p:anim>
                                  </p:childTnLst>
                                </p:cTn>
                              </p:par>
                              <p:par>
                                <p:cTn id="94" presetID="22" presetClass="entr" presetSubtype="1" fill="hold" grpId="0" nodeType="withEffect">
                                  <p:stCondLst>
                                    <p:cond delay="0"/>
                                  </p:stCondLst>
                                  <p:iterate type="lt">
                                    <p:tmPct val="10000"/>
                                  </p:iterate>
                                  <p:childTnLst>
                                    <p:set>
                                      <p:cBhvr>
                                        <p:cTn id="95" dur="1" fill="hold">
                                          <p:stCondLst>
                                            <p:cond delay="0"/>
                                          </p:stCondLst>
                                        </p:cTn>
                                        <p:tgtEl>
                                          <p:spTgt spid="30"/>
                                        </p:tgtEl>
                                        <p:attrNameLst>
                                          <p:attrName>style.visibility</p:attrName>
                                        </p:attrNameLst>
                                      </p:cBhvr>
                                      <p:to>
                                        <p:strVal val="visible"/>
                                      </p:to>
                                    </p:set>
                                    <p:animEffect transition="in" filter="wipe(up)">
                                      <p:cBhvr>
                                        <p:cTn id="9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28" grpId="0"/>
      <p:bldP spid="29"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sp>
        <p:nvSpPr>
          <p:cNvPr id="6" name="矩形 21"/>
          <p:cNvSpPr/>
          <p:nvPr/>
        </p:nvSpPr>
        <p:spPr>
          <a:xfrm>
            <a:off x="2329973" y="4703317"/>
            <a:ext cx="8538984" cy="1250712"/>
          </a:xfrm>
          <a:custGeom>
            <a:avLst/>
            <a:gdLst/>
            <a:ahLst/>
            <a:cxnLst/>
            <a:rect l="l" t="t" r="r" b="b"/>
            <a:pathLst>
              <a:path w="7085181" h="1244248">
                <a:moveTo>
                  <a:pt x="333395" y="0"/>
                </a:moveTo>
                <a:lnTo>
                  <a:pt x="7085181" y="0"/>
                </a:lnTo>
                <a:lnTo>
                  <a:pt x="6751786" y="1244248"/>
                </a:lnTo>
                <a:lnTo>
                  <a:pt x="0" y="1244248"/>
                </a:lnTo>
                <a:close/>
              </a:path>
            </a:pathLst>
          </a:custGeom>
          <a:solidFill>
            <a:srgbClr val="ED7545">
              <a:alpha val="26000"/>
            </a:srgbClr>
          </a:solidFill>
          <a:ln w="25400" cap="flat" cmpd="sng" algn="ctr">
            <a:noFill/>
            <a:prstDash val="solid"/>
          </a:ln>
          <a:effectLst/>
        </p:spPr>
        <p:txBody>
          <a:bodyPr lIns="121880" tIns="60940" rIns="121880" bIns="60940" rtlCol="0" anchor="ctr"/>
          <a:lstStyle/>
          <a:p>
            <a:pPr algn="ctr" defTabSz="1218565">
              <a:defRPr/>
            </a:pPr>
            <a:endParaRPr lang="zh-CN" altLang="en-US" sz="2400" kern="0">
              <a:solidFill>
                <a:sysClr val="window" lastClr="FFFFFF"/>
              </a:solidFill>
            </a:endParaRPr>
          </a:p>
        </p:txBody>
      </p:sp>
      <p:sp>
        <p:nvSpPr>
          <p:cNvPr id="7" name="矩形 21"/>
          <p:cNvSpPr/>
          <p:nvPr/>
        </p:nvSpPr>
        <p:spPr>
          <a:xfrm>
            <a:off x="1423027" y="3281134"/>
            <a:ext cx="8438517" cy="1250712"/>
          </a:xfrm>
          <a:custGeom>
            <a:avLst/>
            <a:gdLst/>
            <a:ahLst/>
            <a:cxnLst/>
            <a:rect l="l" t="t" r="r" b="b"/>
            <a:pathLst>
              <a:path w="7085181" h="1244248">
                <a:moveTo>
                  <a:pt x="333395" y="0"/>
                </a:moveTo>
                <a:lnTo>
                  <a:pt x="7085181" y="0"/>
                </a:lnTo>
                <a:lnTo>
                  <a:pt x="6751786" y="1244248"/>
                </a:lnTo>
                <a:lnTo>
                  <a:pt x="0" y="1244248"/>
                </a:lnTo>
                <a:close/>
              </a:path>
            </a:pathLst>
          </a:custGeom>
          <a:solidFill>
            <a:srgbClr val="ED7545">
              <a:alpha val="26000"/>
            </a:srgbClr>
          </a:solidFill>
          <a:ln w="25400" cap="flat" cmpd="sng" algn="ctr">
            <a:noFill/>
            <a:prstDash val="solid"/>
          </a:ln>
          <a:effectLst/>
        </p:spPr>
        <p:txBody>
          <a:bodyPr lIns="121880" tIns="60940" rIns="121880" bIns="60940" rtlCol="0" anchor="ctr"/>
          <a:lstStyle/>
          <a:p>
            <a:pPr algn="ctr" defTabSz="1218565">
              <a:defRPr/>
            </a:pPr>
            <a:endParaRPr lang="zh-CN" altLang="en-US" sz="2400" kern="0">
              <a:solidFill>
                <a:sysClr val="window" lastClr="FFFFFF"/>
              </a:solidFill>
            </a:endParaRPr>
          </a:p>
        </p:txBody>
      </p:sp>
      <p:sp>
        <p:nvSpPr>
          <p:cNvPr id="8" name="矩形 21"/>
          <p:cNvSpPr/>
          <p:nvPr/>
        </p:nvSpPr>
        <p:spPr>
          <a:xfrm>
            <a:off x="2694613" y="1819518"/>
            <a:ext cx="8174344" cy="1250712"/>
          </a:xfrm>
          <a:custGeom>
            <a:avLst/>
            <a:gdLst/>
            <a:ahLst/>
            <a:cxnLst/>
            <a:rect l="l" t="t" r="r" b="b"/>
            <a:pathLst>
              <a:path w="7085181" h="1244248">
                <a:moveTo>
                  <a:pt x="333395" y="0"/>
                </a:moveTo>
                <a:lnTo>
                  <a:pt x="7085181" y="0"/>
                </a:lnTo>
                <a:lnTo>
                  <a:pt x="6751786" y="1244248"/>
                </a:lnTo>
                <a:lnTo>
                  <a:pt x="0" y="1244248"/>
                </a:lnTo>
                <a:close/>
              </a:path>
            </a:pathLst>
          </a:custGeom>
          <a:solidFill>
            <a:srgbClr val="ED7545">
              <a:alpha val="26000"/>
            </a:srgbClr>
          </a:solidFill>
          <a:ln w="25400" cap="flat" cmpd="sng" algn="ctr">
            <a:noFill/>
            <a:prstDash val="solid"/>
          </a:ln>
          <a:effectLst/>
        </p:spPr>
        <p:txBody>
          <a:bodyPr lIns="121880" tIns="60940" rIns="121880" bIns="60940" rtlCol="0" anchor="ctr"/>
          <a:lstStyle/>
          <a:p>
            <a:pPr algn="ctr" defTabSz="1218565">
              <a:defRPr/>
            </a:pPr>
            <a:endParaRPr lang="zh-CN" altLang="en-US" sz="2400" kern="0">
              <a:solidFill>
                <a:sysClr val="window" lastClr="FFFFFF"/>
              </a:solidFill>
            </a:endParaRPr>
          </a:p>
        </p:txBody>
      </p:sp>
      <p:sp>
        <p:nvSpPr>
          <p:cNvPr id="9" name="椭圆 8"/>
          <p:cNvSpPr/>
          <p:nvPr/>
        </p:nvSpPr>
        <p:spPr bwMode="auto">
          <a:xfrm>
            <a:off x="1833248" y="1582926"/>
            <a:ext cx="1722731" cy="1723894"/>
          </a:xfrm>
          <a:prstGeom prst="ellipse">
            <a:avLst/>
          </a:prstGeom>
          <a:solidFill>
            <a:srgbClr val="ED7545"/>
          </a:solidFill>
          <a:ln w="9525" cap="flat" cmpd="sng" algn="ctr">
            <a:solidFill>
              <a:srgbClr val="FFFFFF"/>
            </a:solidFill>
            <a:prstDash val="solid"/>
            <a:round/>
            <a:headEnd type="none" w="med" len="med"/>
            <a:tailEnd type="none" w="med" len="med"/>
          </a:ln>
          <a:effectLst/>
        </p:spPr>
        <p:txBody>
          <a:bodyPr vert="horz" wrap="square" lIns="91398" tIns="45698" rIns="91398" bIns="45698" numCol="1" rtlCol="0" anchor="t" anchorCtr="0" compatLnSpc="1"/>
          <a:lstStyle/>
          <a:p>
            <a:pPr algn="ctr" defTabSz="1218565">
              <a:defRPr/>
            </a:pPr>
            <a:endParaRPr lang="zh-CN" altLang="en-US" sz="2400" kern="0">
              <a:solidFill>
                <a:srgbClr val="C4261D"/>
              </a:solidFill>
              <a:latin typeface="Arial" panose="020B0604020202020204" pitchFamily="34" charset="0"/>
              <a:ea typeface="黑体" panose="02010609060101010101" pitchFamily="49" charset="-122"/>
            </a:endParaRPr>
          </a:p>
        </p:txBody>
      </p:sp>
      <p:sp>
        <p:nvSpPr>
          <p:cNvPr id="10" name="TextBox 9"/>
          <p:cNvSpPr txBox="1"/>
          <p:nvPr/>
        </p:nvSpPr>
        <p:spPr>
          <a:xfrm>
            <a:off x="2014765" y="2214004"/>
            <a:ext cx="1415687" cy="461620"/>
          </a:xfrm>
          <a:prstGeom prst="rect">
            <a:avLst/>
          </a:prstGeom>
          <a:noFill/>
        </p:spPr>
        <p:txBody>
          <a:bodyPr wrap="none" lIns="91398" tIns="45698" rIns="91398" bIns="45698" rtlCol="0">
            <a:spAutoFit/>
          </a:bodyPr>
          <a:lstStyle/>
          <a:p>
            <a:pPr algn="ctr" defTabSz="1218565" fontAlgn="base">
              <a:spcBef>
                <a:spcPct val="0"/>
              </a:spcBef>
              <a:spcAft>
                <a:spcPct val="0"/>
              </a:spcAft>
            </a:pPr>
            <a:r>
              <a:rPr lang="zh-CN" altLang="en-US" sz="2400" b="1" dirty="0" smtClean="0">
                <a:solidFill>
                  <a:srgbClr val="F8F8F8"/>
                </a:solidFill>
                <a:latin typeface="微软雅黑" panose="020B0503020204020204" charset="-122"/>
                <a:ea typeface="微软雅黑" panose="020B0503020204020204" charset="-122"/>
              </a:rPr>
              <a:t>行业趋势</a:t>
            </a:r>
            <a:endParaRPr lang="zh-CN" altLang="en-US" sz="2400" b="1" dirty="0">
              <a:solidFill>
                <a:srgbClr val="F8F8F8"/>
              </a:solidFill>
              <a:latin typeface="微软雅黑" panose="020B0503020204020204" charset="-122"/>
              <a:ea typeface="微软雅黑" panose="020B0503020204020204" charset="-122"/>
            </a:endParaRPr>
          </a:p>
        </p:txBody>
      </p:sp>
      <p:grpSp>
        <p:nvGrpSpPr>
          <p:cNvPr id="11" name="组合 10"/>
          <p:cNvGrpSpPr/>
          <p:nvPr/>
        </p:nvGrpSpPr>
        <p:grpSpPr>
          <a:xfrm>
            <a:off x="1828744" y="1669122"/>
            <a:ext cx="516819" cy="517168"/>
            <a:chOff x="1807482" y="1521065"/>
            <a:chExt cx="517088" cy="517088"/>
          </a:xfrm>
        </p:grpSpPr>
        <p:sp>
          <p:nvSpPr>
            <p:cNvPr id="12" name="椭圆 11"/>
            <p:cNvSpPr/>
            <p:nvPr/>
          </p:nvSpPr>
          <p:spPr bwMode="auto">
            <a:xfrm>
              <a:off x="1807482" y="1521065"/>
              <a:ext cx="517088" cy="517088"/>
            </a:xfrm>
            <a:prstGeom prst="ellipse">
              <a:avLst/>
            </a:prstGeom>
            <a:solidFill>
              <a:schemeClr val="tx1">
                <a:lumMod val="50000"/>
                <a:lumOff val="50000"/>
              </a:schemeClr>
            </a:solidFill>
            <a:ln w="9525" cap="flat" cmpd="sng" algn="ctr">
              <a:solidFill>
                <a:srgbClr val="F8F8F8"/>
              </a:solidFill>
              <a:prstDash val="solid"/>
              <a:round/>
              <a:headEnd type="none" w="med" len="med"/>
              <a:tailEnd type="none" w="med" len="med"/>
            </a:ln>
            <a:effectLst/>
          </p:spPr>
          <p:txBody>
            <a:bodyPr vert="horz" wrap="square" lIns="91440" tIns="45720" rIns="91440" bIns="45720" numCol="1" rtlCol="0" anchor="t" anchorCtr="0" compatLnSpc="1"/>
            <a:lstStyle/>
            <a:p>
              <a:pPr algn="ctr" defTabSz="1218565">
                <a:defRPr/>
              </a:pPr>
              <a:endParaRPr lang="zh-CN" altLang="en-US" sz="2400" kern="0" dirty="0">
                <a:solidFill>
                  <a:srgbClr val="FFFFFF"/>
                </a:solidFill>
                <a:latin typeface="Arial" panose="020B0604020202020204" pitchFamily="34" charset="0"/>
                <a:ea typeface="黑体" panose="02010609060101010101" pitchFamily="49" charset="-122"/>
              </a:endParaRPr>
            </a:p>
          </p:txBody>
        </p:sp>
        <p:sp>
          <p:nvSpPr>
            <p:cNvPr id="13" name="TextBox 12"/>
            <p:cNvSpPr txBox="1"/>
            <p:nvPr/>
          </p:nvSpPr>
          <p:spPr>
            <a:xfrm>
              <a:off x="1913049" y="1548776"/>
              <a:ext cx="365995" cy="461594"/>
            </a:xfrm>
            <a:prstGeom prst="rect">
              <a:avLst/>
            </a:prstGeom>
            <a:noFill/>
          </p:spPr>
          <p:txBody>
            <a:bodyPr wrap="none" rtlCol="0">
              <a:spAutoFit/>
            </a:bodyPr>
            <a:lstStyle/>
            <a:p>
              <a:pPr algn="ctr" defTabSz="1218565">
                <a:defRPr/>
              </a:pPr>
              <a:r>
                <a:rPr lang="en-US" altLang="zh-CN" sz="2400" kern="0" dirty="0">
                  <a:solidFill>
                    <a:srgbClr val="FFFFFF"/>
                  </a:solidFill>
                  <a:latin typeface="微软雅黑" panose="020B0503020204020204" charset="-122"/>
                  <a:ea typeface="微软雅黑" panose="020B0503020204020204" charset="-122"/>
                </a:rPr>
                <a:t>1</a:t>
              </a:r>
              <a:endParaRPr lang="zh-CN" altLang="en-US" sz="2400" kern="0" dirty="0">
                <a:solidFill>
                  <a:srgbClr val="FFFFFF"/>
                </a:solidFill>
                <a:latin typeface="微软雅黑" panose="020B0503020204020204" charset="-122"/>
                <a:ea typeface="微软雅黑" panose="020B0503020204020204" charset="-122"/>
              </a:endParaRPr>
            </a:p>
          </p:txBody>
        </p:sp>
      </p:grpSp>
      <p:sp>
        <p:nvSpPr>
          <p:cNvPr id="14" name="TextBox 13"/>
          <p:cNvSpPr txBox="1"/>
          <p:nvPr/>
        </p:nvSpPr>
        <p:spPr>
          <a:xfrm>
            <a:off x="4581324" y="2083908"/>
            <a:ext cx="5280221" cy="640076"/>
          </a:xfrm>
          <a:prstGeom prst="rect">
            <a:avLst/>
          </a:prstGeom>
          <a:noFill/>
        </p:spPr>
        <p:txBody>
          <a:bodyPr wrap="square" lIns="0" tIns="0" rIns="0" bIns="0" rtlCol="0">
            <a:spAutoFit/>
          </a:bodyPr>
          <a:lstStyle/>
          <a:p>
            <a:pPr defTabSz="1218565">
              <a:lnSpc>
                <a:spcPct val="130000"/>
              </a:lnSpc>
            </a:pPr>
            <a:r>
              <a:rPr lang="zh-CN" altLang="en-US" sz="1600" dirty="0">
                <a:solidFill>
                  <a:sysClr val="windowText" lastClr="000000"/>
                </a:solidFill>
                <a:latin typeface="微软雅黑" panose="020B0503020204020204" charset="-122"/>
                <a:ea typeface="微软雅黑" panose="020B0503020204020204" charset="-122"/>
              </a:rPr>
              <a:t>您的内容打在这里，或者通过复制您的文本后，在此框中选择粘贴，并选择只保留文字。</a:t>
            </a:r>
            <a:endParaRPr lang="en-US" altLang="zh-CN" sz="1600" dirty="0">
              <a:solidFill>
                <a:sysClr val="windowText" lastClr="000000"/>
              </a:solidFill>
              <a:latin typeface="微软雅黑" panose="020B0503020204020204" charset="-122"/>
              <a:ea typeface="微软雅黑" panose="020B0503020204020204" charset="-122"/>
            </a:endParaRPr>
          </a:p>
        </p:txBody>
      </p:sp>
      <p:sp>
        <p:nvSpPr>
          <p:cNvPr id="15" name="椭圆 14"/>
          <p:cNvSpPr/>
          <p:nvPr/>
        </p:nvSpPr>
        <p:spPr bwMode="auto">
          <a:xfrm>
            <a:off x="8740507" y="2921607"/>
            <a:ext cx="1722731" cy="1723894"/>
          </a:xfrm>
          <a:prstGeom prst="ellipse">
            <a:avLst/>
          </a:prstGeom>
          <a:solidFill>
            <a:schemeClr val="tx1">
              <a:lumMod val="50000"/>
              <a:lumOff val="50000"/>
            </a:schemeClr>
          </a:solidFill>
          <a:ln w="9525" cap="flat" cmpd="sng" algn="ctr">
            <a:solidFill>
              <a:srgbClr val="FFFFFF"/>
            </a:solidFill>
            <a:prstDash val="solid"/>
            <a:round/>
            <a:headEnd type="none" w="med" len="med"/>
            <a:tailEnd type="none" w="med" len="med"/>
          </a:ln>
          <a:effectLst/>
        </p:spPr>
        <p:txBody>
          <a:bodyPr vert="horz" wrap="square" lIns="91398" tIns="45698" rIns="91398" bIns="45698" numCol="1" rtlCol="0" anchor="t" anchorCtr="0" compatLnSpc="1"/>
          <a:lstStyle/>
          <a:p>
            <a:pPr algn="ctr" defTabSz="1218565">
              <a:defRPr/>
            </a:pPr>
            <a:endParaRPr lang="zh-CN" altLang="en-US" sz="2400" kern="0">
              <a:solidFill>
                <a:srgbClr val="C4261D"/>
              </a:solidFill>
              <a:latin typeface="Arial" panose="020B0604020202020204" pitchFamily="34" charset="0"/>
              <a:ea typeface="黑体" panose="02010609060101010101" pitchFamily="49" charset="-122"/>
            </a:endParaRPr>
          </a:p>
        </p:txBody>
      </p:sp>
      <p:sp>
        <p:nvSpPr>
          <p:cNvPr id="16" name="TextBox 15"/>
          <p:cNvSpPr txBox="1"/>
          <p:nvPr/>
        </p:nvSpPr>
        <p:spPr>
          <a:xfrm>
            <a:off x="8953822" y="3552686"/>
            <a:ext cx="1415688" cy="461620"/>
          </a:xfrm>
          <a:prstGeom prst="rect">
            <a:avLst/>
          </a:prstGeom>
          <a:noFill/>
        </p:spPr>
        <p:txBody>
          <a:bodyPr wrap="none" lIns="91398" tIns="45698" rIns="91398" bIns="45698" rtlCol="0">
            <a:spAutoFit/>
          </a:bodyPr>
          <a:lstStyle/>
          <a:p>
            <a:pPr algn="ctr" defTabSz="1218565">
              <a:defRPr/>
            </a:pPr>
            <a:r>
              <a:rPr lang="zh-CN" altLang="en-US" sz="2400" b="1" kern="0" dirty="0">
                <a:solidFill>
                  <a:prstClr val="white"/>
                </a:solidFill>
                <a:latin typeface="微软雅黑" panose="020B0503020204020204" charset="-122"/>
                <a:ea typeface="微软雅黑" panose="020B0503020204020204" charset="-122"/>
              </a:rPr>
              <a:t>医患关系</a:t>
            </a:r>
            <a:endParaRPr lang="zh-CN" altLang="en-US" sz="2400" b="1" kern="0" dirty="0">
              <a:solidFill>
                <a:prstClr val="white"/>
              </a:solidFill>
              <a:latin typeface="微软雅黑" panose="020B0503020204020204" charset="-122"/>
              <a:ea typeface="微软雅黑" panose="020B0503020204020204" charset="-122"/>
            </a:endParaRPr>
          </a:p>
        </p:txBody>
      </p:sp>
      <p:grpSp>
        <p:nvGrpSpPr>
          <p:cNvPr id="17" name="组合 16"/>
          <p:cNvGrpSpPr/>
          <p:nvPr/>
        </p:nvGrpSpPr>
        <p:grpSpPr>
          <a:xfrm>
            <a:off x="8736004" y="3007804"/>
            <a:ext cx="516819" cy="517168"/>
            <a:chOff x="1807482" y="1521065"/>
            <a:chExt cx="517088" cy="517088"/>
          </a:xfrm>
        </p:grpSpPr>
        <p:sp>
          <p:nvSpPr>
            <p:cNvPr id="18" name="椭圆 17"/>
            <p:cNvSpPr/>
            <p:nvPr/>
          </p:nvSpPr>
          <p:spPr bwMode="auto">
            <a:xfrm>
              <a:off x="1807482" y="1521065"/>
              <a:ext cx="517088" cy="517088"/>
            </a:xfrm>
            <a:prstGeom prst="ellipse">
              <a:avLst/>
            </a:prstGeom>
            <a:solidFill>
              <a:srgbClr val="ED7545"/>
            </a:solidFill>
            <a:ln w="9525" cap="flat" cmpd="sng" algn="ctr">
              <a:solidFill>
                <a:srgbClr val="F8F8F8"/>
              </a:solidFill>
              <a:prstDash val="solid"/>
              <a:round/>
              <a:headEnd type="none" w="med" len="med"/>
              <a:tailEnd type="none" w="med" len="med"/>
            </a:ln>
            <a:effectLst/>
          </p:spPr>
          <p:txBody>
            <a:bodyPr vert="horz" wrap="square" lIns="91440" tIns="45720" rIns="91440" bIns="45720" numCol="1" rtlCol="0" anchor="t" anchorCtr="0" compatLnSpc="1"/>
            <a:lstStyle/>
            <a:p>
              <a:pPr algn="ctr" defTabSz="1218565">
                <a:defRPr/>
              </a:pPr>
              <a:endParaRPr lang="zh-CN" altLang="en-US" sz="2400" kern="0" dirty="0">
                <a:solidFill>
                  <a:srgbClr val="FFFFFF"/>
                </a:solidFill>
                <a:latin typeface="Arial" panose="020B0604020202020204" pitchFamily="34" charset="0"/>
                <a:ea typeface="黑体" panose="02010609060101010101" pitchFamily="49" charset="-122"/>
              </a:endParaRPr>
            </a:p>
          </p:txBody>
        </p:sp>
        <p:sp>
          <p:nvSpPr>
            <p:cNvPr id="19" name="TextBox 18"/>
            <p:cNvSpPr txBox="1"/>
            <p:nvPr/>
          </p:nvSpPr>
          <p:spPr>
            <a:xfrm>
              <a:off x="1913049" y="1548776"/>
              <a:ext cx="365995" cy="461594"/>
            </a:xfrm>
            <a:prstGeom prst="rect">
              <a:avLst/>
            </a:prstGeom>
            <a:noFill/>
          </p:spPr>
          <p:txBody>
            <a:bodyPr wrap="none" rtlCol="0">
              <a:spAutoFit/>
            </a:bodyPr>
            <a:lstStyle/>
            <a:p>
              <a:pPr algn="ctr" defTabSz="1218565">
                <a:defRPr/>
              </a:pPr>
              <a:r>
                <a:rPr lang="en-US" altLang="zh-CN" sz="2400" kern="0" dirty="0">
                  <a:solidFill>
                    <a:srgbClr val="FFFFFF"/>
                  </a:solidFill>
                  <a:latin typeface="微软雅黑" panose="020B0503020204020204" charset="-122"/>
                  <a:ea typeface="微软雅黑" panose="020B0503020204020204" charset="-122"/>
                </a:rPr>
                <a:t>2</a:t>
              </a:r>
              <a:endParaRPr lang="zh-CN" altLang="en-US" sz="2400" kern="0" dirty="0">
                <a:solidFill>
                  <a:srgbClr val="FFFFFF"/>
                </a:solidFill>
                <a:latin typeface="微软雅黑" panose="020B0503020204020204" charset="-122"/>
                <a:ea typeface="微软雅黑" panose="020B0503020204020204" charset="-122"/>
              </a:endParaRPr>
            </a:p>
          </p:txBody>
        </p:sp>
      </p:grpSp>
      <p:sp>
        <p:nvSpPr>
          <p:cNvPr id="20" name="TextBox 19"/>
          <p:cNvSpPr txBox="1"/>
          <p:nvPr/>
        </p:nvSpPr>
        <p:spPr>
          <a:xfrm>
            <a:off x="2391727" y="3545523"/>
            <a:ext cx="5280221" cy="640076"/>
          </a:xfrm>
          <a:prstGeom prst="rect">
            <a:avLst/>
          </a:prstGeom>
          <a:noFill/>
        </p:spPr>
        <p:txBody>
          <a:bodyPr wrap="square" lIns="0" tIns="0" rIns="0" bIns="0" rtlCol="0">
            <a:spAutoFit/>
          </a:bodyPr>
          <a:lstStyle/>
          <a:p>
            <a:pPr defTabSz="1218565">
              <a:lnSpc>
                <a:spcPct val="130000"/>
              </a:lnSpc>
            </a:pPr>
            <a:r>
              <a:rPr lang="zh-CN" altLang="en-US" sz="1600" dirty="0">
                <a:solidFill>
                  <a:sysClr val="windowText" lastClr="000000"/>
                </a:solidFill>
                <a:latin typeface="微软雅黑" panose="020B0503020204020204" charset="-122"/>
                <a:ea typeface="微软雅黑" panose="020B0503020204020204" charset="-122"/>
              </a:rPr>
              <a:t>您的内容打在这里，或者通过复制您的文本后，在此框中选择粘贴，并选择只保留文字。</a:t>
            </a:r>
            <a:endParaRPr lang="en-US" altLang="zh-CN" sz="1600" dirty="0">
              <a:solidFill>
                <a:sysClr val="windowText" lastClr="000000"/>
              </a:solidFill>
              <a:latin typeface="微软雅黑" panose="020B0503020204020204" charset="-122"/>
              <a:ea typeface="微软雅黑" panose="020B0503020204020204" charset="-122"/>
            </a:endParaRPr>
          </a:p>
        </p:txBody>
      </p:sp>
      <p:sp>
        <p:nvSpPr>
          <p:cNvPr id="21" name="椭圆 20"/>
          <p:cNvSpPr/>
          <p:nvPr/>
        </p:nvSpPr>
        <p:spPr bwMode="auto">
          <a:xfrm>
            <a:off x="1325959" y="4343787"/>
            <a:ext cx="1722731" cy="1723894"/>
          </a:xfrm>
          <a:prstGeom prst="ellipse">
            <a:avLst/>
          </a:prstGeom>
          <a:solidFill>
            <a:srgbClr val="ED7545"/>
          </a:solidFill>
          <a:ln w="9525" cap="flat" cmpd="sng" algn="ctr">
            <a:solidFill>
              <a:srgbClr val="FFFFFF"/>
            </a:solidFill>
            <a:prstDash val="solid"/>
            <a:round/>
            <a:headEnd type="none" w="med" len="med"/>
            <a:tailEnd type="none" w="med" len="med"/>
          </a:ln>
          <a:effectLst/>
        </p:spPr>
        <p:txBody>
          <a:bodyPr vert="horz" wrap="square" lIns="91398" tIns="45698" rIns="91398" bIns="45698" numCol="1" rtlCol="0" anchor="t" anchorCtr="0" compatLnSpc="1"/>
          <a:lstStyle/>
          <a:p>
            <a:pPr algn="ctr" defTabSz="1218565">
              <a:defRPr/>
            </a:pPr>
            <a:endParaRPr lang="zh-CN" altLang="en-US" sz="2400" kern="0">
              <a:solidFill>
                <a:srgbClr val="C4261D"/>
              </a:solidFill>
              <a:latin typeface="Arial" panose="020B0604020202020204" pitchFamily="34" charset="0"/>
              <a:ea typeface="黑体" panose="02010609060101010101" pitchFamily="49" charset="-122"/>
            </a:endParaRPr>
          </a:p>
        </p:txBody>
      </p:sp>
      <p:sp>
        <p:nvSpPr>
          <p:cNvPr id="22" name="TextBox 21"/>
          <p:cNvSpPr txBox="1"/>
          <p:nvPr/>
        </p:nvSpPr>
        <p:spPr>
          <a:xfrm>
            <a:off x="1493776" y="4974866"/>
            <a:ext cx="1415035" cy="461737"/>
          </a:xfrm>
          <a:prstGeom prst="rect">
            <a:avLst/>
          </a:prstGeom>
          <a:noFill/>
        </p:spPr>
        <p:txBody>
          <a:bodyPr wrap="none" lIns="91398" tIns="45698" rIns="91398" bIns="45698" rtlCol="0">
            <a:spAutoFit/>
          </a:bodyPr>
          <a:lstStyle/>
          <a:p>
            <a:pPr algn="ctr" defTabSz="1218565" fontAlgn="base">
              <a:spcBef>
                <a:spcPct val="0"/>
              </a:spcBef>
              <a:spcAft>
                <a:spcPct val="0"/>
              </a:spcAft>
            </a:pPr>
            <a:r>
              <a:rPr lang="zh-CN" altLang="en-US" sz="2400" b="1" dirty="0">
                <a:solidFill>
                  <a:srgbClr val="F8F8F8"/>
                </a:solidFill>
                <a:latin typeface="微软雅黑" panose="020B0503020204020204" charset="-122"/>
                <a:ea typeface="微软雅黑" panose="020B0503020204020204" charset="-122"/>
              </a:rPr>
              <a:t>政策扶持</a:t>
            </a:r>
            <a:endParaRPr lang="zh-CN" altLang="en-US" sz="2400" b="1" dirty="0">
              <a:solidFill>
                <a:srgbClr val="F8F8F8"/>
              </a:solidFill>
              <a:latin typeface="微软雅黑" panose="020B0503020204020204" charset="-122"/>
              <a:ea typeface="微软雅黑" panose="020B0503020204020204" charset="-122"/>
            </a:endParaRPr>
          </a:p>
        </p:txBody>
      </p:sp>
      <p:grpSp>
        <p:nvGrpSpPr>
          <p:cNvPr id="23" name="组合 22"/>
          <p:cNvGrpSpPr/>
          <p:nvPr/>
        </p:nvGrpSpPr>
        <p:grpSpPr>
          <a:xfrm>
            <a:off x="1321457" y="4429984"/>
            <a:ext cx="516819" cy="517168"/>
            <a:chOff x="1807482" y="1521065"/>
            <a:chExt cx="517088" cy="517088"/>
          </a:xfrm>
        </p:grpSpPr>
        <p:sp>
          <p:nvSpPr>
            <p:cNvPr id="24" name="椭圆 23"/>
            <p:cNvSpPr/>
            <p:nvPr/>
          </p:nvSpPr>
          <p:spPr bwMode="auto">
            <a:xfrm>
              <a:off x="1807482" y="1521065"/>
              <a:ext cx="517088" cy="517088"/>
            </a:xfrm>
            <a:prstGeom prst="ellipse">
              <a:avLst/>
            </a:prstGeom>
            <a:solidFill>
              <a:schemeClr val="tx1">
                <a:lumMod val="50000"/>
                <a:lumOff val="50000"/>
              </a:schemeClr>
            </a:solidFill>
            <a:ln w="9525" cap="flat" cmpd="sng" algn="ctr">
              <a:solidFill>
                <a:srgbClr val="F8F8F8"/>
              </a:solidFill>
              <a:prstDash val="solid"/>
              <a:round/>
              <a:headEnd type="none" w="med" len="med"/>
              <a:tailEnd type="none" w="med" len="med"/>
            </a:ln>
            <a:effectLst/>
          </p:spPr>
          <p:txBody>
            <a:bodyPr vert="horz" wrap="square" lIns="91440" tIns="45720" rIns="91440" bIns="45720" numCol="1" rtlCol="0" anchor="t" anchorCtr="0" compatLnSpc="1"/>
            <a:lstStyle/>
            <a:p>
              <a:pPr algn="ctr" defTabSz="1218565">
                <a:defRPr/>
              </a:pPr>
              <a:endParaRPr lang="zh-CN" altLang="en-US" sz="2400" kern="0" dirty="0">
                <a:solidFill>
                  <a:srgbClr val="FFFFFF"/>
                </a:solidFill>
                <a:latin typeface="Arial" panose="020B0604020202020204" pitchFamily="34" charset="0"/>
                <a:ea typeface="黑体" panose="02010609060101010101" pitchFamily="49" charset="-122"/>
              </a:endParaRPr>
            </a:p>
          </p:txBody>
        </p:sp>
        <p:sp>
          <p:nvSpPr>
            <p:cNvPr id="25" name="TextBox 24"/>
            <p:cNvSpPr txBox="1"/>
            <p:nvPr/>
          </p:nvSpPr>
          <p:spPr>
            <a:xfrm>
              <a:off x="1913049" y="1548776"/>
              <a:ext cx="365995" cy="461594"/>
            </a:xfrm>
            <a:prstGeom prst="rect">
              <a:avLst/>
            </a:prstGeom>
            <a:noFill/>
          </p:spPr>
          <p:txBody>
            <a:bodyPr wrap="none" rtlCol="0">
              <a:spAutoFit/>
            </a:bodyPr>
            <a:lstStyle/>
            <a:p>
              <a:pPr algn="ctr" defTabSz="1218565">
                <a:defRPr/>
              </a:pPr>
              <a:r>
                <a:rPr lang="en-US" altLang="zh-CN" sz="2400" kern="0" dirty="0">
                  <a:solidFill>
                    <a:srgbClr val="FFFFFF"/>
                  </a:solidFill>
                  <a:latin typeface="微软雅黑" panose="020B0503020204020204" charset="-122"/>
                  <a:ea typeface="微软雅黑" panose="020B0503020204020204" charset="-122"/>
                </a:rPr>
                <a:t>3</a:t>
              </a:r>
              <a:endParaRPr lang="zh-CN" altLang="en-US" sz="2400" kern="0" dirty="0">
                <a:solidFill>
                  <a:srgbClr val="FFFFFF"/>
                </a:solidFill>
                <a:latin typeface="微软雅黑" panose="020B0503020204020204" charset="-122"/>
                <a:ea typeface="微软雅黑" panose="020B0503020204020204" charset="-122"/>
              </a:endParaRPr>
            </a:p>
          </p:txBody>
        </p:sp>
      </p:grpSp>
      <p:sp>
        <p:nvSpPr>
          <p:cNvPr id="26" name="TextBox 25"/>
          <p:cNvSpPr txBox="1"/>
          <p:nvPr/>
        </p:nvSpPr>
        <p:spPr>
          <a:xfrm>
            <a:off x="4695283" y="4967706"/>
            <a:ext cx="5280221" cy="640175"/>
          </a:xfrm>
          <a:prstGeom prst="rect">
            <a:avLst/>
          </a:prstGeom>
          <a:noFill/>
        </p:spPr>
        <p:txBody>
          <a:bodyPr wrap="square" lIns="0" tIns="0" rIns="0" bIns="0" rtlCol="0">
            <a:spAutoFit/>
          </a:bodyPr>
          <a:lstStyle/>
          <a:p>
            <a:pPr defTabSz="1218565">
              <a:lnSpc>
                <a:spcPct val="130000"/>
              </a:lnSpc>
            </a:pPr>
            <a:r>
              <a:rPr lang="zh-CN" altLang="en-US" sz="1600" dirty="0">
                <a:solidFill>
                  <a:sysClr val="windowText" lastClr="000000"/>
                </a:solidFill>
                <a:latin typeface="微软雅黑" panose="020B0503020204020204" charset="-122"/>
                <a:ea typeface="微软雅黑" panose="020B0503020204020204" charset="-122"/>
              </a:rPr>
              <a:t>您的内容打在这里，或者通过复制您的文本后，在此框中选择粘贴，并选择只保留文字。</a:t>
            </a:r>
            <a:endParaRPr lang="en-US" altLang="zh-CN" sz="1600" dirty="0">
              <a:solidFill>
                <a:sysClr val="windowText" lastClr="000000"/>
              </a:solidFill>
              <a:latin typeface="微软雅黑" panose="020B0503020204020204" charset="-122"/>
              <a:ea typeface="微软雅黑" panose="020B0503020204020204" charset="-122"/>
            </a:endParaRPr>
          </a:p>
        </p:txBody>
      </p:sp>
      <p:sp>
        <p:nvSpPr>
          <p:cNvPr id="27" name="TextBox 26"/>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9209">
        <p14:vortex dir="r"/>
      </p:transition>
    </mc:Choice>
    <mc:Fallback>
      <p:transition spd="slow" advTm="9209">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600"/>
                                            <p:tgtEl>
                                              <p:spTgt spid="11"/>
                                            </p:tgtEl>
                                          </p:cBhvr>
                                        </p:animEffect>
                                      </p:childTnLst>
                                    </p:cTn>
                                  </p:par>
                                  <p:par>
                                    <p:cTn id="18" presetID="1" presetClass="path" presetSubtype="0" accel="50000" fill="hold" nodeType="withEffect" p14:presetBounceEnd="10000">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14:bounceEnd="10000">
                                          <p:cBhvr>
                                            <p:cTn id="19" dur="1000" fill="hold"/>
                                            <p:tgtEl>
                                              <p:spTgt spid="11"/>
                                            </p:tgtEl>
                                            <p:attrNameLst>
                                              <p:attrName>ppt_x</p:attrName>
                                              <p:attrName>ppt_y</p:attrName>
                                            </p:attrNameLst>
                                          </p:cBhvr>
                                          <p:rCtr x="4956" y="8889"/>
                                        </p:animMotion>
                                      </p:childTnLst>
                                    </p:cTn>
                                  </p:par>
                                  <p:par>
                                    <p:cTn id="20" presetID="21" presetClass="entr" presetSubtype="1" fill="hold" grpId="0" nodeType="withEffect">
                                      <p:stCondLst>
                                        <p:cond delay="20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1000"/>
                                            <p:tgtEl>
                                              <p:spTgt spid="9"/>
                                            </p:tgtEl>
                                          </p:cBhvr>
                                        </p:animEffect>
                                      </p:childTnLst>
                                    </p:cTn>
                                  </p:par>
                                </p:childTnLst>
                              </p:cTn>
                            </p:par>
                            <p:par>
                              <p:cTn id="23" fill="hold">
                                <p:stCondLst>
                                  <p:cond delay="2000"/>
                                </p:stCondLst>
                                <p:childTnLst>
                                  <p:par>
                                    <p:cTn id="24" presetID="31"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 calcmode="lin" valueType="num">
                                          <p:cBhvr>
                                            <p:cTn id="28" dur="500" fill="hold"/>
                                            <p:tgtEl>
                                              <p:spTgt spid="10"/>
                                            </p:tgtEl>
                                            <p:attrNameLst>
                                              <p:attrName>style.rotation</p:attrName>
                                            </p:attrNameLst>
                                          </p:cBhvr>
                                          <p:tavLst>
                                            <p:tav tm="0">
                                              <p:val>
                                                <p:fltVal val="90"/>
                                              </p:val>
                                            </p:tav>
                                            <p:tav tm="100000">
                                              <p:val>
                                                <p:fltVal val="0"/>
                                              </p:val>
                                            </p:tav>
                                          </p:tavLst>
                                        </p:anim>
                                        <p:animEffect transition="in" filter="fade">
                                          <p:cBhvr>
                                            <p:cTn id="29" dur="500"/>
                                            <p:tgtEl>
                                              <p:spTgt spid="10"/>
                                            </p:tgtEl>
                                          </p:cBhvr>
                                        </p:animEffect>
                                      </p:childTnLst>
                                    </p:cTn>
                                  </p:par>
                                </p:childTnLst>
                              </p:cTn>
                            </p:par>
                            <p:par>
                              <p:cTn id="30" fill="hold">
                                <p:stCondLst>
                                  <p:cond delay="2500"/>
                                </p:stCondLst>
                                <p:childTnLst>
                                  <p:par>
                                    <p:cTn id="31" presetID="2" presetClass="entr" presetSubtype="2"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1+#ppt_w/2"/>
                                              </p:val>
                                            </p:tav>
                                            <p:tav tm="100000">
                                              <p:val>
                                                <p:strVal val="#ppt_x"/>
                                              </p:val>
                                            </p:tav>
                                          </p:tavLst>
                                        </p:anim>
                                        <p:anim calcmode="lin" valueType="num">
                                          <p:cBhvr additive="base">
                                            <p:cTn id="34" dur="500" fill="hold"/>
                                            <p:tgtEl>
                                              <p:spTgt spid="8"/>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300"/>
                                            <p:tgtEl>
                                              <p:spTgt spid="14"/>
                                            </p:tgtEl>
                                          </p:cBhvr>
                                        </p:animEffect>
                                      </p:childTnLst>
                                    </p:cTn>
                                  </p:par>
                                </p:childTnLst>
                              </p:cTn>
                            </p:par>
                            <p:par>
                              <p:cTn id="39" fill="hold">
                                <p:stCondLst>
                                  <p:cond delay="3500"/>
                                </p:stCondLst>
                                <p:childTnLst>
                                  <p:par>
                                    <p:cTn id="40" presetID="10" presetClass="entr" presetSubtype="0"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600"/>
                                            <p:tgtEl>
                                              <p:spTgt spid="17"/>
                                            </p:tgtEl>
                                          </p:cBhvr>
                                        </p:animEffect>
                                      </p:childTnLst>
                                    </p:cTn>
                                  </p:par>
                                  <p:par>
                                    <p:cTn id="43" presetID="1" presetClass="path" presetSubtype="0" accel="50000" fill="hold" nodeType="withEffect" p14:presetBounceEnd="10000">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14:bounceEnd="10000">
                                          <p:cBhvr>
                                            <p:cTn id="44" dur="1000" fill="hold"/>
                                            <p:tgtEl>
                                              <p:spTgt spid="17"/>
                                            </p:tgtEl>
                                            <p:attrNameLst>
                                              <p:attrName>ppt_x</p:attrName>
                                              <p:attrName>ppt_y</p:attrName>
                                            </p:attrNameLst>
                                          </p:cBhvr>
                                          <p:rCtr x="4956" y="8889"/>
                                        </p:animMotion>
                                      </p:childTnLst>
                                    </p:cTn>
                                  </p:par>
                                  <p:par>
                                    <p:cTn id="45" presetID="21" presetClass="entr" presetSubtype="1" fill="hold" grpId="0" nodeType="withEffect">
                                      <p:stCondLst>
                                        <p:cond delay="200"/>
                                      </p:stCondLst>
                                      <p:childTnLst>
                                        <p:set>
                                          <p:cBhvr>
                                            <p:cTn id="46" dur="1" fill="hold">
                                              <p:stCondLst>
                                                <p:cond delay="0"/>
                                              </p:stCondLst>
                                            </p:cTn>
                                            <p:tgtEl>
                                              <p:spTgt spid="15"/>
                                            </p:tgtEl>
                                            <p:attrNameLst>
                                              <p:attrName>style.visibility</p:attrName>
                                            </p:attrNameLst>
                                          </p:cBhvr>
                                          <p:to>
                                            <p:strVal val="visible"/>
                                          </p:to>
                                        </p:set>
                                        <p:animEffect transition="in" filter="wheel(1)">
                                          <p:cBhvr>
                                            <p:cTn id="47" dur="1000"/>
                                            <p:tgtEl>
                                              <p:spTgt spid="15"/>
                                            </p:tgtEl>
                                          </p:cBhvr>
                                        </p:animEffect>
                                      </p:childTnLst>
                                    </p:cTn>
                                  </p:par>
                                </p:childTnLst>
                              </p:cTn>
                            </p:par>
                            <p:par>
                              <p:cTn id="48" fill="hold">
                                <p:stCondLst>
                                  <p:cond delay="4500"/>
                                </p:stCondLst>
                                <p:childTnLst>
                                  <p:par>
                                    <p:cTn id="49" presetID="31" presetClass="entr" presetSubtype="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 calcmode="lin" valueType="num">
                                          <p:cBhvr>
                                            <p:cTn id="53" dur="500" fill="hold"/>
                                            <p:tgtEl>
                                              <p:spTgt spid="16"/>
                                            </p:tgtEl>
                                            <p:attrNameLst>
                                              <p:attrName>style.rotation</p:attrName>
                                            </p:attrNameLst>
                                          </p:cBhvr>
                                          <p:tavLst>
                                            <p:tav tm="0">
                                              <p:val>
                                                <p:fltVal val="90"/>
                                              </p:val>
                                            </p:tav>
                                            <p:tav tm="100000">
                                              <p:val>
                                                <p:fltVal val="0"/>
                                              </p:val>
                                            </p:tav>
                                          </p:tavLst>
                                        </p:anim>
                                        <p:animEffect transition="in" filter="fade">
                                          <p:cBhvr>
                                            <p:cTn id="54" dur="500"/>
                                            <p:tgtEl>
                                              <p:spTgt spid="16"/>
                                            </p:tgtEl>
                                          </p:cBhvr>
                                        </p:animEffect>
                                      </p:childTnLst>
                                    </p:cTn>
                                  </p:par>
                                </p:childTnLst>
                              </p:cTn>
                            </p:par>
                            <p:par>
                              <p:cTn id="55" fill="hold">
                                <p:stCondLst>
                                  <p:cond delay="5000"/>
                                </p:stCondLst>
                                <p:childTnLst>
                                  <p:par>
                                    <p:cTn id="56" presetID="2" presetClass="entr" presetSubtype="8"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additive="base">
                                            <p:cTn id="58" dur="500" fill="hold"/>
                                            <p:tgtEl>
                                              <p:spTgt spid="7"/>
                                            </p:tgtEl>
                                            <p:attrNameLst>
                                              <p:attrName>ppt_x</p:attrName>
                                            </p:attrNameLst>
                                          </p:cBhvr>
                                          <p:tavLst>
                                            <p:tav tm="0">
                                              <p:val>
                                                <p:strVal val="0-#ppt_w/2"/>
                                              </p:val>
                                            </p:tav>
                                            <p:tav tm="100000">
                                              <p:val>
                                                <p:strVal val="#ppt_x"/>
                                              </p:val>
                                            </p:tav>
                                          </p:tavLst>
                                        </p:anim>
                                        <p:anim calcmode="lin" valueType="num">
                                          <p:cBhvr additive="base">
                                            <p:cTn id="59" dur="500" fill="hold"/>
                                            <p:tgtEl>
                                              <p:spTgt spid="7"/>
                                            </p:tgtEl>
                                            <p:attrNameLst>
                                              <p:attrName>ppt_y</p:attrName>
                                            </p:attrNameLst>
                                          </p:cBhvr>
                                          <p:tavLst>
                                            <p:tav tm="0">
                                              <p:val>
                                                <p:strVal val="#ppt_y"/>
                                              </p:val>
                                            </p:tav>
                                            <p:tav tm="100000">
                                              <p:val>
                                                <p:strVal val="#ppt_y"/>
                                              </p:val>
                                            </p:tav>
                                          </p:tavLst>
                                        </p:anim>
                                      </p:childTnLst>
                                    </p:cTn>
                                  </p:par>
                                </p:childTnLst>
                              </p:cTn>
                            </p:par>
                            <p:par>
                              <p:cTn id="60" fill="hold">
                                <p:stCondLst>
                                  <p:cond delay="5500"/>
                                </p:stCondLst>
                                <p:childTnLst>
                                  <p:par>
                                    <p:cTn id="61" presetID="22" presetClass="entr" presetSubtype="2" fill="hold" grpId="0"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right)">
                                          <p:cBhvr>
                                            <p:cTn id="63" dur="300"/>
                                            <p:tgtEl>
                                              <p:spTgt spid="20"/>
                                            </p:tgtEl>
                                          </p:cBhvr>
                                        </p:animEffect>
                                      </p:childTnLst>
                                    </p:cTn>
                                  </p:par>
                                </p:childTnLst>
                              </p:cTn>
                            </p:par>
                            <p:par>
                              <p:cTn id="64" fill="hold">
                                <p:stCondLst>
                                  <p:cond delay="6000"/>
                                </p:stCondLst>
                                <p:childTnLst>
                                  <p:par>
                                    <p:cTn id="65" presetID="10" presetClass="entr" presetSubtype="0" fill="hold" nodeType="after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600"/>
                                            <p:tgtEl>
                                              <p:spTgt spid="23"/>
                                            </p:tgtEl>
                                          </p:cBhvr>
                                        </p:animEffect>
                                      </p:childTnLst>
                                    </p:cTn>
                                  </p:par>
                                  <p:par>
                                    <p:cTn id="68" presetID="1" presetClass="path" presetSubtype="0" accel="50000" fill="hold" nodeType="withEffect" p14:presetBounceEnd="10000">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14:bounceEnd="10000">
                                          <p:cBhvr>
                                            <p:cTn id="69" dur="1000" fill="hold"/>
                                            <p:tgtEl>
                                              <p:spTgt spid="23"/>
                                            </p:tgtEl>
                                            <p:attrNameLst>
                                              <p:attrName>ppt_x</p:attrName>
                                              <p:attrName>ppt_y</p:attrName>
                                            </p:attrNameLst>
                                          </p:cBhvr>
                                          <p:rCtr x="4956" y="8889"/>
                                        </p:animMotion>
                                      </p:childTnLst>
                                    </p:cTn>
                                  </p:par>
                                  <p:par>
                                    <p:cTn id="70" presetID="21" presetClass="entr" presetSubtype="1" fill="hold" grpId="0" nodeType="withEffect">
                                      <p:stCondLst>
                                        <p:cond delay="200"/>
                                      </p:stCondLst>
                                      <p:childTnLst>
                                        <p:set>
                                          <p:cBhvr>
                                            <p:cTn id="71" dur="1" fill="hold">
                                              <p:stCondLst>
                                                <p:cond delay="0"/>
                                              </p:stCondLst>
                                            </p:cTn>
                                            <p:tgtEl>
                                              <p:spTgt spid="21"/>
                                            </p:tgtEl>
                                            <p:attrNameLst>
                                              <p:attrName>style.visibility</p:attrName>
                                            </p:attrNameLst>
                                          </p:cBhvr>
                                          <p:to>
                                            <p:strVal val="visible"/>
                                          </p:to>
                                        </p:set>
                                        <p:animEffect transition="in" filter="wheel(1)">
                                          <p:cBhvr>
                                            <p:cTn id="72" dur="1000"/>
                                            <p:tgtEl>
                                              <p:spTgt spid="21"/>
                                            </p:tgtEl>
                                          </p:cBhvr>
                                        </p:animEffect>
                                      </p:childTnLst>
                                    </p:cTn>
                                  </p:par>
                                </p:childTnLst>
                              </p:cTn>
                            </p:par>
                            <p:par>
                              <p:cTn id="73" fill="hold">
                                <p:stCondLst>
                                  <p:cond delay="7000"/>
                                </p:stCondLst>
                                <p:childTnLst>
                                  <p:par>
                                    <p:cTn id="74" presetID="31" presetClass="entr" presetSubtype="0" fill="hold" grpId="0" nodeType="afterEffect">
                                      <p:stCondLst>
                                        <p:cond delay="0"/>
                                      </p:stCondLst>
                                      <p:childTnLst>
                                        <p:set>
                                          <p:cBhvr>
                                            <p:cTn id="75" dur="1" fill="hold">
                                              <p:stCondLst>
                                                <p:cond delay="0"/>
                                              </p:stCondLst>
                                            </p:cTn>
                                            <p:tgtEl>
                                              <p:spTgt spid="22"/>
                                            </p:tgtEl>
                                            <p:attrNameLst>
                                              <p:attrName>style.visibility</p:attrName>
                                            </p:attrNameLst>
                                          </p:cBhvr>
                                          <p:to>
                                            <p:strVal val="visible"/>
                                          </p:to>
                                        </p:set>
                                        <p:anim calcmode="lin" valueType="num">
                                          <p:cBhvr>
                                            <p:cTn id="76" dur="500" fill="hold"/>
                                            <p:tgtEl>
                                              <p:spTgt spid="22"/>
                                            </p:tgtEl>
                                            <p:attrNameLst>
                                              <p:attrName>ppt_w</p:attrName>
                                            </p:attrNameLst>
                                          </p:cBhvr>
                                          <p:tavLst>
                                            <p:tav tm="0">
                                              <p:val>
                                                <p:fltVal val="0"/>
                                              </p:val>
                                            </p:tav>
                                            <p:tav tm="100000">
                                              <p:val>
                                                <p:strVal val="#ppt_w"/>
                                              </p:val>
                                            </p:tav>
                                          </p:tavLst>
                                        </p:anim>
                                        <p:anim calcmode="lin" valueType="num">
                                          <p:cBhvr>
                                            <p:cTn id="77" dur="500" fill="hold"/>
                                            <p:tgtEl>
                                              <p:spTgt spid="22"/>
                                            </p:tgtEl>
                                            <p:attrNameLst>
                                              <p:attrName>ppt_h</p:attrName>
                                            </p:attrNameLst>
                                          </p:cBhvr>
                                          <p:tavLst>
                                            <p:tav tm="0">
                                              <p:val>
                                                <p:fltVal val="0"/>
                                              </p:val>
                                            </p:tav>
                                            <p:tav tm="100000">
                                              <p:val>
                                                <p:strVal val="#ppt_h"/>
                                              </p:val>
                                            </p:tav>
                                          </p:tavLst>
                                        </p:anim>
                                        <p:anim calcmode="lin" valueType="num">
                                          <p:cBhvr>
                                            <p:cTn id="78" dur="500" fill="hold"/>
                                            <p:tgtEl>
                                              <p:spTgt spid="22"/>
                                            </p:tgtEl>
                                            <p:attrNameLst>
                                              <p:attrName>style.rotation</p:attrName>
                                            </p:attrNameLst>
                                          </p:cBhvr>
                                          <p:tavLst>
                                            <p:tav tm="0">
                                              <p:val>
                                                <p:fltVal val="90"/>
                                              </p:val>
                                            </p:tav>
                                            <p:tav tm="100000">
                                              <p:val>
                                                <p:fltVal val="0"/>
                                              </p:val>
                                            </p:tav>
                                          </p:tavLst>
                                        </p:anim>
                                        <p:animEffect transition="in" filter="fade">
                                          <p:cBhvr>
                                            <p:cTn id="79" dur="500"/>
                                            <p:tgtEl>
                                              <p:spTgt spid="22"/>
                                            </p:tgtEl>
                                          </p:cBhvr>
                                        </p:animEffect>
                                      </p:childTnLst>
                                    </p:cTn>
                                  </p:par>
                                </p:childTnLst>
                              </p:cTn>
                            </p:par>
                            <p:par>
                              <p:cTn id="80" fill="hold">
                                <p:stCondLst>
                                  <p:cond delay="7500"/>
                                </p:stCondLst>
                                <p:childTnLst>
                                  <p:par>
                                    <p:cTn id="81" presetID="2" presetClass="entr" presetSubtype="2" fill="hold" grpId="0" nodeType="afterEffect">
                                      <p:stCondLst>
                                        <p:cond delay="0"/>
                                      </p:stCondLst>
                                      <p:childTnLst>
                                        <p:set>
                                          <p:cBhvr>
                                            <p:cTn id="82" dur="1" fill="hold">
                                              <p:stCondLst>
                                                <p:cond delay="0"/>
                                              </p:stCondLst>
                                            </p:cTn>
                                            <p:tgtEl>
                                              <p:spTgt spid="6"/>
                                            </p:tgtEl>
                                            <p:attrNameLst>
                                              <p:attrName>style.visibility</p:attrName>
                                            </p:attrNameLst>
                                          </p:cBhvr>
                                          <p:to>
                                            <p:strVal val="visible"/>
                                          </p:to>
                                        </p:set>
                                        <p:anim calcmode="lin" valueType="num">
                                          <p:cBhvr additive="base">
                                            <p:cTn id="83" dur="500" fill="hold"/>
                                            <p:tgtEl>
                                              <p:spTgt spid="6"/>
                                            </p:tgtEl>
                                            <p:attrNameLst>
                                              <p:attrName>ppt_x</p:attrName>
                                            </p:attrNameLst>
                                          </p:cBhvr>
                                          <p:tavLst>
                                            <p:tav tm="0">
                                              <p:val>
                                                <p:strVal val="1+#ppt_w/2"/>
                                              </p:val>
                                            </p:tav>
                                            <p:tav tm="100000">
                                              <p:val>
                                                <p:strVal val="#ppt_x"/>
                                              </p:val>
                                            </p:tav>
                                          </p:tavLst>
                                        </p:anim>
                                        <p:anim calcmode="lin" valueType="num">
                                          <p:cBhvr additive="base">
                                            <p:cTn id="84" dur="500" fill="hold"/>
                                            <p:tgtEl>
                                              <p:spTgt spid="6"/>
                                            </p:tgtEl>
                                            <p:attrNameLst>
                                              <p:attrName>ppt_y</p:attrName>
                                            </p:attrNameLst>
                                          </p:cBhvr>
                                          <p:tavLst>
                                            <p:tav tm="0">
                                              <p:val>
                                                <p:strVal val="#ppt_y"/>
                                              </p:val>
                                            </p:tav>
                                            <p:tav tm="100000">
                                              <p:val>
                                                <p:strVal val="#ppt_y"/>
                                              </p:val>
                                            </p:tav>
                                          </p:tavLst>
                                        </p:anim>
                                      </p:childTnLst>
                                    </p:cTn>
                                  </p:par>
                                </p:childTnLst>
                              </p:cTn>
                            </p:par>
                            <p:par>
                              <p:cTn id="85" fill="hold">
                                <p:stCondLst>
                                  <p:cond delay="8000"/>
                                </p:stCondLst>
                                <p:childTnLst>
                                  <p:par>
                                    <p:cTn id="86" presetID="22" presetClass="entr" presetSubtype="8" fill="hold" grpId="0" nodeType="after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wipe(left)">
                                          <p:cBhvr>
                                            <p:cTn id="88" dur="300"/>
                                            <p:tgtEl>
                                              <p:spTgt spid="26"/>
                                            </p:tgtEl>
                                          </p:cBhvr>
                                        </p:animEffect>
                                      </p:childTnLst>
                                    </p:cTn>
                                  </p:par>
                                  <p:par>
                                    <p:cTn id="89" presetID="22" presetClass="entr" presetSubtype="1" fill="hold" grpId="0" nodeType="withEffect">
                                      <p:stCondLst>
                                        <p:cond delay="0"/>
                                      </p:stCondLst>
                                      <p:iterate type="lt">
                                        <p:tmPct val="10000"/>
                                      </p:iterate>
                                      <p:childTnLst>
                                        <p:set>
                                          <p:cBhvr>
                                            <p:cTn id="90" dur="1" fill="hold">
                                              <p:stCondLst>
                                                <p:cond delay="0"/>
                                              </p:stCondLst>
                                            </p:cTn>
                                            <p:tgtEl>
                                              <p:spTgt spid="27"/>
                                            </p:tgtEl>
                                            <p:attrNameLst>
                                              <p:attrName>style.visibility</p:attrName>
                                            </p:attrNameLst>
                                          </p:cBhvr>
                                          <p:to>
                                            <p:strVal val="visible"/>
                                          </p:to>
                                        </p:set>
                                        <p:animEffect transition="in" filter="wipe(up)">
                                          <p:cBhvr>
                                            <p:cTn id="9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14" grpId="0"/>
          <p:bldP spid="15" grpId="0" animBg="1"/>
          <p:bldP spid="16" grpId="0"/>
          <p:bldP spid="20" grpId="0"/>
          <p:bldP spid="21" grpId="0" animBg="1"/>
          <p:bldP spid="22" grpId="0"/>
          <p:bldP spid="26" grpId="0"/>
          <p:bldP spid="2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600"/>
                                            <p:tgtEl>
                                              <p:spTgt spid="11"/>
                                            </p:tgtEl>
                                          </p:cBhvr>
                                        </p:animEffect>
                                      </p:childTnLst>
                                    </p:cTn>
                                  </p:par>
                                  <p:par>
                                    <p:cTn id="18" presetID="1" presetClass="path" presetSubtype="0" accel="50000" fill="hold" nodeType="withEffect">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cBhvr>
                                            <p:cTn id="19" dur="1000" fill="hold"/>
                                            <p:tgtEl>
                                              <p:spTgt spid="11"/>
                                            </p:tgtEl>
                                            <p:attrNameLst>
                                              <p:attrName>ppt_x</p:attrName>
                                              <p:attrName>ppt_y</p:attrName>
                                            </p:attrNameLst>
                                          </p:cBhvr>
                                          <p:rCtr x="4956" y="8889"/>
                                        </p:animMotion>
                                      </p:childTnLst>
                                    </p:cTn>
                                  </p:par>
                                  <p:par>
                                    <p:cTn id="20" presetID="21" presetClass="entr" presetSubtype="1" fill="hold" grpId="0" nodeType="withEffect">
                                      <p:stCondLst>
                                        <p:cond delay="20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1000"/>
                                            <p:tgtEl>
                                              <p:spTgt spid="9"/>
                                            </p:tgtEl>
                                          </p:cBhvr>
                                        </p:animEffect>
                                      </p:childTnLst>
                                    </p:cTn>
                                  </p:par>
                                </p:childTnLst>
                              </p:cTn>
                            </p:par>
                            <p:par>
                              <p:cTn id="23" fill="hold">
                                <p:stCondLst>
                                  <p:cond delay="2000"/>
                                </p:stCondLst>
                                <p:childTnLst>
                                  <p:par>
                                    <p:cTn id="24" presetID="31"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 calcmode="lin" valueType="num">
                                          <p:cBhvr>
                                            <p:cTn id="28" dur="500" fill="hold"/>
                                            <p:tgtEl>
                                              <p:spTgt spid="10"/>
                                            </p:tgtEl>
                                            <p:attrNameLst>
                                              <p:attrName>style.rotation</p:attrName>
                                            </p:attrNameLst>
                                          </p:cBhvr>
                                          <p:tavLst>
                                            <p:tav tm="0">
                                              <p:val>
                                                <p:fltVal val="90"/>
                                              </p:val>
                                            </p:tav>
                                            <p:tav tm="100000">
                                              <p:val>
                                                <p:fltVal val="0"/>
                                              </p:val>
                                            </p:tav>
                                          </p:tavLst>
                                        </p:anim>
                                        <p:animEffect transition="in" filter="fade">
                                          <p:cBhvr>
                                            <p:cTn id="29" dur="500"/>
                                            <p:tgtEl>
                                              <p:spTgt spid="10"/>
                                            </p:tgtEl>
                                          </p:cBhvr>
                                        </p:animEffect>
                                      </p:childTnLst>
                                    </p:cTn>
                                  </p:par>
                                </p:childTnLst>
                              </p:cTn>
                            </p:par>
                            <p:par>
                              <p:cTn id="30" fill="hold">
                                <p:stCondLst>
                                  <p:cond delay="2500"/>
                                </p:stCondLst>
                                <p:childTnLst>
                                  <p:par>
                                    <p:cTn id="31" presetID="2" presetClass="entr" presetSubtype="2"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1+#ppt_w/2"/>
                                              </p:val>
                                            </p:tav>
                                            <p:tav tm="100000">
                                              <p:val>
                                                <p:strVal val="#ppt_x"/>
                                              </p:val>
                                            </p:tav>
                                          </p:tavLst>
                                        </p:anim>
                                        <p:anim calcmode="lin" valueType="num">
                                          <p:cBhvr additive="base">
                                            <p:cTn id="34" dur="500" fill="hold"/>
                                            <p:tgtEl>
                                              <p:spTgt spid="8"/>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300"/>
                                            <p:tgtEl>
                                              <p:spTgt spid="14"/>
                                            </p:tgtEl>
                                          </p:cBhvr>
                                        </p:animEffect>
                                      </p:childTnLst>
                                    </p:cTn>
                                  </p:par>
                                </p:childTnLst>
                              </p:cTn>
                            </p:par>
                            <p:par>
                              <p:cTn id="39" fill="hold">
                                <p:stCondLst>
                                  <p:cond delay="3500"/>
                                </p:stCondLst>
                                <p:childTnLst>
                                  <p:par>
                                    <p:cTn id="40" presetID="10" presetClass="entr" presetSubtype="0"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600"/>
                                            <p:tgtEl>
                                              <p:spTgt spid="17"/>
                                            </p:tgtEl>
                                          </p:cBhvr>
                                        </p:animEffect>
                                      </p:childTnLst>
                                    </p:cTn>
                                  </p:par>
                                  <p:par>
                                    <p:cTn id="43" presetID="1" presetClass="path" presetSubtype="0" accel="50000" fill="hold" nodeType="withEffect">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cBhvr>
                                            <p:cTn id="44" dur="1000" fill="hold"/>
                                            <p:tgtEl>
                                              <p:spTgt spid="17"/>
                                            </p:tgtEl>
                                            <p:attrNameLst>
                                              <p:attrName>ppt_x</p:attrName>
                                              <p:attrName>ppt_y</p:attrName>
                                            </p:attrNameLst>
                                          </p:cBhvr>
                                          <p:rCtr x="4956" y="8889"/>
                                        </p:animMotion>
                                      </p:childTnLst>
                                    </p:cTn>
                                  </p:par>
                                  <p:par>
                                    <p:cTn id="45" presetID="21" presetClass="entr" presetSubtype="1" fill="hold" grpId="0" nodeType="withEffect">
                                      <p:stCondLst>
                                        <p:cond delay="200"/>
                                      </p:stCondLst>
                                      <p:childTnLst>
                                        <p:set>
                                          <p:cBhvr>
                                            <p:cTn id="46" dur="1" fill="hold">
                                              <p:stCondLst>
                                                <p:cond delay="0"/>
                                              </p:stCondLst>
                                            </p:cTn>
                                            <p:tgtEl>
                                              <p:spTgt spid="15"/>
                                            </p:tgtEl>
                                            <p:attrNameLst>
                                              <p:attrName>style.visibility</p:attrName>
                                            </p:attrNameLst>
                                          </p:cBhvr>
                                          <p:to>
                                            <p:strVal val="visible"/>
                                          </p:to>
                                        </p:set>
                                        <p:animEffect transition="in" filter="wheel(1)">
                                          <p:cBhvr>
                                            <p:cTn id="47" dur="1000"/>
                                            <p:tgtEl>
                                              <p:spTgt spid="15"/>
                                            </p:tgtEl>
                                          </p:cBhvr>
                                        </p:animEffect>
                                      </p:childTnLst>
                                    </p:cTn>
                                  </p:par>
                                </p:childTnLst>
                              </p:cTn>
                            </p:par>
                            <p:par>
                              <p:cTn id="48" fill="hold">
                                <p:stCondLst>
                                  <p:cond delay="4500"/>
                                </p:stCondLst>
                                <p:childTnLst>
                                  <p:par>
                                    <p:cTn id="49" presetID="31" presetClass="entr" presetSubtype="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 calcmode="lin" valueType="num">
                                          <p:cBhvr>
                                            <p:cTn id="53" dur="500" fill="hold"/>
                                            <p:tgtEl>
                                              <p:spTgt spid="16"/>
                                            </p:tgtEl>
                                            <p:attrNameLst>
                                              <p:attrName>style.rotation</p:attrName>
                                            </p:attrNameLst>
                                          </p:cBhvr>
                                          <p:tavLst>
                                            <p:tav tm="0">
                                              <p:val>
                                                <p:fltVal val="90"/>
                                              </p:val>
                                            </p:tav>
                                            <p:tav tm="100000">
                                              <p:val>
                                                <p:fltVal val="0"/>
                                              </p:val>
                                            </p:tav>
                                          </p:tavLst>
                                        </p:anim>
                                        <p:animEffect transition="in" filter="fade">
                                          <p:cBhvr>
                                            <p:cTn id="54" dur="500"/>
                                            <p:tgtEl>
                                              <p:spTgt spid="16"/>
                                            </p:tgtEl>
                                          </p:cBhvr>
                                        </p:animEffect>
                                      </p:childTnLst>
                                    </p:cTn>
                                  </p:par>
                                </p:childTnLst>
                              </p:cTn>
                            </p:par>
                            <p:par>
                              <p:cTn id="55" fill="hold">
                                <p:stCondLst>
                                  <p:cond delay="5000"/>
                                </p:stCondLst>
                                <p:childTnLst>
                                  <p:par>
                                    <p:cTn id="56" presetID="2" presetClass="entr" presetSubtype="8"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additive="base">
                                            <p:cTn id="58" dur="500" fill="hold"/>
                                            <p:tgtEl>
                                              <p:spTgt spid="7"/>
                                            </p:tgtEl>
                                            <p:attrNameLst>
                                              <p:attrName>ppt_x</p:attrName>
                                            </p:attrNameLst>
                                          </p:cBhvr>
                                          <p:tavLst>
                                            <p:tav tm="0">
                                              <p:val>
                                                <p:strVal val="0-#ppt_w/2"/>
                                              </p:val>
                                            </p:tav>
                                            <p:tav tm="100000">
                                              <p:val>
                                                <p:strVal val="#ppt_x"/>
                                              </p:val>
                                            </p:tav>
                                          </p:tavLst>
                                        </p:anim>
                                        <p:anim calcmode="lin" valueType="num">
                                          <p:cBhvr additive="base">
                                            <p:cTn id="59" dur="500" fill="hold"/>
                                            <p:tgtEl>
                                              <p:spTgt spid="7"/>
                                            </p:tgtEl>
                                            <p:attrNameLst>
                                              <p:attrName>ppt_y</p:attrName>
                                            </p:attrNameLst>
                                          </p:cBhvr>
                                          <p:tavLst>
                                            <p:tav tm="0">
                                              <p:val>
                                                <p:strVal val="#ppt_y"/>
                                              </p:val>
                                            </p:tav>
                                            <p:tav tm="100000">
                                              <p:val>
                                                <p:strVal val="#ppt_y"/>
                                              </p:val>
                                            </p:tav>
                                          </p:tavLst>
                                        </p:anim>
                                      </p:childTnLst>
                                    </p:cTn>
                                  </p:par>
                                </p:childTnLst>
                              </p:cTn>
                            </p:par>
                            <p:par>
                              <p:cTn id="60" fill="hold">
                                <p:stCondLst>
                                  <p:cond delay="5500"/>
                                </p:stCondLst>
                                <p:childTnLst>
                                  <p:par>
                                    <p:cTn id="61" presetID="22" presetClass="entr" presetSubtype="2" fill="hold" grpId="0"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right)">
                                          <p:cBhvr>
                                            <p:cTn id="63" dur="300"/>
                                            <p:tgtEl>
                                              <p:spTgt spid="20"/>
                                            </p:tgtEl>
                                          </p:cBhvr>
                                        </p:animEffect>
                                      </p:childTnLst>
                                    </p:cTn>
                                  </p:par>
                                </p:childTnLst>
                              </p:cTn>
                            </p:par>
                            <p:par>
                              <p:cTn id="64" fill="hold">
                                <p:stCondLst>
                                  <p:cond delay="6000"/>
                                </p:stCondLst>
                                <p:childTnLst>
                                  <p:par>
                                    <p:cTn id="65" presetID="10" presetClass="entr" presetSubtype="0" fill="hold" nodeType="after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600"/>
                                            <p:tgtEl>
                                              <p:spTgt spid="23"/>
                                            </p:tgtEl>
                                          </p:cBhvr>
                                        </p:animEffect>
                                      </p:childTnLst>
                                    </p:cTn>
                                  </p:par>
                                  <p:par>
                                    <p:cTn id="68" presetID="1" presetClass="path" presetSubtype="0" accel="50000" fill="hold" nodeType="withEffect">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cBhvr>
                                            <p:cTn id="69" dur="1000" fill="hold"/>
                                            <p:tgtEl>
                                              <p:spTgt spid="23"/>
                                            </p:tgtEl>
                                            <p:attrNameLst>
                                              <p:attrName>ppt_x</p:attrName>
                                              <p:attrName>ppt_y</p:attrName>
                                            </p:attrNameLst>
                                          </p:cBhvr>
                                          <p:rCtr x="4956" y="8889"/>
                                        </p:animMotion>
                                      </p:childTnLst>
                                    </p:cTn>
                                  </p:par>
                                  <p:par>
                                    <p:cTn id="70" presetID="21" presetClass="entr" presetSubtype="1" fill="hold" grpId="0" nodeType="withEffect">
                                      <p:stCondLst>
                                        <p:cond delay="200"/>
                                      </p:stCondLst>
                                      <p:childTnLst>
                                        <p:set>
                                          <p:cBhvr>
                                            <p:cTn id="71" dur="1" fill="hold">
                                              <p:stCondLst>
                                                <p:cond delay="0"/>
                                              </p:stCondLst>
                                            </p:cTn>
                                            <p:tgtEl>
                                              <p:spTgt spid="21"/>
                                            </p:tgtEl>
                                            <p:attrNameLst>
                                              <p:attrName>style.visibility</p:attrName>
                                            </p:attrNameLst>
                                          </p:cBhvr>
                                          <p:to>
                                            <p:strVal val="visible"/>
                                          </p:to>
                                        </p:set>
                                        <p:animEffect transition="in" filter="wheel(1)">
                                          <p:cBhvr>
                                            <p:cTn id="72" dur="1000"/>
                                            <p:tgtEl>
                                              <p:spTgt spid="21"/>
                                            </p:tgtEl>
                                          </p:cBhvr>
                                        </p:animEffect>
                                      </p:childTnLst>
                                    </p:cTn>
                                  </p:par>
                                </p:childTnLst>
                              </p:cTn>
                            </p:par>
                            <p:par>
                              <p:cTn id="73" fill="hold">
                                <p:stCondLst>
                                  <p:cond delay="7000"/>
                                </p:stCondLst>
                                <p:childTnLst>
                                  <p:par>
                                    <p:cTn id="74" presetID="31" presetClass="entr" presetSubtype="0" fill="hold" grpId="0" nodeType="afterEffect">
                                      <p:stCondLst>
                                        <p:cond delay="0"/>
                                      </p:stCondLst>
                                      <p:childTnLst>
                                        <p:set>
                                          <p:cBhvr>
                                            <p:cTn id="75" dur="1" fill="hold">
                                              <p:stCondLst>
                                                <p:cond delay="0"/>
                                              </p:stCondLst>
                                            </p:cTn>
                                            <p:tgtEl>
                                              <p:spTgt spid="22"/>
                                            </p:tgtEl>
                                            <p:attrNameLst>
                                              <p:attrName>style.visibility</p:attrName>
                                            </p:attrNameLst>
                                          </p:cBhvr>
                                          <p:to>
                                            <p:strVal val="visible"/>
                                          </p:to>
                                        </p:set>
                                        <p:anim calcmode="lin" valueType="num">
                                          <p:cBhvr>
                                            <p:cTn id="76" dur="500" fill="hold"/>
                                            <p:tgtEl>
                                              <p:spTgt spid="22"/>
                                            </p:tgtEl>
                                            <p:attrNameLst>
                                              <p:attrName>ppt_w</p:attrName>
                                            </p:attrNameLst>
                                          </p:cBhvr>
                                          <p:tavLst>
                                            <p:tav tm="0">
                                              <p:val>
                                                <p:fltVal val="0"/>
                                              </p:val>
                                            </p:tav>
                                            <p:tav tm="100000">
                                              <p:val>
                                                <p:strVal val="#ppt_w"/>
                                              </p:val>
                                            </p:tav>
                                          </p:tavLst>
                                        </p:anim>
                                        <p:anim calcmode="lin" valueType="num">
                                          <p:cBhvr>
                                            <p:cTn id="77" dur="500" fill="hold"/>
                                            <p:tgtEl>
                                              <p:spTgt spid="22"/>
                                            </p:tgtEl>
                                            <p:attrNameLst>
                                              <p:attrName>ppt_h</p:attrName>
                                            </p:attrNameLst>
                                          </p:cBhvr>
                                          <p:tavLst>
                                            <p:tav tm="0">
                                              <p:val>
                                                <p:fltVal val="0"/>
                                              </p:val>
                                            </p:tav>
                                            <p:tav tm="100000">
                                              <p:val>
                                                <p:strVal val="#ppt_h"/>
                                              </p:val>
                                            </p:tav>
                                          </p:tavLst>
                                        </p:anim>
                                        <p:anim calcmode="lin" valueType="num">
                                          <p:cBhvr>
                                            <p:cTn id="78" dur="500" fill="hold"/>
                                            <p:tgtEl>
                                              <p:spTgt spid="22"/>
                                            </p:tgtEl>
                                            <p:attrNameLst>
                                              <p:attrName>style.rotation</p:attrName>
                                            </p:attrNameLst>
                                          </p:cBhvr>
                                          <p:tavLst>
                                            <p:tav tm="0">
                                              <p:val>
                                                <p:fltVal val="90"/>
                                              </p:val>
                                            </p:tav>
                                            <p:tav tm="100000">
                                              <p:val>
                                                <p:fltVal val="0"/>
                                              </p:val>
                                            </p:tav>
                                          </p:tavLst>
                                        </p:anim>
                                        <p:animEffect transition="in" filter="fade">
                                          <p:cBhvr>
                                            <p:cTn id="79" dur="500"/>
                                            <p:tgtEl>
                                              <p:spTgt spid="22"/>
                                            </p:tgtEl>
                                          </p:cBhvr>
                                        </p:animEffect>
                                      </p:childTnLst>
                                    </p:cTn>
                                  </p:par>
                                </p:childTnLst>
                              </p:cTn>
                            </p:par>
                            <p:par>
                              <p:cTn id="80" fill="hold">
                                <p:stCondLst>
                                  <p:cond delay="7500"/>
                                </p:stCondLst>
                                <p:childTnLst>
                                  <p:par>
                                    <p:cTn id="81" presetID="2" presetClass="entr" presetSubtype="2" fill="hold" grpId="0" nodeType="afterEffect">
                                      <p:stCondLst>
                                        <p:cond delay="0"/>
                                      </p:stCondLst>
                                      <p:childTnLst>
                                        <p:set>
                                          <p:cBhvr>
                                            <p:cTn id="82" dur="1" fill="hold">
                                              <p:stCondLst>
                                                <p:cond delay="0"/>
                                              </p:stCondLst>
                                            </p:cTn>
                                            <p:tgtEl>
                                              <p:spTgt spid="6"/>
                                            </p:tgtEl>
                                            <p:attrNameLst>
                                              <p:attrName>style.visibility</p:attrName>
                                            </p:attrNameLst>
                                          </p:cBhvr>
                                          <p:to>
                                            <p:strVal val="visible"/>
                                          </p:to>
                                        </p:set>
                                        <p:anim calcmode="lin" valueType="num">
                                          <p:cBhvr additive="base">
                                            <p:cTn id="83" dur="500" fill="hold"/>
                                            <p:tgtEl>
                                              <p:spTgt spid="6"/>
                                            </p:tgtEl>
                                            <p:attrNameLst>
                                              <p:attrName>ppt_x</p:attrName>
                                            </p:attrNameLst>
                                          </p:cBhvr>
                                          <p:tavLst>
                                            <p:tav tm="0">
                                              <p:val>
                                                <p:strVal val="1+#ppt_w/2"/>
                                              </p:val>
                                            </p:tav>
                                            <p:tav tm="100000">
                                              <p:val>
                                                <p:strVal val="#ppt_x"/>
                                              </p:val>
                                            </p:tav>
                                          </p:tavLst>
                                        </p:anim>
                                        <p:anim calcmode="lin" valueType="num">
                                          <p:cBhvr additive="base">
                                            <p:cTn id="84" dur="500" fill="hold"/>
                                            <p:tgtEl>
                                              <p:spTgt spid="6"/>
                                            </p:tgtEl>
                                            <p:attrNameLst>
                                              <p:attrName>ppt_y</p:attrName>
                                            </p:attrNameLst>
                                          </p:cBhvr>
                                          <p:tavLst>
                                            <p:tav tm="0">
                                              <p:val>
                                                <p:strVal val="#ppt_y"/>
                                              </p:val>
                                            </p:tav>
                                            <p:tav tm="100000">
                                              <p:val>
                                                <p:strVal val="#ppt_y"/>
                                              </p:val>
                                            </p:tav>
                                          </p:tavLst>
                                        </p:anim>
                                      </p:childTnLst>
                                    </p:cTn>
                                  </p:par>
                                </p:childTnLst>
                              </p:cTn>
                            </p:par>
                            <p:par>
                              <p:cTn id="85" fill="hold">
                                <p:stCondLst>
                                  <p:cond delay="8000"/>
                                </p:stCondLst>
                                <p:childTnLst>
                                  <p:par>
                                    <p:cTn id="86" presetID="22" presetClass="entr" presetSubtype="8" fill="hold" grpId="0" nodeType="after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wipe(left)">
                                          <p:cBhvr>
                                            <p:cTn id="88" dur="300"/>
                                            <p:tgtEl>
                                              <p:spTgt spid="26"/>
                                            </p:tgtEl>
                                          </p:cBhvr>
                                        </p:animEffect>
                                      </p:childTnLst>
                                    </p:cTn>
                                  </p:par>
                                  <p:par>
                                    <p:cTn id="89" presetID="22" presetClass="entr" presetSubtype="1" fill="hold" grpId="0" nodeType="withEffect">
                                      <p:stCondLst>
                                        <p:cond delay="0"/>
                                      </p:stCondLst>
                                      <p:iterate type="lt">
                                        <p:tmPct val="10000"/>
                                      </p:iterate>
                                      <p:childTnLst>
                                        <p:set>
                                          <p:cBhvr>
                                            <p:cTn id="90" dur="1" fill="hold">
                                              <p:stCondLst>
                                                <p:cond delay="0"/>
                                              </p:stCondLst>
                                            </p:cTn>
                                            <p:tgtEl>
                                              <p:spTgt spid="27"/>
                                            </p:tgtEl>
                                            <p:attrNameLst>
                                              <p:attrName>style.visibility</p:attrName>
                                            </p:attrNameLst>
                                          </p:cBhvr>
                                          <p:to>
                                            <p:strVal val="visible"/>
                                          </p:to>
                                        </p:set>
                                        <p:animEffect transition="in" filter="wipe(up)">
                                          <p:cBhvr>
                                            <p:cTn id="9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14" grpId="0"/>
          <p:bldP spid="15" grpId="0" animBg="1"/>
          <p:bldP spid="16" grpId="0"/>
          <p:bldP spid="20" grpId="0"/>
          <p:bldP spid="21" grpId="0" animBg="1"/>
          <p:bldP spid="22" grpId="0"/>
          <p:bldP spid="26" grpId="0"/>
          <p:bldP spid="27"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sp>
        <p:nvSpPr>
          <p:cNvPr id="4" name="TextBox 3"/>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667905">
            <a:off x="893616" y="1617642"/>
            <a:ext cx="3705952" cy="2779464"/>
          </a:xfrm>
          <a:prstGeom prst="rect">
            <a:avLst/>
          </a:prstGeom>
          <a:solidFill>
            <a:srgbClr val="FFFFFF">
              <a:shade val="85000"/>
            </a:srgbClr>
          </a:solidFill>
          <a:ln w="79375"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082404" y="4023993"/>
            <a:ext cx="3034328" cy="2025576"/>
          </a:xfrm>
          <a:prstGeom prst="rect">
            <a:avLst/>
          </a:prstGeom>
          <a:solidFill>
            <a:srgbClr val="FFFFFF">
              <a:shade val="85000"/>
            </a:srgbClr>
          </a:solidFill>
          <a:ln w="79375"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9"/>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686136">
            <a:off x="5947622" y="2244436"/>
            <a:ext cx="3546809" cy="2364539"/>
          </a:xfrm>
          <a:prstGeom prst="rect">
            <a:avLst/>
          </a:prstGeom>
          <a:solidFill>
            <a:srgbClr val="FFFFFF">
              <a:shade val="85000"/>
            </a:srgbClr>
          </a:solidFill>
          <a:ln w="79375"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rot="2067672">
            <a:off x="9181601" y="3301822"/>
            <a:ext cx="2432467" cy="1905116"/>
          </a:xfrm>
          <a:prstGeom prst="rect">
            <a:avLst/>
          </a:prstGeom>
          <a:solidFill>
            <a:srgbClr val="FFFFFF">
              <a:shade val="85000"/>
            </a:srgbClr>
          </a:solidFill>
          <a:ln w="79375"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mc:AlternateContent xmlns:mc="http://schemas.openxmlformats.org/markup-compatibility/2006">
    <mc:Choice xmlns:p14="http://schemas.microsoft.com/office/powerpoint/2010/main" Requires="p14">
      <p:transition spd="slow" p14:dur="2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500"/>
                            </p:stCondLst>
                            <p:childTnLst>
                              <p:par>
                                <p:cTn id="15" presetID="2" presetClass="entr" presetSubtype="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ppt_x"/>
                                          </p:val>
                                        </p:tav>
                                        <p:tav tm="100000">
                                          <p:val>
                                            <p:strVal val="#ppt_x"/>
                                          </p:val>
                                        </p:tav>
                                      </p:tavLst>
                                    </p:anim>
                                    <p:anim calcmode="lin" valueType="num">
                                      <p:cBhvr additive="base">
                                        <p:cTn id="18" dur="10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9" fill="hold" nodeType="withEffect">
                                  <p:stCondLst>
                                    <p:cond delay="30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1000" fill="hold"/>
                                        <p:tgtEl>
                                          <p:spTgt spid="5"/>
                                        </p:tgtEl>
                                        <p:attrNameLst>
                                          <p:attrName>ppt_x</p:attrName>
                                        </p:attrNameLst>
                                      </p:cBhvr>
                                      <p:tavLst>
                                        <p:tav tm="0">
                                          <p:val>
                                            <p:strVal val="0-#ppt_w/2"/>
                                          </p:val>
                                        </p:tav>
                                        <p:tav tm="100000">
                                          <p:val>
                                            <p:strVal val="#ppt_x"/>
                                          </p:val>
                                        </p:tav>
                                      </p:tavLst>
                                    </p:anim>
                                    <p:anim calcmode="lin" valueType="num">
                                      <p:cBhvr additive="base">
                                        <p:cTn id="22" dur="1000" fill="hold"/>
                                        <p:tgtEl>
                                          <p:spTgt spid="5"/>
                                        </p:tgtEl>
                                        <p:attrNameLst>
                                          <p:attrName>ppt_y</p:attrName>
                                        </p:attrNameLst>
                                      </p:cBhvr>
                                      <p:tavLst>
                                        <p:tav tm="0">
                                          <p:val>
                                            <p:strVal val="0-#ppt_h/2"/>
                                          </p:val>
                                        </p:tav>
                                        <p:tav tm="100000">
                                          <p:val>
                                            <p:strVal val="#ppt_y"/>
                                          </p:val>
                                        </p:tav>
                                      </p:tavLst>
                                    </p:anim>
                                  </p:childTnLst>
                                </p:cTn>
                              </p:par>
                              <p:par>
                                <p:cTn id="23" presetID="2" presetClass="entr" presetSubtype="6" fill="hold" nodeType="withEffect">
                                  <p:stCondLst>
                                    <p:cond delay="50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1+#ppt_w/2"/>
                                          </p:val>
                                        </p:tav>
                                        <p:tav tm="100000">
                                          <p:val>
                                            <p:strVal val="#ppt_x"/>
                                          </p:val>
                                        </p:tav>
                                      </p:tavLst>
                                    </p:anim>
                                    <p:anim calcmode="lin" valueType="num">
                                      <p:cBhvr additive="base">
                                        <p:cTn id="26" dur="10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3" fill="hold" nodeType="withEffect">
                                  <p:stCondLst>
                                    <p:cond delay="80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1000" fill="hold"/>
                                        <p:tgtEl>
                                          <p:spTgt spid="7"/>
                                        </p:tgtEl>
                                        <p:attrNameLst>
                                          <p:attrName>ppt_x</p:attrName>
                                        </p:attrNameLst>
                                      </p:cBhvr>
                                      <p:tavLst>
                                        <p:tav tm="0">
                                          <p:val>
                                            <p:strVal val="1+#ppt_w/2"/>
                                          </p:val>
                                        </p:tav>
                                        <p:tav tm="100000">
                                          <p:val>
                                            <p:strVal val="#ppt_x"/>
                                          </p:val>
                                        </p:tav>
                                      </p:tavLst>
                                    </p:anim>
                                    <p:anim calcmode="lin" valueType="num">
                                      <p:cBhvr additive="base">
                                        <p:cTn id="30" dur="1000" fill="hold"/>
                                        <p:tgtEl>
                                          <p:spTgt spid="7"/>
                                        </p:tgtEl>
                                        <p:attrNameLst>
                                          <p:attrName>ppt_y</p:attrName>
                                        </p:attrNameLst>
                                      </p:cBhvr>
                                      <p:tavLst>
                                        <p:tav tm="0">
                                          <p:val>
                                            <p:strVal val="0-#ppt_h/2"/>
                                          </p:val>
                                        </p:tav>
                                        <p:tav tm="100000">
                                          <p:val>
                                            <p:strVal val="#ppt_y"/>
                                          </p:val>
                                        </p:tav>
                                      </p:tavLst>
                                    </p:anim>
                                  </p:childTnLst>
                                </p:cTn>
                              </p:par>
                              <p:par>
                                <p:cTn id="31" presetID="32" presetClass="emph" presetSubtype="0" repeatCount="3000" fill="hold" nodeType="withEffect">
                                  <p:stCondLst>
                                    <p:cond delay="0"/>
                                  </p:stCondLst>
                                  <p:childTnLst>
                                    <p:animRot by="120000">
                                      <p:cBhvr>
                                        <p:cTn id="32" dur="200" fill="hold">
                                          <p:stCondLst>
                                            <p:cond delay="0"/>
                                          </p:stCondLst>
                                        </p:cTn>
                                        <p:tgtEl>
                                          <p:spTgt spid="6"/>
                                        </p:tgtEl>
                                        <p:attrNameLst>
                                          <p:attrName>r</p:attrName>
                                        </p:attrNameLst>
                                      </p:cBhvr>
                                    </p:animRot>
                                    <p:animRot by="-240000">
                                      <p:cBhvr>
                                        <p:cTn id="33" dur="400" fill="hold">
                                          <p:stCondLst>
                                            <p:cond delay="400"/>
                                          </p:stCondLst>
                                        </p:cTn>
                                        <p:tgtEl>
                                          <p:spTgt spid="6"/>
                                        </p:tgtEl>
                                        <p:attrNameLst>
                                          <p:attrName>r</p:attrName>
                                        </p:attrNameLst>
                                      </p:cBhvr>
                                    </p:animRot>
                                    <p:animRot by="240000">
                                      <p:cBhvr>
                                        <p:cTn id="34" dur="400" fill="hold">
                                          <p:stCondLst>
                                            <p:cond delay="800"/>
                                          </p:stCondLst>
                                        </p:cTn>
                                        <p:tgtEl>
                                          <p:spTgt spid="6"/>
                                        </p:tgtEl>
                                        <p:attrNameLst>
                                          <p:attrName>r</p:attrName>
                                        </p:attrNameLst>
                                      </p:cBhvr>
                                    </p:animRot>
                                    <p:animRot by="-240000">
                                      <p:cBhvr>
                                        <p:cTn id="35" dur="400" fill="hold">
                                          <p:stCondLst>
                                            <p:cond delay="1200"/>
                                          </p:stCondLst>
                                        </p:cTn>
                                        <p:tgtEl>
                                          <p:spTgt spid="6"/>
                                        </p:tgtEl>
                                        <p:attrNameLst>
                                          <p:attrName>r</p:attrName>
                                        </p:attrNameLst>
                                      </p:cBhvr>
                                    </p:animRot>
                                    <p:animRot by="120000">
                                      <p:cBhvr>
                                        <p:cTn id="36" dur="400" fill="hold">
                                          <p:stCondLst>
                                            <p:cond delay="1600"/>
                                          </p:stCondLst>
                                        </p:cTn>
                                        <p:tgtEl>
                                          <p:spTgt spid="6"/>
                                        </p:tgtEl>
                                        <p:attrNameLst>
                                          <p:attrName>r</p:attrName>
                                        </p:attrNameLst>
                                      </p:cBhvr>
                                    </p:animRot>
                                  </p:childTnLst>
                                </p:cTn>
                              </p:par>
                              <p:par>
                                <p:cTn id="37" presetID="32" presetClass="emph" presetSubtype="0" repeatCount="3000" fill="hold" nodeType="withEffect">
                                  <p:stCondLst>
                                    <p:cond delay="0"/>
                                  </p:stCondLst>
                                  <p:childTnLst>
                                    <p:animRot by="120000">
                                      <p:cBhvr>
                                        <p:cTn id="38" dur="200" fill="hold">
                                          <p:stCondLst>
                                            <p:cond delay="0"/>
                                          </p:stCondLst>
                                        </p:cTn>
                                        <p:tgtEl>
                                          <p:spTgt spid="5"/>
                                        </p:tgtEl>
                                        <p:attrNameLst>
                                          <p:attrName>r</p:attrName>
                                        </p:attrNameLst>
                                      </p:cBhvr>
                                    </p:animRot>
                                    <p:animRot by="-240000">
                                      <p:cBhvr>
                                        <p:cTn id="39" dur="400" fill="hold">
                                          <p:stCondLst>
                                            <p:cond delay="400"/>
                                          </p:stCondLst>
                                        </p:cTn>
                                        <p:tgtEl>
                                          <p:spTgt spid="5"/>
                                        </p:tgtEl>
                                        <p:attrNameLst>
                                          <p:attrName>r</p:attrName>
                                        </p:attrNameLst>
                                      </p:cBhvr>
                                    </p:animRot>
                                    <p:animRot by="240000">
                                      <p:cBhvr>
                                        <p:cTn id="40" dur="400" fill="hold">
                                          <p:stCondLst>
                                            <p:cond delay="800"/>
                                          </p:stCondLst>
                                        </p:cTn>
                                        <p:tgtEl>
                                          <p:spTgt spid="5"/>
                                        </p:tgtEl>
                                        <p:attrNameLst>
                                          <p:attrName>r</p:attrName>
                                        </p:attrNameLst>
                                      </p:cBhvr>
                                    </p:animRot>
                                    <p:animRot by="-240000">
                                      <p:cBhvr>
                                        <p:cTn id="41" dur="400" fill="hold">
                                          <p:stCondLst>
                                            <p:cond delay="1200"/>
                                          </p:stCondLst>
                                        </p:cTn>
                                        <p:tgtEl>
                                          <p:spTgt spid="5"/>
                                        </p:tgtEl>
                                        <p:attrNameLst>
                                          <p:attrName>r</p:attrName>
                                        </p:attrNameLst>
                                      </p:cBhvr>
                                    </p:animRot>
                                    <p:animRot by="120000">
                                      <p:cBhvr>
                                        <p:cTn id="42" dur="400" fill="hold">
                                          <p:stCondLst>
                                            <p:cond delay="1600"/>
                                          </p:stCondLst>
                                        </p:cTn>
                                        <p:tgtEl>
                                          <p:spTgt spid="5"/>
                                        </p:tgtEl>
                                        <p:attrNameLst>
                                          <p:attrName>r</p:attrName>
                                        </p:attrNameLst>
                                      </p:cBhvr>
                                    </p:animRot>
                                  </p:childTnLst>
                                </p:cTn>
                              </p:par>
                              <p:par>
                                <p:cTn id="43" presetID="32" presetClass="emph" presetSubtype="0" repeatCount="3000" fill="hold" nodeType="withEffect">
                                  <p:stCondLst>
                                    <p:cond delay="0"/>
                                  </p:stCondLst>
                                  <p:childTnLst>
                                    <p:animRot by="120000">
                                      <p:cBhvr>
                                        <p:cTn id="44" dur="200" fill="hold">
                                          <p:stCondLst>
                                            <p:cond delay="0"/>
                                          </p:stCondLst>
                                        </p:cTn>
                                        <p:tgtEl>
                                          <p:spTgt spid="8"/>
                                        </p:tgtEl>
                                        <p:attrNameLst>
                                          <p:attrName>r</p:attrName>
                                        </p:attrNameLst>
                                      </p:cBhvr>
                                    </p:animRot>
                                    <p:animRot by="-240000">
                                      <p:cBhvr>
                                        <p:cTn id="45" dur="400" fill="hold">
                                          <p:stCondLst>
                                            <p:cond delay="400"/>
                                          </p:stCondLst>
                                        </p:cTn>
                                        <p:tgtEl>
                                          <p:spTgt spid="8"/>
                                        </p:tgtEl>
                                        <p:attrNameLst>
                                          <p:attrName>r</p:attrName>
                                        </p:attrNameLst>
                                      </p:cBhvr>
                                    </p:animRot>
                                    <p:animRot by="240000">
                                      <p:cBhvr>
                                        <p:cTn id="46" dur="400" fill="hold">
                                          <p:stCondLst>
                                            <p:cond delay="800"/>
                                          </p:stCondLst>
                                        </p:cTn>
                                        <p:tgtEl>
                                          <p:spTgt spid="8"/>
                                        </p:tgtEl>
                                        <p:attrNameLst>
                                          <p:attrName>r</p:attrName>
                                        </p:attrNameLst>
                                      </p:cBhvr>
                                    </p:animRot>
                                    <p:animRot by="-240000">
                                      <p:cBhvr>
                                        <p:cTn id="47" dur="400" fill="hold">
                                          <p:stCondLst>
                                            <p:cond delay="1200"/>
                                          </p:stCondLst>
                                        </p:cTn>
                                        <p:tgtEl>
                                          <p:spTgt spid="8"/>
                                        </p:tgtEl>
                                        <p:attrNameLst>
                                          <p:attrName>r</p:attrName>
                                        </p:attrNameLst>
                                      </p:cBhvr>
                                    </p:animRot>
                                    <p:animRot by="120000">
                                      <p:cBhvr>
                                        <p:cTn id="48" dur="400" fill="hold">
                                          <p:stCondLst>
                                            <p:cond delay="1600"/>
                                          </p:stCondLst>
                                        </p:cTn>
                                        <p:tgtEl>
                                          <p:spTgt spid="8"/>
                                        </p:tgtEl>
                                        <p:attrNameLst>
                                          <p:attrName>r</p:attrName>
                                        </p:attrNameLst>
                                      </p:cBhvr>
                                    </p:animRot>
                                  </p:childTnLst>
                                </p:cTn>
                              </p:par>
                              <p:par>
                                <p:cTn id="49" presetID="32" presetClass="emph" presetSubtype="0" repeatCount="3000" fill="hold" nodeType="withEffect">
                                  <p:stCondLst>
                                    <p:cond delay="0"/>
                                  </p:stCondLst>
                                  <p:childTnLst>
                                    <p:animRot by="120000">
                                      <p:cBhvr>
                                        <p:cTn id="50" dur="200" fill="hold">
                                          <p:stCondLst>
                                            <p:cond delay="0"/>
                                          </p:stCondLst>
                                        </p:cTn>
                                        <p:tgtEl>
                                          <p:spTgt spid="7"/>
                                        </p:tgtEl>
                                        <p:attrNameLst>
                                          <p:attrName>r</p:attrName>
                                        </p:attrNameLst>
                                      </p:cBhvr>
                                    </p:animRot>
                                    <p:animRot by="-240000">
                                      <p:cBhvr>
                                        <p:cTn id="51" dur="400" fill="hold">
                                          <p:stCondLst>
                                            <p:cond delay="400"/>
                                          </p:stCondLst>
                                        </p:cTn>
                                        <p:tgtEl>
                                          <p:spTgt spid="7"/>
                                        </p:tgtEl>
                                        <p:attrNameLst>
                                          <p:attrName>r</p:attrName>
                                        </p:attrNameLst>
                                      </p:cBhvr>
                                    </p:animRot>
                                    <p:animRot by="240000">
                                      <p:cBhvr>
                                        <p:cTn id="52" dur="400" fill="hold">
                                          <p:stCondLst>
                                            <p:cond delay="800"/>
                                          </p:stCondLst>
                                        </p:cTn>
                                        <p:tgtEl>
                                          <p:spTgt spid="7"/>
                                        </p:tgtEl>
                                        <p:attrNameLst>
                                          <p:attrName>r</p:attrName>
                                        </p:attrNameLst>
                                      </p:cBhvr>
                                    </p:animRot>
                                    <p:animRot by="-240000">
                                      <p:cBhvr>
                                        <p:cTn id="53" dur="400" fill="hold">
                                          <p:stCondLst>
                                            <p:cond delay="1200"/>
                                          </p:stCondLst>
                                        </p:cTn>
                                        <p:tgtEl>
                                          <p:spTgt spid="7"/>
                                        </p:tgtEl>
                                        <p:attrNameLst>
                                          <p:attrName>r</p:attrName>
                                        </p:attrNameLst>
                                      </p:cBhvr>
                                    </p:animRot>
                                    <p:animRot by="120000">
                                      <p:cBhvr>
                                        <p:cTn id="54" dur="400" fill="hold">
                                          <p:stCondLst>
                                            <p:cond delay="1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grpSp>
        <p:nvGrpSpPr>
          <p:cNvPr id="6" name="组合 5"/>
          <p:cNvGrpSpPr/>
          <p:nvPr/>
        </p:nvGrpSpPr>
        <p:grpSpPr>
          <a:xfrm>
            <a:off x="1905091" y="2055988"/>
            <a:ext cx="2702036" cy="2693572"/>
            <a:chOff x="1440917" y="1548121"/>
            <a:chExt cx="2027143" cy="2020491"/>
          </a:xfrm>
          <a:solidFill>
            <a:srgbClr val="00B0F0"/>
          </a:solidFill>
        </p:grpSpPr>
        <p:sp>
          <p:nvSpPr>
            <p:cNvPr id="7" name="Freeform 6"/>
            <p:cNvSpPr/>
            <p:nvPr/>
          </p:nvSpPr>
          <p:spPr bwMode="auto">
            <a:xfrm rot="2700000">
              <a:off x="1444243" y="1544795"/>
              <a:ext cx="2020491" cy="2027143"/>
            </a:xfrm>
            <a:custGeom>
              <a:avLst/>
              <a:gdLst>
                <a:gd name="T0" fmla="*/ 1039 w 5610"/>
                <a:gd name="T1" fmla="*/ 4570 h 5609"/>
                <a:gd name="T2" fmla="*/ 4802 w 5610"/>
                <a:gd name="T3" fmla="*/ 4570 h 5609"/>
                <a:gd name="T4" fmla="*/ 5579 w 5610"/>
                <a:gd name="T5" fmla="*/ 2575 h 5609"/>
                <a:gd name="T6" fmla="*/ 5579 w 5610"/>
                <a:gd name="T7" fmla="*/ 30 h 5609"/>
                <a:gd name="T8" fmla="*/ 3035 w 5610"/>
                <a:gd name="T9" fmla="*/ 30 h 5609"/>
                <a:gd name="T10" fmla="*/ 1039 w 5610"/>
                <a:gd name="T11" fmla="*/ 807 h 5609"/>
                <a:gd name="T12" fmla="*/ 1039 w 5610"/>
                <a:gd name="T13" fmla="*/ 4570 h 5609"/>
              </a:gdLst>
              <a:ahLst/>
              <a:cxnLst>
                <a:cxn ang="0">
                  <a:pos x="T0" y="T1"/>
                </a:cxn>
                <a:cxn ang="0">
                  <a:pos x="T2" y="T3"/>
                </a:cxn>
                <a:cxn ang="0">
                  <a:pos x="T4" y="T5"/>
                </a:cxn>
                <a:cxn ang="0">
                  <a:pos x="T6" y="T7"/>
                </a:cxn>
                <a:cxn ang="0">
                  <a:pos x="T8" y="T9"/>
                </a:cxn>
                <a:cxn ang="0">
                  <a:pos x="T10" y="T11"/>
                </a:cxn>
                <a:cxn ang="0">
                  <a:pos x="T12" y="T13"/>
                </a:cxn>
              </a:cxnLst>
              <a:rect l="0" t="0" r="r" b="b"/>
              <a:pathLst>
                <a:path w="5610" h="5609">
                  <a:moveTo>
                    <a:pt x="1039" y="4570"/>
                  </a:moveTo>
                  <a:cubicBezTo>
                    <a:pt x="2078" y="5609"/>
                    <a:pt x="3763" y="5609"/>
                    <a:pt x="4802" y="4570"/>
                  </a:cubicBezTo>
                  <a:cubicBezTo>
                    <a:pt x="5351" y="4022"/>
                    <a:pt x="5610" y="3293"/>
                    <a:pt x="5579" y="2575"/>
                  </a:cubicBezTo>
                  <a:lnTo>
                    <a:pt x="5579" y="30"/>
                  </a:lnTo>
                  <a:lnTo>
                    <a:pt x="3035" y="30"/>
                  </a:lnTo>
                  <a:cubicBezTo>
                    <a:pt x="2316" y="0"/>
                    <a:pt x="1588" y="258"/>
                    <a:pt x="1039" y="807"/>
                  </a:cubicBezTo>
                  <a:cubicBezTo>
                    <a:pt x="0" y="1846"/>
                    <a:pt x="0" y="3531"/>
                    <a:pt x="1039" y="4570"/>
                  </a:cubicBezTo>
                  <a:close/>
                </a:path>
              </a:pathLst>
            </a:custGeom>
            <a:solidFill>
              <a:srgbClr val="ED7545"/>
            </a:solidFill>
            <a:ln>
              <a:noFill/>
            </a:ln>
          </p:spPr>
          <p:txBody>
            <a:bodyPr vert="horz" wrap="square" lIns="91440" tIns="45720" rIns="91440" bIns="45720" numCol="1" anchor="t" anchorCtr="0" compatLnSpc="1"/>
            <a:lstStyle/>
            <a:p>
              <a:pPr defTabSz="1218565">
                <a:defRPr/>
              </a:pPr>
              <a:endParaRPr lang="zh-CN" altLang="en-US" sz="2400" kern="0">
                <a:solidFill>
                  <a:srgbClr val="080808"/>
                </a:solidFill>
                <a:latin typeface="微软雅黑" panose="020B0503020204020204" charset="-122"/>
                <a:ea typeface="微软雅黑" panose="020B0503020204020204" charset="-122"/>
              </a:endParaRPr>
            </a:p>
          </p:txBody>
        </p:sp>
        <p:sp>
          <p:nvSpPr>
            <p:cNvPr id="8" name="TextBox 7"/>
            <p:cNvSpPr txBox="1"/>
            <p:nvPr/>
          </p:nvSpPr>
          <p:spPr>
            <a:xfrm>
              <a:off x="1889683" y="2173729"/>
              <a:ext cx="1304283" cy="311551"/>
            </a:xfrm>
            <a:prstGeom prst="rect">
              <a:avLst/>
            </a:prstGeom>
            <a:solidFill>
              <a:srgbClr val="ED7545"/>
            </a:solidFill>
          </p:spPr>
          <p:txBody>
            <a:bodyPr wrap="square" lIns="0" tIns="0" rIns="0" bIns="0" rtlCol="0">
              <a:spAutoFit/>
            </a:bodyPr>
            <a:lstStyle/>
            <a:p>
              <a:pPr algn="ctr" defTabSz="1218565">
                <a:defRPr/>
              </a:pPr>
              <a:r>
                <a:rPr lang="zh-CN" altLang="en-US" sz="2700" b="1" kern="0" dirty="0">
                  <a:solidFill>
                    <a:srgbClr val="FFFFFF"/>
                  </a:solidFill>
                  <a:latin typeface="微软雅黑" panose="020B0503020204020204" charset="-122"/>
                  <a:ea typeface="微软雅黑" panose="020B0503020204020204" charset="-122"/>
                </a:rPr>
                <a:t>添加文本</a:t>
              </a:r>
              <a:endParaRPr lang="zh-CN" altLang="en-US" sz="2700" b="1" kern="0" dirty="0">
                <a:solidFill>
                  <a:srgbClr val="FFFFFF"/>
                </a:solidFill>
                <a:latin typeface="微软雅黑" panose="020B0503020204020204" charset="-122"/>
                <a:ea typeface="微软雅黑" panose="020B0503020204020204" charset="-122"/>
              </a:endParaRPr>
            </a:p>
          </p:txBody>
        </p:sp>
        <p:sp>
          <p:nvSpPr>
            <p:cNvPr id="9" name="TextBox 9"/>
            <p:cNvSpPr txBox="1">
              <a:spLocks noChangeArrowheads="1"/>
            </p:cNvSpPr>
            <p:nvPr/>
          </p:nvSpPr>
          <p:spPr bwMode="auto">
            <a:xfrm>
              <a:off x="1970406" y="2491031"/>
              <a:ext cx="890178" cy="56562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defRPr/>
              </a:pPr>
              <a:r>
                <a:rPr lang="en-US" altLang="zh-CN" sz="4300" b="1" kern="0" dirty="0">
                  <a:solidFill>
                    <a:srgbClr val="FFFFFF"/>
                  </a:solidFill>
                  <a:latin typeface="微软雅黑" panose="020B0503020204020204" charset="-122"/>
                  <a:ea typeface="微软雅黑" panose="020B0503020204020204" charset="-122"/>
                </a:rPr>
                <a:t>40</a:t>
              </a:r>
              <a:r>
                <a:rPr lang="en-US" altLang="zh-CN" sz="2700" b="1" kern="0" dirty="0">
                  <a:solidFill>
                    <a:srgbClr val="FFFFFF"/>
                  </a:solidFill>
                  <a:latin typeface="微软雅黑" panose="020B0503020204020204" charset="-122"/>
                  <a:ea typeface="微软雅黑" panose="020B0503020204020204" charset="-122"/>
                </a:rPr>
                <a:t>%</a:t>
              </a:r>
              <a:endParaRPr lang="zh-CN" altLang="en-US" sz="2700" b="1" kern="0" dirty="0">
                <a:solidFill>
                  <a:srgbClr val="FFFFFF"/>
                </a:solidFill>
                <a:latin typeface="微软雅黑" panose="020B0503020204020204" charset="-122"/>
                <a:ea typeface="微软雅黑" panose="020B0503020204020204" charset="-122"/>
              </a:endParaRPr>
            </a:p>
          </p:txBody>
        </p:sp>
      </p:grpSp>
      <p:grpSp>
        <p:nvGrpSpPr>
          <p:cNvPr id="10" name="组合 9"/>
          <p:cNvGrpSpPr/>
          <p:nvPr/>
        </p:nvGrpSpPr>
        <p:grpSpPr>
          <a:xfrm>
            <a:off x="4132083" y="3917973"/>
            <a:ext cx="2186644" cy="2179794"/>
            <a:chOff x="3111668" y="2944827"/>
            <a:chExt cx="1640481" cy="1635098"/>
          </a:xfrm>
          <a:solidFill>
            <a:srgbClr val="00B0F0"/>
          </a:solidFill>
        </p:grpSpPr>
        <p:sp>
          <p:nvSpPr>
            <p:cNvPr id="11" name="Freeform 7"/>
            <p:cNvSpPr/>
            <p:nvPr/>
          </p:nvSpPr>
          <p:spPr bwMode="auto">
            <a:xfrm rot="2700000">
              <a:off x="3114360" y="2942135"/>
              <a:ext cx="1635098" cy="1640481"/>
            </a:xfrm>
            <a:custGeom>
              <a:avLst/>
              <a:gdLst>
                <a:gd name="T0" fmla="*/ 4570 w 5609"/>
                <a:gd name="T1" fmla="*/ 4570 h 5609"/>
                <a:gd name="T2" fmla="*/ 807 w 5609"/>
                <a:gd name="T3" fmla="*/ 4570 h 5609"/>
                <a:gd name="T4" fmla="*/ 30 w 5609"/>
                <a:gd name="T5" fmla="*/ 2575 h 5609"/>
                <a:gd name="T6" fmla="*/ 30 w 5609"/>
                <a:gd name="T7" fmla="*/ 30 h 5609"/>
                <a:gd name="T8" fmla="*/ 2574 w 5609"/>
                <a:gd name="T9" fmla="*/ 30 h 5609"/>
                <a:gd name="T10" fmla="*/ 4570 w 5609"/>
                <a:gd name="T11" fmla="*/ 807 h 5609"/>
                <a:gd name="T12" fmla="*/ 4570 w 5609"/>
                <a:gd name="T13" fmla="*/ 4570 h 5609"/>
              </a:gdLst>
              <a:ahLst/>
              <a:cxnLst>
                <a:cxn ang="0">
                  <a:pos x="T0" y="T1"/>
                </a:cxn>
                <a:cxn ang="0">
                  <a:pos x="T2" y="T3"/>
                </a:cxn>
                <a:cxn ang="0">
                  <a:pos x="T4" y="T5"/>
                </a:cxn>
                <a:cxn ang="0">
                  <a:pos x="T6" y="T7"/>
                </a:cxn>
                <a:cxn ang="0">
                  <a:pos x="T8" y="T9"/>
                </a:cxn>
                <a:cxn ang="0">
                  <a:pos x="T10" y="T11"/>
                </a:cxn>
                <a:cxn ang="0">
                  <a:pos x="T12" y="T13"/>
                </a:cxn>
              </a:cxnLst>
              <a:rect l="0" t="0" r="r" b="b"/>
              <a:pathLst>
                <a:path w="5609" h="5609">
                  <a:moveTo>
                    <a:pt x="4570" y="4570"/>
                  </a:moveTo>
                  <a:cubicBezTo>
                    <a:pt x="3531" y="5609"/>
                    <a:pt x="1846" y="5609"/>
                    <a:pt x="807" y="4570"/>
                  </a:cubicBezTo>
                  <a:cubicBezTo>
                    <a:pt x="258" y="4022"/>
                    <a:pt x="0" y="3293"/>
                    <a:pt x="30" y="2575"/>
                  </a:cubicBezTo>
                  <a:lnTo>
                    <a:pt x="30" y="30"/>
                  </a:lnTo>
                  <a:lnTo>
                    <a:pt x="2574" y="30"/>
                  </a:lnTo>
                  <a:cubicBezTo>
                    <a:pt x="3293" y="0"/>
                    <a:pt x="4022" y="258"/>
                    <a:pt x="4570" y="807"/>
                  </a:cubicBezTo>
                  <a:cubicBezTo>
                    <a:pt x="5609" y="1846"/>
                    <a:pt x="5609" y="3531"/>
                    <a:pt x="4570" y="457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pPr defTabSz="1218565">
                <a:defRPr/>
              </a:pPr>
              <a:endParaRPr lang="zh-CN" altLang="en-US" sz="2400" kern="0">
                <a:solidFill>
                  <a:srgbClr val="080808"/>
                </a:solidFill>
                <a:latin typeface="微软雅黑" panose="020B0503020204020204" charset="-122"/>
                <a:ea typeface="微软雅黑" panose="020B0503020204020204" charset="-122"/>
              </a:endParaRPr>
            </a:p>
          </p:txBody>
        </p:sp>
        <p:sp>
          <p:nvSpPr>
            <p:cNvPr id="12" name="TextBox 11"/>
            <p:cNvSpPr txBox="1"/>
            <p:nvPr/>
          </p:nvSpPr>
          <p:spPr>
            <a:xfrm>
              <a:off x="3421327" y="3347926"/>
              <a:ext cx="1078663" cy="276999"/>
            </a:xfrm>
            <a:prstGeom prst="rect">
              <a:avLst/>
            </a:prstGeom>
            <a:solidFill>
              <a:schemeClr val="tx1">
                <a:lumMod val="50000"/>
                <a:lumOff val="50000"/>
              </a:schemeClr>
            </a:solidFill>
          </p:spPr>
          <p:txBody>
            <a:bodyPr wrap="square" lIns="0" tIns="0" rIns="0" bIns="0" rtlCol="0">
              <a:spAutoFit/>
            </a:bodyPr>
            <a:lstStyle/>
            <a:p>
              <a:pPr algn="ctr" defTabSz="1218565">
                <a:defRPr/>
              </a:pPr>
              <a:r>
                <a:rPr lang="zh-CN" altLang="en-US" sz="2400" b="1" kern="0" dirty="0">
                  <a:solidFill>
                    <a:srgbClr val="FFFFFF"/>
                  </a:solidFill>
                  <a:latin typeface="微软雅黑" panose="020B0503020204020204" charset="-122"/>
                  <a:ea typeface="微软雅黑" panose="020B0503020204020204" charset="-122"/>
                </a:rPr>
                <a:t>添加文本</a:t>
              </a:r>
              <a:endParaRPr lang="zh-CN" altLang="en-US" sz="2400" b="1" kern="0" dirty="0">
                <a:solidFill>
                  <a:srgbClr val="FFFFFF"/>
                </a:solidFill>
                <a:latin typeface="微软雅黑" panose="020B0503020204020204" charset="-122"/>
                <a:ea typeface="微软雅黑" panose="020B0503020204020204" charset="-122"/>
              </a:endParaRPr>
            </a:p>
          </p:txBody>
        </p:sp>
        <p:sp>
          <p:nvSpPr>
            <p:cNvPr id="13" name="TextBox 9"/>
            <p:cNvSpPr txBox="1">
              <a:spLocks noChangeArrowheads="1"/>
            </p:cNvSpPr>
            <p:nvPr/>
          </p:nvSpPr>
          <p:spPr bwMode="auto">
            <a:xfrm>
              <a:off x="3466877" y="3620484"/>
              <a:ext cx="890177" cy="56562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defRPr/>
              </a:pPr>
              <a:r>
                <a:rPr lang="en-US" altLang="zh-CN" sz="4300" b="1" kern="0" dirty="0">
                  <a:solidFill>
                    <a:srgbClr val="FFFFFF"/>
                  </a:solidFill>
                  <a:latin typeface="微软雅黑" panose="020B0503020204020204" charset="-122"/>
                  <a:ea typeface="微软雅黑" panose="020B0503020204020204" charset="-122"/>
                </a:rPr>
                <a:t>30</a:t>
              </a:r>
              <a:r>
                <a:rPr lang="en-US" altLang="zh-CN" sz="2700" b="1" kern="0" dirty="0">
                  <a:solidFill>
                    <a:srgbClr val="FFFFFF"/>
                  </a:solidFill>
                  <a:latin typeface="微软雅黑" panose="020B0503020204020204" charset="-122"/>
                  <a:ea typeface="微软雅黑" panose="020B0503020204020204" charset="-122"/>
                </a:rPr>
                <a:t>%</a:t>
              </a:r>
              <a:endParaRPr lang="zh-CN" altLang="en-US" sz="2700" b="1" kern="0" dirty="0">
                <a:solidFill>
                  <a:srgbClr val="FFFFFF"/>
                </a:solidFill>
                <a:latin typeface="微软雅黑" panose="020B0503020204020204" charset="-122"/>
                <a:ea typeface="微软雅黑" panose="020B0503020204020204" charset="-122"/>
              </a:endParaRPr>
            </a:p>
          </p:txBody>
        </p:sp>
      </p:grpSp>
      <p:grpSp>
        <p:nvGrpSpPr>
          <p:cNvPr id="14" name="组合 13"/>
          <p:cNvGrpSpPr/>
          <p:nvPr/>
        </p:nvGrpSpPr>
        <p:grpSpPr>
          <a:xfrm>
            <a:off x="5655215" y="2538919"/>
            <a:ext cx="1733015" cy="1727706"/>
            <a:chOff x="4254365" y="1910376"/>
            <a:chExt cx="1300156" cy="1295980"/>
          </a:xfrm>
          <a:solidFill>
            <a:srgbClr val="ED7545"/>
          </a:solidFill>
        </p:grpSpPr>
        <p:sp>
          <p:nvSpPr>
            <p:cNvPr id="15" name="Freeform 5"/>
            <p:cNvSpPr/>
            <p:nvPr/>
          </p:nvSpPr>
          <p:spPr bwMode="auto">
            <a:xfrm rot="2700000" flipH="1">
              <a:off x="4256453" y="1908288"/>
              <a:ext cx="1295980" cy="1300156"/>
            </a:xfrm>
            <a:custGeom>
              <a:avLst/>
              <a:gdLst>
                <a:gd name="T0" fmla="*/ 795 w 4296"/>
                <a:gd name="T1" fmla="*/ 796 h 4297"/>
                <a:gd name="T2" fmla="*/ 3678 w 4296"/>
                <a:gd name="T3" fmla="*/ 796 h 4297"/>
                <a:gd name="T4" fmla="*/ 4273 w 4296"/>
                <a:gd name="T5" fmla="*/ 2324 h 4297"/>
                <a:gd name="T6" fmla="*/ 4273 w 4296"/>
                <a:gd name="T7" fmla="*/ 4273 h 4297"/>
                <a:gd name="T8" fmla="*/ 2324 w 4296"/>
                <a:gd name="T9" fmla="*/ 4273 h 4297"/>
                <a:gd name="T10" fmla="*/ 795 w 4296"/>
                <a:gd name="T11" fmla="*/ 3678 h 4297"/>
                <a:gd name="T12" fmla="*/ 795 w 4296"/>
                <a:gd name="T13" fmla="*/ 796 h 4297"/>
              </a:gdLst>
              <a:ahLst/>
              <a:cxnLst>
                <a:cxn ang="0">
                  <a:pos x="T0" y="T1"/>
                </a:cxn>
                <a:cxn ang="0">
                  <a:pos x="T2" y="T3"/>
                </a:cxn>
                <a:cxn ang="0">
                  <a:pos x="T4" y="T5"/>
                </a:cxn>
                <a:cxn ang="0">
                  <a:pos x="T6" y="T7"/>
                </a:cxn>
                <a:cxn ang="0">
                  <a:pos x="T8" y="T9"/>
                </a:cxn>
                <a:cxn ang="0">
                  <a:pos x="T10" y="T11"/>
                </a:cxn>
                <a:cxn ang="0">
                  <a:pos x="T12" y="T13"/>
                </a:cxn>
              </a:cxnLst>
              <a:rect l="0" t="0" r="r" b="b"/>
              <a:pathLst>
                <a:path w="4296" h="4297">
                  <a:moveTo>
                    <a:pt x="795" y="796"/>
                  </a:moveTo>
                  <a:cubicBezTo>
                    <a:pt x="1591" y="0"/>
                    <a:pt x="2882" y="0"/>
                    <a:pt x="3678" y="796"/>
                  </a:cubicBezTo>
                  <a:cubicBezTo>
                    <a:pt x="4098" y="1216"/>
                    <a:pt x="4296" y="1774"/>
                    <a:pt x="4273" y="2324"/>
                  </a:cubicBezTo>
                  <a:lnTo>
                    <a:pt x="4273" y="4273"/>
                  </a:lnTo>
                  <a:lnTo>
                    <a:pt x="2324" y="4273"/>
                  </a:lnTo>
                  <a:cubicBezTo>
                    <a:pt x="1774" y="4297"/>
                    <a:pt x="1216" y="4098"/>
                    <a:pt x="795" y="3678"/>
                  </a:cubicBezTo>
                  <a:cubicBezTo>
                    <a:pt x="0" y="2882"/>
                    <a:pt x="0" y="1592"/>
                    <a:pt x="795" y="796"/>
                  </a:cubicBezTo>
                  <a:close/>
                </a:path>
              </a:pathLst>
            </a:custGeom>
            <a:grpFill/>
            <a:ln>
              <a:noFill/>
            </a:ln>
          </p:spPr>
          <p:txBody>
            <a:bodyPr vert="horz" wrap="square" lIns="91440" tIns="45720" rIns="91440" bIns="45720" numCol="1" anchor="t" anchorCtr="0" compatLnSpc="1"/>
            <a:lstStyle/>
            <a:p>
              <a:pPr defTabSz="1218565">
                <a:defRPr/>
              </a:pPr>
              <a:endParaRPr lang="zh-CN" altLang="en-US" sz="2400" kern="0">
                <a:solidFill>
                  <a:srgbClr val="FFFFFF"/>
                </a:solidFill>
                <a:latin typeface="微软雅黑" panose="020B0503020204020204" charset="-122"/>
                <a:ea typeface="微软雅黑" panose="020B0503020204020204" charset="-122"/>
              </a:endParaRPr>
            </a:p>
          </p:txBody>
        </p:sp>
        <p:sp>
          <p:nvSpPr>
            <p:cNvPr id="16" name="TextBox 15"/>
            <p:cNvSpPr txBox="1"/>
            <p:nvPr/>
          </p:nvSpPr>
          <p:spPr>
            <a:xfrm>
              <a:off x="4434737" y="2241239"/>
              <a:ext cx="901312" cy="253955"/>
            </a:xfrm>
            <a:prstGeom prst="rect">
              <a:avLst/>
            </a:prstGeom>
            <a:grpFill/>
          </p:spPr>
          <p:txBody>
            <a:bodyPr wrap="square" lIns="0" tIns="0" rIns="0" bIns="0" rtlCol="0">
              <a:spAutoFit/>
            </a:bodyPr>
            <a:lstStyle/>
            <a:p>
              <a:pPr algn="ctr" defTabSz="1218565">
                <a:defRPr/>
              </a:pPr>
              <a:r>
                <a:rPr lang="zh-CN" altLang="en-US" sz="2200" b="1" kern="0" dirty="0">
                  <a:solidFill>
                    <a:srgbClr val="FFFFFF"/>
                  </a:solidFill>
                  <a:latin typeface="微软雅黑" panose="020B0503020204020204" charset="-122"/>
                  <a:ea typeface="微软雅黑" panose="020B0503020204020204" charset="-122"/>
                </a:rPr>
                <a:t>添加文本</a:t>
              </a:r>
              <a:endParaRPr lang="zh-CN" altLang="en-US" sz="2200" b="1" kern="0" dirty="0">
                <a:solidFill>
                  <a:srgbClr val="FFFFFF"/>
                </a:solidFill>
                <a:latin typeface="微软雅黑" panose="020B0503020204020204" charset="-122"/>
                <a:ea typeface="微软雅黑" panose="020B0503020204020204" charset="-122"/>
              </a:endParaRPr>
            </a:p>
          </p:txBody>
        </p:sp>
        <p:sp>
          <p:nvSpPr>
            <p:cNvPr id="17" name="TextBox 9"/>
            <p:cNvSpPr txBox="1">
              <a:spLocks noChangeArrowheads="1"/>
            </p:cNvSpPr>
            <p:nvPr/>
          </p:nvSpPr>
          <p:spPr bwMode="auto">
            <a:xfrm>
              <a:off x="4478200" y="2460479"/>
              <a:ext cx="890178" cy="56562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defRPr/>
              </a:pPr>
              <a:r>
                <a:rPr lang="en-US" altLang="zh-CN" sz="4300" b="1" kern="0" dirty="0">
                  <a:solidFill>
                    <a:srgbClr val="FFFFFF"/>
                  </a:solidFill>
                  <a:latin typeface="微软雅黑" panose="020B0503020204020204" charset="-122"/>
                  <a:ea typeface="微软雅黑" panose="020B0503020204020204" charset="-122"/>
                </a:rPr>
                <a:t>20</a:t>
              </a:r>
              <a:r>
                <a:rPr lang="en-US" altLang="zh-CN" sz="2700" b="1" kern="0" dirty="0">
                  <a:solidFill>
                    <a:srgbClr val="FFFFFF"/>
                  </a:solidFill>
                  <a:latin typeface="微软雅黑" panose="020B0503020204020204" charset="-122"/>
                  <a:ea typeface="微软雅黑" panose="020B0503020204020204" charset="-122"/>
                </a:rPr>
                <a:t>%</a:t>
              </a:r>
              <a:endParaRPr lang="zh-CN" altLang="en-US" sz="2700" b="1" kern="0" dirty="0">
                <a:solidFill>
                  <a:srgbClr val="FFFFFF"/>
                </a:solidFill>
                <a:latin typeface="微软雅黑" panose="020B0503020204020204" charset="-122"/>
                <a:ea typeface="微软雅黑" panose="020B0503020204020204" charset="-122"/>
              </a:endParaRPr>
            </a:p>
          </p:txBody>
        </p:sp>
      </p:grpSp>
      <p:grpSp>
        <p:nvGrpSpPr>
          <p:cNvPr id="18" name="组合 17"/>
          <p:cNvGrpSpPr/>
          <p:nvPr/>
        </p:nvGrpSpPr>
        <p:grpSpPr>
          <a:xfrm>
            <a:off x="4510091" y="1604551"/>
            <a:ext cx="1430629" cy="1426248"/>
            <a:chOff x="3395261" y="1209491"/>
            <a:chExt cx="1073298" cy="1069851"/>
          </a:xfrm>
          <a:solidFill>
            <a:srgbClr val="00B0F0"/>
          </a:solidFill>
        </p:grpSpPr>
        <p:sp>
          <p:nvSpPr>
            <p:cNvPr id="19" name="Freeform 5"/>
            <p:cNvSpPr/>
            <p:nvPr/>
          </p:nvSpPr>
          <p:spPr bwMode="auto">
            <a:xfrm rot="2700000">
              <a:off x="3396984" y="1207768"/>
              <a:ext cx="1069851" cy="1073298"/>
            </a:xfrm>
            <a:custGeom>
              <a:avLst/>
              <a:gdLst>
                <a:gd name="T0" fmla="*/ 795 w 4296"/>
                <a:gd name="T1" fmla="*/ 796 h 4297"/>
                <a:gd name="T2" fmla="*/ 3678 w 4296"/>
                <a:gd name="T3" fmla="*/ 796 h 4297"/>
                <a:gd name="T4" fmla="*/ 4273 w 4296"/>
                <a:gd name="T5" fmla="*/ 2324 h 4297"/>
                <a:gd name="T6" fmla="*/ 4273 w 4296"/>
                <a:gd name="T7" fmla="*/ 4273 h 4297"/>
                <a:gd name="T8" fmla="*/ 2324 w 4296"/>
                <a:gd name="T9" fmla="*/ 4273 h 4297"/>
                <a:gd name="T10" fmla="*/ 795 w 4296"/>
                <a:gd name="T11" fmla="*/ 3678 h 4297"/>
                <a:gd name="T12" fmla="*/ 795 w 4296"/>
                <a:gd name="T13" fmla="*/ 796 h 4297"/>
              </a:gdLst>
              <a:ahLst/>
              <a:cxnLst>
                <a:cxn ang="0">
                  <a:pos x="T0" y="T1"/>
                </a:cxn>
                <a:cxn ang="0">
                  <a:pos x="T2" y="T3"/>
                </a:cxn>
                <a:cxn ang="0">
                  <a:pos x="T4" y="T5"/>
                </a:cxn>
                <a:cxn ang="0">
                  <a:pos x="T6" y="T7"/>
                </a:cxn>
                <a:cxn ang="0">
                  <a:pos x="T8" y="T9"/>
                </a:cxn>
                <a:cxn ang="0">
                  <a:pos x="T10" y="T11"/>
                </a:cxn>
                <a:cxn ang="0">
                  <a:pos x="T12" y="T13"/>
                </a:cxn>
              </a:cxnLst>
              <a:rect l="0" t="0" r="r" b="b"/>
              <a:pathLst>
                <a:path w="4296" h="4297">
                  <a:moveTo>
                    <a:pt x="795" y="796"/>
                  </a:moveTo>
                  <a:cubicBezTo>
                    <a:pt x="1591" y="0"/>
                    <a:pt x="2882" y="0"/>
                    <a:pt x="3678" y="796"/>
                  </a:cubicBezTo>
                  <a:cubicBezTo>
                    <a:pt x="4098" y="1216"/>
                    <a:pt x="4296" y="1774"/>
                    <a:pt x="4273" y="2324"/>
                  </a:cubicBezTo>
                  <a:lnTo>
                    <a:pt x="4273" y="4273"/>
                  </a:lnTo>
                  <a:lnTo>
                    <a:pt x="2324" y="4273"/>
                  </a:lnTo>
                  <a:cubicBezTo>
                    <a:pt x="1774" y="4297"/>
                    <a:pt x="1216" y="4098"/>
                    <a:pt x="795" y="3678"/>
                  </a:cubicBezTo>
                  <a:cubicBezTo>
                    <a:pt x="0" y="2882"/>
                    <a:pt x="0" y="1592"/>
                    <a:pt x="795" y="796"/>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pPr defTabSz="1218565">
                <a:defRPr/>
              </a:pPr>
              <a:endParaRPr lang="zh-CN" altLang="en-US" sz="2400" kern="0">
                <a:solidFill>
                  <a:srgbClr val="080808"/>
                </a:solidFill>
                <a:latin typeface="微软雅黑" panose="020B0503020204020204" charset="-122"/>
                <a:ea typeface="微软雅黑" panose="020B0503020204020204" charset="-122"/>
              </a:endParaRPr>
            </a:p>
          </p:txBody>
        </p:sp>
        <p:sp>
          <p:nvSpPr>
            <p:cNvPr id="20" name="TextBox 19"/>
            <p:cNvSpPr txBox="1"/>
            <p:nvPr/>
          </p:nvSpPr>
          <p:spPr>
            <a:xfrm>
              <a:off x="3582648" y="1516900"/>
              <a:ext cx="698523" cy="184623"/>
            </a:xfrm>
            <a:prstGeom prst="rect">
              <a:avLst/>
            </a:prstGeom>
            <a:solidFill>
              <a:schemeClr val="tx1">
                <a:lumMod val="50000"/>
                <a:lumOff val="50000"/>
              </a:schemeClr>
            </a:solidFill>
          </p:spPr>
          <p:txBody>
            <a:bodyPr wrap="square" lIns="0" tIns="0" rIns="0" bIns="0" rtlCol="0">
              <a:spAutoFit/>
            </a:bodyPr>
            <a:lstStyle/>
            <a:p>
              <a:pPr algn="ctr" defTabSz="1218565">
                <a:defRPr/>
              </a:pPr>
              <a:r>
                <a:rPr lang="zh-CN" altLang="en-US" sz="1600" b="1" kern="0" dirty="0">
                  <a:solidFill>
                    <a:srgbClr val="FFFFFF"/>
                  </a:solidFill>
                  <a:latin typeface="微软雅黑" panose="020B0503020204020204" charset="-122"/>
                  <a:ea typeface="微软雅黑" panose="020B0503020204020204" charset="-122"/>
                </a:rPr>
                <a:t>添加文本</a:t>
              </a:r>
              <a:endParaRPr lang="zh-CN" altLang="en-US" sz="1600" b="1" kern="0" dirty="0">
                <a:solidFill>
                  <a:srgbClr val="FFFFFF"/>
                </a:solidFill>
                <a:latin typeface="微软雅黑" panose="020B0503020204020204" charset="-122"/>
                <a:ea typeface="微软雅黑" panose="020B0503020204020204" charset="-122"/>
              </a:endParaRPr>
            </a:p>
          </p:txBody>
        </p:sp>
        <p:sp>
          <p:nvSpPr>
            <p:cNvPr id="21" name="TextBox 9"/>
            <p:cNvSpPr txBox="1">
              <a:spLocks noChangeArrowheads="1"/>
            </p:cNvSpPr>
            <p:nvPr/>
          </p:nvSpPr>
          <p:spPr bwMode="auto">
            <a:xfrm>
              <a:off x="3555043" y="1654258"/>
              <a:ext cx="706177" cy="43864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defRPr/>
              </a:pPr>
              <a:r>
                <a:rPr lang="en-US" altLang="zh-CN" sz="3200" b="1" kern="0" dirty="0">
                  <a:solidFill>
                    <a:srgbClr val="FFFFFF"/>
                  </a:solidFill>
                  <a:latin typeface="微软雅黑" panose="020B0503020204020204" charset="-122"/>
                  <a:ea typeface="微软雅黑" panose="020B0503020204020204" charset="-122"/>
                </a:rPr>
                <a:t>10</a:t>
              </a:r>
              <a:r>
                <a:rPr lang="en-US" altLang="zh-CN" sz="2100" b="1" kern="0" dirty="0">
                  <a:solidFill>
                    <a:srgbClr val="FFFFFF"/>
                  </a:solidFill>
                  <a:latin typeface="微软雅黑" panose="020B0503020204020204" charset="-122"/>
                  <a:ea typeface="微软雅黑" panose="020B0503020204020204" charset="-122"/>
                </a:rPr>
                <a:t>%</a:t>
              </a:r>
              <a:endParaRPr lang="zh-CN" altLang="en-US" sz="2100" b="1" kern="0" dirty="0">
                <a:solidFill>
                  <a:srgbClr val="FFFFFF"/>
                </a:solidFill>
                <a:latin typeface="微软雅黑" panose="020B0503020204020204" charset="-122"/>
                <a:ea typeface="微软雅黑" panose="020B0503020204020204" charset="-122"/>
              </a:endParaRPr>
            </a:p>
          </p:txBody>
        </p:sp>
      </p:grpSp>
      <p:sp>
        <p:nvSpPr>
          <p:cNvPr id="22" name="TextBox 21"/>
          <p:cNvSpPr txBox="1"/>
          <p:nvPr/>
        </p:nvSpPr>
        <p:spPr>
          <a:xfrm>
            <a:off x="6235390" y="1807071"/>
            <a:ext cx="4642284" cy="655945"/>
          </a:xfrm>
          <a:prstGeom prst="rect">
            <a:avLst/>
          </a:prstGeom>
          <a:noFill/>
          <a:ln>
            <a:noFill/>
          </a:ln>
        </p:spPr>
        <p:txBody>
          <a:bodyPr lIns="121917" tIns="60958" rIns="121917" bIns="60958">
            <a:spAutoFit/>
          </a:bodyPr>
          <a:lstStyle>
            <a:defPPr>
              <a:defRPr lang="zh-CN"/>
            </a:defPPr>
            <a:lvl1pPr>
              <a:lnSpc>
                <a:spcPct val="130000"/>
              </a:lnSpc>
              <a:defRPr sz="1300" kern="0">
                <a:solidFill>
                  <a:schemeClr val="tx1">
                    <a:lumMod val="50000"/>
                    <a:lumOff val="50000"/>
                  </a:schemeClr>
                </a:solidFill>
                <a:latin typeface="微软雅黑" panose="020B0503020204020204" charset="-122"/>
                <a:ea typeface="微软雅黑" panose="020B0503020204020204" charset="-122"/>
              </a:defRPr>
            </a:lvl1pPr>
          </a:lstStyle>
          <a:p>
            <a:r>
              <a:rPr lang="zh-CN" altLang="en-US" sz="1400" dirty="0"/>
              <a:t>点击输入本栏的具体文字，简明扼要的说明分项内容，此为概念图解，请根据您的具体内容酌情修改</a:t>
            </a:r>
            <a:endParaRPr lang="en-US" altLang="zh-CN" sz="1400" dirty="0"/>
          </a:p>
        </p:txBody>
      </p:sp>
      <p:sp>
        <p:nvSpPr>
          <p:cNvPr id="23" name="TextBox 22"/>
          <p:cNvSpPr txBox="1"/>
          <p:nvPr/>
        </p:nvSpPr>
        <p:spPr>
          <a:xfrm>
            <a:off x="7614304" y="3065567"/>
            <a:ext cx="3263370" cy="936021"/>
          </a:xfrm>
          <a:prstGeom prst="rect">
            <a:avLst/>
          </a:prstGeom>
          <a:noFill/>
          <a:ln>
            <a:noFill/>
          </a:ln>
        </p:spPr>
        <p:txBody>
          <a:bodyPr lIns="121917" tIns="60958" rIns="121917" bIns="60958">
            <a:spAutoFit/>
          </a:bodyPr>
          <a:lstStyle>
            <a:defPPr>
              <a:defRPr lang="zh-CN"/>
            </a:defPPr>
            <a:lvl1pPr>
              <a:lnSpc>
                <a:spcPct val="130000"/>
              </a:lnSpc>
              <a:defRPr sz="1300" kern="0">
                <a:solidFill>
                  <a:schemeClr val="tx1">
                    <a:lumMod val="50000"/>
                    <a:lumOff val="50000"/>
                  </a:schemeClr>
                </a:solidFill>
                <a:latin typeface="微软雅黑" panose="020B0503020204020204" charset="-122"/>
                <a:ea typeface="微软雅黑" panose="020B0503020204020204" charset="-122"/>
              </a:defRPr>
            </a:lvl1pPr>
          </a:lstStyle>
          <a:p>
            <a:r>
              <a:rPr lang="zh-CN" altLang="en-US" sz="1400" dirty="0"/>
              <a:t>点击输入本栏的具体文字，简明扼要的说明分项内容，此为概念图解，请根据您的具体内容酌情修改</a:t>
            </a:r>
            <a:endParaRPr lang="en-US" altLang="zh-CN" sz="1400" dirty="0"/>
          </a:p>
        </p:txBody>
      </p:sp>
      <p:sp>
        <p:nvSpPr>
          <p:cNvPr id="24" name="TextBox 23"/>
          <p:cNvSpPr txBox="1"/>
          <p:nvPr/>
        </p:nvSpPr>
        <p:spPr>
          <a:xfrm>
            <a:off x="6521723" y="4797672"/>
            <a:ext cx="3588100" cy="936021"/>
          </a:xfrm>
          <a:prstGeom prst="rect">
            <a:avLst/>
          </a:prstGeom>
          <a:noFill/>
          <a:ln>
            <a:noFill/>
          </a:ln>
        </p:spPr>
        <p:txBody>
          <a:bodyPr lIns="121917" tIns="60958" rIns="121917" bIns="60958">
            <a:spAutoFit/>
          </a:bodyPr>
          <a:lstStyle>
            <a:defPPr>
              <a:defRPr lang="zh-CN"/>
            </a:defPPr>
            <a:lvl1pPr>
              <a:lnSpc>
                <a:spcPct val="130000"/>
              </a:lnSpc>
              <a:defRPr sz="1300" kern="0">
                <a:solidFill>
                  <a:schemeClr val="tx1">
                    <a:lumMod val="50000"/>
                    <a:lumOff val="50000"/>
                  </a:schemeClr>
                </a:solidFill>
                <a:latin typeface="微软雅黑" panose="020B0503020204020204" charset="-122"/>
                <a:ea typeface="微软雅黑" panose="020B0503020204020204" charset="-122"/>
              </a:defRPr>
            </a:lvl1pPr>
          </a:lstStyle>
          <a:p>
            <a:r>
              <a:rPr lang="zh-CN" altLang="en-US" sz="1400" dirty="0"/>
              <a:t>点击输入本栏的具体文字，简明扼要的说明分项内容，此为概念图解，请根据您的具体内容酌情修改</a:t>
            </a:r>
            <a:endParaRPr lang="en-US" altLang="zh-CN" sz="1400" dirty="0"/>
          </a:p>
        </p:txBody>
      </p:sp>
      <p:sp>
        <p:nvSpPr>
          <p:cNvPr id="25" name="TextBox 24"/>
          <p:cNvSpPr txBox="1"/>
          <p:nvPr/>
        </p:nvSpPr>
        <p:spPr>
          <a:xfrm>
            <a:off x="911147" y="4797670"/>
            <a:ext cx="2344962" cy="1216098"/>
          </a:xfrm>
          <a:prstGeom prst="rect">
            <a:avLst/>
          </a:prstGeom>
          <a:noFill/>
          <a:ln>
            <a:noFill/>
          </a:ln>
        </p:spPr>
        <p:txBody>
          <a:bodyPr lIns="121917" tIns="60958" rIns="121917" bIns="60958">
            <a:spAutoFit/>
          </a:bodyPr>
          <a:lstStyle>
            <a:defPPr>
              <a:defRPr lang="zh-CN"/>
            </a:defPPr>
            <a:lvl1pPr>
              <a:lnSpc>
                <a:spcPct val="130000"/>
              </a:lnSpc>
              <a:defRPr sz="1300" kern="0">
                <a:solidFill>
                  <a:schemeClr val="tx1">
                    <a:lumMod val="50000"/>
                    <a:lumOff val="50000"/>
                  </a:schemeClr>
                </a:solidFill>
                <a:latin typeface="微软雅黑" panose="020B0503020204020204" charset="-122"/>
                <a:ea typeface="微软雅黑" panose="020B0503020204020204" charset="-122"/>
              </a:defRPr>
            </a:lvl1pPr>
          </a:lstStyle>
          <a:p>
            <a:r>
              <a:rPr lang="zh-CN" altLang="en-US" sz="1400" dirty="0"/>
              <a:t>点击输入本栏的具体文字，简明扼要的说明分项内容，此为概念图解，请根据您的具体内容酌情修改</a:t>
            </a:r>
            <a:endParaRPr lang="en-US" altLang="zh-CN" sz="1400" dirty="0"/>
          </a:p>
        </p:txBody>
      </p:sp>
      <p:sp>
        <p:nvSpPr>
          <p:cNvPr id="26" name="TextBox 25"/>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226">
        <p14:vortex dir="r"/>
      </p:transition>
    </mc:Choice>
    <mc:Fallback>
      <p:transition spd="slow" advTm="32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2" presetClass="entr" presetSubtype="1"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0-#ppt_h/2"/>
                                          </p:val>
                                        </p:tav>
                                        <p:tav tm="100000">
                                          <p:val>
                                            <p:strVal val="#ppt_y"/>
                                          </p:val>
                                        </p:tav>
                                      </p:tavLst>
                                    </p:anim>
                                  </p:childTnLst>
                                </p:cTn>
                              </p:par>
                              <p:par>
                                <p:cTn id="18" presetID="2" presetClass="entr" presetSubtype="2" fill="hold" nodeType="withEffect">
                                  <p:stCondLst>
                                    <p:cond delay="20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1+#ppt_w/2"/>
                                          </p:val>
                                        </p:tav>
                                        <p:tav tm="100000">
                                          <p:val>
                                            <p:strVal val="#ppt_x"/>
                                          </p:val>
                                        </p:tav>
                                      </p:tavLst>
                                    </p:anim>
                                    <p:anim calcmode="lin" valueType="num">
                                      <p:cBhvr additive="base">
                                        <p:cTn id="21" dur="500" fill="hold"/>
                                        <p:tgtEl>
                                          <p:spTgt spid="14"/>
                                        </p:tgtEl>
                                        <p:attrNameLst>
                                          <p:attrName>ppt_y</p:attrName>
                                        </p:attrNameLst>
                                      </p:cBhvr>
                                      <p:tavLst>
                                        <p:tav tm="0">
                                          <p:val>
                                            <p:strVal val="#ppt_y"/>
                                          </p:val>
                                        </p:tav>
                                        <p:tav tm="100000">
                                          <p:val>
                                            <p:strVal val="#ppt_y"/>
                                          </p:val>
                                        </p:tav>
                                      </p:tavLst>
                                    </p:anim>
                                  </p:childTnLst>
                                </p:cTn>
                              </p:par>
                              <p:par>
                                <p:cTn id="22" presetID="2" presetClass="entr" presetSubtype="4" fill="hold" nodeType="withEffect">
                                  <p:stCondLst>
                                    <p:cond delay="40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par>
                                <p:cTn id="26" presetID="2" presetClass="entr" presetSubtype="8" fill="hold" nodeType="withEffect">
                                  <p:stCondLst>
                                    <p:cond delay="60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0-#ppt_w/2"/>
                                          </p:val>
                                        </p:tav>
                                        <p:tav tm="100000">
                                          <p:val>
                                            <p:strVal val="#ppt_x"/>
                                          </p:val>
                                        </p:tav>
                                      </p:tavLst>
                                    </p:anim>
                                    <p:anim calcmode="lin" valueType="num">
                                      <p:cBhvr additive="base">
                                        <p:cTn id="29" dur="500" fill="hold"/>
                                        <p:tgtEl>
                                          <p:spTgt spid="6"/>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2" presetClass="entr" presetSubtype="2"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1+#ppt_w/2"/>
                                          </p:val>
                                        </p:tav>
                                        <p:tav tm="100000">
                                          <p:val>
                                            <p:strVal val="#ppt_x"/>
                                          </p:val>
                                        </p:tav>
                                      </p:tavLst>
                                    </p:anim>
                                    <p:anim calcmode="lin" valueType="num">
                                      <p:cBhvr additive="base">
                                        <p:cTn id="34" dur="500" fill="hold"/>
                                        <p:tgtEl>
                                          <p:spTgt spid="22"/>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20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1+#ppt_w/2"/>
                                          </p:val>
                                        </p:tav>
                                        <p:tav tm="100000">
                                          <p:val>
                                            <p:strVal val="#ppt_x"/>
                                          </p:val>
                                        </p:tav>
                                      </p:tavLst>
                                    </p:anim>
                                    <p:anim calcmode="lin" valueType="num">
                                      <p:cBhvr additive="base">
                                        <p:cTn id="38" dur="500" fill="hold"/>
                                        <p:tgtEl>
                                          <p:spTgt spid="23"/>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40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1+#ppt_w/2"/>
                                          </p:val>
                                        </p:tav>
                                        <p:tav tm="100000">
                                          <p:val>
                                            <p:strVal val="#ppt_x"/>
                                          </p:val>
                                        </p:tav>
                                      </p:tavLst>
                                    </p:anim>
                                    <p:anim calcmode="lin" valueType="num">
                                      <p:cBhvr additive="base">
                                        <p:cTn id="42" dur="500" fill="hold"/>
                                        <p:tgtEl>
                                          <p:spTgt spid="24"/>
                                        </p:tgtEl>
                                        <p:attrNameLst>
                                          <p:attrName>ppt_y</p:attrName>
                                        </p:attrNameLst>
                                      </p:cBhvr>
                                      <p:tavLst>
                                        <p:tav tm="0">
                                          <p:val>
                                            <p:strVal val="#ppt_y"/>
                                          </p:val>
                                        </p:tav>
                                        <p:tav tm="100000">
                                          <p:val>
                                            <p:strVal val="#ppt_y"/>
                                          </p:val>
                                        </p:tav>
                                      </p:tavLst>
                                    </p:anim>
                                  </p:childTnLst>
                                </p:cTn>
                              </p:par>
                              <p:par>
                                <p:cTn id="43" presetID="2" presetClass="entr" presetSubtype="4" fill="hold" grpId="0" nodeType="withEffect">
                                  <p:stCondLst>
                                    <p:cond delay="60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500" fill="hold"/>
                                        <p:tgtEl>
                                          <p:spTgt spid="25"/>
                                        </p:tgtEl>
                                        <p:attrNameLst>
                                          <p:attrName>ppt_x</p:attrName>
                                        </p:attrNameLst>
                                      </p:cBhvr>
                                      <p:tavLst>
                                        <p:tav tm="0">
                                          <p:val>
                                            <p:strVal val="#ppt_x"/>
                                          </p:val>
                                        </p:tav>
                                        <p:tav tm="100000">
                                          <p:val>
                                            <p:strVal val="#ppt_x"/>
                                          </p:val>
                                        </p:tav>
                                      </p:tavLst>
                                    </p:anim>
                                    <p:anim calcmode="lin" valueType="num">
                                      <p:cBhvr additive="base">
                                        <p:cTn id="4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grpSp>
        <p:nvGrpSpPr>
          <p:cNvPr id="6" name="组合 5"/>
          <p:cNvGrpSpPr/>
          <p:nvPr/>
        </p:nvGrpSpPr>
        <p:grpSpPr>
          <a:xfrm>
            <a:off x="1124431" y="1893268"/>
            <a:ext cx="2286929" cy="1745065"/>
            <a:chOff x="843433" y="1419622"/>
            <a:chExt cx="1715420" cy="1308497"/>
          </a:xfrm>
        </p:grpSpPr>
        <p:pic>
          <p:nvPicPr>
            <p:cNvPr id="7" name="图片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9386" y="1419622"/>
              <a:ext cx="1666875" cy="111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9"/>
            <p:cNvSpPr>
              <a:spLocks noChangeArrowheads="1"/>
            </p:cNvSpPr>
            <p:nvPr/>
          </p:nvSpPr>
          <p:spPr bwMode="auto">
            <a:xfrm>
              <a:off x="843433" y="2417365"/>
              <a:ext cx="1676400" cy="310754"/>
            </a:xfrm>
            <a:prstGeom prst="rect">
              <a:avLst/>
            </a:prstGeom>
            <a:solidFill>
              <a:srgbClr val="E0501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9" name="文本框 10"/>
            <p:cNvSpPr txBox="1">
              <a:spLocks noChangeArrowheads="1"/>
            </p:cNvSpPr>
            <p:nvPr/>
          </p:nvSpPr>
          <p:spPr bwMode="auto">
            <a:xfrm>
              <a:off x="883643" y="2459372"/>
              <a:ext cx="1675210" cy="23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dirty="0">
                  <a:solidFill>
                    <a:schemeClr val="bg1"/>
                  </a:solidFill>
                  <a:latin typeface="微软雅黑" panose="020B0503020204020204" charset="-122"/>
                  <a:ea typeface="微软雅黑" panose="020B0503020204020204" charset="-122"/>
                </a:rPr>
                <a:t>单击添加标题</a:t>
              </a:r>
              <a:endParaRPr lang="zh-CN" altLang="en-US" sz="1600" dirty="0">
                <a:solidFill>
                  <a:schemeClr val="bg1"/>
                </a:solidFill>
                <a:latin typeface="微软雅黑" panose="020B0503020204020204" charset="-122"/>
                <a:ea typeface="微软雅黑" panose="020B0503020204020204" charset="-122"/>
              </a:endParaRPr>
            </a:p>
          </p:txBody>
        </p:sp>
      </p:grpSp>
      <p:grpSp>
        <p:nvGrpSpPr>
          <p:cNvPr id="10" name="组合 9"/>
          <p:cNvGrpSpPr/>
          <p:nvPr/>
        </p:nvGrpSpPr>
        <p:grpSpPr>
          <a:xfrm>
            <a:off x="6270436" y="1893268"/>
            <a:ext cx="2280942" cy="1753006"/>
            <a:chOff x="4703439" y="1419622"/>
            <a:chExt cx="1710929" cy="1314450"/>
          </a:xfrm>
        </p:grpSpPr>
        <p:pic>
          <p:nvPicPr>
            <p:cNvPr id="11" name="图片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3680" y="1419622"/>
              <a:ext cx="1677590" cy="113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a:spLocks noChangeArrowheads="1"/>
            </p:cNvSpPr>
            <p:nvPr/>
          </p:nvSpPr>
          <p:spPr bwMode="auto">
            <a:xfrm>
              <a:off x="4723680" y="2412603"/>
              <a:ext cx="1690688" cy="321469"/>
            </a:xfrm>
            <a:prstGeom prst="rect">
              <a:avLst/>
            </a:prstGeom>
            <a:solidFill>
              <a:srgbClr val="E05016"/>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3" name="文本框 12"/>
            <p:cNvSpPr txBox="1">
              <a:spLocks noChangeArrowheads="1"/>
            </p:cNvSpPr>
            <p:nvPr/>
          </p:nvSpPr>
          <p:spPr bwMode="auto">
            <a:xfrm>
              <a:off x="4703439" y="2436415"/>
              <a:ext cx="1675210" cy="23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a:solidFill>
                    <a:schemeClr val="bg1"/>
                  </a:solidFill>
                  <a:latin typeface="微软雅黑" panose="020B0503020204020204" charset="-122"/>
                  <a:ea typeface="微软雅黑" panose="020B0503020204020204" charset="-122"/>
                </a:rPr>
                <a:t>单击添加标题</a:t>
              </a:r>
              <a:endParaRPr lang="zh-CN" altLang="en-US" sz="1600">
                <a:solidFill>
                  <a:schemeClr val="bg1"/>
                </a:solidFill>
                <a:latin typeface="微软雅黑" panose="020B0503020204020204" charset="-122"/>
                <a:ea typeface="微软雅黑" panose="020B0503020204020204" charset="-122"/>
              </a:endParaRPr>
            </a:p>
          </p:txBody>
        </p:sp>
      </p:grpSp>
      <p:grpSp>
        <p:nvGrpSpPr>
          <p:cNvPr id="14" name="组合 13"/>
          <p:cNvGrpSpPr/>
          <p:nvPr/>
        </p:nvGrpSpPr>
        <p:grpSpPr>
          <a:xfrm>
            <a:off x="3660926" y="1893268"/>
            <a:ext cx="2295227" cy="1748243"/>
            <a:chOff x="2746052" y="1419622"/>
            <a:chExt cx="1721644" cy="1310879"/>
          </a:xfrm>
        </p:grpSpPr>
        <p:pic>
          <p:nvPicPr>
            <p:cNvPr id="15" name="图片 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7008" y="1419622"/>
              <a:ext cx="1687116" cy="1125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矩形 13"/>
            <p:cNvSpPr>
              <a:spLocks noChangeArrowheads="1"/>
            </p:cNvSpPr>
            <p:nvPr/>
          </p:nvSpPr>
          <p:spPr bwMode="auto">
            <a:xfrm>
              <a:off x="2775818" y="2419747"/>
              <a:ext cx="1691878" cy="310754"/>
            </a:xfrm>
            <a:prstGeom prst="rect">
              <a:avLst/>
            </a:prstGeom>
            <a:solidFill>
              <a:schemeClr val="tx1">
                <a:lumMod val="50000"/>
                <a:lumOff val="50000"/>
              </a:schemeClr>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7" name="文本框 14"/>
            <p:cNvSpPr txBox="1">
              <a:spLocks noChangeArrowheads="1"/>
            </p:cNvSpPr>
            <p:nvPr/>
          </p:nvSpPr>
          <p:spPr bwMode="auto">
            <a:xfrm>
              <a:off x="2746052" y="2443559"/>
              <a:ext cx="1675210" cy="23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dirty="0">
                  <a:solidFill>
                    <a:schemeClr val="bg1"/>
                  </a:solidFill>
                  <a:latin typeface="微软雅黑" panose="020B0503020204020204" charset="-122"/>
                  <a:ea typeface="微软雅黑" panose="020B0503020204020204" charset="-122"/>
                </a:rPr>
                <a:t>单击添加标题</a:t>
              </a:r>
              <a:endParaRPr lang="zh-CN" altLang="en-US" sz="1600" dirty="0">
                <a:solidFill>
                  <a:schemeClr val="bg1"/>
                </a:solidFill>
                <a:latin typeface="微软雅黑" panose="020B0503020204020204" charset="-122"/>
                <a:ea typeface="微软雅黑" panose="020B0503020204020204" charset="-122"/>
              </a:endParaRPr>
            </a:p>
          </p:txBody>
        </p:sp>
      </p:grpSp>
      <p:grpSp>
        <p:nvGrpSpPr>
          <p:cNvPr id="18" name="组合 17"/>
          <p:cNvGrpSpPr/>
          <p:nvPr/>
        </p:nvGrpSpPr>
        <p:grpSpPr>
          <a:xfrm>
            <a:off x="8889469" y="1899619"/>
            <a:ext cx="2293640" cy="1741893"/>
            <a:chOff x="6667970" y="1424384"/>
            <a:chExt cx="1720454" cy="1306117"/>
          </a:xfrm>
        </p:grpSpPr>
        <p:pic>
          <p:nvPicPr>
            <p:cNvPr id="19" name="图片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7970" y="1424384"/>
              <a:ext cx="1720454"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矩形 15"/>
            <p:cNvSpPr>
              <a:spLocks noChangeArrowheads="1"/>
            </p:cNvSpPr>
            <p:nvPr/>
          </p:nvSpPr>
          <p:spPr bwMode="auto">
            <a:xfrm>
              <a:off x="6669161" y="2419747"/>
              <a:ext cx="1710928" cy="310754"/>
            </a:xfrm>
            <a:prstGeom prst="rect">
              <a:avLst/>
            </a:prstGeom>
            <a:solidFill>
              <a:schemeClr val="tx1">
                <a:lumMod val="50000"/>
                <a:lumOff val="50000"/>
              </a:schemeClr>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1" name="文本框 16"/>
            <p:cNvSpPr txBox="1">
              <a:spLocks noChangeArrowheads="1"/>
            </p:cNvSpPr>
            <p:nvPr/>
          </p:nvSpPr>
          <p:spPr bwMode="auto">
            <a:xfrm>
              <a:off x="6673923" y="2436415"/>
              <a:ext cx="1670447" cy="23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a:solidFill>
                    <a:schemeClr val="bg1"/>
                  </a:solidFill>
                  <a:latin typeface="微软雅黑" panose="020B0503020204020204" charset="-122"/>
                  <a:ea typeface="微软雅黑" panose="020B0503020204020204" charset="-122"/>
                </a:rPr>
                <a:t>单击添加标题</a:t>
              </a:r>
              <a:endParaRPr lang="zh-CN" altLang="en-US" sz="1600">
                <a:solidFill>
                  <a:schemeClr val="bg1"/>
                </a:solidFill>
                <a:latin typeface="微软雅黑" panose="020B0503020204020204" charset="-122"/>
                <a:ea typeface="微软雅黑" panose="020B0503020204020204" charset="-122"/>
              </a:endParaRPr>
            </a:p>
          </p:txBody>
        </p:sp>
      </p:grpSp>
      <p:sp>
        <p:nvSpPr>
          <p:cNvPr id="22" name="矩形 17"/>
          <p:cNvSpPr>
            <a:spLocks noChangeArrowheads="1"/>
          </p:cNvSpPr>
          <p:nvPr/>
        </p:nvSpPr>
        <p:spPr bwMode="auto">
          <a:xfrm>
            <a:off x="1160940" y="4241724"/>
            <a:ext cx="2206338" cy="1594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lnSpc>
                <a:spcPct val="130000"/>
              </a:lnSpc>
            </a:pPr>
            <a:r>
              <a:rPr lang="zh-CN" altLang="en-US" sz="1500" kern="0" dirty="0">
                <a:solidFill>
                  <a:schemeClr val="tx1">
                    <a:lumMod val="50000"/>
                    <a:lumOff val="50000"/>
                  </a:schemeClr>
                </a:solidFill>
                <a:latin typeface="微软雅黑" panose="020B0503020204020204" charset="-122"/>
                <a:ea typeface="微软雅黑" panose="020B0503020204020204" charset="-122"/>
              </a:rPr>
              <a:t>点击输入简要文字解说，解说文字尽量概括精炼，不用多余的文字修饰，简洁精准的 解说所提炼的核心概念。</a:t>
            </a:r>
            <a:endParaRPr lang="zh-CN" altLang="en-US" sz="1500" kern="0" dirty="0">
              <a:solidFill>
                <a:schemeClr val="tx1">
                  <a:lumMod val="50000"/>
                  <a:lumOff val="50000"/>
                </a:schemeClr>
              </a:solidFill>
              <a:latin typeface="微软雅黑" panose="020B0503020204020204" charset="-122"/>
              <a:ea typeface="微软雅黑" panose="020B0503020204020204" charset="-122"/>
            </a:endParaRPr>
          </a:p>
        </p:txBody>
      </p:sp>
      <p:sp>
        <p:nvSpPr>
          <p:cNvPr id="23" name="矩形 19"/>
          <p:cNvSpPr>
            <a:spLocks noChangeArrowheads="1"/>
          </p:cNvSpPr>
          <p:nvPr/>
        </p:nvSpPr>
        <p:spPr bwMode="auto">
          <a:xfrm>
            <a:off x="3838704" y="4241724"/>
            <a:ext cx="2206338" cy="1594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lnSpc>
                <a:spcPct val="130000"/>
              </a:lnSpc>
            </a:pPr>
            <a:r>
              <a:rPr lang="zh-CN" altLang="en-US" sz="1500" kern="0" dirty="0">
                <a:solidFill>
                  <a:schemeClr val="tx1">
                    <a:lumMod val="50000"/>
                    <a:lumOff val="50000"/>
                  </a:schemeClr>
                </a:solidFill>
                <a:latin typeface="微软雅黑" panose="020B0503020204020204" charset="-122"/>
                <a:ea typeface="微软雅黑" panose="020B0503020204020204" charset="-122"/>
              </a:rPr>
              <a:t>点击输入简要文字解说，解说文字尽量概括精炼，不用多余的文字修饰，简洁精准的 解说所提炼的核心概念。</a:t>
            </a:r>
            <a:endParaRPr lang="zh-CN" altLang="en-US" sz="1500" kern="0" dirty="0">
              <a:solidFill>
                <a:schemeClr val="tx1">
                  <a:lumMod val="50000"/>
                  <a:lumOff val="50000"/>
                </a:schemeClr>
              </a:solidFill>
              <a:latin typeface="微软雅黑" panose="020B0503020204020204" charset="-122"/>
              <a:ea typeface="微软雅黑" panose="020B0503020204020204" charset="-122"/>
            </a:endParaRPr>
          </a:p>
        </p:txBody>
      </p:sp>
      <p:sp>
        <p:nvSpPr>
          <p:cNvPr id="24" name="矩形 21"/>
          <p:cNvSpPr>
            <a:spLocks noChangeArrowheads="1"/>
          </p:cNvSpPr>
          <p:nvPr/>
        </p:nvSpPr>
        <p:spPr bwMode="auto">
          <a:xfrm>
            <a:off x="6297421" y="4241724"/>
            <a:ext cx="2206338" cy="1594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lnSpc>
                <a:spcPct val="130000"/>
              </a:lnSpc>
            </a:pPr>
            <a:r>
              <a:rPr lang="zh-CN" altLang="en-US" sz="1500" kern="0" dirty="0">
                <a:solidFill>
                  <a:schemeClr val="tx1">
                    <a:lumMod val="50000"/>
                    <a:lumOff val="50000"/>
                  </a:schemeClr>
                </a:solidFill>
                <a:latin typeface="微软雅黑" panose="020B0503020204020204" charset="-122"/>
                <a:ea typeface="微软雅黑" panose="020B0503020204020204" charset="-122"/>
              </a:rPr>
              <a:t>点击输入简要文字解说，解说文字尽量概括精炼，不用多余的文字修饰，简洁精准的 解说所提炼的核心概念。</a:t>
            </a:r>
            <a:endParaRPr lang="zh-CN" altLang="en-US" sz="1500" kern="0" dirty="0">
              <a:solidFill>
                <a:schemeClr val="tx1">
                  <a:lumMod val="50000"/>
                  <a:lumOff val="50000"/>
                </a:schemeClr>
              </a:solidFill>
              <a:latin typeface="微软雅黑" panose="020B0503020204020204" charset="-122"/>
              <a:ea typeface="微软雅黑" panose="020B0503020204020204" charset="-122"/>
            </a:endParaRPr>
          </a:p>
        </p:txBody>
      </p:sp>
      <p:sp>
        <p:nvSpPr>
          <p:cNvPr id="25" name="矩形 23"/>
          <p:cNvSpPr>
            <a:spLocks noChangeArrowheads="1"/>
          </p:cNvSpPr>
          <p:nvPr/>
        </p:nvSpPr>
        <p:spPr bwMode="auto">
          <a:xfrm>
            <a:off x="8965660" y="4241724"/>
            <a:ext cx="2206338" cy="1594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lnSpc>
                <a:spcPct val="130000"/>
              </a:lnSpc>
            </a:pPr>
            <a:r>
              <a:rPr lang="zh-CN" altLang="en-US" sz="1500" kern="0" dirty="0">
                <a:solidFill>
                  <a:schemeClr val="tx1">
                    <a:lumMod val="50000"/>
                    <a:lumOff val="50000"/>
                  </a:schemeClr>
                </a:solidFill>
                <a:latin typeface="微软雅黑" panose="020B0503020204020204" charset="-122"/>
                <a:ea typeface="微软雅黑" panose="020B0503020204020204" charset="-122"/>
              </a:rPr>
              <a:t>点击输入简要文字解说，解说文字尽量概括精炼，不用多余的文字修饰，简洁精准的 解说所提炼的核心概念。</a:t>
            </a:r>
            <a:endParaRPr lang="zh-CN" altLang="en-US" sz="1500" kern="0" dirty="0">
              <a:solidFill>
                <a:schemeClr val="tx1">
                  <a:lumMod val="50000"/>
                  <a:lumOff val="50000"/>
                </a:schemeClr>
              </a:solidFill>
              <a:latin typeface="微软雅黑" panose="020B0503020204020204" charset="-122"/>
              <a:ea typeface="微软雅黑" panose="020B0503020204020204" charset="-122"/>
            </a:endParaRPr>
          </a:p>
        </p:txBody>
      </p:sp>
      <p:sp>
        <p:nvSpPr>
          <p:cNvPr id="26" name="TextBox 25"/>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advTm="6152">
        <p14:vortex dir="r"/>
      </p:transition>
    </mc:Choice>
    <mc:Fallback>
      <p:transition spd="slow" advTm="61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5"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6"/>
                                        </p:tgtEl>
                                        <p:attrNameLst>
                                          <p:attrName>ppt_y</p:attrName>
                                        </p:attrNameLst>
                                      </p:cBhvr>
                                      <p:tavLst>
                                        <p:tav tm="0" fmla="#ppt_y+(sin(-2*pi*(1-$))*-#ppt_x+cos(-2*pi*(1-$))*(1-#ppt_y))*(1-$)">
                                          <p:val>
                                            <p:fltVal val="0"/>
                                          </p:val>
                                        </p:tav>
                                        <p:tav tm="100000">
                                          <p:val>
                                            <p:fltVal val="1"/>
                                          </p:val>
                                        </p:tav>
                                      </p:tavLst>
                                    </p:anim>
                                  </p:childTnLst>
                                </p:cTn>
                              </p:par>
                              <p:par>
                                <p:cTn id="22" presetID="15"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fltVal val="0"/>
                                          </p:val>
                                        </p:tav>
                                        <p:tav tm="100000">
                                          <p:val>
                                            <p:strVal val="#ppt_w"/>
                                          </p:val>
                                        </p:tav>
                                      </p:tavLst>
                                    </p:anim>
                                    <p:anim calcmode="lin" valueType="num">
                                      <p:cBhvr>
                                        <p:cTn id="25" dur="1000" fill="hold"/>
                                        <p:tgtEl>
                                          <p:spTgt spid="14"/>
                                        </p:tgtEl>
                                        <p:attrNameLst>
                                          <p:attrName>ppt_h</p:attrName>
                                        </p:attrNameLst>
                                      </p:cBhvr>
                                      <p:tavLst>
                                        <p:tav tm="0">
                                          <p:val>
                                            <p:fltVal val="0"/>
                                          </p:val>
                                        </p:tav>
                                        <p:tav tm="100000">
                                          <p:val>
                                            <p:strVal val="#ppt_h"/>
                                          </p:val>
                                        </p:tav>
                                      </p:tavLst>
                                    </p:anim>
                                    <p:anim calcmode="lin" valueType="num">
                                      <p:cBhvr>
                                        <p:cTn id="26"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14"/>
                                        </p:tgtEl>
                                        <p:attrNameLst>
                                          <p:attrName>ppt_y</p:attrName>
                                        </p:attrNameLst>
                                      </p:cBhvr>
                                      <p:tavLst>
                                        <p:tav tm="0" fmla="#ppt_y+(sin(-2*pi*(1-$))*-#ppt_x+cos(-2*pi*(1-$))*(1-#ppt_y))*(1-$)">
                                          <p:val>
                                            <p:fltVal val="0"/>
                                          </p:val>
                                        </p:tav>
                                        <p:tav tm="100000">
                                          <p:val>
                                            <p:fltVal val="1"/>
                                          </p:val>
                                        </p:tav>
                                      </p:tavLst>
                                    </p:anim>
                                  </p:childTnLst>
                                </p:cTn>
                              </p:par>
                              <p:par>
                                <p:cTn id="28" presetID="15"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10"/>
                                        </p:tgtEl>
                                        <p:attrNameLst>
                                          <p:attrName>ppt_y</p:attrName>
                                        </p:attrNameLst>
                                      </p:cBhvr>
                                      <p:tavLst>
                                        <p:tav tm="0" fmla="#ppt_y+(sin(-2*pi*(1-$))*-#ppt_x+cos(-2*pi*(1-$))*(1-#ppt_y))*(1-$)">
                                          <p:val>
                                            <p:fltVal val="0"/>
                                          </p:val>
                                        </p:tav>
                                        <p:tav tm="100000">
                                          <p:val>
                                            <p:fltVal val="1"/>
                                          </p:val>
                                        </p:tav>
                                      </p:tavLst>
                                    </p:anim>
                                  </p:childTnLst>
                                </p:cTn>
                              </p:par>
                              <p:par>
                                <p:cTn id="34" presetID="15"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1000" fill="hold"/>
                                        <p:tgtEl>
                                          <p:spTgt spid="18"/>
                                        </p:tgtEl>
                                        <p:attrNameLst>
                                          <p:attrName>ppt_w</p:attrName>
                                        </p:attrNameLst>
                                      </p:cBhvr>
                                      <p:tavLst>
                                        <p:tav tm="0">
                                          <p:val>
                                            <p:fltVal val="0"/>
                                          </p:val>
                                        </p:tav>
                                        <p:tav tm="100000">
                                          <p:val>
                                            <p:strVal val="#ppt_w"/>
                                          </p:val>
                                        </p:tav>
                                      </p:tavLst>
                                    </p:anim>
                                    <p:anim calcmode="lin" valueType="num">
                                      <p:cBhvr>
                                        <p:cTn id="37" dur="1000" fill="hold"/>
                                        <p:tgtEl>
                                          <p:spTgt spid="18"/>
                                        </p:tgtEl>
                                        <p:attrNameLst>
                                          <p:attrName>ppt_h</p:attrName>
                                        </p:attrNameLst>
                                      </p:cBhvr>
                                      <p:tavLst>
                                        <p:tav tm="0">
                                          <p:val>
                                            <p:fltVal val="0"/>
                                          </p:val>
                                        </p:tav>
                                        <p:tav tm="100000">
                                          <p:val>
                                            <p:strVal val="#ppt_h"/>
                                          </p:val>
                                        </p:tav>
                                      </p:tavLst>
                                    </p:anim>
                                    <p:anim calcmode="lin" valueType="num">
                                      <p:cBhvr>
                                        <p:cTn id="38"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p:stCondLst>
                        <p:cond delay="indefinite"/>
                      </p:stCondLst>
                      <p:childTnLst>
                        <p:par>
                          <p:cTn id="41" fill="hold">
                            <p:stCondLst>
                              <p:cond delay="0"/>
                            </p:stCondLst>
                            <p:childTnLst>
                              <p:par>
                                <p:cTn id="42" presetID="45" presetClass="entr" presetSubtype="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2000"/>
                                        <p:tgtEl>
                                          <p:spTgt spid="22"/>
                                        </p:tgtEl>
                                      </p:cBhvr>
                                    </p:animEffect>
                                    <p:anim calcmode="lin" valueType="num">
                                      <p:cBhvr>
                                        <p:cTn id="45" dur="2000" fill="hold"/>
                                        <p:tgtEl>
                                          <p:spTgt spid="22"/>
                                        </p:tgtEl>
                                        <p:attrNameLst>
                                          <p:attrName>ppt_w</p:attrName>
                                        </p:attrNameLst>
                                      </p:cBhvr>
                                      <p:tavLst>
                                        <p:tav tm="0" fmla="#ppt_w*sin(2.5*pi*$)">
                                          <p:val>
                                            <p:fltVal val="0"/>
                                          </p:val>
                                        </p:tav>
                                        <p:tav tm="100000">
                                          <p:val>
                                            <p:fltVal val="1"/>
                                          </p:val>
                                        </p:tav>
                                      </p:tavLst>
                                    </p:anim>
                                    <p:anim calcmode="lin" valueType="num">
                                      <p:cBhvr>
                                        <p:cTn id="46" dur="2000" fill="hold"/>
                                        <p:tgtEl>
                                          <p:spTgt spid="22"/>
                                        </p:tgtEl>
                                        <p:attrNameLst>
                                          <p:attrName>ppt_h</p:attrName>
                                        </p:attrNameLst>
                                      </p:cBhvr>
                                      <p:tavLst>
                                        <p:tav tm="0">
                                          <p:val>
                                            <p:strVal val="#ppt_h"/>
                                          </p:val>
                                        </p:tav>
                                        <p:tav tm="100000">
                                          <p:val>
                                            <p:strVal val="#ppt_h"/>
                                          </p:val>
                                        </p:tav>
                                      </p:tavLst>
                                    </p:anim>
                                  </p:childTnLst>
                                </p:cTn>
                              </p:par>
                              <p:par>
                                <p:cTn id="47" presetID="45"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2000"/>
                                        <p:tgtEl>
                                          <p:spTgt spid="23"/>
                                        </p:tgtEl>
                                      </p:cBhvr>
                                    </p:animEffect>
                                    <p:anim calcmode="lin" valueType="num">
                                      <p:cBhvr>
                                        <p:cTn id="50" dur="2000" fill="hold"/>
                                        <p:tgtEl>
                                          <p:spTgt spid="23"/>
                                        </p:tgtEl>
                                        <p:attrNameLst>
                                          <p:attrName>ppt_w</p:attrName>
                                        </p:attrNameLst>
                                      </p:cBhvr>
                                      <p:tavLst>
                                        <p:tav tm="0" fmla="#ppt_w*sin(2.5*pi*$)">
                                          <p:val>
                                            <p:fltVal val="0"/>
                                          </p:val>
                                        </p:tav>
                                        <p:tav tm="100000">
                                          <p:val>
                                            <p:fltVal val="1"/>
                                          </p:val>
                                        </p:tav>
                                      </p:tavLst>
                                    </p:anim>
                                    <p:anim calcmode="lin" valueType="num">
                                      <p:cBhvr>
                                        <p:cTn id="51" dur="2000" fill="hold"/>
                                        <p:tgtEl>
                                          <p:spTgt spid="23"/>
                                        </p:tgtEl>
                                        <p:attrNameLst>
                                          <p:attrName>ppt_h</p:attrName>
                                        </p:attrNameLst>
                                      </p:cBhvr>
                                      <p:tavLst>
                                        <p:tav tm="0">
                                          <p:val>
                                            <p:strVal val="#ppt_h"/>
                                          </p:val>
                                        </p:tav>
                                        <p:tav tm="100000">
                                          <p:val>
                                            <p:strVal val="#ppt_h"/>
                                          </p:val>
                                        </p:tav>
                                      </p:tavLst>
                                    </p:anim>
                                  </p:childTnLst>
                                </p:cTn>
                              </p:par>
                              <p:par>
                                <p:cTn id="52" presetID="45" presetClass="entr" presetSubtype="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2000"/>
                                        <p:tgtEl>
                                          <p:spTgt spid="24"/>
                                        </p:tgtEl>
                                      </p:cBhvr>
                                    </p:animEffect>
                                    <p:anim calcmode="lin" valueType="num">
                                      <p:cBhvr>
                                        <p:cTn id="55" dur="2000" fill="hold"/>
                                        <p:tgtEl>
                                          <p:spTgt spid="24"/>
                                        </p:tgtEl>
                                        <p:attrNameLst>
                                          <p:attrName>ppt_w</p:attrName>
                                        </p:attrNameLst>
                                      </p:cBhvr>
                                      <p:tavLst>
                                        <p:tav tm="0" fmla="#ppt_w*sin(2.5*pi*$)">
                                          <p:val>
                                            <p:fltVal val="0"/>
                                          </p:val>
                                        </p:tav>
                                        <p:tav tm="100000">
                                          <p:val>
                                            <p:fltVal val="1"/>
                                          </p:val>
                                        </p:tav>
                                      </p:tavLst>
                                    </p:anim>
                                    <p:anim calcmode="lin" valueType="num">
                                      <p:cBhvr>
                                        <p:cTn id="56" dur="2000" fill="hold"/>
                                        <p:tgtEl>
                                          <p:spTgt spid="24"/>
                                        </p:tgtEl>
                                        <p:attrNameLst>
                                          <p:attrName>ppt_h</p:attrName>
                                        </p:attrNameLst>
                                      </p:cBhvr>
                                      <p:tavLst>
                                        <p:tav tm="0">
                                          <p:val>
                                            <p:strVal val="#ppt_h"/>
                                          </p:val>
                                        </p:tav>
                                        <p:tav tm="100000">
                                          <p:val>
                                            <p:strVal val="#ppt_h"/>
                                          </p:val>
                                        </p:tav>
                                      </p:tavLst>
                                    </p:anim>
                                  </p:childTnLst>
                                </p:cTn>
                              </p:par>
                              <p:par>
                                <p:cTn id="57" presetID="45"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2000"/>
                                        <p:tgtEl>
                                          <p:spTgt spid="25"/>
                                        </p:tgtEl>
                                      </p:cBhvr>
                                    </p:animEffect>
                                    <p:anim calcmode="lin" valueType="num">
                                      <p:cBhvr>
                                        <p:cTn id="60" dur="2000" fill="hold"/>
                                        <p:tgtEl>
                                          <p:spTgt spid="25"/>
                                        </p:tgtEl>
                                        <p:attrNameLst>
                                          <p:attrName>ppt_w</p:attrName>
                                        </p:attrNameLst>
                                      </p:cBhvr>
                                      <p:tavLst>
                                        <p:tav tm="0" fmla="#ppt_w*sin(2.5*pi*$)">
                                          <p:val>
                                            <p:fltVal val="0"/>
                                          </p:val>
                                        </p:tav>
                                        <p:tav tm="100000">
                                          <p:val>
                                            <p:fltVal val="1"/>
                                          </p:val>
                                        </p:tav>
                                      </p:tavLst>
                                    </p:anim>
                                    <p:anim calcmode="lin" valueType="num">
                                      <p:cBhvr>
                                        <p:cTn id="61" dur="2000" fill="hold"/>
                                        <p:tgtEl>
                                          <p:spTgt spid="25"/>
                                        </p:tgtEl>
                                        <p:attrNameLst>
                                          <p:attrName>ppt_h</p:attrName>
                                        </p:attrNameLst>
                                      </p:cBhvr>
                                      <p:tavLst>
                                        <p:tav tm="0">
                                          <p:val>
                                            <p:strVal val="#ppt_h"/>
                                          </p:val>
                                        </p:tav>
                                        <p:tav tm="100000">
                                          <p:val>
                                            <p:strVal val="#ppt_h"/>
                                          </p:val>
                                        </p:tav>
                                      </p:tavLst>
                                    </p:anim>
                                  </p:childTnLst>
                                </p:cTn>
                              </p:par>
                              <p:par>
                                <p:cTn id="62" presetID="22" presetClass="entr" presetSubtype="1" fill="hold" grpId="0" nodeType="withEffect">
                                  <p:stCondLst>
                                    <p:cond delay="0"/>
                                  </p:stCondLst>
                                  <p:iterate type="lt">
                                    <p:tmPct val="10000"/>
                                  </p:iterate>
                                  <p:childTnLst>
                                    <p:set>
                                      <p:cBhvr>
                                        <p:cTn id="63" dur="1" fill="hold">
                                          <p:stCondLst>
                                            <p:cond delay="0"/>
                                          </p:stCondLst>
                                        </p:cTn>
                                        <p:tgtEl>
                                          <p:spTgt spid="26"/>
                                        </p:tgtEl>
                                        <p:attrNameLst>
                                          <p:attrName>style.visibility</p:attrName>
                                        </p:attrNameLst>
                                      </p:cBhvr>
                                      <p:to>
                                        <p:strVal val="visible"/>
                                      </p:to>
                                    </p:set>
                                    <p:animEffect transition="in" filter="wipe(up)">
                                      <p:cBhvr>
                                        <p:cTn id="6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sp>
        <p:nvSpPr>
          <p:cNvPr id="4" name="TextBox 3"/>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grpSp>
        <p:nvGrpSpPr>
          <p:cNvPr id="5" name="组合 4"/>
          <p:cNvGrpSpPr/>
          <p:nvPr/>
        </p:nvGrpSpPr>
        <p:grpSpPr bwMode="auto">
          <a:xfrm>
            <a:off x="6991350" y="3710781"/>
            <a:ext cx="1352550" cy="2808288"/>
            <a:chOff x="5260975" y="2673350"/>
            <a:chExt cx="1014413" cy="2105426"/>
          </a:xfrm>
        </p:grpSpPr>
        <p:sp>
          <p:nvSpPr>
            <p:cNvPr id="6" name="TextBox 98"/>
            <p:cNvSpPr>
              <a:spLocks noChangeArrowheads="1"/>
            </p:cNvSpPr>
            <p:nvPr/>
          </p:nvSpPr>
          <p:spPr bwMode="auto">
            <a:xfrm>
              <a:off x="5312172" y="4466949"/>
              <a:ext cx="946547" cy="311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buFontTx/>
                <a:buNone/>
                <a:defRPr/>
              </a:pPr>
              <a:r>
                <a:rPr lang="zh-CN" altLang="en-US" sz="2100" kern="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rPr>
                <a:t>添加标题</a:t>
              </a:r>
              <a:endParaRPr lang="zh-CN" altLang="en-US" kern="0">
                <a:solidFill>
                  <a:schemeClr val="tx1">
                    <a:lumMod val="50000"/>
                    <a:lumOff val="50000"/>
                  </a:schemeClr>
                </a:solidFill>
              </a:endParaRPr>
            </a:p>
          </p:txBody>
        </p:sp>
        <p:sp>
          <p:nvSpPr>
            <p:cNvPr id="7" name="Freeform 10"/>
            <p:cNvSpPr>
              <a:spLocks noChangeArrowheads="1"/>
            </p:cNvSpPr>
            <p:nvPr/>
          </p:nvSpPr>
          <p:spPr bwMode="auto">
            <a:xfrm>
              <a:off x="5260975" y="2673350"/>
              <a:ext cx="1014413" cy="1773366"/>
            </a:xfrm>
            <a:custGeom>
              <a:avLst/>
              <a:gdLst>
                <a:gd name="T0" fmla="*/ 854401 w 672"/>
                <a:gd name="T1" fmla="*/ 1379353 h 1175"/>
                <a:gd name="T2" fmla="*/ 854401 w 672"/>
                <a:gd name="T3" fmla="*/ 0 h 1175"/>
                <a:gd name="T4" fmla="*/ 161521 w 672"/>
                <a:gd name="T5" fmla="*/ 0 h 1175"/>
                <a:gd name="T6" fmla="*/ 161521 w 672"/>
                <a:gd name="T7" fmla="*/ 1379353 h 1175"/>
                <a:gd name="T8" fmla="*/ 0 w 672"/>
                <a:gd name="T9" fmla="*/ 1379353 h 1175"/>
                <a:gd name="T10" fmla="*/ 250584 w 672"/>
                <a:gd name="T11" fmla="*/ 1575541 h 1175"/>
                <a:gd name="T12" fmla="*/ 507207 w 672"/>
                <a:gd name="T13" fmla="*/ 1773238 h 1175"/>
                <a:gd name="T14" fmla="*/ 757791 w 672"/>
                <a:gd name="T15" fmla="*/ 1575541 h 1175"/>
                <a:gd name="T16" fmla="*/ 1014413 w 672"/>
                <a:gd name="T17" fmla="*/ 1379353 h 1175"/>
                <a:gd name="T18" fmla="*/ 854401 w 672"/>
                <a:gd name="T19" fmla="*/ 1379353 h 1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2"/>
                <a:gd name="T31" fmla="*/ 0 h 1175"/>
                <a:gd name="T32" fmla="*/ 672 w 672"/>
                <a:gd name="T33" fmla="*/ 1175 h 11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2" h="1175">
                  <a:moveTo>
                    <a:pt x="566" y="914"/>
                  </a:moveTo>
                  <a:lnTo>
                    <a:pt x="566" y="0"/>
                  </a:lnTo>
                  <a:lnTo>
                    <a:pt x="107" y="0"/>
                  </a:lnTo>
                  <a:lnTo>
                    <a:pt x="107" y="914"/>
                  </a:lnTo>
                  <a:lnTo>
                    <a:pt x="0" y="914"/>
                  </a:lnTo>
                  <a:lnTo>
                    <a:pt x="166" y="1044"/>
                  </a:lnTo>
                  <a:lnTo>
                    <a:pt x="336" y="1175"/>
                  </a:lnTo>
                  <a:lnTo>
                    <a:pt x="502" y="1044"/>
                  </a:lnTo>
                  <a:lnTo>
                    <a:pt x="672" y="914"/>
                  </a:lnTo>
                  <a:lnTo>
                    <a:pt x="566" y="914"/>
                  </a:lnTo>
                  <a:close/>
                </a:path>
              </a:pathLst>
            </a:custGeom>
            <a:solidFill>
              <a:schemeClr val="accent2"/>
            </a:solidFill>
            <a:ln>
              <a:noFill/>
            </a:ln>
          </p:spPr>
          <p:txBody>
            <a:bodyPr/>
            <a:lstStyle/>
            <a:p>
              <a:pPr fontAlgn="auto">
                <a:spcBef>
                  <a:spcPts val="0"/>
                </a:spcBef>
                <a:spcAft>
                  <a:spcPts val="0"/>
                </a:spcAft>
                <a:buFontTx/>
                <a:buNone/>
                <a:defRPr/>
              </a:pPr>
              <a:endParaRPr lang="zh-CN" altLang="en-US" kern="0">
                <a:solidFill>
                  <a:schemeClr val="tx1">
                    <a:lumMod val="50000"/>
                    <a:lumOff val="50000"/>
                  </a:schemeClr>
                </a:solidFill>
              </a:endParaRPr>
            </a:p>
          </p:txBody>
        </p:sp>
        <p:sp>
          <p:nvSpPr>
            <p:cNvPr id="8" name="TextBox 682"/>
            <p:cNvSpPr>
              <a:spLocks noChangeArrowheads="1"/>
            </p:cNvSpPr>
            <p:nvPr/>
          </p:nvSpPr>
          <p:spPr bwMode="auto">
            <a:xfrm>
              <a:off x="5350272" y="2684062"/>
              <a:ext cx="828675" cy="38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buFontTx/>
                <a:buNone/>
                <a:defRPr/>
              </a:pPr>
              <a:r>
                <a:rPr lang="en-US" altLang="zh-CN" sz="2700" kern="0" dirty="0">
                  <a:solidFill>
                    <a:schemeClr val="bg1"/>
                  </a:solidFill>
                  <a:latin typeface="方正中等线简体" panose="03000509000000000000" pitchFamily="65" charset="-122"/>
                  <a:ea typeface="方正中等线简体" panose="03000509000000000000" pitchFamily="65" charset="-122"/>
                </a:rPr>
                <a:t>-42%</a:t>
              </a:r>
              <a:endParaRPr lang="zh-CN" altLang="en-US" sz="2700" kern="0" dirty="0">
                <a:solidFill>
                  <a:schemeClr val="bg1"/>
                </a:solidFill>
                <a:latin typeface="方正中等线简体" panose="03000509000000000000" pitchFamily="65" charset="-122"/>
                <a:ea typeface="方正中等线简体" panose="03000509000000000000" pitchFamily="65" charset="-122"/>
              </a:endParaRPr>
            </a:p>
          </p:txBody>
        </p:sp>
      </p:grpSp>
      <p:grpSp>
        <p:nvGrpSpPr>
          <p:cNvPr id="9" name="组合 8"/>
          <p:cNvGrpSpPr/>
          <p:nvPr/>
        </p:nvGrpSpPr>
        <p:grpSpPr bwMode="auto">
          <a:xfrm>
            <a:off x="1735138" y="2351881"/>
            <a:ext cx="1354137" cy="1358900"/>
            <a:chOff x="1317625" y="1654175"/>
            <a:chExt cx="1016000" cy="1019175"/>
          </a:xfrm>
        </p:grpSpPr>
        <p:sp>
          <p:nvSpPr>
            <p:cNvPr id="10" name="Freeform 5"/>
            <p:cNvSpPr>
              <a:spLocks noChangeArrowheads="1"/>
            </p:cNvSpPr>
            <p:nvPr/>
          </p:nvSpPr>
          <p:spPr bwMode="auto">
            <a:xfrm>
              <a:off x="1317625" y="2045891"/>
              <a:ext cx="1016000" cy="627459"/>
            </a:xfrm>
            <a:custGeom>
              <a:avLst/>
              <a:gdLst>
                <a:gd name="T0" fmla="*/ 1016000 w 672"/>
                <a:gd name="T1" fmla="*/ 394369 h 415"/>
                <a:gd name="T2" fmla="*/ 758976 w 672"/>
                <a:gd name="T3" fmla="*/ 196429 h 415"/>
                <a:gd name="T4" fmla="*/ 508000 w 672"/>
                <a:gd name="T5" fmla="*/ 0 h 415"/>
                <a:gd name="T6" fmla="*/ 250976 w 672"/>
                <a:gd name="T7" fmla="*/ 196429 h 415"/>
                <a:gd name="T8" fmla="*/ 0 w 672"/>
                <a:gd name="T9" fmla="*/ 394369 h 415"/>
                <a:gd name="T10" fmla="*/ 160262 w 672"/>
                <a:gd name="T11" fmla="*/ 394369 h 415"/>
                <a:gd name="T12" fmla="*/ 160262 w 672"/>
                <a:gd name="T13" fmla="*/ 627062 h 415"/>
                <a:gd name="T14" fmla="*/ 854226 w 672"/>
                <a:gd name="T15" fmla="*/ 627062 h 415"/>
                <a:gd name="T16" fmla="*/ 854226 w 672"/>
                <a:gd name="T17" fmla="*/ 394369 h 415"/>
                <a:gd name="T18" fmla="*/ 1016000 w 672"/>
                <a:gd name="T19" fmla="*/ 394369 h 4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2"/>
                <a:gd name="T31" fmla="*/ 0 h 415"/>
                <a:gd name="T32" fmla="*/ 672 w 672"/>
                <a:gd name="T33" fmla="*/ 415 h 4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2" h="415">
                  <a:moveTo>
                    <a:pt x="672" y="261"/>
                  </a:moveTo>
                  <a:lnTo>
                    <a:pt x="502" y="130"/>
                  </a:lnTo>
                  <a:lnTo>
                    <a:pt x="336" y="0"/>
                  </a:lnTo>
                  <a:lnTo>
                    <a:pt x="166" y="130"/>
                  </a:lnTo>
                  <a:lnTo>
                    <a:pt x="0" y="261"/>
                  </a:lnTo>
                  <a:lnTo>
                    <a:pt x="106" y="261"/>
                  </a:lnTo>
                  <a:lnTo>
                    <a:pt x="106" y="415"/>
                  </a:lnTo>
                  <a:lnTo>
                    <a:pt x="565" y="415"/>
                  </a:lnTo>
                  <a:lnTo>
                    <a:pt x="565" y="261"/>
                  </a:lnTo>
                  <a:lnTo>
                    <a:pt x="672" y="261"/>
                  </a:lnTo>
                  <a:close/>
                </a:path>
              </a:pathLst>
            </a:custGeom>
            <a:solidFill>
              <a:schemeClr val="accent2"/>
            </a:solidFill>
            <a:ln>
              <a:noFill/>
            </a:ln>
          </p:spPr>
          <p:txBody>
            <a:bodyPr/>
            <a:lstStyle/>
            <a:p>
              <a:pPr fontAlgn="auto">
                <a:spcBef>
                  <a:spcPts val="0"/>
                </a:spcBef>
                <a:spcAft>
                  <a:spcPts val="0"/>
                </a:spcAft>
                <a:buFontTx/>
                <a:buNone/>
                <a:defRPr/>
              </a:pPr>
              <a:endParaRPr lang="zh-CN" altLang="en-US" kern="0">
                <a:solidFill>
                  <a:schemeClr val="tx1">
                    <a:lumMod val="50000"/>
                    <a:lumOff val="50000"/>
                  </a:schemeClr>
                </a:solidFill>
              </a:endParaRPr>
            </a:p>
          </p:txBody>
        </p:sp>
        <p:sp>
          <p:nvSpPr>
            <p:cNvPr id="11" name="TextBox 682"/>
            <p:cNvSpPr>
              <a:spLocks noChangeArrowheads="1"/>
            </p:cNvSpPr>
            <p:nvPr/>
          </p:nvSpPr>
          <p:spPr bwMode="auto">
            <a:xfrm>
              <a:off x="1496289" y="2284016"/>
              <a:ext cx="65867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buFontTx/>
                <a:buNone/>
                <a:defRPr/>
              </a:pPr>
              <a:r>
                <a:rPr lang="en-US" altLang="zh-CN" sz="2700" kern="0" dirty="0">
                  <a:solidFill>
                    <a:schemeClr val="bg1"/>
                  </a:solidFill>
                  <a:latin typeface="方正中等线简体" panose="03000509000000000000" pitchFamily="65" charset="-122"/>
                  <a:ea typeface="方正中等线简体" panose="03000509000000000000" pitchFamily="65" charset="-122"/>
                </a:rPr>
                <a:t>16%</a:t>
              </a:r>
              <a:endParaRPr lang="zh-CN" altLang="en-US" sz="2700" kern="0" dirty="0">
                <a:solidFill>
                  <a:schemeClr val="bg1"/>
                </a:solidFill>
                <a:latin typeface="方正中等线简体" panose="03000509000000000000" pitchFamily="65" charset="-122"/>
                <a:ea typeface="方正中等线简体" panose="03000509000000000000" pitchFamily="65" charset="-122"/>
              </a:endParaRPr>
            </a:p>
          </p:txBody>
        </p:sp>
        <p:sp>
          <p:nvSpPr>
            <p:cNvPr id="12" name="TextBox 92"/>
            <p:cNvSpPr>
              <a:spLocks noChangeArrowheads="1"/>
            </p:cNvSpPr>
            <p:nvPr/>
          </p:nvSpPr>
          <p:spPr bwMode="auto">
            <a:xfrm>
              <a:off x="1372415" y="1654175"/>
              <a:ext cx="945726" cy="31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buFontTx/>
                <a:buNone/>
                <a:defRPr/>
              </a:pPr>
              <a:r>
                <a:rPr lang="zh-CN" altLang="en-US" sz="2100" kern="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rPr>
                <a:t>添加标题</a:t>
              </a:r>
              <a:endParaRPr lang="zh-CN" altLang="en-US" kern="0">
                <a:solidFill>
                  <a:schemeClr val="tx1">
                    <a:lumMod val="50000"/>
                    <a:lumOff val="50000"/>
                  </a:schemeClr>
                </a:solidFill>
              </a:endParaRPr>
            </a:p>
          </p:txBody>
        </p:sp>
      </p:grpSp>
      <p:grpSp>
        <p:nvGrpSpPr>
          <p:cNvPr id="13" name="组合 12"/>
          <p:cNvGrpSpPr/>
          <p:nvPr/>
        </p:nvGrpSpPr>
        <p:grpSpPr bwMode="auto">
          <a:xfrm>
            <a:off x="3829050" y="1691481"/>
            <a:ext cx="1355725" cy="2019300"/>
            <a:chOff x="2889250" y="1158875"/>
            <a:chExt cx="1016000" cy="1514475"/>
          </a:xfrm>
        </p:grpSpPr>
        <p:sp>
          <p:nvSpPr>
            <p:cNvPr id="14" name="Freeform 6"/>
            <p:cNvSpPr>
              <a:spLocks noChangeArrowheads="1"/>
            </p:cNvSpPr>
            <p:nvPr/>
          </p:nvSpPr>
          <p:spPr bwMode="auto">
            <a:xfrm>
              <a:off x="2889250" y="1539875"/>
              <a:ext cx="1016000" cy="1133475"/>
            </a:xfrm>
            <a:custGeom>
              <a:avLst/>
              <a:gdLst>
                <a:gd name="T0" fmla="*/ 1016000 w 673"/>
                <a:gd name="T1" fmla="*/ 393924 h 751"/>
                <a:gd name="T2" fmla="*/ 759358 w 673"/>
                <a:gd name="T3" fmla="*/ 196207 h 751"/>
                <a:gd name="T4" fmla="*/ 507245 w 673"/>
                <a:gd name="T5" fmla="*/ 0 h 751"/>
                <a:gd name="T6" fmla="*/ 250603 w 673"/>
                <a:gd name="T7" fmla="*/ 196207 h 751"/>
                <a:gd name="T8" fmla="*/ 0 w 673"/>
                <a:gd name="T9" fmla="*/ 393924 h 751"/>
                <a:gd name="T10" fmla="*/ 161533 w 673"/>
                <a:gd name="T11" fmla="*/ 393924 h 751"/>
                <a:gd name="T12" fmla="*/ 161533 w 673"/>
                <a:gd name="T13" fmla="*/ 1133475 h 751"/>
                <a:gd name="T14" fmla="*/ 854467 w 673"/>
                <a:gd name="T15" fmla="*/ 1133475 h 751"/>
                <a:gd name="T16" fmla="*/ 854467 w 673"/>
                <a:gd name="T17" fmla="*/ 393924 h 751"/>
                <a:gd name="T18" fmla="*/ 1016000 w 673"/>
                <a:gd name="T19" fmla="*/ 393924 h 7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3"/>
                <a:gd name="T31" fmla="*/ 0 h 751"/>
                <a:gd name="T32" fmla="*/ 673 w 673"/>
                <a:gd name="T33" fmla="*/ 751 h 7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3" h="751">
                  <a:moveTo>
                    <a:pt x="673" y="261"/>
                  </a:moveTo>
                  <a:lnTo>
                    <a:pt x="503" y="130"/>
                  </a:lnTo>
                  <a:lnTo>
                    <a:pt x="336" y="0"/>
                  </a:lnTo>
                  <a:lnTo>
                    <a:pt x="166" y="130"/>
                  </a:lnTo>
                  <a:lnTo>
                    <a:pt x="0" y="261"/>
                  </a:lnTo>
                  <a:lnTo>
                    <a:pt x="107" y="261"/>
                  </a:lnTo>
                  <a:lnTo>
                    <a:pt x="107" y="751"/>
                  </a:lnTo>
                  <a:lnTo>
                    <a:pt x="566" y="751"/>
                  </a:lnTo>
                  <a:lnTo>
                    <a:pt x="566" y="261"/>
                  </a:lnTo>
                  <a:lnTo>
                    <a:pt x="673" y="261"/>
                  </a:lnTo>
                  <a:close/>
                </a:path>
              </a:pathLst>
            </a:custGeom>
            <a:solidFill>
              <a:schemeClr val="tx1">
                <a:lumMod val="50000"/>
                <a:lumOff val="50000"/>
              </a:schemeClr>
            </a:solidFill>
            <a:ln>
              <a:noFill/>
            </a:ln>
          </p:spPr>
          <p:txBody>
            <a:bodyPr/>
            <a:lstStyle/>
            <a:p>
              <a:pPr fontAlgn="auto">
                <a:spcBef>
                  <a:spcPts val="0"/>
                </a:spcBef>
                <a:spcAft>
                  <a:spcPts val="0"/>
                </a:spcAft>
                <a:buFontTx/>
                <a:buNone/>
                <a:defRPr/>
              </a:pPr>
              <a:endParaRPr lang="zh-CN" altLang="en-US" kern="0">
                <a:solidFill>
                  <a:schemeClr val="tx1">
                    <a:lumMod val="50000"/>
                    <a:lumOff val="50000"/>
                  </a:schemeClr>
                </a:solidFill>
              </a:endParaRPr>
            </a:p>
          </p:txBody>
        </p:sp>
        <p:sp>
          <p:nvSpPr>
            <p:cNvPr id="15" name="TextBox 682"/>
            <p:cNvSpPr>
              <a:spLocks noChangeArrowheads="1"/>
            </p:cNvSpPr>
            <p:nvPr/>
          </p:nvSpPr>
          <p:spPr bwMode="auto">
            <a:xfrm>
              <a:off x="3066515" y="2284016"/>
              <a:ext cx="657901"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buFontTx/>
                <a:buNone/>
                <a:defRPr/>
              </a:pPr>
              <a:r>
                <a:rPr lang="en-US" altLang="zh-CN" sz="2700" kern="0" dirty="0">
                  <a:solidFill>
                    <a:schemeClr val="bg1"/>
                  </a:solidFill>
                  <a:latin typeface="方正中等线简体" panose="03000509000000000000" pitchFamily="65" charset="-122"/>
                  <a:ea typeface="方正中等线简体" panose="03000509000000000000" pitchFamily="65" charset="-122"/>
                </a:rPr>
                <a:t>25%</a:t>
              </a:r>
              <a:endParaRPr lang="zh-CN" altLang="en-US" sz="2700" kern="0" dirty="0">
                <a:solidFill>
                  <a:schemeClr val="bg1"/>
                </a:solidFill>
                <a:latin typeface="方正中等线简体" panose="03000509000000000000" pitchFamily="65" charset="-122"/>
                <a:ea typeface="方正中等线简体" panose="03000509000000000000" pitchFamily="65" charset="-122"/>
              </a:endParaRPr>
            </a:p>
          </p:txBody>
        </p:sp>
        <p:sp>
          <p:nvSpPr>
            <p:cNvPr id="16" name="TextBox 93"/>
            <p:cNvSpPr>
              <a:spLocks noChangeArrowheads="1"/>
            </p:cNvSpPr>
            <p:nvPr/>
          </p:nvSpPr>
          <p:spPr bwMode="auto">
            <a:xfrm>
              <a:off x="2922561" y="1158875"/>
              <a:ext cx="945808" cy="31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buFontTx/>
                <a:buNone/>
                <a:defRPr/>
              </a:pPr>
              <a:r>
                <a:rPr lang="zh-CN" altLang="en-US" sz="2100" kern="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rPr>
                <a:t>添加标题</a:t>
              </a:r>
              <a:endParaRPr lang="zh-CN" altLang="en-US" kern="0">
                <a:solidFill>
                  <a:schemeClr val="tx1">
                    <a:lumMod val="50000"/>
                    <a:lumOff val="50000"/>
                  </a:schemeClr>
                </a:solidFill>
              </a:endParaRPr>
            </a:p>
          </p:txBody>
        </p:sp>
      </p:grpSp>
      <p:grpSp>
        <p:nvGrpSpPr>
          <p:cNvPr id="17" name="组合 16"/>
          <p:cNvGrpSpPr/>
          <p:nvPr/>
        </p:nvGrpSpPr>
        <p:grpSpPr bwMode="auto">
          <a:xfrm>
            <a:off x="5924550" y="1153319"/>
            <a:ext cx="1352550" cy="2557462"/>
            <a:chOff x="4460875" y="755650"/>
            <a:chExt cx="1014413" cy="1917700"/>
          </a:xfrm>
        </p:grpSpPr>
        <p:sp>
          <p:nvSpPr>
            <p:cNvPr id="18" name="Freeform 11"/>
            <p:cNvSpPr>
              <a:spLocks noChangeArrowheads="1"/>
            </p:cNvSpPr>
            <p:nvPr/>
          </p:nvSpPr>
          <p:spPr bwMode="auto">
            <a:xfrm>
              <a:off x="4460875" y="1103241"/>
              <a:ext cx="1014413" cy="1570109"/>
            </a:xfrm>
            <a:custGeom>
              <a:avLst/>
              <a:gdLst>
                <a:gd name="T0" fmla="*/ 1014413 w 672"/>
                <a:gd name="T1" fmla="*/ 387980 h 1040"/>
                <a:gd name="T2" fmla="*/ 757791 w 672"/>
                <a:gd name="T3" fmla="*/ 196255 h 1040"/>
                <a:gd name="T4" fmla="*/ 507207 w 672"/>
                <a:gd name="T5" fmla="*/ 0 h 1040"/>
                <a:gd name="T6" fmla="*/ 250584 w 672"/>
                <a:gd name="T7" fmla="*/ 196255 h 1040"/>
                <a:gd name="T8" fmla="*/ 0 w 672"/>
                <a:gd name="T9" fmla="*/ 387980 h 1040"/>
                <a:gd name="T10" fmla="*/ 161521 w 672"/>
                <a:gd name="T11" fmla="*/ 387980 h 1040"/>
                <a:gd name="T12" fmla="*/ 161521 w 672"/>
                <a:gd name="T13" fmla="*/ 1570037 h 1040"/>
                <a:gd name="T14" fmla="*/ 854401 w 672"/>
                <a:gd name="T15" fmla="*/ 1570037 h 1040"/>
                <a:gd name="T16" fmla="*/ 854401 w 672"/>
                <a:gd name="T17" fmla="*/ 387980 h 1040"/>
                <a:gd name="T18" fmla="*/ 1014413 w 672"/>
                <a:gd name="T19" fmla="*/ 387980 h 10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2"/>
                <a:gd name="T31" fmla="*/ 0 h 1040"/>
                <a:gd name="T32" fmla="*/ 672 w 672"/>
                <a:gd name="T33" fmla="*/ 1040 h 10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2" h="1040">
                  <a:moveTo>
                    <a:pt x="672" y="257"/>
                  </a:moveTo>
                  <a:lnTo>
                    <a:pt x="502" y="130"/>
                  </a:lnTo>
                  <a:lnTo>
                    <a:pt x="336" y="0"/>
                  </a:lnTo>
                  <a:lnTo>
                    <a:pt x="166" y="130"/>
                  </a:lnTo>
                  <a:lnTo>
                    <a:pt x="0" y="257"/>
                  </a:lnTo>
                  <a:lnTo>
                    <a:pt x="107" y="257"/>
                  </a:lnTo>
                  <a:lnTo>
                    <a:pt x="107" y="1040"/>
                  </a:lnTo>
                  <a:lnTo>
                    <a:pt x="566" y="1040"/>
                  </a:lnTo>
                  <a:lnTo>
                    <a:pt x="566" y="257"/>
                  </a:lnTo>
                  <a:lnTo>
                    <a:pt x="672" y="257"/>
                  </a:lnTo>
                  <a:close/>
                </a:path>
              </a:pathLst>
            </a:custGeom>
            <a:solidFill>
              <a:schemeClr val="tx1">
                <a:lumMod val="50000"/>
                <a:lumOff val="50000"/>
              </a:schemeClr>
            </a:solidFill>
            <a:ln>
              <a:noFill/>
            </a:ln>
          </p:spPr>
          <p:txBody>
            <a:bodyPr/>
            <a:lstStyle/>
            <a:p>
              <a:pPr fontAlgn="auto">
                <a:spcBef>
                  <a:spcPts val="0"/>
                </a:spcBef>
                <a:spcAft>
                  <a:spcPts val="0"/>
                </a:spcAft>
                <a:buFontTx/>
                <a:buNone/>
                <a:defRPr/>
              </a:pPr>
              <a:endParaRPr lang="zh-CN" altLang="en-US" kern="0">
                <a:solidFill>
                  <a:schemeClr val="tx1">
                    <a:lumMod val="50000"/>
                    <a:lumOff val="50000"/>
                  </a:schemeClr>
                </a:solidFill>
              </a:endParaRPr>
            </a:p>
          </p:txBody>
        </p:sp>
        <p:sp>
          <p:nvSpPr>
            <p:cNvPr id="19" name="TextBox 682"/>
            <p:cNvSpPr>
              <a:spLocks noChangeArrowheads="1"/>
            </p:cNvSpPr>
            <p:nvPr/>
          </p:nvSpPr>
          <p:spPr bwMode="auto">
            <a:xfrm>
              <a:off x="4637088" y="2284096"/>
              <a:ext cx="657225" cy="380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buFontTx/>
                <a:buNone/>
                <a:defRPr/>
              </a:pPr>
              <a:r>
                <a:rPr lang="en-US" altLang="zh-CN" sz="2700" kern="0" dirty="0">
                  <a:solidFill>
                    <a:schemeClr val="bg1"/>
                  </a:solidFill>
                  <a:latin typeface="方正中等线简体" panose="03000509000000000000" pitchFamily="65" charset="-122"/>
                  <a:ea typeface="方正中等线简体" panose="03000509000000000000" pitchFamily="65" charset="-122"/>
                </a:rPr>
                <a:t>38%</a:t>
              </a:r>
              <a:endParaRPr lang="zh-CN" altLang="en-US" sz="2700" kern="0" dirty="0">
                <a:solidFill>
                  <a:schemeClr val="bg1"/>
                </a:solidFill>
                <a:latin typeface="方正中等线简体" panose="03000509000000000000" pitchFamily="65" charset="-122"/>
                <a:ea typeface="方正中等线简体" panose="03000509000000000000" pitchFamily="65" charset="-122"/>
              </a:endParaRPr>
            </a:p>
          </p:txBody>
        </p:sp>
        <p:sp>
          <p:nvSpPr>
            <p:cNvPr id="20" name="TextBox 94"/>
            <p:cNvSpPr>
              <a:spLocks noChangeArrowheads="1"/>
            </p:cNvSpPr>
            <p:nvPr/>
          </p:nvSpPr>
          <p:spPr bwMode="auto">
            <a:xfrm>
              <a:off x="4481116" y="755650"/>
              <a:ext cx="945357" cy="311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buFontTx/>
                <a:buNone/>
                <a:defRPr/>
              </a:pPr>
              <a:r>
                <a:rPr lang="zh-CN" altLang="en-US" sz="2100" kern="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rPr>
                <a:t>添加标题</a:t>
              </a:r>
              <a:endParaRPr lang="zh-CN" altLang="en-US" kern="0">
                <a:solidFill>
                  <a:schemeClr val="tx1">
                    <a:lumMod val="50000"/>
                    <a:lumOff val="50000"/>
                  </a:schemeClr>
                </a:solidFill>
              </a:endParaRPr>
            </a:p>
          </p:txBody>
        </p:sp>
      </p:grpSp>
      <p:grpSp>
        <p:nvGrpSpPr>
          <p:cNvPr id="21" name="组合 20"/>
          <p:cNvGrpSpPr/>
          <p:nvPr/>
        </p:nvGrpSpPr>
        <p:grpSpPr bwMode="auto">
          <a:xfrm>
            <a:off x="8015288" y="1977231"/>
            <a:ext cx="1355725" cy="1733550"/>
            <a:chOff x="6029325" y="1373188"/>
            <a:chExt cx="1016000" cy="1300162"/>
          </a:xfrm>
        </p:grpSpPr>
        <p:sp>
          <p:nvSpPr>
            <p:cNvPr id="22" name="Freeform 12"/>
            <p:cNvSpPr>
              <a:spLocks noChangeArrowheads="1"/>
            </p:cNvSpPr>
            <p:nvPr/>
          </p:nvSpPr>
          <p:spPr bwMode="auto">
            <a:xfrm>
              <a:off x="6029325" y="1735138"/>
              <a:ext cx="1016000" cy="938212"/>
            </a:xfrm>
            <a:custGeom>
              <a:avLst/>
              <a:gdLst>
                <a:gd name="T0" fmla="*/ 1016000 w 673"/>
                <a:gd name="T1" fmla="*/ 394321 h 621"/>
                <a:gd name="T2" fmla="*/ 759358 w 673"/>
                <a:gd name="T3" fmla="*/ 197916 h 621"/>
                <a:gd name="T4" fmla="*/ 508755 w 673"/>
                <a:gd name="T5" fmla="*/ 0 h 621"/>
                <a:gd name="T6" fmla="*/ 250603 w 673"/>
                <a:gd name="T7" fmla="*/ 197916 h 621"/>
                <a:gd name="T8" fmla="*/ 0 w 673"/>
                <a:gd name="T9" fmla="*/ 394321 h 621"/>
                <a:gd name="T10" fmla="*/ 161533 w 673"/>
                <a:gd name="T11" fmla="*/ 394321 h 621"/>
                <a:gd name="T12" fmla="*/ 161533 w 673"/>
                <a:gd name="T13" fmla="*/ 938212 h 621"/>
                <a:gd name="T14" fmla="*/ 854467 w 673"/>
                <a:gd name="T15" fmla="*/ 938212 h 621"/>
                <a:gd name="T16" fmla="*/ 854467 w 673"/>
                <a:gd name="T17" fmla="*/ 394321 h 621"/>
                <a:gd name="T18" fmla="*/ 1016000 w 673"/>
                <a:gd name="T19" fmla="*/ 394321 h 6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3"/>
                <a:gd name="T31" fmla="*/ 0 h 621"/>
                <a:gd name="T32" fmla="*/ 673 w 673"/>
                <a:gd name="T33" fmla="*/ 621 h 6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3" h="621">
                  <a:moveTo>
                    <a:pt x="673" y="261"/>
                  </a:moveTo>
                  <a:lnTo>
                    <a:pt x="503" y="131"/>
                  </a:lnTo>
                  <a:lnTo>
                    <a:pt x="337" y="0"/>
                  </a:lnTo>
                  <a:lnTo>
                    <a:pt x="166" y="131"/>
                  </a:lnTo>
                  <a:lnTo>
                    <a:pt x="0" y="261"/>
                  </a:lnTo>
                  <a:lnTo>
                    <a:pt x="107" y="261"/>
                  </a:lnTo>
                  <a:lnTo>
                    <a:pt x="107" y="621"/>
                  </a:lnTo>
                  <a:lnTo>
                    <a:pt x="566" y="621"/>
                  </a:lnTo>
                  <a:lnTo>
                    <a:pt x="566" y="261"/>
                  </a:lnTo>
                  <a:lnTo>
                    <a:pt x="673" y="261"/>
                  </a:lnTo>
                  <a:close/>
                </a:path>
              </a:pathLst>
            </a:custGeom>
            <a:solidFill>
              <a:schemeClr val="accent2"/>
            </a:solidFill>
            <a:ln>
              <a:noFill/>
            </a:ln>
          </p:spPr>
          <p:txBody>
            <a:bodyPr/>
            <a:lstStyle/>
            <a:p>
              <a:pPr fontAlgn="auto">
                <a:spcBef>
                  <a:spcPts val="0"/>
                </a:spcBef>
                <a:spcAft>
                  <a:spcPts val="0"/>
                </a:spcAft>
                <a:buFontTx/>
                <a:buNone/>
                <a:defRPr/>
              </a:pPr>
              <a:endParaRPr lang="zh-CN" altLang="en-US" kern="0">
                <a:solidFill>
                  <a:schemeClr val="tx1">
                    <a:lumMod val="50000"/>
                    <a:lumOff val="50000"/>
                  </a:schemeClr>
                </a:solidFill>
              </a:endParaRPr>
            </a:p>
          </p:txBody>
        </p:sp>
        <p:sp>
          <p:nvSpPr>
            <p:cNvPr id="23" name="TextBox 682"/>
            <p:cNvSpPr>
              <a:spLocks noChangeArrowheads="1"/>
            </p:cNvSpPr>
            <p:nvPr/>
          </p:nvSpPr>
          <p:spPr bwMode="auto">
            <a:xfrm>
              <a:off x="6193503" y="2284016"/>
              <a:ext cx="659091"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buFontTx/>
                <a:buNone/>
                <a:defRPr/>
              </a:pPr>
              <a:r>
                <a:rPr lang="en-US" altLang="zh-CN" sz="2700" kern="0" dirty="0">
                  <a:solidFill>
                    <a:schemeClr val="bg1"/>
                  </a:solidFill>
                  <a:latin typeface="方正中等线简体" panose="03000509000000000000" pitchFamily="65" charset="-122"/>
                  <a:ea typeface="方正中等线简体" panose="03000509000000000000" pitchFamily="65" charset="-122"/>
                </a:rPr>
                <a:t>20%</a:t>
              </a:r>
              <a:endParaRPr lang="zh-CN" altLang="en-US" sz="2700" kern="0" dirty="0">
                <a:solidFill>
                  <a:schemeClr val="bg1"/>
                </a:solidFill>
                <a:latin typeface="方正中等线简体" panose="03000509000000000000" pitchFamily="65" charset="-122"/>
                <a:ea typeface="方正中等线简体" panose="03000509000000000000" pitchFamily="65" charset="-122"/>
              </a:endParaRPr>
            </a:p>
          </p:txBody>
        </p:sp>
        <p:sp>
          <p:nvSpPr>
            <p:cNvPr id="24" name="TextBox 95"/>
            <p:cNvSpPr>
              <a:spLocks noChangeArrowheads="1"/>
            </p:cNvSpPr>
            <p:nvPr/>
          </p:nvSpPr>
          <p:spPr bwMode="auto">
            <a:xfrm>
              <a:off x="6059067" y="1373188"/>
              <a:ext cx="946998" cy="31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buFontTx/>
                <a:buNone/>
                <a:defRPr/>
              </a:pPr>
              <a:r>
                <a:rPr lang="zh-CN" altLang="en-US" sz="2100" kern="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rPr>
                <a:t>添加标题</a:t>
              </a:r>
              <a:endParaRPr lang="zh-CN" altLang="en-US" kern="0">
                <a:solidFill>
                  <a:schemeClr val="tx1">
                    <a:lumMod val="50000"/>
                    <a:lumOff val="50000"/>
                  </a:schemeClr>
                </a:solidFill>
              </a:endParaRPr>
            </a:p>
          </p:txBody>
        </p:sp>
      </p:grpSp>
      <p:grpSp>
        <p:nvGrpSpPr>
          <p:cNvPr id="25" name="组合 24"/>
          <p:cNvGrpSpPr/>
          <p:nvPr/>
        </p:nvGrpSpPr>
        <p:grpSpPr bwMode="auto">
          <a:xfrm>
            <a:off x="2762250" y="3710781"/>
            <a:ext cx="1346200" cy="1549400"/>
            <a:chOff x="2089150" y="2673350"/>
            <a:chExt cx="1009650" cy="1162451"/>
          </a:xfrm>
        </p:grpSpPr>
        <p:sp>
          <p:nvSpPr>
            <p:cNvPr id="26" name="Freeform 7"/>
            <p:cNvSpPr>
              <a:spLocks noChangeArrowheads="1"/>
            </p:cNvSpPr>
            <p:nvPr/>
          </p:nvSpPr>
          <p:spPr bwMode="auto">
            <a:xfrm>
              <a:off x="2089150" y="2673350"/>
              <a:ext cx="1009650" cy="800376"/>
            </a:xfrm>
            <a:custGeom>
              <a:avLst/>
              <a:gdLst>
                <a:gd name="T0" fmla="*/ 854203 w 669"/>
                <a:gd name="T1" fmla="*/ 412127 h 530"/>
                <a:gd name="T2" fmla="*/ 854203 w 669"/>
                <a:gd name="T3" fmla="*/ 0 h 530"/>
                <a:gd name="T4" fmla="*/ 161484 w 669"/>
                <a:gd name="T5" fmla="*/ 0 h 530"/>
                <a:gd name="T6" fmla="*/ 161484 w 669"/>
                <a:gd name="T7" fmla="*/ 412127 h 530"/>
                <a:gd name="T8" fmla="*/ 0 w 669"/>
                <a:gd name="T9" fmla="*/ 412127 h 530"/>
                <a:gd name="T10" fmla="*/ 250526 w 669"/>
                <a:gd name="T11" fmla="*/ 603849 h 530"/>
                <a:gd name="T12" fmla="*/ 507089 w 669"/>
                <a:gd name="T13" fmla="*/ 800100 h 530"/>
                <a:gd name="T14" fmla="*/ 757615 w 669"/>
                <a:gd name="T15" fmla="*/ 603849 h 530"/>
                <a:gd name="T16" fmla="*/ 1009650 w 669"/>
                <a:gd name="T17" fmla="*/ 412127 h 530"/>
                <a:gd name="T18" fmla="*/ 854203 w 669"/>
                <a:gd name="T19" fmla="*/ 412127 h 5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9"/>
                <a:gd name="T31" fmla="*/ 0 h 530"/>
                <a:gd name="T32" fmla="*/ 669 w 669"/>
                <a:gd name="T33" fmla="*/ 530 h 5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9" h="530">
                  <a:moveTo>
                    <a:pt x="566" y="273"/>
                  </a:moveTo>
                  <a:lnTo>
                    <a:pt x="566" y="0"/>
                  </a:lnTo>
                  <a:lnTo>
                    <a:pt x="107" y="0"/>
                  </a:lnTo>
                  <a:lnTo>
                    <a:pt x="107" y="273"/>
                  </a:lnTo>
                  <a:lnTo>
                    <a:pt x="0" y="273"/>
                  </a:lnTo>
                  <a:lnTo>
                    <a:pt x="166" y="400"/>
                  </a:lnTo>
                  <a:lnTo>
                    <a:pt x="336" y="530"/>
                  </a:lnTo>
                  <a:lnTo>
                    <a:pt x="502" y="400"/>
                  </a:lnTo>
                  <a:lnTo>
                    <a:pt x="669" y="273"/>
                  </a:lnTo>
                  <a:lnTo>
                    <a:pt x="566" y="273"/>
                  </a:lnTo>
                  <a:close/>
                </a:path>
              </a:pathLst>
            </a:custGeom>
            <a:solidFill>
              <a:schemeClr val="tx1">
                <a:lumMod val="50000"/>
                <a:lumOff val="50000"/>
              </a:schemeClr>
            </a:solidFill>
            <a:ln>
              <a:noFill/>
            </a:ln>
          </p:spPr>
          <p:txBody>
            <a:bodyPr/>
            <a:lstStyle/>
            <a:p>
              <a:pPr fontAlgn="auto">
                <a:spcBef>
                  <a:spcPts val="0"/>
                </a:spcBef>
                <a:spcAft>
                  <a:spcPts val="0"/>
                </a:spcAft>
                <a:buFontTx/>
                <a:buNone/>
                <a:defRPr/>
              </a:pPr>
              <a:endParaRPr lang="zh-CN" altLang="en-US" kern="0">
                <a:solidFill>
                  <a:schemeClr val="tx1">
                    <a:lumMod val="50000"/>
                    <a:lumOff val="50000"/>
                  </a:schemeClr>
                </a:solidFill>
              </a:endParaRPr>
            </a:p>
          </p:txBody>
        </p:sp>
        <p:sp>
          <p:nvSpPr>
            <p:cNvPr id="27" name="TextBox 682"/>
            <p:cNvSpPr>
              <a:spLocks noChangeArrowheads="1"/>
            </p:cNvSpPr>
            <p:nvPr/>
          </p:nvSpPr>
          <p:spPr bwMode="auto">
            <a:xfrm>
              <a:off x="2192735" y="2684070"/>
              <a:ext cx="828675" cy="38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buFontTx/>
                <a:buNone/>
                <a:defRPr/>
              </a:pPr>
              <a:r>
                <a:rPr lang="en-US" altLang="zh-CN" sz="2700" kern="0" dirty="0">
                  <a:solidFill>
                    <a:schemeClr val="bg1"/>
                  </a:solidFill>
                  <a:latin typeface="方正中等线简体" panose="03000509000000000000" pitchFamily="65" charset="-122"/>
                  <a:ea typeface="方正中等线简体" panose="03000509000000000000" pitchFamily="65" charset="-122"/>
                </a:rPr>
                <a:t>-17%</a:t>
              </a:r>
              <a:endParaRPr lang="zh-CN" altLang="en-US" sz="2700" kern="0" dirty="0">
                <a:solidFill>
                  <a:schemeClr val="bg1"/>
                </a:solidFill>
                <a:latin typeface="方正中等线简体" panose="03000509000000000000" pitchFamily="65" charset="-122"/>
                <a:ea typeface="方正中等线简体" panose="03000509000000000000" pitchFamily="65" charset="-122"/>
              </a:endParaRPr>
            </a:p>
          </p:txBody>
        </p:sp>
        <p:sp>
          <p:nvSpPr>
            <p:cNvPr id="28" name="TextBox 96"/>
            <p:cNvSpPr>
              <a:spLocks noChangeArrowheads="1"/>
            </p:cNvSpPr>
            <p:nvPr/>
          </p:nvSpPr>
          <p:spPr bwMode="auto">
            <a:xfrm>
              <a:off x="2120106" y="3523750"/>
              <a:ext cx="946547" cy="31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buFontTx/>
                <a:buNone/>
                <a:defRPr/>
              </a:pPr>
              <a:r>
                <a:rPr lang="zh-CN" altLang="en-US" sz="2100" kern="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rPr>
                <a:t>添加标题</a:t>
              </a:r>
              <a:endParaRPr lang="zh-CN" altLang="en-US" kern="0">
                <a:solidFill>
                  <a:schemeClr val="tx1">
                    <a:lumMod val="50000"/>
                    <a:lumOff val="50000"/>
                  </a:schemeClr>
                </a:solidFill>
              </a:endParaRPr>
            </a:p>
          </p:txBody>
        </p:sp>
      </p:grpSp>
      <p:grpSp>
        <p:nvGrpSpPr>
          <p:cNvPr id="29" name="组合 28"/>
          <p:cNvGrpSpPr/>
          <p:nvPr/>
        </p:nvGrpSpPr>
        <p:grpSpPr bwMode="auto">
          <a:xfrm>
            <a:off x="4870450" y="3710781"/>
            <a:ext cx="1354138" cy="2225675"/>
            <a:chOff x="3670300" y="2673350"/>
            <a:chExt cx="1016000" cy="1668864"/>
          </a:xfrm>
        </p:grpSpPr>
        <p:sp>
          <p:nvSpPr>
            <p:cNvPr id="30" name="Freeform 8"/>
            <p:cNvSpPr>
              <a:spLocks noChangeArrowheads="1"/>
            </p:cNvSpPr>
            <p:nvPr/>
          </p:nvSpPr>
          <p:spPr bwMode="auto">
            <a:xfrm>
              <a:off x="3670300" y="2673350"/>
              <a:ext cx="1016000" cy="1330806"/>
            </a:xfrm>
            <a:custGeom>
              <a:avLst/>
              <a:gdLst>
                <a:gd name="T0" fmla="*/ 854467 w 673"/>
                <a:gd name="T1" fmla="*/ 936657 h 882"/>
                <a:gd name="T2" fmla="*/ 854467 w 673"/>
                <a:gd name="T3" fmla="*/ 0 h 882"/>
                <a:gd name="T4" fmla="*/ 161533 w 673"/>
                <a:gd name="T5" fmla="*/ 0 h 882"/>
                <a:gd name="T6" fmla="*/ 161533 w 673"/>
                <a:gd name="T7" fmla="*/ 936657 h 882"/>
                <a:gd name="T8" fmla="*/ 0 w 673"/>
                <a:gd name="T9" fmla="*/ 936657 h 882"/>
                <a:gd name="T10" fmla="*/ 258152 w 673"/>
                <a:gd name="T11" fmla="*/ 1134245 h 882"/>
                <a:gd name="T12" fmla="*/ 508755 w 673"/>
                <a:gd name="T13" fmla="*/ 1330325 h 882"/>
                <a:gd name="T14" fmla="*/ 765397 w 673"/>
                <a:gd name="T15" fmla="*/ 1134245 h 882"/>
                <a:gd name="T16" fmla="*/ 1016000 w 673"/>
                <a:gd name="T17" fmla="*/ 936657 h 882"/>
                <a:gd name="T18" fmla="*/ 854467 w 673"/>
                <a:gd name="T19" fmla="*/ 936657 h 8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3"/>
                <a:gd name="T31" fmla="*/ 0 h 882"/>
                <a:gd name="T32" fmla="*/ 673 w 673"/>
                <a:gd name="T33" fmla="*/ 882 h 8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3" h="882">
                  <a:moveTo>
                    <a:pt x="566" y="621"/>
                  </a:moveTo>
                  <a:lnTo>
                    <a:pt x="566" y="0"/>
                  </a:lnTo>
                  <a:lnTo>
                    <a:pt x="107" y="0"/>
                  </a:lnTo>
                  <a:lnTo>
                    <a:pt x="107" y="621"/>
                  </a:lnTo>
                  <a:lnTo>
                    <a:pt x="0" y="621"/>
                  </a:lnTo>
                  <a:lnTo>
                    <a:pt x="171" y="752"/>
                  </a:lnTo>
                  <a:lnTo>
                    <a:pt x="337" y="882"/>
                  </a:lnTo>
                  <a:lnTo>
                    <a:pt x="507" y="752"/>
                  </a:lnTo>
                  <a:lnTo>
                    <a:pt x="673" y="621"/>
                  </a:lnTo>
                  <a:lnTo>
                    <a:pt x="566" y="621"/>
                  </a:lnTo>
                  <a:close/>
                </a:path>
              </a:pathLst>
            </a:custGeom>
            <a:solidFill>
              <a:schemeClr val="accent2"/>
            </a:solidFill>
            <a:ln>
              <a:noFill/>
            </a:ln>
          </p:spPr>
          <p:txBody>
            <a:bodyPr/>
            <a:lstStyle/>
            <a:p>
              <a:pPr fontAlgn="auto">
                <a:spcBef>
                  <a:spcPts val="0"/>
                </a:spcBef>
                <a:spcAft>
                  <a:spcPts val="0"/>
                </a:spcAft>
                <a:buFontTx/>
                <a:buNone/>
                <a:defRPr/>
              </a:pPr>
              <a:endParaRPr lang="zh-CN" altLang="en-US" kern="0">
                <a:solidFill>
                  <a:schemeClr val="bg1"/>
                </a:solidFill>
              </a:endParaRPr>
            </a:p>
          </p:txBody>
        </p:sp>
        <p:sp>
          <p:nvSpPr>
            <p:cNvPr id="31" name="TextBox 682"/>
            <p:cNvSpPr>
              <a:spLocks noChangeArrowheads="1"/>
            </p:cNvSpPr>
            <p:nvPr/>
          </p:nvSpPr>
          <p:spPr bwMode="auto">
            <a:xfrm>
              <a:off x="3763205" y="2684063"/>
              <a:ext cx="828999" cy="38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buFontTx/>
                <a:buNone/>
                <a:defRPr/>
              </a:pPr>
              <a:r>
                <a:rPr lang="en-US" altLang="zh-CN" sz="2700" kern="0" dirty="0">
                  <a:solidFill>
                    <a:schemeClr val="bg1"/>
                  </a:solidFill>
                  <a:latin typeface="方正中等线简体" panose="03000509000000000000" pitchFamily="65" charset="-122"/>
                  <a:ea typeface="方正中等线简体" panose="03000509000000000000" pitchFamily="65" charset="-122"/>
                </a:rPr>
                <a:t>-31%</a:t>
              </a:r>
              <a:endParaRPr lang="zh-CN" altLang="en-US" sz="2700" kern="0" dirty="0">
                <a:solidFill>
                  <a:schemeClr val="bg1"/>
                </a:solidFill>
                <a:latin typeface="方正中等线简体" panose="03000509000000000000" pitchFamily="65" charset="-122"/>
                <a:ea typeface="方正中等线简体" panose="03000509000000000000" pitchFamily="65" charset="-122"/>
              </a:endParaRPr>
            </a:p>
          </p:txBody>
        </p:sp>
        <p:sp>
          <p:nvSpPr>
            <p:cNvPr id="32" name="TextBox 97"/>
            <p:cNvSpPr>
              <a:spLocks noChangeArrowheads="1"/>
            </p:cNvSpPr>
            <p:nvPr/>
          </p:nvSpPr>
          <p:spPr bwMode="auto">
            <a:xfrm>
              <a:off x="3706033" y="4030344"/>
              <a:ext cx="946917" cy="31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buFontTx/>
                <a:buNone/>
                <a:defRPr/>
              </a:pPr>
              <a:r>
                <a:rPr lang="zh-CN" altLang="en-US" sz="2100" kern="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rPr>
                <a:t>添加标题</a:t>
              </a:r>
              <a:endParaRPr lang="zh-CN" altLang="en-US" kern="0">
                <a:solidFill>
                  <a:schemeClr val="tx1">
                    <a:lumMod val="50000"/>
                    <a:lumOff val="50000"/>
                  </a:schemeClr>
                </a:solidFill>
              </a:endParaRPr>
            </a:p>
          </p:txBody>
        </p:sp>
      </p:grpSp>
      <p:grpSp>
        <p:nvGrpSpPr>
          <p:cNvPr id="33" name="组合 32"/>
          <p:cNvGrpSpPr/>
          <p:nvPr/>
        </p:nvGrpSpPr>
        <p:grpSpPr bwMode="auto">
          <a:xfrm>
            <a:off x="9099550" y="3710781"/>
            <a:ext cx="1366838" cy="1333500"/>
            <a:chOff x="6842125" y="2673350"/>
            <a:chExt cx="1024924" cy="1000526"/>
          </a:xfrm>
        </p:grpSpPr>
        <p:sp>
          <p:nvSpPr>
            <p:cNvPr id="34" name="Freeform 9"/>
            <p:cNvSpPr>
              <a:spLocks noChangeArrowheads="1"/>
            </p:cNvSpPr>
            <p:nvPr/>
          </p:nvSpPr>
          <p:spPr bwMode="auto">
            <a:xfrm>
              <a:off x="6842125" y="2673350"/>
              <a:ext cx="1016591" cy="655106"/>
            </a:xfrm>
            <a:custGeom>
              <a:avLst/>
              <a:gdLst>
                <a:gd name="T0" fmla="*/ 854467 w 673"/>
                <a:gd name="T1" fmla="*/ 268284 h 435"/>
                <a:gd name="T2" fmla="*/ 854467 w 673"/>
                <a:gd name="T3" fmla="*/ 0 h 435"/>
                <a:gd name="T4" fmla="*/ 161533 w 673"/>
                <a:gd name="T5" fmla="*/ 0 h 435"/>
                <a:gd name="T6" fmla="*/ 161533 w 673"/>
                <a:gd name="T7" fmla="*/ 268284 h 435"/>
                <a:gd name="T8" fmla="*/ 0 w 673"/>
                <a:gd name="T9" fmla="*/ 268284 h 435"/>
                <a:gd name="T10" fmla="*/ 256642 w 673"/>
                <a:gd name="T11" fmla="*/ 459700 h 435"/>
                <a:gd name="T12" fmla="*/ 508755 w 673"/>
                <a:gd name="T13" fmla="*/ 655638 h 435"/>
                <a:gd name="T14" fmla="*/ 765397 w 673"/>
                <a:gd name="T15" fmla="*/ 459700 h 435"/>
                <a:gd name="T16" fmla="*/ 1016000 w 673"/>
                <a:gd name="T17" fmla="*/ 268284 h 435"/>
                <a:gd name="T18" fmla="*/ 854467 w 673"/>
                <a:gd name="T19" fmla="*/ 268284 h 4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3"/>
                <a:gd name="T31" fmla="*/ 0 h 435"/>
                <a:gd name="T32" fmla="*/ 673 w 673"/>
                <a:gd name="T33" fmla="*/ 435 h 4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3" h="435">
                  <a:moveTo>
                    <a:pt x="566" y="178"/>
                  </a:moveTo>
                  <a:lnTo>
                    <a:pt x="566" y="0"/>
                  </a:lnTo>
                  <a:lnTo>
                    <a:pt x="107" y="0"/>
                  </a:lnTo>
                  <a:lnTo>
                    <a:pt x="107" y="178"/>
                  </a:lnTo>
                  <a:lnTo>
                    <a:pt x="0" y="178"/>
                  </a:lnTo>
                  <a:lnTo>
                    <a:pt x="170" y="305"/>
                  </a:lnTo>
                  <a:lnTo>
                    <a:pt x="337" y="435"/>
                  </a:lnTo>
                  <a:lnTo>
                    <a:pt x="507" y="305"/>
                  </a:lnTo>
                  <a:lnTo>
                    <a:pt x="673" y="178"/>
                  </a:lnTo>
                  <a:lnTo>
                    <a:pt x="566" y="178"/>
                  </a:lnTo>
                  <a:close/>
                </a:path>
              </a:pathLst>
            </a:custGeom>
            <a:solidFill>
              <a:schemeClr val="tx1">
                <a:lumMod val="50000"/>
                <a:lumOff val="50000"/>
              </a:schemeClr>
            </a:solidFill>
            <a:ln>
              <a:noFill/>
            </a:ln>
          </p:spPr>
          <p:txBody>
            <a:bodyPr/>
            <a:lstStyle/>
            <a:p>
              <a:pPr fontAlgn="auto">
                <a:spcBef>
                  <a:spcPts val="0"/>
                </a:spcBef>
                <a:spcAft>
                  <a:spcPts val="0"/>
                </a:spcAft>
                <a:buFontTx/>
                <a:buNone/>
                <a:defRPr/>
              </a:pPr>
              <a:endParaRPr lang="zh-CN" altLang="en-US" kern="0">
                <a:solidFill>
                  <a:schemeClr val="tx1">
                    <a:lumMod val="50000"/>
                    <a:lumOff val="50000"/>
                  </a:schemeClr>
                </a:solidFill>
              </a:endParaRPr>
            </a:p>
          </p:txBody>
        </p:sp>
        <p:sp>
          <p:nvSpPr>
            <p:cNvPr id="35" name="TextBox 682"/>
            <p:cNvSpPr>
              <a:spLocks noChangeArrowheads="1"/>
            </p:cNvSpPr>
            <p:nvPr/>
          </p:nvSpPr>
          <p:spPr bwMode="auto">
            <a:xfrm>
              <a:off x="6936166" y="2684070"/>
              <a:ext cx="828510" cy="38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buFontTx/>
                <a:buNone/>
                <a:defRPr/>
              </a:pPr>
              <a:r>
                <a:rPr lang="en-US" altLang="zh-CN" sz="2700" kern="0" dirty="0">
                  <a:solidFill>
                    <a:schemeClr val="bg1"/>
                  </a:solidFill>
                  <a:latin typeface="方正中等线简体" panose="03000509000000000000" pitchFamily="65" charset="-122"/>
                  <a:ea typeface="方正中等线简体" panose="03000509000000000000" pitchFamily="65" charset="-122"/>
                </a:rPr>
                <a:t>-11%</a:t>
              </a:r>
              <a:endParaRPr lang="zh-CN" altLang="en-US" sz="2700" kern="0" dirty="0">
                <a:solidFill>
                  <a:schemeClr val="bg1"/>
                </a:solidFill>
                <a:latin typeface="方正中等线简体" panose="03000509000000000000" pitchFamily="65" charset="-122"/>
                <a:ea typeface="方正中等线简体" panose="03000509000000000000" pitchFamily="65" charset="-122"/>
              </a:endParaRPr>
            </a:p>
          </p:txBody>
        </p:sp>
        <p:sp>
          <p:nvSpPr>
            <p:cNvPr id="36" name="TextBox 99"/>
            <p:cNvSpPr>
              <a:spLocks noChangeArrowheads="1"/>
            </p:cNvSpPr>
            <p:nvPr/>
          </p:nvSpPr>
          <p:spPr bwMode="auto">
            <a:xfrm>
              <a:off x="6920691" y="3361807"/>
              <a:ext cx="946358" cy="31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buFontTx/>
                <a:buNone/>
                <a:defRPr/>
              </a:pPr>
              <a:r>
                <a:rPr lang="zh-CN" altLang="en-US" sz="2100" kern="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rPr>
                <a:t>添加标题</a:t>
              </a:r>
              <a:endParaRPr lang="zh-CN" altLang="en-US" kern="0">
                <a:solidFill>
                  <a:schemeClr val="tx1">
                    <a:lumMod val="50000"/>
                    <a:lumOff val="50000"/>
                  </a:schemeClr>
                </a:solidFill>
              </a:endParaRPr>
            </a:p>
          </p:txBody>
        </p:sp>
      </p:grpSp>
      <p:sp>
        <p:nvSpPr>
          <p:cNvPr id="37" name="Rectangle 13"/>
          <p:cNvSpPr>
            <a:spLocks noChangeArrowheads="1"/>
          </p:cNvSpPr>
          <p:nvPr/>
        </p:nvSpPr>
        <p:spPr bwMode="auto">
          <a:xfrm>
            <a:off x="1703388" y="3693319"/>
            <a:ext cx="8750300" cy="31750"/>
          </a:xfrm>
          <a:prstGeom prst="rect">
            <a:avLst/>
          </a:prstGeom>
          <a:solidFill>
            <a:srgbClr val="949494"/>
          </a:solidFill>
          <a:ln>
            <a:noFill/>
          </a:ln>
        </p:spPr>
        <p:txBody>
          <a:bodyPr lIns="121917" tIns="60958" rIns="121917" bIns="60958"/>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auto">
              <a:spcBef>
                <a:spcPts val="0"/>
              </a:spcBef>
              <a:spcAft>
                <a:spcPts val="0"/>
              </a:spcAft>
              <a:buFontTx/>
              <a:buNone/>
              <a:defRPr/>
            </a:pPr>
            <a:endParaRPr lang="zh-CN" altLang="zh-CN" kern="0">
              <a:solidFill>
                <a:schemeClr val="tx1">
                  <a:lumMod val="50000"/>
                  <a:lumOff val="50000"/>
                </a:schemeClr>
              </a:solidFill>
              <a:sym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500"/>
                                        <p:tgtEl>
                                          <p:spTgt spid="37"/>
                                        </p:tgtEl>
                                      </p:cBhvr>
                                    </p:animEffect>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42"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42"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anim calcmode="lin" valueType="num">
                                      <p:cBhvr>
                                        <p:cTn id="34" dur="500" fill="hold"/>
                                        <p:tgtEl>
                                          <p:spTgt spid="17"/>
                                        </p:tgtEl>
                                        <p:attrNameLst>
                                          <p:attrName>ppt_x</p:attrName>
                                        </p:attrNameLst>
                                      </p:cBhvr>
                                      <p:tavLst>
                                        <p:tav tm="0">
                                          <p:val>
                                            <p:strVal val="#ppt_x"/>
                                          </p:val>
                                        </p:tav>
                                        <p:tav tm="100000">
                                          <p:val>
                                            <p:strVal val="#ppt_x"/>
                                          </p:val>
                                        </p:tav>
                                      </p:tavLst>
                                    </p:anim>
                                    <p:anim calcmode="lin" valueType="num">
                                      <p:cBhvr>
                                        <p:cTn id="35" dur="500" fill="hold"/>
                                        <p:tgtEl>
                                          <p:spTgt spid="17"/>
                                        </p:tgtEl>
                                        <p:attrNameLst>
                                          <p:attrName>ppt_y</p:attrName>
                                        </p:attrNameLst>
                                      </p:cBhvr>
                                      <p:tavLst>
                                        <p:tav tm="0">
                                          <p:val>
                                            <p:strVal val="#ppt_y+.1"/>
                                          </p:val>
                                        </p:tav>
                                        <p:tav tm="100000">
                                          <p:val>
                                            <p:strVal val="#ppt_y"/>
                                          </p:val>
                                        </p:tav>
                                      </p:tavLst>
                                    </p:anim>
                                  </p:childTnLst>
                                </p:cTn>
                              </p:par>
                            </p:childTnLst>
                          </p:cTn>
                        </p:par>
                        <p:par>
                          <p:cTn id="36" fill="hold">
                            <p:stCondLst>
                              <p:cond delay="2500"/>
                            </p:stCondLst>
                            <p:childTnLst>
                              <p:par>
                                <p:cTn id="37" presetID="42"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anim calcmode="lin" valueType="num">
                                      <p:cBhvr>
                                        <p:cTn id="40" dur="500" fill="hold"/>
                                        <p:tgtEl>
                                          <p:spTgt spid="21"/>
                                        </p:tgtEl>
                                        <p:attrNameLst>
                                          <p:attrName>ppt_x</p:attrName>
                                        </p:attrNameLst>
                                      </p:cBhvr>
                                      <p:tavLst>
                                        <p:tav tm="0">
                                          <p:val>
                                            <p:strVal val="#ppt_x"/>
                                          </p:val>
                                        </p:tav>
                                        <p:tav tm="100000">
                                          <p:val>
                                            <p:strVal val="#ppt_x"/>
                                          </p:val>
                                        </p:tav>
                                      </p:tavLst>
                                    </p:anim>
                                    <p:anim calcmode="lin" valueType="num">
                                      <p:cBhvr>
                                        <p:cTn id="41" dur="500" fill="hold"/>
                                        <p:tgtEl>
                                          <p:spTgt spid="21"/>
                                        </p:tgtEl>
                                        <p:attrNameLst>
                                          <p:attrName>ppt_y</p:attrName>
                                        </p:attrNameLst>
                                      </p:cBhvr>
                                      <p:tavLst>
                                        <p:tav tm="0">
                                          <p:val>
                                            <p:strVal val="#ppt_y+.1"/>
                                          </p:val>
                                        </p:tav>
                                        <p:tav tm="100000">
                                          <p:val>
                                            <p:strVal val="#ppt_y"/>
                                          </p:val>
                                        </p:tav>
                                      </p:tavLst>
                                    </p:anim>
                                  </p:childTnLst>
                                </p:cTn>
                              </p:par>
                            </p:childTnLst>
                          </p:cTn>
                        </p:par>
                        <p:par>
                          <p:cTn id="42" fill="hold">
                            <p:stCondLst>
                              <p:cond delay="3000"/>
                            </p:stCondLst>
                            <p:childTnLst>
                              <p:par>
                                <p:cTn id="43" presetID="47" presetClass="entr" presetSubtype="0" fill="hold"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anim calcmode="lin" valueType="num">
                                      <p:cBhvr>
                                        <p:cTn id="46" dur="500" fill="hold"/>
                                        <p:tgtEl>
                                          <p:spTgt spid="25"/>
                                        </p:tgtEl>
                                        <p:attrNameLst>
                                          <p:attrName>ppt_x</p:attrName>
                                        </p:attrNameLst>
                                      </p:cBhvr>
                                      <p:tavLst>
                                        <p:tav tm="0">
                                          <p:val>
                                            <p:strVal val="#ppt_x"/>
                                          </p:val>
                                        </p:tav>
                                        <p:tav tm="100000">
                                          <p:val>
                                            <p:strVal val="#ppt_x"/>
                                          </p:val>
                                        </p:tav>
                                      </p:tavLst>
                                    </p:anim>
                                    <p:anim calcmode="lin" valueType="num">
                                      <p:cBhvr>
                                        <p:cTn id="47" dur="500" fill="hold"/>
                                        <p:tgtEl>
                                          <p:spTgt spid="25"/>
                                        </p:tgtEl>
                                        <p:attrNameLst>
                                          <p:attrName>ppt_y</p:attrName>
                                        </p:attrNameLst>
                                      </p:cBhvr>
                                      <p:tavLst>
                                        <p:tav tm="0">
                                          <p:val>
                                            <p:strVal val="#ppt_y-.1"/>
                                          </p:val>
                                        </p:tav>
                                        <p:tav tm="100000">
                                          <p:val>
                                            <p:strVal val="#ppt_y"/>
                                          </p:val>
                                        </p:tav>
                                      </p:tavLst>
                                    </p:anim>
                                  </p:childTnLst>
                                </p:cTn>
                              </p:par>
                            </p:childTnLst>
                          </p:cTn>
                        </p:par>
                        <p:par>
                          <p:cTn id="48" fill="hold">
                            <p:stCondLst>
                              <p:cond delay="3500"/>
                            </p:stCondLst>
                            <p:childTnLst>
                              <p:par>
                                <p:cTn id="49" presetID="47" presetClass="entr" presetSubtype="0" fill="hold"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anim calcmode="lin" valueType="num">
                                      <p:cBhvr>
                                        <p:cTn id="52" dur="500" fill="hold"/>
                                        <p:tgtEl>
                                          <p:spTgt spid="29"/>
                                        </p:tgtEl>
                                        <p:attrNameLst>
                                          <p:attrName>ppt_x</p:attrName>
                                        </p:attrNameLst>
                                      </p:cBhvr>
                                      <p:tavLst>
                                        <p:tav tm="0">
                                          <p:val>
                                            <p:strVal val="#ppt_x"/>
                                          </p:val>
                                        </p:tav>
                                        <p:tav tm="100000">
                                          <p:val>
                                            <p:strVal val="#ppt_x"/>
                                          </p:val>
                                        </p:tav>
                                      </p:tavLst>
                                    </p:anim>
                                    <p:anim calcmode="lin" valueType="num">
                                      <p:cBhvr>
                                        <p:cTn id="53" dur="500" fill="hold"/>
                                        <p:tgtEl>
                                          <p:spTgt spid="29"/>
                                        </p:tgtEl>
                                        <p:attrNameLst>
                                          <p:attrName>ppt_y</p:attrName>
                                        </p:attrNameLst>
                                      </p:cBhvr>
                                      <p:tavLst>
                                        <p:tav tm="0">
                                          <p:val>
                                            <p:strVal val="#ppt_y-.1"/>
                                          </p:val>
                                        </p:tav>
                                        <p:tav tm="100000">
                                          <p:val>
                                            <p:strVal val="#ppt_y"/>
                                          </p:val>
                                        </p:tav>
                                      </p:tavLst>
                                    </p:anim>
                                  </p:childTnLst>
                                </p:cTn>
                              </p:par>
                            </p:childTnLst>
                          </p:cTn>
                        </p:par>
                        <p:par>
                          <p:cTn id="54" fill="hold">
                            <p:stCondLst>
                              <p:cond delay="4000"/>
                            </p:stCondLst>
                            <p:childTnLst>
                              <p:par>
                                <p:cTn id="55" presetID="47"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anim calcmode="lin" valueType="num">
                                      <p:cBhvr>
                                        <p:cTn id="58" dur="500" fill="hold"/>
                                        <p:tgtEl>
                                          <p:spTgt spid="5"/>
                                        </p:tgtEl>
                                        <p:attrNameLst>
                                          <p:attrName>ppt_x</p:attrName>
                                        </p:attrNameLst>
                                      </p:cBhvr>
                                      <p:tavLst>
                                        <p:tav tm="0">
                                          <p:val>
                                            <p:strVal val="#ppt_x"/>
                                          </p:val>
                                        </p:tav>
                                        <p:tav tm="100000">
                                          <p:val>
                                            <p:strVal val="#ppt_x"/>
                                          </p:val>
                                        </p:tav>
                                      </p:tavLst>
                                    </p:anim>
                                    <p:anim calcmode="lin" valueType="num">
                                      <p:cBhvr>
                                        <p:cTn id="59" dur="500" fill="hold"/>
                                        <p:tgtEl>
                                          <p:spTgt spid="5"/>
                                        </p:tgtEl>
                                        <p:attrNameLst>
                                          <p:attrName>ppt_y</p:attrName>
                                        </p:attrNameLst>
                                      </p:cBhvr>
                                      <p:tavLst>
                                        <p:tav tm="0">
                                          <p:val>
                                            <p:strVal val="#ppt_y-.1"/>
                                          </p:val>
                                        </p:tav>
                                        <p:tav tm="100000">
                                          <p:val>
                                            <p:strVal val="#ppt_y"/>
                                          </p:val>
                                        </p:tav>
                                      </p:tavLst>
                                    </p:anim>
                                  </p:childTnLst>
                                </p:cTn>
                              </p:par>
                            </p:childTnLst>
                          </p:cTn>
                        </p:par>
                        <p:par>
                          <p:cTn id="60" fill="hold">
                            <p:stCondLst>
                              <p:cond delay="4500"/>
                            </p:stCondLst>
                            <p:childTnLst>
                              <p:par>
                                <p:cTn id="61" presetID="47" presetClass="entr" presetSubtype="0" fill="hold"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anim calcmode="lin" valueType="num">
                                      <p:cBhvr>
                                        <p:cTn id="64" dur="500" fill="hold"/>
                                        <p:tgtEl>
                                          <p:spTgt spid="33"/>
                                        </p:tgtEl>
                                        <p:attrNameLst>
                                          <p:attrName>ppt_x</p:attrName>
                                        </p:attrNameLst>
                                      </p:cBhvr>
                                      <p:tavLst>
                                        <p:tav tm="0">
                                          <p:val>
                                            <p:strVal val="#ppt_x"/>
                                          </p:val>
                                        </p:tav>
                                        <p:tav tm="100000">
                                          <p:val>
                                            <p:strVal val="#ppt_x"/>
                                          </p:val>
                                        </p:tav>
                                      </p:tavLst>
                                    </p:anim>
                                    <p:anim calcmode="lin" valueType="num">
                                      <p:cBhvr>
                                        <p:cTn id="65"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sp>
        <p:nvSpPr>
          <p:cNvPr id="6" name="Freeform 5"/>
          <p:cNvSpPr/>
          <p:nvPr/>
        </p:nvSpPr>
        <p:spPr bwMode="auto">
          <a:xfrm>
            <a:off x="1295074" y="2948492"/>
            <a:ext cx="1972463" cy="177866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E05016"/>
          </a:solidFill>
          <a:ln w="9525" cap="flat">
            <a:noFill/>
            <a:prstDash val="solid"/>
            <a:miter lim="800000"/>
          </a:ln>
        </p:spPr>
        <p:txBody>
          <a:bodyPr vert="horz" wrap="square" lIns="121880" tIns="60940" rIns="121880" bIns="60940" numCol="1" anchor="t" anchorCtr="0" compatLnSpc="1"/>
          <a:lstStyle/>
          <a:p>
            <a:pPr defTabSz="1218565">
              <a:defRPr/>
            </a:pPr>
            <a:endParaRPr lang="zh-CN" altLang="en-US" sz="2400" kern="0">
              <a:solidFill>
                <a:srgbClr val="080808"/>
              </a:solidFill>
              <a:latin typeface="微软雅黑" panose="020B0503020204020204" charset="-122"/>
              <a:ea typeface="微软雅黑" panose="020B0503020204020204" charset="-122"/>
            </a:endParaRPr>
          </a:p>
        </p:txBody>
      </p:sp>
      <p:sp>
        <p:nvSpPr>
          <p:cNvPr id="7" name="TextBox 6"/>
          <p:cNvSpPr txBox="1"/>
          <p:nvPr/>
        </p:nvSpPr>
        <p:spPr>
          <a:xfrm>
            <a:off x="1675698" y="3263393"/>
            <a:ext cx="1211213" cy="1148855"/>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charset="-122"/>
                <a:ea typeface="微软雅黑" panose="020B0503020204020204" charset="-122"/>
              </a:defRPr>
            </a:lvl1pPr>
          </a:lstStyle>
          <a:p>
            <a:pPr algn="ctr" defTabSz="1218565">
              <a:defRPr/>
            </a:pPr>
            <a:r>
              <a:rPr lang="zh-CN" altLang="en-US" sz="3700" b="1" kern="0" dirty="0">
                <a:solidFill>
                  <a:srgbClr val="FFFFFF"/>
                </a:solidFill>
              </a:rPr>
              <a:t>添加标题</a:t>
            </a:r>
            <a:endParaRPr lang="zh-CN" altLang="en-US" sz="3700" b="1" kern="0" dirty="0">
              <a:solidFill>
                <a:srgbClr val="FFFFFF"/>
              </a:solidFill>
            </a:endParaRPr>
          </a:p>
        </p:txBody>
      </p:sp>
      <p:sp>
        <p:nvSpPr>
          <p:cNvPr id="8" name="圆角矩形 7"/>
          <p:cNvSpPr/>
          <p:nvPr/>
        </p:nvSpPr>
        <p:spPr>
          <a:xfrm>
            <a:off x="4473963" y="1508554"/>
            <a:ext cx="5970255" cy="602154"/>
          </a:xfrm>
          <a:prstGeom prst="roundRect">
            <a:avLst>
              <a:gd name="adj" fmla="val 50000"/>
            </a:avLst>
          </a:prstGeom>
          <a:solidFill>
            <a:srgbClr val="ED7545"/>
          </a:solidFill>
          <a:ln w="25400" cap="flat" cmpd="sng" algn="ctr">
            <a:noFill/>
            <a:prstDash val="solid"/>
          </a:ln>
          <a:effectLst/>
        </p:spPr>
        <p:txBody>
          <a:bodyPr lIns="121880" tIns="60940" rIns="121880" bIns="60940" rtlCol="0" anchor="ctr"/>
          <a:lstStyle/>
          <a:p>
            <a:pPr algn="ctr" defTabSz="1218565">
              <a:defRPr/>
            </a:pPr>
            <a:endParaRPr lang="zh-CN" altLang="en-US" sz="2400" kern="0">
              <a:solidFill>
                <a:srgbClr val="FFFFFF"/>
              </a:solidFill>
              <a:latin typeface="微软雅黑" panose="020B0503020204020204" charset="-122"/>
              <a:ea typeface="微软雅黑" panose="020B0503020204020204" charset="-122"/>
            </a:endParaRPr>
          </a:p>
        </p:txBody>
      </p:sp>
      <p:sp>
        <p:nvSpPr>
          <p:cNvPr id="9" name="Freeform 5"/>
          <p:cNvSpPr/>
          <p:nvPr/>
        </p:nvSpPr>
        <p:spPr bwMode="auto">
          <a:xfrm>
            <a:off x="3533550" y="1780629"/>
            <a:ext cx="729800" cy="4143732"/>
          </a:xfrm>
          <a:custGeom>
            <a:avLst/>
            <a:gdLst>
              <a:gd name="T0" fmla="*/ 1999 w 3544"/>
              <a:gd name="T1" fmla="*/ 9150 h 14563"/>
              <a:gd name="T2" fmla="*/ 1999 w 3544"/>
              <a:gd name="T3" fmla="*/ 12306 h 14563"/>
              <a:gd name="T4" fmla="*/ 2353 w 3544"/>
              <a:gd name="T5" fmla="*/ 13628 h 14563"/>
              <a:gd name="T6" fmla="*/ 3544 w 3544"/>
              <a:gd name="T7" fmla="*/ 14112 h 14563"/>
              <a:gd name="T8" fmla="*/ 3544 w 3544"/>
              <a:gd name="T9" fmla="*/ 14563 h 14563"/>
              <a:gd name="T10" fmla="*/ 1933 w 3544"/>
              <a:gd name="T11" fmla="*/ 14016 h 14563"/>
              <a:gd name="T12" fmla="*/ 1419 w 3544"/>
              <a:gd name="T13" fmla="*/ 12050 h 14563"/>
              <a:gd name="T14" fmla="*/ 1419 w 3544"/>
              <a:gd name="T15" fmla="*/ 9279 h 14563"/>
              <a:gd name="T16" fmla="*/ 1160 w 3544"/>
              <a:gd name="T17" fmla="*/ 8022 h 14563"/>
              <a:gd name="T18" fmla="*/ 0 w 3544"/>
              <a:gd name="T19" fmla="*/ 7475 h 14563"/>
              <a:gd name="T20" fmla="*/ 0 w 3544"/>
              <a:gd name="T21" fmla="*/ 7088 h 14563"/>
              <a:gd name="T22" fmla="*/ 1127 w 3544"/>
              <a:gd name="T23" fmla="*/ 6571 h 14563"/>
              <a:gd name="T24" fmla="*/ 1419 w 3544"/>
              <a:gd name="T25" fmla="*/ 5284 h 14563"/>
              <a:gd name="T26" fmla="*/ 1419 w 3544"/>
              <a:gd name="T27" fmla="*/ 2513 h 14563"/>
              <a:gd name="T28" fmla="*/ 1933 w 3544"/>
              <a:gd name="T29" fmla="*/ 547 h 14563"/>
              <a:gd name="T30" fmla="*/ 3544 w 3544"/>
              <a:gd name="T31" fmla="*/ 0 h 14563"/>
              <a:gd name="T32" fmla="*/ 3544 w 3544"/>
              <a:gd name="T33" fmla="*/ 451 h 14563"/>
              <a:gd name="T34" fmla="*/ 2353 w 3544"/>
              <a:gd name="T35" fmla="*/ 902 h 14563"/>
              <a:gd name="T36" fmla="*/ 1999 w 3544"/>
              <a:gd name="T37" fmla="*/ 2254 h 14563"/>
              <a:gd name="T38" fmla="*/ 1999 w 3544"/>
              <a:gd name="T39" fmla="*/ 5413 h 14563"/>
              <a:gd name="T40" fmla="*/ 580 w 3544"/>
              <a:gd name="T41" fmla="*/ 7275 h 14563"/>
              <a:gd name="T42" fmla="*/ 580 w 3544"/>
              <a:gd name="T43" fmla="*/ 7304 h 14563"/>
              <a:gd name="T44" fmla="*/ 1999 w 3544"/>
              <a:gd name="T45" fmla="*/ 9150 h 14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44" h="14563">
                <a:moveTo>
                  <a:pt x="1999" y="9150"/>
                </a:moveTo>
                <a:lnTo>
                  <a:pt x="1999" y="12306"/>
                </a:lnTo>
                <a:cubicBezTo>
                  <a:pt x="1999" y="12867"/>
                  <a:pt x="2117" y="13306"/>
                  <a:pt x="2353" y="13628"/>
                </a:cubicBezTo>
                <a:cubicBezTo>
                  <a:pt x="2590" y="13950"/>
                  <a:pt x="2986" y="14112"/>
                  <a:pt x="3544" y="14112"/>
                </a:cubicBezTo>
                <a:lnTo>
                  <a:pt x="3544" y="14563"/>
                </a:lnTo>
                <a:cubicBezTo>
                  <a:pt x="2815" y="14563"/>
                  <a:pt x="2276" y="14379"/>
                  <a:pt x="1933" y="14016"/>
                </a:cubicBezTo>
                <a:cubicBezTo>
                  <a:pt x="1589" y="13650"/>
                  <a:pt x="1419" y="12993"/>
                  <a:pt x="1419" y="12050"/>
                </a:cubicBezTo>
                <a:lnTo>
                  <a:pt x="1419" y="9279"/>
                </a:lnTo>
                <a:cubicBezTo>
                  <a:pt x="1419" y="8762"/>
                  <a:pt x="1333" y="8344"/>
                  <a:pt x="1160" y="8022"/>
                </a:cubicBezTo>
                <a:cubicBezTo>
                  <a:pt x="990" y="7701"/>
                  <a:pt x="602" y="7516"/>
                  <a:pt x="0" y="7475"/>
                </a:cubicBezTo>
                <a:lnTo>
                  <a:pt x="0" y="7088"/>
                </a:lnTo>
                <a:cubicBezTo>
                  <a:pt x="558" y="7002"/>
                  <a:pt x="935" y="6829"/>
                  <a:pt x="1127" y="6571"/>
                </a:cubicBezTo>
                <a:cubicBezTo>
                  <a:pt x="1322" y="6315"/>
                  <a:pt x="1419" y="5883"/>
                  <a:pt x="1419" y="5284"/>
                </a:cubicBezTo>
                <a:lnTo>
                  <a:pt x="1419" y="2513"/>
                </a:lnTo>
                <a:cubicBezTo>
                  <a:pt x="1419" y="1567"/>
                  <a:pt x="1589" y="913"/>
                  <a:pt x="1933" y="547"/>
                </a:cubicBezTo>
                <a:cubicBezTo>
                  <a:pt x="2276" y="181"/>
                  <a:pt x="2815" y="0"/>
                  <a:pt x="3544" y="0"/>
                </a:cubicBezTo>
                <a:lnTo>
                  <a:pt x="3544" y="451"/>
                </a:lnTo>
                <a:cubicBezTo>
                  <a:pt x="2986" y="451"/>
                  <a:pt x="2590" y="602"/>
                  <a:pt x="2353" y="902"/>
                </a:cubicBezTo>
                <a:cubicBezTo>
                  <a:pt x="2117" y="1201"/>
                  <a:pt x="1999" y="1652"/>
                  <a:pt x="1999" y="2254"/>
                </a:cubicBezTo>
                <a:lnTo>
                  <a:pt x="1999" y="5413"/>
                </a:lnTo>
                <a:cubicBezTo>
                  <a:pt x="1999" y="6265"/>
                  <a:pt x="1592" y="7275"/>
                  <a:pt x="580" y="7275"/>
                </a:cubicBezTo>
                <a:lnTo>
                  <a:pt x="580" y="7304"/>
                </a:lnTo>
                <a:cubicBezTo>
                  <a:pt x="1565" y="7304"/>
                  <a:pt x="1999" y="8309"/>
                  <a:pt x="1999" y="9150"/>
                </a:cubicBezTo>
                <a:close/>
              </a:path>
            </a:pathLst>
          </a:custGeom>
          <a:solidFill>
            <a:srgbClr val="080808"/>
          </a:solidFill>
          <a:ln>
            <a:noFill/>
          </a:ln>
        </p:spPr>
        <p:txBody>
          <a:bodyPr vert="horz" wrap="square" lIns="121880" tIns="60940" rIns="121880" bIns="60940" numCol="1" anchor="t" anchorCtr="0" compatLnSpc="1"/>
          <a:lstStyle/>
          <a:p>
            <a:pPr defTabSz="1218565">
              <a:defRPr/>
            </a:pPr>
            <a:endParaRPr lang="zh-CN" altLang="en-US" sz="2400" kern="0">
              <a:solidFill>
                <a:srgbClr val="080808"/>
              </a:solidFill>
              <a:latin typeface="微软雅黑" panose="020B0503020204020204" charset="-122"/>
              <a:ea typeface="微软雅黑" panose="020B0503020204020204" charset="-122"/>
            </a:endParaRPr>
          </a:p>
        </p:txBody>
      </p:sp>
      <p:sp>
        <p:nvSpPr>
          <p:cNvPr id="10" name="圆角矩形 9"/>
          <p:cNvSpPr/>
          <p:nvPr/>
        </p:nvSpPr>
        <p:spPr>
          <a:xfrm>
            <a:off x="4473963" y="2487595"/>
            <a:ext cx="5970255" cy="602154"/>
          </a:xfrm>
          <a:prstGeom prst="roundRect">
            <a:avLst>
              <a:gd name="adj" fmla="val 50000"/>
            </a:avLst>
          </a:prstGeom>
          <a:solidFill>
            <a:schemeClr val="tx1">
              <a:lumMod val="50000"/>
              <a:lumOff val="50000"/>
            </a:schemeClr>
          </a:solidFill>
          <a:ln w="25400" cap="flat" cmpd="sng" algn="ctr">
            <a:noFill/>
            <a:prstDash val="solid"/>
          </a:ln>
          <a:effectLst/>
        </p:spPr>
        <p:txBody>
          <a:bodyPr lIns="121880" tIns="60940" rIns="121880" bIns="60940" rtlCol="0" anchor="ctr"/>
          <a:lstStyle/>
          <a:p>
            <a:pPr algn="ctr" defTabSz="1218565">
              <a:defRPr/>
            </a:pPr>
            <a:endParaRPr lang="zh-CN" altLang="en-US" sz="2400" kern="0">
              <a:solidFill>
                <a:srgbClr val="FFFFFF"/>
              </a:solidFill>
              <a:latin typeface="微软雅黑" panose="020B0503020204020204" charset="-122"/>
              <a:ea typeface="微软雅黑" panose="020B0503020204020204" charset="-122"/>
            </a:endParaRPr>
          </a:p>
        </p:txBody>
      </p:sp>
      <p:sp>
        <p:nvSpPr>
          <p:cNvPr id="11" name="圆角矩形 10"/>
          <p:cNvSpPr/>
          <p:nvPr/>
        </p:nvSpPr>
        <p:spPr>
          <a:xfrm>
            <a:off x="4473963" y="3466636"/>
            <a:ext cx="5970255" cy="602154"/>
          </a:xfrm>
          <a:prstGeom prst="roundRect">
            <a:avLst>
              <a:gd name="adj" fmla="val 50000"/>
            </a:avLst>
          </a:prstGeom>
          <a:solidFill>
            <a:srgbClr val="ED7545"/>
          </a:solidFill>
          <a:ln w="25400" cap="flat" cmpd="sng" algn="ctr">
            <a:noFill/>
            <a:prstDash val="solid"/>
          </a:ln>
          <a:effectLst/>
        </p:spPr>
        <p:txBody>
          <a:bodyPr lIns="121880" tIns="60940" rIns="121880" bIns="60940" rtlCol="0" anchor="ctr"/>
          <a:lstStyle/>
          <a:p>
            <a:pPr algn="ctr" defTabSz="1218565">
              <a:defRPr/>
            </a:pPr>
            <a:endParaRPr lang="zh-CN" altLang="en-US" sz="2400" kern="0">
              <a:solidFill>
                <a:srgbClr val="FFFFFF"/>
              </a:solidFill>
              <a:latin typeface="微软雅黑" panose="020B0503020204020204" charset="-122"/>
              <a:ea typeface="微软雅黑" panose="020B0503020204020204" charset="-122"/>
            </a:endParaRPr>
          </a:p>
        </p:txBody>
      </p:sp>
      <p:sp>
        <p:nvSpPr>
          <p:cNvPr id="12" name="圆角矩形 11"/>
          <p:cNvSpPr/>
          <p:nvPr/>
        </p:nvSpPr>
        <p:spPr>
          <a:xfrm>
            <a:off x="4473963" y="4445675"/>
            <a:ext cx="5970255" cy="602154"/>
          </a:xfrm>
          <a:prstGeom prst="roundRect">
            <a:avLst>
              <a:gd name="adj" fmla="val 50000"/>
            </a:avLst>
          </a:prstGeom>
          <a:solidFill>
            <a:schemeClr val="tx1">
              <a:lumMod val="50000"/>
              <a:lumOff val="50000"/>
            </a:schemeClr>
          </a:solidFill>
          <a:ln w="25400" cap="flat" cmpd="sng" algn="ctr">
            <a:noFill/>
            <a:prstDash val="solid"/>
          </a:ln>
          <a:effectLst/>
        </p:spPr>
        <p:txBody>
          <a:bodyPr lIns="121880" tIns="60940" rIns="121880" bIns="60940" rtlCol="0" anchor="ctr"/>
          <a:lstStyle/>
          <a:p>
            <a:pPr algn="ctr" defTabSz="1218565">
              <a:defRPr/>
            </a:pPr>
            <a:endParaRPr lang="zh-CN" altLang="en-US" sz="2400" kern="0">
              <a:solidFill>
                <a:srgbClr val="FFFFFF"/>
              </a:solidFill>
              <a:latin typeface="微软雅黑" panose="020B0503020204020204" charset="-122"/>
              <a:ea typeface="微软雅黑" panose="020B0503020204020204" charset="-122"/>
            </a:endParaRPr>
          </a:p>
        </p:txBody>
      </p:sp>
      <p:sp>
        <p:nvSpPr>
          <p:cNvPr id="13" name="TextBox 12"/>
          <p:cNvSpPr txBox="1"/>
          <p:nvPr/>
        </p:nvSpPr>
        <p:spPr>
          <a:xfrm>
            <a:off x="4898517" y="1705942"/>
            <a:ext cx="5009816" cy="295466"/>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charset="-122"/>
                <a:ea typeface="微软雅黑" panose="020B0503020204020204" charset="-122"/>
              </a:defRPr>
            </a:lvl1pPr>
          </a:lstStyle>
          <a:p>
            <a:pPr defTabSz="1218565">
              <a:lnSpc>
                <a:spcPct val="120000"/>
              </a:lnSpc>
              <a:defRPr/>
            </a:pPr>
            <a:r>
              <a:rPr lang="zh-CN" altLang="en-US" sz="1600" kern="0" dirty="0">
                <a:solidFill>
                  <a:srgbClr val="FFFFFF"/>
                </a:solidFill>
              </a:rPr>
              <a:t>点击输入本栏的具体文字，简明扼要的说明分项内容。</a:t>
            </a:r>
            <a:endParaRPr lang="en-US" altLang="zh-CN" sz="1600" kern="0" dirty="0">
              <a:solidFill>
                <a:srgbClr val="FFFFFF"/>
              </a:solidFill>
            </a:endParaRPr>
          </a:p>
        </p:txBody>
      </p:sp>
      <p:sp>
        <p:nvSpPr>
          <p:cNvPr id="14" name="TextBox 13"/>
          <p:cNvSpPr txBox="1"/>
          <p:nvPr/>
        </p:nvSpPr>
        <p:spPr>
          <a:xfrm>
            <a:off x="4898517" y="2677546"/>
            <a:ext cx="5009816" cy="295466"/>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charset="-122"/>
                <a:ea typeface="微软雅黑" panose="020B0503020204020204" charset="-122"/>
              </a:defRPr>
            </a:lvl1pPr>
          </a:lstStyle>
          <a:p>
            <a:pPr defTabSz="1218565">
              <a:lnSpc>
                <a:spcPct val="120000"/>
              </a:lnSpc>
              <a:defRPr/>
            </a:pPr>
            <a:r>
              <a:rPr lang="zh-CN" altLang="en-US" sz="1600" kern="0" dirty="0">
                <a:solidFill>
                  <a:srgbClr val="FFFFFF"/>
                </a:solidFill>
              </a:rPr>
              <a:t>点击输入本栏的具体文字，简明扼要的说明分项内容。</a:t>
            </a:r>
            <a:endParaRPr lang="en-US" altLang="zh-CN" sz="1600" kern="0" dirty="0">
              <a:solidFill>
                <a:srgbClr val="FFFFFF"/>
              </a:solidFill>
            </a:endParaRPr>
          </a:p>
        </p:txBody>
      </p:sp>
      <p:sp>
        <p:nvSpPr>
          <p:cNvPr id="15" name="TextBox 14"/>
          <p:cNvSpPr txBox="1"/>
          <p:nvPr/>
        </p:nvSpPr>
        <p:spPr>
          <a:xfrm>
            <a:off x="4898517" y="3656587"/>
            <a:ext cx="5009816" cy="295466"/>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charset="-122"/>
                <a:ea typeface="微软雅黑" panose="020B0503020204020204" charset="-122"/>
              </a:defRPr>
            </a:lvl1pPr>
          </a:lstStyle>
          <a:p>
            <a:pPr defTabSz="1218565">
              <a:lnSpc>
                <a:spcPct val="120000"/>
              </a:lnSpc>
              <a:defRPr/>
            </a:pPr>
            <a:r>
              <a:rPr lang="zh-CN" altLang="en-US" sz="1600" kern="0" dirty="0">
                <a:solidFill>
                  <a:srgbClr val="FFFFFF"/>
                </a:solidFill>
              </a:rPr>
              <a:t>点击输入本栏的具体文字，简明扼要的说明分项内容。</a:t>
            </a:r>
            <a:endParaRPr lang="en-US" altLang="zh-CN" sz="1600" kern="0" dirty="0">
              <a:solidFill>
                <a:srgbClr val="FFFFFF"/>
              </a:solidFill>
            </a:endParaRPr>
          </a:p>
        </p:txBody>
      </p:sp>
      <p:sp>
        <p:nvSpPr>
          <p:cNvPr id="16" name="TextBox 15"/>
          <p:cNvSpPr txBox="1"/>
          <p:nvPr/>
        </p:nvSpPr>
        <p:spPr>
          <a:xfrm>
            <a:off x="4898517" y="4635627"/>
            <a:ext cx="5009816" cy="295466"/>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charset="-122"/>
                <a:ea typeface="微软雅黑" panose="020B0503020204020204" charset="-122"/>
              </a:defRPr>
            </a:lvl1pPr>
          </a:lstStyle>
          <a:p>
            <a:pPr defTabSz="1218565">
              <a:lnSpc>
                <a:spcPct val="120000"/>
              </a:lnSpc>
              <a:defRPr/>
            </a:pPr>
            <a:r>
              <a:rPr lang="zh-CN" altLang="en-US" sz="1600" kern="0" dirty="0">
                <a:solidFill>
                  <a:srgbClr val="FFFFFF"/>
                </a:solidFill>
              </a:rPr>
              <a:t>点击输入本栏的具体文字，简明扼要的说明分项内容。</a:t>
            </a:r>
            <a:endParaRPr lang="en-US" altLang="zh-CN" sz="1600" kern="0" dirty="0">
              <a:solidFill>
                <a:srgbClr val="FFFFFF"/>
              </a:solidFill>
            </a:endParaRPr>
          </a:p>
        </p:txBody>
      </p:sp>
      <p:sp>
        <p:nvSpPr>
          <p:cNvPr id="17" name="圆角矩形 16"/>
          <p:cNvSpPr/>
          <p:nvPr/>
        </p:nvSpPr>
        <p:spPr>
          <a:xfrm>
            <a:off x="4489277" y="5418205"/>
            <a:ext cx="5970255" cy="602154"/>
          </a:xfrm>
          <a:prstGeom prst="roundRect">
            <a:avLst>
              <a:gd name="adj" fmla="val 50000"/>
            </a:avLst>
          </a:prstGeom>
          <a:solidFill>
            <a:srgbClr val="ED7545"/>
          </a:solidFill>
          <a:ln w="25400" cap="flat" cmpd="sng" algn="ctr">
            <a:noFill/>
            <a:prstDash val="solid"/>
          </a:ln>
          <a:effectLst/>
        </p:spPr>
        <p:txBody>
          <a:bodyPr lIns="121880" tIns="60940" rIns="121880" bIns="60940" rtlCol="0" anchor="ctr"/>
          <a:lstStyle/>
          <a:p>
            <a:pPr algn="ctr" defTabSz="1218565">
              <a:defRPr/>
            </a:pPr>
            <a:endParaRPr lang="zh-CN" altLang="en-US" sz="2400" kern="0">
              <a:solidFill>
                <a:srgbClr val="FFFFFF"/>
              </a:solidFill>
              <a:latin typeface="微软雅黑" panose="020B0503020204020204" charset="-122"/>
              <a:ea typeface="微软雅黑" panose="020B0503020204020204" charset="-122"/>
            </a:endParaRPr>
          </a:p>
        </p:txBody>
      </p:sp>
      <p:sp>
        <p:nvSpPr>
          <p:cNvPr id="18" name="TextBox 17"/>
          <p:cNvSpPr txBox="1"/>
          <p:nvPr/>
        </p:nvSpPr>
        <p:spPr>
          <a:xfrm>
            <a:off x="4913831" y="5608156"/>
            <a:ext cx="5009816" cy="295466"/>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charset="-122"/>
                <a:ea typeface="微软雅黑" panose="020B0503020204020204" charset="-122"/>
              </a:defRPr>
            </a:lvl1pPr>
          </a:lstStyle>
          <a:p>
            <a:pPr defTabSz="1218565">
              <a:lnSpc>
                <a:spcPct val="120000"/>
              </a:lnSpc>
              <a:defRPr/>
            </a:pPr>
            <a:r>
              <a:rPr lang="zh-CN" altLang="en-US" sz="1600" kern="0" dirty="0">
                <a:solidFill>
                  <a:srgbClr val="FFFFFF"/>
                </a:solidFill>
              </a:rPr>
              <a:t>点击输入本栏的具体文字，简明扼要的说明分项内容。</a:t>
            </a:r>
            <a:endParaRPr lang="en-US" altLang="zh-CN" sz="1600" kern="0" dirty="0">
              <a:solidFill>
                <a:srgbClr val="FFFFFF"/>
              </a:solidFill>
            </a:endParaRPr>
          </a:p>
        </p:txBody>
      </p:sp>
      <p:sp>
        <p:nvSpPr>
          <p:cNvPr id="19" name="TextBox 18"/>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364">
        <p14:vortex dir="r"/>
      </p:transition>
    </mc:Choice>
    <mc:Fallback>
      <p:transition spd="slow" advTm="63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45"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anim calcmode="lin" valueType="num">
                                      <p:cBhvr>
                                        <p:cTn id="18" dur="2000" fill="hold"/>
                                        <p:tgtEl>
                                          <p:spTgt spid="7"/>
                                        </p:tgtEl>
                                        <p:attrNameLst>
                                          <p:attrName>ppt_w</p:attrName>
                                        </p:attrNameLst>
                                      </p:cBhvr>
                                      <p:tavLst>
                                        <p:tav tm="0" fmla="#ppt_w*sin(2.5*pi*$)">
                                          <p:val>
                                            <p:fltVal val="0"/>
                                          </p:val>
                                        </p:tav>
                                        <p:tav tm="100000">
                                          <p:val>
                                            <p:fltVal val="1"/>
                                          </p:val>
                                        </p:tav>
                                      </p:tavLst>
                                    </p:anim>
                                    <p:anim calcmode="lin" valueType="num">
                                      <p:cBhvr>
                                        <p:cTn id="19" dur="2000" fill="hold"/>
                                        <p:tgtEl>
                                          <p:spTgt spid="7"/>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anim calcmode="lin" valueType="num">
                                      <p:cBhvr>
                                        <p:cTn id="23" dur="2000" fill="hold"/>
                                        <p:tgtEl>
                                          <p:spTgt spid="6"/>
                                        </p:tgtEl>
                                        <p:attrNameLst>
                                          <p:attrName>ppt_w</p:attrName>
                                        </p:attrNameLst>
                                      </p:cBhvr>
                                      <p:tavLst>
                                        <p:tav tm="0" fmla="#ppt_w*sin(2.5*pi*$)">
                                          <p:val>
                                            <p:fltVal val="0"/>
                                          </p:val>
                                        </p:tav>
                                        <p:tav tm="100000">
                                          <p:val>
                                            <p:fltVal val="1"/>
                                          </p:val>
                                        </p:tav>
                                      </p:tavLst>
                                    </p:anim>
                                    <p:anim calcmode="lin" valueType="num">
                                      <p:cBhvr>
                                        <p:cTn id="24" dur="2000" fill="hold"/>
                                        <p:tgtEl>
                                          <p:spTgt spid="6"/>
                                        </p:tgtEl>
                                        <p:attrNameLst>
                                          <p:attrName>ppt_h</p:attrName>
                                        </p:attrNameLst>
                                      </p:cBhvr>
                                      <p:tavLst>
                                        <p:tav tm="0">
                                          <p:val>
                                            <p:strVal val="#ppt_h"/>
                                          </p:val>
                                        </p:tav>
                                        <p:tav tm="100000">
                                          <p:val>
                                            <p:strVal val="#ppt_h"/>
                                          </p:val>
                                        </p:tav>
                                      </p:tavLst>
                                    </p:anim>
                                  </p:childTnLst>
                                </p:cTn>
                              </p:par>
                            </p:childTnLst>
                          </p:cTn>
                        </p:par>
                        <p:par>
                          <p:cTn id="25" fill="hold">
                            <p:stCondLst>
                              <p:cond delay="3000"/>
                            </p:stCondLst>
                            <p:childTnLst>
                              <p:par>
                                <p:cTn id="26" presetID="16" presetClass="entr" presetSubtype="26"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Horizontal)">
                                      <p:cBhvr>
                                        <p:cTn id="28" dur="500"/>
                                        <p:tgtEl>
                                          <p:spTgt spid="9"/>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500"/>
                                        <p:tgtEl>
                                          <p:spTgt spid="15"/>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left)">
                                      <p:cBhvr>
                                        <p:cTn id="56" dur="500"/>
                                        <p:tgtEl>
                                          <p:spTgt spid="16"/>
                                        </p:tgtEl>
                                      </p:cBhvr>
                                    </p:animEffect>
                                  </p:childTnLst>
                                </p:cTn>
                              </p:par>
                            </p:childTnLst>
                          </p:cTn>
                        </p:par>
                        <p:par>
                          <p:cTn id="57" fill="hold">
                            <p:stCondLst>
                              <p:cond delay="5500"/>
                            </p:stCondLst>
                            <p:childTnLst>
                              <p:par>
                                <p:cTn id="58" presetID="22" presetClass="entr" presetSubtype="8"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500"/>
                                        <p:tgtEl>
                                          <p:spTgt spid="17"/>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par>
                                <p:cTn id="64" presetID="22" presetClass="entr" presetSubtype="1" fill="hold" grpId="0" nodeType="withEffect">
                                  <p:stCondLst>
                                    <p:cond delay="0"/>
                                  </p:stCondLst>
                                  <p:iterate type="lt">
                                    <p:tmPct val="10000"/>
                                  </p:iterate>
                                  <p:childTnLst>
                                    <p:set>
                                      <p:cBhvr>
                                        <p:cTn id="65" dur="1" fill="hold">
                                          <p:stCondLst>
                                            <p:cond delay="0"/>
                                          </p:stCondLst>
                                        </p:cTn>
                                        <p:tgtEl>
                                          <p:spTgt spid="19"/>
                                        </p:tgtEl>
                                        <p:attrNameLst>
                                          <p:attrName>style.visibility</p:attrName>
                                        </p:attrNameLst>
                                      </p:cBhvr>
                                      <p:to>
                                        <p:strVal val="visible"/>
                                      </p:to>
                                    </p:set>
                                    <p:animEffect transition="in" filter="wipe(up)">
                                      <p:cBhvr>
                                        <p:cTn id="6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animBg="1"/>
      <p:bldP spid="11" grpId="0" animBg="1"/>
      <p:bldP spid="12" grpId="0" animBg="1"/>
      <p:bldP spid="13" grpId="0"/>
      <p:bldP spid="14" grpId="0"/>
      <p:bldP spid="15" grpId="0"/>
      <p:bldP spid="16" grpId="0"/>
      <p:bldP spid="17" grpId="0" animBg="1"/>
      <p:bldP spid="18"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grpSp>
        <p:nvGrpSpPr>
          <p:cNvPr id="6" name="组合 5"/>
          <p:cNvGrpSpPr/>
          <p:nvPr/>
        </p:nvGrpSpPr>
        <p:grpSpPr>
          <a:xfrm>
            <a:off x="5211086" y="1934025"/>
            <a:ext cx="6047587" cy="3680677"/>
            <a:chOff x="3908823" y="1450182"/>
            <a:chExt cx="4536281" cy="2759869"/>
          </a:xfrm>
        </p:grpSpPr>
        <p:sp>
          <p:nvSpPr>
            <p:cNvPr id="7" name="矩形 5"/>
            <p:cNvSpPr>
              <a:spLocks noChangeArrowheads="1"/>
            </p:cNvSpPr>
            <p:nvPr/>
          </p:nvSpPr>
          <p:spPr bwMode="auto">
            <a:xfrm>
              <a:off x="3908823" y="1450182"/>
              <a:ext cx="4536281" cy="2759869"/>
            </a:xfrm>
            <a:prstGeom prst="rect">
              <a:avLst/>
            </a:prstGeom>
            <a:solidFill>
              <a:srgbClr val="E6E9E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pic>
          <p:nvPicPr>
            <p:cNvPr id="8" name="图片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81721" y="1535906"/>
              <a:ext cx="4364749"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组合 8"/>
          <p:cNvGrpSpPr/>
          <p:nvPr/>
        </p:nvGrpSpPr>
        <p:grpSpPr>
          <a:xfrm>
            <a:off x="883032" y="1934024"/>
            <a:ext cx="1468246" cy="1470366"/>
            <a:chOff x="662360" y="1450182"/>
            <a:chExt cx="1101328" cy="1102519"/>
          </a:xfrm>
        </p:grpSpPr>
        <p:sp>
          <p:nvSpPr>
            <p:cNvPr id="10" name="椭圆 7"/>
            <p:cNvSpPr>
              <a:spLocks noChangeArrowheads="1"/>
            </p:cNvSpPr>
            <p:nvPr/>
          </p:nvSpPr>
          <p:spPr bwMode="auto">
            <a:xfrm>
              <a:off x="662360" y="1450182"/>
              <a:ext cx="1101328" cy="1102519"/>
            </a:xfrm>
            <a:prstGeom prst="ellipse">
              <a:avLst/>
            </a:prstGeom>
            <a:solidFill>
              <a:srgbClr val="E0501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pic>
          <p:nvPicPr>
            <p:cNvPr id="11" name="组合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780" y="1737123"/>
              <a:ext cx="598884" cy="526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组合 11"/>
          <p:cNvGrpSpPr/>
          <p:nvPr/>
        </p:nvGrpSpPr>
        <p:grpSpPr>
          <a:xfrm>
            <a:off x="1023806" y="3888687"/>
            <a:ext cx="3644426" cy="1707332"/>
            <a:chOff x="767954" y="2915841"/>
            <a:chExt cx="2733675" cy="1280203"/>
          </a:xfrm>
        </p:grpSpPr>
        <p:sp>
          <p:nvSpPr>
            <p:cNvPr id="13" name="矩形 12"/>
            <p:cNvSpPr>
              <a:spLocks noChangeArrowheads="1"/>
            </p:cNvSpPr>
            <p:nvPr/>
          </p:nvSpPr>
          <p:spPr bwMode="auto">
            <a:xfrm>
              <a:off x="767954" y="3157538"/>
              <a:ext cx="2733675" cy="1038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500" dirty="0">
                  <a:solidFill>
                    <a:srgbClr val="3B495B"/>
                  </a:solidFill>
                  <a:latin typeface="微软雅黑" panose="020B0503020204020204" charset="-122"/>
                  <a:ea typeface="微软雅黑" panose="020B050302020402020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500" dirty="0">
                <a:solidFill>
                  <a:srgbClr val="3B495B"/>
                </a:solidFill>
                <a:latin typeface="微软雅黑" panose="020B0503020204020204" charset="-122"/>
                <a:ea typeface="微软雅黑" panose="020B0503020204020204" charset="-122"/>
                <a:sym typeface="Arial" panose="020B0604020202020204" pitchFamily="34" charset="0"/>
              </a:endParaRPr>
            </a:p>
          </p:txBody>
        </p:sp>
        <p:sp>
          <p:nvSpPr>
            <p:cNvPr id="14" name="TextBox 13"/>
            <p:cNvSpPr txBox="1">
              <a:spLocks noChangeArrowheads="1"/>
            </p:cNvSpPr>
            <p:nvPr/>
          </p:nvSpPr>
          <p:spPr bwMode="auto">
            <a:xfrm>
              <a:off x="767954" y="2915841"/>
              <a:ext cx="2064544"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dirty="0">
                  <a:solidFill>
                    <a:srgbClr val="3B495B"/>
                  </a:solidFill>
                  <a:latin typeface="Arial" panose="020B0604020202020204" pitchFamily="34" charset="0"/>
                  <a:ea typeface="微软雅黑" panose="020B0503020204020204" charset="-122"/>
                  <a:sym typeface="Arial" panose="020B0604020202020204" pitchFamily="34" charset="0"/>
                </a:rPr>
                <a:t>单击编辑标题</a:t>
              </a:r>
              <a:endParaRPr lang="en-US" altLang="zh-CN" sz="1600" dirty="0">
                <a:solidFill>
                  <a:srgbClr val="3B495B"/>
                </a:solidFill>
                <a:latin typeface="Arial" panose="020B0604020202020204" pitchFamily="34" charset="0"/>
                <a:ea typeface="微软雅黑" panose="020B0503020204020204" charset="-122"/>
                <a:sym typeface="Arial" panose="020B0604020202020204" pitchFamily="34" charset="0"/>
              </a:endParaRPr>
            </a:p>
          </p:txBody>
        </p:sp>
      </p:grpSp>
      <p:sp>
        <p:nvSpPr>
          <p:cNvPr id="15" name="TextBox 14"/>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4719">
        <p14:vortex dir="r"/>
      </p:transition>
    </mc:Choice>
    <mc:Fallback>
      <p:transition spd="slow" advTm="47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2"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p:tgtEl>
                                          <p:spTgt spid="6"/>
                                        </p:tgtEl>
                                        <p:attrNameLst>
                                          <p:attrName>ppt_x</p:attrName>
                                        </p:attrNameLst>
                                      </p:cBhvr>
                                      <p:tavLst>
                                        <p:tav tm="0">
                                          <p:val>
                                            <p:strVal val="#ppt_x+#ppt_w*1.125000"/>
                                          </p:val>
                                        </p:tav>
                                        <p:tav tm="100000">
                                          <p:val>
                                            <p:strVal val="#ppt_x"/>
                                          </p:val>
                                        </p:tav>
                                      </p:tavLst>
                                    </p:anim>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9"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par>
                                <p:cTn id="31" presetID="22" presetClass="entr" presetSubtype="1" fill="hold" grpId="0" nodeType="withEffect">
                                  <p:stCondLst>
                                    <p:cond delay="0"/>
                                  </p:stCondLst>
                                  <p:iterate type="lt">
                                    <p:tmPct val="10000"/>
                                  </p:iterate>
                                  <p:childTnLst>
                                    <p:set>
                                      <p:cBhvr>
                                        <p:cTn id="32" dur="1" fill="hold">
                                          <p:stCondLst>
                                            <p:cond delay="0"/>
                                          </p:stCondLst>
                                        </p:cTn>
                                        <p:tgtEl>
                                          <p:spTgt spid="15"/>
                                        </p:tgtEl>
                                        <p:attrNameLst>
                                          <p:attrName>style.visibility</p:attrName>
                                        </p:attrNameLst>
                                      </p:cBhvr>
                                      <p:to>
                                        <p:strVal val="visible"/>
                                      </p:to>
                                    </p:set>
                                    <p:animEffect transition="in" filter="wipe(up)">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sp>
        <p:nvSpPr>
          <p:cNvPr id="4" name="TextBox 3"/>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grpSp>
        <p:nvGrpSpPr>
          <p:cNvPr id="5" name="组合 4"/>
          <p:cNvGrpSpPr/>
          <p:nvPr/>
        </p:nvGrpSpPr>
        <p:grpSpPr bwMode="auto">
          <a:xfrm>
            <a:off x="558327" y="2857717"/>
            <a:ext cx="6716713" cy="6307138"/>
            <a:chOff x="899592" y="1659012"/>
            <a:chExt cx="5038725" cy="4729162"/>
          </a:xfrm>
        </p:grpSpPr>
        <p:sp>
          <p:nvSpPr>
            <p:cNvPr id="6" name="椭圆 18"/>
            <p:cNvSpPr/>
            <p:nvPr/>
          </p:nvSpPr>
          <p:spPr bwMode="auto">
            <a:xfrm>
              <a:off x="3058706" y="3819452"/>
              <a:ext cx="719307" cy="364239"/>
            </a:xfrm>
            <a:custGeom>
              <a:avLst/>
              <a:gdLst/>
              <a:ahLst/>
              <a:cxnLst/>
              <a:rect l="l" t="t" r="r" b="b"/>
              <a:pathLst>
                <a:path w="720000" h="363666">
                  <a:moveTo>
                    <a:pt x="360000" y="0"/>
                  </a:moveTo>
                  <a:cubicBezTo>
                    <a:pt x="558823" y="0"/>
                    <a:pt x="720000" y="161177"/>
                    <a:pt x="720000" y="360000"/>
                  </a:cubicBezTo>
                  <a:lnTo>
                    <a:pt x="719631" y="363666"/>
                  </a:lnTo>
                  <a:lnTo>
                    <a:pt x="370" y="363666"/>
                  </a:lnTo>
                  <a:cubicBezTo>
                    <a:pt x="6" y="362448"/>
                    <a:pt x="0" y="361225"/>
                    <a:pt x="0" y="360000"/>
                  </a:cubicBezTo>
                  <a:cubicBezTo>
                    <a:pt x="0" y="161177"/>
                    <a:pt x="161177" y="0"/>
                    <a:pt x="360000" y="0"/>
                  </a:cubicBezTo>
                  <a:close/>
                </a:path>
              </a:pathLst>
            </a:custGeom>
            <a:solidFill>
              <a:schemeClr val="tx1">
                <a:lumMod val="50000"/>
                <a:lumOff val="50000"/>
              </a:schemeClr>
            </a:solidFill>
            <a:ln w="3175" cap="flat" cmpd="sng" algn="ctr">
              <a:noFill/>
              <a:prstDash val="solid"/>
            </a:ln>
            <a:effectLst/>
          </p:spPr>
          <p:txBody>
            <a:bodyPr lIns="0" rIns="0" anchor="ctr"/>
            <a:lstStyle/>
            <a:p>
              <a:pPr algn="ctr" fontAlgn="auto">
                <a:lnSpc>
                  <a:spcPct val="120000"/>
                </a:lnSpc>
                <a:spcBef>
                  <a:spcPts val="800"/>
                </a:spcBef>
                <a:spcAft>
                  <a:spcPts val="800"/>
                </a:spcAft>
                <a:buFontTx/>
                <a:buNone/>
                <a:defRPr/>
              </a:pPr>
              <a:r>
                <a:rPr lang="zh-CN" altLang="en-US" sz="1900" b="1" kern="0" dirty="0">
                  <a:solidFill>
                    <a:schemeClr val="bg1"/>
                  </a:solidFill>
                  <a:latin typeface="微软雅黑" panose="020B0503020204020204" charset="-122"/>
                  <a:ea typeface="微软雅黑" panose="020B0503020204020204" charset="-122"/>
                </a:rPr>
                <a:t>文本</a:t>
              </a:r>
              <a:endParaRPr lang="zh-CN" altLang="en-US" sz="1900" b="1" kern="0" dirty="0">
                <a:solidFill>
                  <a:schemeClr val="bg1"/>
                </a:solidFill>
                <a:latin typeface="微软雅黑" panose="020B0503020204020204" charset="-122"/>
                <a:ea typeface="微软雅黑" panose="020B0503020204020204" charset="-122"/>
              </a:endParaRPr>
            </a:p>
          </p:txBody>
        </p:sp>
        <p:grpSp>
          <p:nvGrpSpPr>
            <p:cNvPr id="7" name="组合 4"/>
            <p:cNvGrpSpPr/>
            <p:nvPr/>
          </p:nvGrpSpPr>
          <p:grpSpPr bwMode="auto">
            <a:xfrm>
              <a:off x="2339494" y="3098008"/>
              <a:ext cx="2159454" cy="1852993"/>
              <a:chOff x="3859616" y="2360787"/>
              <a:chExt cx="2160000" cy="1852591"/>
            </a:xfrm>
          </p:grpSpPr>
          <p:sp>
            <p:nvSpPr>
              <p:cNvPr id="14" name="同心圆 15"/>
              <p:cNvSpPr/>
              <p:nvPr/>
            </p:nvSpPr>
            <p:spPr>
              <a:xfrm>
                <a:off x="3859520" y="2359704"/>
                <a:ext cx="2159659" cy="1086531"/>
              </a:xfrm>
              <a:custGeom>
                <a:avLst/>
                <a:gdLst/>
                <a:ahLst/>
                <a:cxnLst/>
                <a:rect l="l" t="t" r="r" b="b"/>
                <a:pathLst>
                  <a:path w="2160000" h="1084663">
                    <a:moveTo>
                      <a:pt x="1080000" y="0"/>
                    </a:moveTo>
                    <a:cubicBezTo>
                      <a:pt x="1676468" y="0"/>
                      <a:pt x="2160000" y="483532"/>
                      <a:pt x="2160000" y="1080000"/>
                    </a:cubicBezTo>
                    <a:lnTo>
                      <a:pt x="2159765" y="1084663"/>
                    </a:lnTo>
                    <a:lnTo>
                      <a:pt x="1619530" y="1084663"/>
                    </a:lnTo>
                    <a:cubicBezTo>
                      <a:pt x="1619994" y="1083113"/>
                      <a:pt x="1620000" y="1081557"/>
                      <a:pt x="1620000" y="1080000"/>
                    </a:cubicBezTo>
                    <a:cubicBezTo>
                      <a:pt x="1620000" y="781766"/>
                      <a:pt x="1378234" y="540000"/>
                      <a:pt x="1080000" y="540000"/>
                    </a:cubicBezTo>
                    <a:cubicBezTo>
                      <a:pt x="781766" y="540000"/>
                      <a:pt x="540000" y="781766"/>
                      <a:pt x="540000" y="1080000"/>
                    </a:cubicBezTo>
                    <a:lnTo>
                      <a:pt x="540470" y="1084663"/>
                    </a:lnTo>
                    <a:lnTo>
                      <a:pt x="236" y="1084663"/>
                    </a:lnTo>
                    <a:cubicBezTo>
                      <a:pt x="3" y="1083110"/>
                      <a:pt x="0" y="1081556"/>
                      <a:pt x="0" y="1080000"/>
                    </a:cubicBezTo>
                    <a:cubicBezTo>
                      <a:pt x="0" y="483532"/>
                      <a:pt x="483532" y="0"/>
                      <a:pt x="1080000" y="0"/>
                    </a:cubicBezTo>
                    <a:close/>
                  </a:path>
                </a:pathLst>
              </a:custGeom>
              <a:solidFill>
                <a:schemeClr val="accent2"/>
              </a:solidFill>
              <a:ln w="3175" cap="flat" cmpd="sng" algn="ctr">
                <a:noFill/>
                <a:prstDash val="solid"/>
              </a:ln>
              <a:effectLst/>
            </p:spPr>
            <p:txBody>
              <a:bodyPr spcFirstLastPara="1" lIns="0" rIns="0" anchor="ctr">
                <a:prstTxWarp prst="textArchUp">
                  <a:avLst>
                    <a:gd name="adj" fmla="val 10748910"/>
                  </a:avLst>
                </a:prstTxWarp>
              </a:bodyPr>
              <a:lstStyle/>
              <a:p>
                <a:pPr algn="ctr" fontAlgn="auto">
                  <a:lnSpc>
                    <a:spcPct val="120000"/>
                  </a:lnSpc>
                  <a:spcBef>
                    <a:spcPts val="800"/>
                  </a:spcBef>
                  <a:spcAft>
                    <a:spcPts val="800"/>
                  </a:spcAft>
                  <a:buFontTx/>
                  <a:buNone/>
                  <a:defRPr/>
                </a:pPr>
                <a:endParaRPr lang="zh-CN" altLang="en-US" kern="0">
                  <a:solidFill>
                    <a:schemeClr val="bg1"/>
                  </a:solidFill>
                  <a:latin typeface="微软雅黑" panose="020B0503020204020204" charset="-122"/>
                  <a:ea typeface="微软雅黑" panose="020B0503020204020204" charset="-122"/>
                </a:endParaRPr>
              </a:p>
            </p:txBody>
          </p:sp>
          <p:sp>
            <p:nvSpPr>
              <p:cNvPr id="15" name="矩形 14"/>
              <p:cNvSpPr/>
              <p:nvPr/>
            </p:nvSpPr>
            <p:spPr>
              <a:xfrm>
                <a:off x="4166161" y="2667000"/>
                <a:ext cx="1546378" cy="1546378"/>
              </a:xfrm>
              <a:prstGeom prst="rect">
                <a:avLst/>
              </a:prstGeom>
              <a:noFill/>
              <a:ln w="25400" cap="flat" cmpd="sng" algn="ctr">
                <a:noFill/>
                <a:prstDash val="solid"/>
              </a:ln>
              <a:effectLst/>
            </p:spPr>
            <p:txBody>
              <a:bodyPr spcFirstLastPara="1" anchor="ctr">
                <a:prstTxWarp prst="textArchUp">
                  <a:avLst/>
                </a:prstTxWarp>
              </a:bodyPr>
              <a:lstStyle/>
              <a:p>
                <a:pPr algn="ctr" fontAlgn="auto">
                  <a:spcBef>
                    <a:spcPts val="0"/>
                  </a:spcBef>
                  <a:spcAft>
                    <a:spcPts val="0"/>
                  </a:spcAft>
                  <a:buFontTx/>
                  <a:buNone/>
                  <a:defRPr/>
                </a:pPr>
                <a:r>
                  <a:rPr lang="zh-CN" altLang="en-US" sz="1700" kern="0" dirty="0">
                    <a:solidFill>
                      <a:schemeClr val="bg1"/>
                    </a:solidFill>
                    <a:latin typeface="微软雅黑" panose="020B0503020204020204" charset="-122"/>
                    <a:ea typeface="微软雅黑" panose="020B0503020204020204" charset="-122"/>
                  </a:rPr>
                  <a:t>单击此处添加文本</a:t>
                </a:r>
                <a:endParaRPr lang="zh-CN" altLang="en-US" sz="1700" kern="0" dirty="0">
                  <a:solidFill>
                    <a:schemeClr val="bg1"/>
                  </a:solidFill>
                  <a:latin typeface="微软雅黑" panose="020B0503020204020204" charset="-122"/>
                  <a:ea typeface="微软雅黑" panose="020B0503020204020204" charset="-122"/>
                </a:endParaRPr>
              </a:p>
            </p:txBody>
          </p:sp>
        </p:grpSp>
        <p:grpSp>
          <p:nvGrpSpPr>
            <p:cNvPr id="8" name="组合 7"/>
            <p:cNvGrpSpPr/>
            <p:nvPr/>
          </p:nvGrpSpPr>
          <p:grpSpPr bwMode="auto">
            <a:xfrm>
              <a:off x="1618614" y="2378250"/>
              <a:ext cx="3599089" cy="3303007"/>
              <a:chOff x="3138554" y="1641185"/>
              <a:chExt cx="3600000" cy="3302290"/>
            </a:xfrm>
          </p:grpSpPr>
          <p:sp>
            <p:nvSpPr>
              <p:cNvPr id="12" name="同心圆 14"/>
              <p:cNvSpPr/>
              <p:nvPr/>
            </p:nvSpPr>
            <p:spPr>
              <a:xfrm>
                <a:off x="3138839" y="1640903"/>
                <a:ext cx="3599830" cy="1804141"/>
              </a:xfrm>
              <a:custGeom>
                <a:avLst/>
                <a:gdLst/>
                <a:ahLst/>
                <a:cxnLst/>
                <a:rect l="l" t="t" r="r" b="b"/>
                <a:pathLst>
                  <a:path w="3600000" h="1804264">
                    <a:moveTo>
                      <a:pt x="1800000" y="0"/>
                    </a:moveTo>
                    <a:cubicBezTo>
                      <a:pt x="2794113" y="0"/>
                      <a:pt x="3600000" y="805887"/>
                      <a:pt x="3600000" y="1800000"/>
                    </a:cubicBezTo>
                    <a:lnTo>
                      <a:pt x="3599785" y="1804264"/>
                    </a:lnTo>
                    <a:lnTo>
                      <a:pt x="3058885" y="1804264"/>
                    </a:lnTo>
                    <a:cubicBezTo>
                      <a:pt x="3059098" y="1802844"/>
                      <a:pt x="3059100" y="1801422"/>
                      <a:pt x="3059100" y="1800000"/>
                    </a:cubicBezTo>
                    <a:cubicBezTo>
                      <a:pt x="3059100" y="1104618"/>
                      <a:pt x="2495382" y="540900"/>
                      <a:pt x="1800000" y="540900"/>
                    </a:cubicBezTo>
                    <a:cubicBezTo>
                      <a:pt x="1104618" y="540900"/>
                      <a:pt x="540900" y="1104618"/>
                      <a:pt x="540900" y="1800000"/>
                    </a:cubicBezTo>
                    <a:lnTo>
                      <a:pt x="541115" y="1804264"/>
                    </a:lnTo>
                    <a:lnTo>
                      <a:pt x="215" y="1804264"/>
                    </a:lnTo>
                    <a:cubicBezTo>
                      <a:pt x="2" y="1802844"/>
                      <a:pt x="0" y="1801422"/>
                      <a:pt x="0" y="1800000"/>
                    </a:cubicBezTo>
                    <a:cubicBezTo>
                      <a:pt x="0" y="805887"/>
                      <a:pt x="805887" y="0"/>
                      <a:pt x="1800000" y="0"/>
                    </a:cubicBezTo>
                    <a:close/>
                  </a:path>
                </a:pathLst>
              </a:custGeom>
              <a:solidFill>
                <a:schemeClr val="tx1">
                  <a:lumMod val="50000"/>
                  <a:lumOff val="50000"/>
                </a:schemeClr>
              </a:solidFill>
              <a:ln w="25400" cap="flat" cmpd="sng" algn="ctr">
                <a:noFill/>
                <a:prstDash val="solid"/>
              </a:ln>
              <a:effectLst/>
            </p:spPr>
            <p:txBody>
              <a:bodyPr lIns="0" rIns="0" anchor="ctr"/>
              <a:lstStyle/>
              <a:p>
                <a:pPr marL="243205" indent="-243205" fontAlgn="auto">
                  <a:lnSpc>
                    <a:spcPct val="120000"/>
                  </a:lnSpc>
                  <a:spcBef>
                    <a:spcPts val="800"/>
                  </a:spcBef>
                  <a:spcAft>
                    <a:spcPts val="800"/>
                  </a:spcAft>
                  <a:buFont typeface="Arial" panose="020B0604020202020204" pitchFamily="34" charset="0"/>
                  <a:buChar char="•"/>
                  <a:defRPr/>
                </a:pPr>
                <a:endParaRPr lang="zh-CN" altLang="en-US" sz="1900" kern="0">
                  <a:solidFill>
                    <a:schemeClr val="bg1"/>
                  </a:solidFill>
                  <a:latin typeface="微软雅黑" panose="020B0503020204020204" charset="-122"/>
                  <a:ea typeface="微软雅黑" panose="020B0503020204020204" charset="-122"/>
                </a:endParaRPr>
              </a:p>
            </p:txBody>
          </p:sp>
          <p:sp>
            <p:nvSpPr>
              <p:cNvPr id="13" name="矩形 12"/>
              <p:cNvSpPr/>
              <p:nvPr/>
            </p:nvSpPr>
            <p:spPr>
              <a:xfrm>
                <a:off x="3436064" y="1936903"/>
                <a:ext cx="3006572" cy="3006572"/>
              </a:xfrm>
              <a:prstGeom prst="rect">
                <a:avLst/>
              </a:prstGeom>
              <a:noFill/>
              <a:ln w="25400" cap="flat" cmpd="sng" algn="ctr">
                <a:noFill/>
                <a:prstDash val="solid"/>
              </a:ln>
              <a:effectLst/>
            </p:spPr>
            <p:txBody>
              <a:bodyPr spcFirstLastPara="1" anchor="ctr">
                <a:prstTxWarp prst="textArchUp">
                  <a:avLst/>
                </a:prstTxWarp>
              </a:bodyPr>
              <a:lstStyle/>
              <a:p>
                <a:pPr algn="ctr" fontAlgn="auto">
                  <a:spcBef>
                    <a:spcPts val="0"/>
                  </a:spcBef>
                  <a:spcAft>
                    <a:spcPts val="0"/>
                  </a:spcAft>
                  <a:buFontTx/>
                  <a:buNone/>
                  <a:defRPr/>
                </a:pPr>
                <a:r>
                  <a:rPr lang="zh-CN" altLang="en-US" sz="1700" kern="0" dirty="0">
                    <a:solidFill>
                      <a:schemeClr val="bg1"/>
                    </a:solidFill>
                    <a:latin typeface="微软雅黑" panose="020B0503020204020204" charset="-122"/>
                    <a:ea typeface="微软雅黑" panose="020B0503020204020204" charset="-122"/>
                  </a:rPr>
                  <a:t>此处添加文本，此处添加文本</a:t>
                </a:r>
                <a:endParaRPr lang="zh-CN" altLang="en-US" sz="1700" kern="0" dirty="0">
                  <a:solidFill>
                    <a:schemeClr val="bg1"/>
                  </a:solidFill>
                  <a:latin typeface="微软雅黑" panose="020B0503020204020204" charset="-122"/>
                  <a:ea typeface="微软雅黑" panose="020B0503020204020204" charset="-122"/>
                </a:endParaRPr>
              </a:p>
            </p:txBody>
          </p:sp>
        </p:grpSp>
        <p:grpSp>
          <p:nvGrpSpPr>
            <p:cNvPr id="9" name="组合 543"/>
            <p:cNvGrpSpPr/>
            <p:nvPr/>
          </p:nvGrpSpPr>
          <p:grpSpPr bwMode="auto">
            <a:xfrm>
              <a:off x="899592" y="1659012"/>
              <a:ext cx="5038725" cy="4729162"/>
              <a:chOff x="2419350" y="922103"/>
              <a:chExt cx="5040000" cy="4728135"/>
            </a:xfrm>
          </p:grpSpPr>
          <p:sp>
            <p:nvSpPr>
              <p:cNvPr id="10" name="同心圆 2"/>
              <p:cNvSpPr/>
              <p:nvPr/>
            </p:nvSpPr>
            <p:spPr>
              <a:xfrm>
                <a:off x="2419350" y="922103"/>
                <a:ext cx="5040000" cy="2524132"/>
              </a:xfrm>
              <a:custGeom>
                <a:avLst/>
                <a:gdLst/>
                <a:ahLst/>
                <a:cxnLst/>
                <a:rect l="l" t="t" r="r" b="b"/>
                <a:pathLst>
                  <a:path w="5040000" h="2523347">
                    <a:moveTo>
                      <a:pt x="2520000" y="0"/>
                    </a:moveTo>
                    <a:cubicBezTo>
                      <a:pt x="3911758" y="0"/>
                      <a:pt x="5040000" y="1128242"/>
                      <a:pt x="5040000" y="2520000"/>
                    </a:cubicBezTo>
                    <a:lnTo>
                      <a:pt x="5039831" y="2523347"/>
                    </a:lnTo>
                    <a:lnTo>
                      <a:pt x="4496065" y="2523347"/>
                    </a:lnTo>
                    <a:cubicBezTo>
                      <a:pt x="4496233" y="2522232"/>
                      <a:pt x="4496234" y="2521116"/>
                      <a:pt x="4496234" y="2520000"/>
                    </a:cubicBezTo>
                    <a:cubicBezTo>
                      <a:pt x="4496234" y="1428556"/>
                      <a:pt x="3611444" y="543766"/>
                      <a:pt x="2520000" y="543766"/>
                    </a:cubicBezTo>
                    <a:cubicBezTo>
                      <a:pt x="1428556" y="543766"/>
                      <a:pt x="543766" y="1428556"/>
                      <a:pt x="543766" y="2520000"/>
                    </a:cubicBezTo>
                    <a:lnTo>
                      <a:pt x="543935" y="2523347"/>
                    </a:lnTo>
                    <a:lnTo>
                      <a:pt x="169" y="2523347"/>
                    </a:lnTo>
                    <a:cubicBezTo>
                      <a:pt x="1" y="2522232"/>
                      <a:pt x="0" y="2521116"/>
                      <a:pt x="0" y="2520000"/>
                    </a:cubicBezTo>
                    <a:cubicBezTo>
                      <a:pt x="0" y="1128242"/>
                      <a:pt x="1128242" y="0"/>
                      <a:pt x="2520000" y="0"/>
                    </a:cubicBezTo>
                    <a:close/>
                  </a:path>
                </a:pathLst>
              </a:custGeom>
              <a:solidFill>
                <a:schemeClr val="accent2"/>
              </a:solidFill>
              <a:ln w="3175" cap="flat" cmpd="sng" algn="ctr">
                <a:noFill/>
                <a:prstDash val="solid"/>
              </a:ln>
              <a:effectLst/>
            </p:spPr>
            <p:txBody>
              <a:bodyPr anchor="ctr"/>
              <a:lstStyle/>
              <a:p>
                <a:pPr algn="ctr" fontAlgn="auto">
                  <a:lnSpc>
                    <a:spcPct val="120000"/>
                  </a:lnSpc>
                  <a:spcBef>
                    <a:spcPts val="0"/>
                  </a:spcBef>
                  <a:spcAft>
                    <a:spcPts val="0"/>
                  </a:spcAft>
                  <a:buFontTx/>
                  <a:buNone/>
                  <a:defRPr/>
                </a:pPr>
                <a:endParaRPr lang="zh-CN" altLang="en-US" sz="1600" kern="0">
                  <a:solidFill>
                    <a:schemeClr val="bg1"/>
                  </a:solidFill>
                  <a:latin typeface="微软雅黑" panose="020B0503020204020204" charset="-122"/>
                  <a:ea typeface="微软雅黑" panose="020B0503020204020204" charset="-122"/>
                </a:endParaRPr>
              </a:p>
            </p:txBody>
          </p:sp>
          <p:sp>
            <p:nvSpPr>
              <p:cNvPr id="11" name="矩形 10"/>
              <p:cNvSpPr/>
              <p:nvPr/>
            </p:nvSpPr>
            <p:spPr>
              <a:xfrm>
                <a:off x="2731214" y="1233966"/>
                <a:ext cx="4416272" cy="4416272"/>
              </a:xfrm>
              <a:prstGeom prst="rect">
                <a:avLst/>
              </a:prstGeom>
              <a:noFill/>
              <a:ln w="25400" cap="flat" cmpd="sng" algn="ctr">
                <a:noFill/>
                <a:prstDash val="solid"/>
              </a:ln>
              <a:effectLst/>
            </p:spPr>
            <p:txBody>
              <a:bodyPr spcFirstLastPara="1" anchor="ctr">
                <a:prstTxWarp prst="textArchUp">
                  <a:avLst/>
                </a:prstTxWarp>
              </a:bodyPr>
              <a:lstStyle/>
              <a:p>
                <a:pPr algn="ctr" fontAlgn="auto">
                  <a:spcBef>
                    <a:spcPts val="0"/>
                  </a:spcBef>
                  <a:spcAft>
                    <a:spcPts val="0"/>
                  </a:spcAft>
                  <a:buFontTx/>
                  <a:buNone/>
                  <a:defRPr/>
                </a:pPr>
                <a:r>
                  <a:rPr lang="zh-CN" altLang="en-US" sz="1700" kern="0" dirty="0">
                    <a:solidFill>
                      <a:schemeClr val="bg1"/>
                    </a:solidFill>
                    <a:latin typeface="微软雅黑" panose="020B0503020204020204" charset="-122"/>
                    <a:ea typeface="微软雅黑" panose="020B0503020204020204" charset="-122"/>
                  </a:rPr>
                  <a:t>单击此处添加文本，单击此处添加文本</a:t>
                </a:r>
                <a:endParaRPr lang="zh-CN" altLang="en-US" sz="1700" kern="0" dirty="0">
                  <a:solidFill>
                    <a:schemeClr val="bg1"/>
                  </a:solidFill>
                  <a:latin typeface="微软雅黑" panose="020B0503020204020204" charset="-122"/>
                  <a:ea typeface="微软雅黑" panose="020B0503020204020204" charset="-122"/>
                </a:endParaRPr>
              </a:p>
            </p:txBody>
          </p:sp>
        </p:grpSp>
      </p:grpSp>
      <p:sp>
        <p:nvSpPr>
          <p:cNvPr id="16" name="AutoShape 7"/>
          <p:cNvSpPr/>
          <p:nvPr/>
        </p:nvSpPr>
        <p:spPr bwMode="auto">
          <a:xfrm>
            <a:off x="7698902" y="5088155"/>
            <a:ext cx="4859338" cy="741362"/>
          </a:xfrm>
          <a:prstGeom prst="accentCallout2">
            <a:avLst>
              <a:gd name="adj1" fmla="val 18750"/>
              <a:gd name="adj2" fmla="val -2421"/>
              <a:gd name="adj3" fmla="val 18750"/>
              <a:gd name="adj4" fmla="val -12097"/>
              <a:gd name="adj5" fmla="val 104426"/>
              <a:gd name="adj6" fmla="val -73236"/>
            </a:avLst>
          </a:prstGeom>
          <a:noFill/>
          <a:ln w="9525">
            <a:solidFill>
              <a:srgbClr val="9482E7"/>
            </a:solidFill>
            <a:miter lim="800000"/>
            <a:headEnd type="diamond" w="med" len="med"/>
            <a:tailEnd type="diamond" w="med" len="med"/>
          </a:ln>
        </p:spPr>
        <p:txBody>
          <a:bodyPr lIns="121917" tIns="60958" rIns="121917" bIns="60958" anchor="ctr"/>
          <a:lstStyle/>
          <a:p>
            <a:pPr fontAlgn="auto">
              <a:spcBef>
                <a:spcPct val="50000"/>
              </a:spcBef>
              <a:spcAft>
                <a:spcPts val="0"/>
              </a:spcAft>
              <a:buFontTx/>
              <a:buNone/>
              <a:defRPr/>
            </a:pPr>
            <a:r>
              <a:rPr lang="zh-CN" altLang="en-US" sz="1500" kern="0" dirty="0">
                <a:solidFill>
                  <a:schemeClr val="tx1">
                    <a:lumMod val="50000"/>
                    <a:lumOff val="50000"/>
                  </a:schemeClr>
                </a:solidFill>
                <a:latin typeface="微软雅黑" panose="020B0503020204020204" charset="-122"/>
                <a:ea typeface="微软雅黑" panose="020B0503020204020204" charset="-122"/>
              </a:rPr>
              <a:t>这里输入文本这里输入文本</a:t>
            </a:r>
            <a:endParaRPr lang="en-US" altLang="zh-CN" sz="1500" kern="0" dirty="0">
              <a:solidFill>
                <a:schemeClr val="tx1">
                  <a:lumMod val="50000"/>
                  <a:lumOff val="50000"/>
                </a:schemeClr>
              </a:solidFill>
              <a:latin typeface="微软雅黑" panose="020B0503020204020204" charset="-122"/>
              <a:ea typeface="微软雅黑" panose="020B0503020204020204" charset="-122"/>
            </a:endParaRPr>
          </a:p>
          <a:p>
            <a:pPr fontAlgn="auto">
              <a:spcBef>
                <a:spcPct val="50000"/>
              </a:spcBef>
              <a:spcAft>
                <a:spcPts val="0"/>
              </a:spcAft>
              <a:buFontTx/>
              <a:buNone/>
              <a:defRPr/>
            </a:pPr>
            <a:r>
              <a:rPr lang="zh-CN" altLang="en-US" sz="1500" kern="0" dirty="0">
                <a:solidFill>
                  <a:schemeClr val="tx1">
                    <a:lumMod val="50000"/>
                    <a:lumOff val="50000"/>
                  </a:schemeClr>
                </a:solidFill>
                <a:latin typeface="微软雅黑" panose="020B0503020204020204" charset="-122"/>
                <a:ea typeface="微软雅黑" panose="020B0503020204020204" charset="-122"/>
              </a:rPr>
              <a:t>这里输入文本这里输入文本</a:t>
            </a:r>
            <a:endParaRPr lang="en-US" altLang="zh-CN" sz="1500" kern="0" dirty="0">
              <a:solidFill>
                <a:schemeClr val="tx1">
                  <a:lumMod val="50000"/>
                  <a:lumOff val="50000"/>
                </a:schemeClr>
              </a:solidFill>
              <a:latin typeface="微软雅黑" panose="020B0503020204020204" charset="-122"/>
              <a:ea typeface="微软雅黑" panose="020B0503020204020204" charset="-122"/>
            </a:endParaRPr>
          </a:p>
        </p:txBody>
      </p:sp>
      <p:sp>
        <p:nvSpPr>
          <p:cNvPr id="17" name="AutoShape 8"/>
          <p:cNvSpPr/>
          <p:nvPr/>
        </p:nvSpPr>
        <p:spPr bwMode="gray">
          <a:xfrm>
            <a:off x="7230590" y="3972142"/>
            <a:ext cx="4751387" cy="741363"/>
          </a:xfrm>
          <a:prstGeom prst="accentCallout2">
            <a:avLst>
              <a:gd name="adj1" fmla="val 18750"/>
              <a:gd name="adj2" fmla="val -2241"/>
              <a:gd name="adj3" fmla="val 18750"/>
              <a:gd name="adj4" fmla="val -13444"/>
              <a:gd name="adj5" fmla="val 148958"/>
              <a:gd name="adj6" fmla="val -58356"/>
            </a:avLst>
          </a:prstGeom>
          <a:noFill/>
          <a:ln w="9525">
            <a:solidFill>
              <a:srgbClr val="EBCDE2"/>
            </a:solidFill>
            <a:miter lim="800000"/>
            <a:headEnd type="diamond" w="med" len="med"/>
            <a:tailEnd type="diamond" w="med" len="med"/>
          </a:ln>
        </p:spPr>
        <p:txBody>
          <a:bodyPr lIns="121917" tIns="60958" rIns="121917" bIns="60958" anchor="ctr"/>
          <a:lstStyle/>
          <a:p>
            <a:pPr fontAlgn="auto">
              <a:spcBef>
                <a:spcPct val="50000"/>
              </a:spcBef>
              <a:spcAft>
                <a:spcPts val="0"/>
              </a:spcAft>
              <a:buFontTx/>
              <a:buNone/>
              <a:defRPr/>
            </a:pPr>
            <a:r>
              <a:rPr lang="zh-CN" altLang="en-US" sz="1500" kern="0" dirty="0">
                <a:solidFill>
                  <a:schemeClr val="tx1">
                    <a:lumMod val="50000"/>
                    <a:lumOff val="50000"/>
                  </a:schemeClr>
                </a:solidFill>
                <a:latin typeface="微软雅黑" panose="020B0503020204020204" charset="-122"/>
                <a:ea typeface="微软雅黑" panose="020B0503020204020204" charset="-122"/>
              </a:rPr>
              <a:t>这里输入文本这里输入文本</a:t>
            </a:r>
            <a:endParaRPr lang="en-US" altLang="zh-CN" sz="1500" kern="0" dirty="0">
              <a:solidFill>
                <a:schemeClr val="tx1">
                  <a:lumMod val="50000"/>
                  <a:lumOff val="50000"/>
                </a:schemeClr>
              </a:solidFill>
              <a:latin typeface="微软雅黑" panose="020B0503020204020204" charset="-122"/>
              <a:ea typeface="微软雅黑" panose="020B0503020204020204" charset="-122"/>
            </a:endParaRPr>
          </a:p>
          <a:p>
            <a:pPr fontAlgn="auto">
              <a:spcBef>
                <a:spcPct val="50000"/>
              </a:spcBef>
              <a:spcAft>
                <a:spcPts val="0"/>
              </a:spcAft>
              <a:buFontTx/>
              <a:buNone/>
              <a:defRPr/>
            </a:pPr>
            <a:r>
              <a:rPr lang="zh-CN" altLang="en-US" sz="1500" kern="0" dirty="0">
                <a:solidFill>
                  <a:schemeClr val="tx1">
                    <a:lumMod val="50000"/>
                    <a:lumOff val="50000"/>
                  </a:schemeClr>
                </a:solidFill>
                <a:latin typeface="微软雅黑" panose="020B0503020204020204" charset="-122"/>
                <a:ea typeface="微软雅黑" panose="020B0503020204020204" charset="-122"/>
              </a:rPr>
              <a:t>这里输入文本这里输入文本</a:t>
            </a:r>
            <a:endParaRPr lang="en-US" altLang="zh-CN" sz="1500" kern="0" dirty="0">
              <a:solidFill>
                <a:schemeClr val="tx1">
                  <a:lumMod val="50000"/>
                  <a:lumOff val="50000"/>
                </a:schemeClr>
              </a:solidFill>
              <a:latin typeface="微软雅黑" panose="020B0503020204020204" charset="-122"/>
              <a:ea typeface="微软雅黑" panose="020B0503020204020204" charset="-122"/>
            </a:endParaRPr>
          </a:p>
        </p:txBody>
      </p:sp>
      <p:sp>
        <p:nvSpPr>
          <p:cNvPr id="18" name="AutoShape 9"/>
          <p:cNvSpPr/>
          <p:nvPr/>
        </p:nvSpPr>
        <p:spPr bwMode="gray">
          <a:xfrm>
            <a:off x="6592415" y="2957730"/>
            <a:ext cx="4718050" cy="741362"/>
          </a:xfrm>
          <a:prstGeom prst="accentCallout2">
            <a:avLst>
              <a:gd name="adj1" fmla="val 18750"/>
              <a:gd name="adj2" fmla="val -2250"/>
              <a:gd name="adj3" fmla="val 18750"/>
              <a:gd name="adj4" fmla="val -14759"/>
              <a:gd name="adj5" fmla="val 179690"/>
              <a:gd name="adj6" fmla="val -49389"/>
            </a:avLst>
          </a:prstGeom>
          <a:noFill/>
          <a:ln w="9525">
            <a:solidFill>
              <a:srgbClr val="EDAE84"/>
            </a:solidFill>
            <a:miter lim="800000"/>
            <a:headEnd type="diamond" w="med" len="med"/>
            <a:tailEnd type="diamond" w="med" len="med"/>
          </a:ln>
        </p:spPr>
        <p:txBody>
          <a:bodyPr lIns="121917" tIns="60958" rIns="121917" bIns="60958" anchor="ctr"/>
          <a:lstStyle/>
          <a:p>
            <a:pPr fontAlgn="auto">
              <a:spcBef>
                <a:spcPct val="50000"/>
              </a:spcBef>
              <a:spcAft>
                <a:spcPts val="0"/>
              </a:spcAft>
              <a:buFontTx/>
              <a:buNone/>
              <a:defRPr/>
            </a:pPr>
            <a:r>
              <a:rPr lang="zh-CN" altLang="en-US" sz="1500" kern="0" dirty="0">
                <a:solidFill>
                  <a:schemeClr val="tx1">
                    <a:lumMod val="50000"/>
                    <a:lumOff val="50000"/>
                  </a:schemeClr>
                </a:solidFill>
                <a:latin typeface="微软雅黑" panose="020B0503020204020204" charset="-122"/>
                <a:ea typeface="微软雅黑" panose="020B0503020204020204" charset="-122"/>
              </a:rPr>
              <a:t>这里输入文本这里输入文本</a:t>
            </a:r>
            <a:endParaRPr lang="en-US" altLang="zh-CN" sz="1500" kern="0" dirty="0">
              <a:solidFill>
                <a:schemeClr val="tx1">
                  <a:lumMod val="50000"/>
                  <a:lumOff val="50000"/>
                </a:schemeClr>
              </a:solidFill>
              <a:latin typeface="微软雅黑" panose="020B0503020204020204" charset="-122"/>
              <a:ea typeface="微软雅黑" panose="020B0503020204020204" charset="-122"/>
            </a:endParaRPr>
          </a:p>
          <a:p>
            <a:pPr fontAlgn="auto">
              <a:spcBef>
                <a:spcPct val="50000"/>
              </a:spcBef>
              <a:spcAft>
                <a:spcPts val="0"/>
              </a:spcAft>
              <a:buFontTx/>
              <a:buNone/>
              <a:defRPr/>
            </a:pPr>
            <a:r>
              <a:rPr lang="zh-CN" altLang="en-US" sz="1500" kern="0" dirty="0">
                <a:solidFill>
                  <a:schemeClr val="tx1">
                    <a:lumMod val="50000"/>
                    <a:lumOff val="50000"/>
                  </a:schemeClr>
                </a:solidFill>
                <a:latin typeface="微软雅黑" panose="020B0503020204020204" charset="-122"/>
                <a:ea typeface="微软雅黑" panose="020B0503020204020204" charset="-122"/>
              </a:rPr>
              <a:t>这里输入文本这里输入文本</a:t>
            </a:r>
            <a:endParaRPr lang="en-US" altLang="zh-CN" sz="1500" kern="0" dirty="0">
              <a:solidFill>
                <a:schemeClr val="tx1">
                  <a:lumMod val="50000"/>
                  <a:lumOff val="50000"/>
                </a:schemeClr>
              </a:solidFill>
              <a:latin typeface="微软雅黑" panose="020B0503020204020204" charset="-122"/>
              <a:ea typeface="微软雅黑" panose="020B0503020204020204" charset="-122"/>
            </a:endParaRPr>
          </a:p>
        </p:txBody>
      </p:sp>
      <p:sp>
        <p:nvSpPr>
          <p:cNvPr id="19" name="AutoShape 10"/>
          <p:cNvSpPr/>
          <p:nvPr/>
        </p:nvSpPr>
        <p:spPr bwMode="auto">
          <a:xfrm>
            <a:off x="5736752" y="1962367"/>
            <a:ext cx="5381625" cy="741363"/>
          </a:xfrm>
          <a:prstGeom prst="accentCallout2">
            <a:avLst>
              <a:gd name="adj1" fmla="val 18750"/>
              <a:gd name="adj2" fmla="val -2259"/>
              <a:gd name="adj3" fmla="val 18750"/>
              <a:gd name="adj4" fmla="val -14884"/>
              <a:gd name="adj5" fmla="val 204690"/>
              <a:gd name="adj6" fmla="val -42301"/>
            </a:avLst>
          </a:prstGeom>
          <a:noFill/>
          <a:ln w="9525">
            <a:solidFill>
              <a:srgbClr val="98CCEF"/>
            </a:solidFill>
            <a:miter lim="800000"/>
            <a:headEnd type="diamond" w="med" len="med"/>
            <a:tailEnd type="diamond" w="med" len="med"/>
          </a:ln>
        </p:spPr>
        <p:txBody>
          <a:bodyPr lIns="121917" tIns="60958" rIns="121917" bIns="60958" anchor="ctr"/>
          <a:lstStyle/>
          <a:p>
            <a:pPr fontAlgn="auto">
              <a:spcBef>
                <a:spcPct val="50000"/>
              </a:spcBef>
              <a:spcAft>
                <a:spcPts val="0"/>
              </a:spcAft>
              <a:buFontTx/>
              <a:buNone/>
              <a:defRPr/>
            </a:pPr>
            <a:r>
              <a:rPr lang="zh-CN" altLang="en-US" sz="1500" kern="0" dirty="0">
                <a:solidFill>
                  <a:schemeClr val="tx1">
                    <a:lumMod val="50000"/>
                    <a:lumOff val="50000"/>
                  </a:schemeClr>
                </a:solidFill>
                <a:latin typeface="微软雅黑" panose="020B0503020204020204" charset="-122"/>
                <a:ea typeface="微软雅黑" panose="020B0503020204020204" charset="-122"/>
              </a:rPr>
              <a:t>这里输入文本这里输入文本</a:t>
            </a:r>
            <a:endParaRPr lang="en-US" altLang="zh-CN" sz="1500" kern="0" dirty="0">
              <a:solidFill>
                <a:schemeClr val="tx1">
                  <a:lumMod val="50000"/>
                  <a:lumOff val="50000"/>
                </a:schemeClr>
              </a:solidFill>
              <a:latin typeface="微软雅黑" panose="020B0503020204020204" charset="-122"/>
              <a:ea typeface="微软雅黑" panose="020B0503020204020204" charset="-122"/>
            </a:endParaRPr>
          </a:p>
          <a:p>
            <a:pPr fontAlgn="auto">
              <a:spcBef>
                <a:spcPct val="50000"/>
              </a:spcBef>
              <a:spcAft>
                <a:spcPts val="0"/>
              </a:spcAft>
              <a:buFontTx/>
              <a:buNone/>
              <a:defRPr/>
            </a:pPr>
            <a:r>
              <a:rPr lang="zh-CN" altLang="en-US" sz="1500" kern="0" dirty="0">
                <a:solidFill>
                  <a:schemeClr val="tx1">
                    <a:lumMod val="50000"/>
                    <a:lumOff val="50000"/>
                  </a:schemeClr>
                </a:solidFill>
                <a:latin typeface="微软雅黑" panose="020B0503020204020204" charset="-122"/>
                <a:ea typeface="微软雅黑" panose="020B0503020204020204" charset="-122"/>
              </a:rPr>
              <a:t>这里输入文本这里输入文本</a:t>
            </a:r>
            <a:endParaRPr lang="en-US" altLang="zh-CN" sz="1500" kern="0" dirty="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anim calcmode="lin" valueType="num">
                                      <p:cBhvr>
                                        <p:cTn id="24" dur="500" fill="hold"/>
                                        <p:tgtEl>
                                          <p:spTgt spid="16"/>
                                        </p:tgtEl>
                                        <p:attrNameLst>
                                          <p:attrName>ppt_x</p:attrName>
                                        </p:attrNameLst>
                                      </p:cBhvr>
                                      <p:tavLst>
                                        <p:tav tm="0">
                                          <p:val>
                                            <p:strVal val="#ppt_x"/>
                                          </p:val>
                                        </p:tav>
                                        <p:tav tm="100000">
                                          <p:val>
                                            <p:strVal val="#ppt_x"/>
                                          </p:val>
                                        </p:tav>
                                      </p:tavLst>
                                    </p:anim>
                                    <p:anim calcmode="lin" valueType="num">
                                      <p:cBhvr>
                                        <p:cTn id="25" dur="500" fill="hold"/>
                                        <p:tgtEl>
                                          <p:spTgt spid="1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anim calcmode="lin" valueType="num">
                                      <p:cBhvr>
                                        <p:cTn id="30" dur="500" fill="hold"/>
                                        <p:tgtEl>
                                          <p:spTgt spid="17"/>
                                        </p:tgtEl>
                                        <p:attrNameLst>
                                          <p:attrName>ppt_x</p:attrName>
                                        </p:attrNameLst>
                                      </p:cBhvr>
                                      <p:tavLst>
                                        <p:tav tm="0">
                                          <p:val>
                                            <p:strVal val="#ppt_x"/>
                                          </p:val>
                                        </p:tav>
                                        <p:tav tm="100000">
                                          <p:val>
                                            <p:strVal val="#ppt_x"/>
                                          </p:val>
                                        </p:tav>
                                      </p:tavLst>
                                    </p:anim>
                                    <p:anim calcmode="lin" valueType="num">
                                      <p:cBhvr>
                                        <p:cTn id="31" dur="500" fill="hold"/>
                                        <p:tgtEl>
                                          <p:spTgt spid="17"/>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42"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anim calcmode="lin" valueType="num">
                                      <p:cBhvr>
                                        <p:cTn id="36" dur="500" fill="hold"/>
                                        <p:tgtEl>
                                          <p:spTgt spid="18"/>
                                        </p:tgtEl>
                                        <p:attrNameLst>
                                          <p:attrName>ppt_x</p:attrName>
                                        </p:attrNameLst>
                                      </p:cBhvr>
                                      <p:tavLst>
                                        <p:tav tm="0">
                                          <p:val>
                                            <p:strVal val="#ppt_x"/>
                                          </p:val>
                                        </p:tav>
                                        <p:tav tm="100000">
                                          <p:val>
                                            <p:strVal val="#ppt_x"/>
                                          </p:val>
                                        </p:tav>
                                      </p:tavLst>
                                    </p:anim>
                                    <p:anim calcmode="lin" valueType="num">
                                      <p:cBhvr>
                                        <p:cTn id="37" dur="500" fill="hold"/>
                                        <p:tgtEl>
                                          <p:spTgt spid="18"/>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2" presetClass="entr" presetSubtype="0"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anim calcmode="lin" valueType="num">
                                      <p:cBhvr>
                                        <p:cTn id="42" dur="500" fill="hold"/>
                                        <p:tgtEl>
                                          <p:spTgt spid="19"/>
                                        </p:tgtEl>
                                        <p:attrNameLst>
                                          <p:attrName>ppt_x</p:attrName>
                                        </p:attrNameLst>
                                      </p:cBhvr>
                                      <p:tavLst>
                                        <p:tav tm="0">
                                          <p:val>
                                            <p:strVal val="#ppt_x"/>
                                          </p:val>
                                        </p:tav>
                                        <p:tav tm="100000">
                                          <p:val>
                                            <p:strVal val="#ppt_x"/>
                                          </p:val>
                                        </p:tav>
                                      </p:tavLst>
                                    </p:anim>
                                    <p:anim calcmode="lin" valueType="num">
                                      <p:cBhvr>
                                        <p:cTn id="4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animBg="1"/>
      <p:bldP spid="17" grpId="0" animBg="1"/>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sp>
        <p:nvSpPr>
          <p:cNvPr id="4" name="TextBox 3"/>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3890283"/>
            <a:ext cx="5092490" cy="2965740"/>
          </a:xfrm>
          <a:prstGeom prst="rect">
            <a:avLst/>
          </a:prstGeom>
          <a:noFill/>
          <a:extLst>
            <a:ext uri="{909E8E84-426E-40DD-AFC4-6F175D3DCCD1}">
              <a14:hiddenFill xmlns:a14="http://schemas.microsoft.com/office/drawing/2010/main">
                <a:solidFill>
                  <a:srgbClr val="FFFFFF"/>
                </a:solidFill>
              </a14:hiddenFill>
            </a:ext>
          </a:extLst>
        </p:spPr>
      </p:pic>
      <p:sp>
        <p:nvSpPr>
          <p:cNvPr id="7" name="圆角矩形 6"/>
          <p:cNvSpPr/>
          <p:nvPr/>
        </p:nvSpPr>
        <p:spPr>
          <a:xfrm>
            <a:off x="1270097" y="1660549"/>
            <a:ext cx="9791265" cy="1954439"/>
          </a:xfrm>
          <a:prstGeom prst="roundRect">
            <a:avLst>
              <a:gd name="adj" fmla="val 0"/>
            </a:avLst>
          </a:prstGeom>
          <a:solidFill>
            <a:schemeClr val="bg1"/>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a:endParaRPr lang="zh-CN" altLang="en-US"/>
          </a:p>
        </p:txBody>
      </p:sp>
      <p:sp>
        <p:nvSpPr>
          <p:cNvPr id="8" name="矩形 93"/>
          <p:cNvSpPr/>
          <p:nvPr/>
        </p:nvSpPr>
        <p:spPr>
          <a:xfrm>
            <a:off x="1219888" y="1601135"/>
            <a:ext cx="383926" cy="38401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a:endParaRPr lang="zh-CN" altLang="en-US"/>
          </a:p>
        </p:txBody>
      </p:sp>
      <p:sp>
        <p:nvSpPr>
          <p:cNvPr id="9" name="矩形 93"/>
          <p:cNvSpPr/>
          <p:nvPr/>
        </p:nvSpPr>
        <p:spPr>
          <a:xfrm rot="10800000">
            <a:off x="10730303" y="3328202"/>
            <a:ext cx="383926" cy="38401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a:endParaRPr lang="zh-CN" altLang="en-US"/>
          </a:p>
        </p:txBody>
      </p:sp>
      <p:sp>
        <p:nvSpPr>
          <p:cNvPr id="10" name="矩形 9"/>
          <p:cNvSpPr/>
          <p:nvPr/>
        </p:nvSpPr>
        <p:spPr>
          <a:xfrm>
            <a:off x="1524594" y="1785853"/>
            <a:ext cx="9397672" cy="1758464"/>
          </a:xfrm>
          <a:prstGeom prst="rect">
            <a:avLst/>
          </a:prstGeom>
        </p:spPr>
        <p:txBody>
          <a:bodyPr wrap="square" lIns="121890" tIns="60945" rIns="121890" bIns="60945">
            <a:spAutoFit/>
          </a:bodyPr>
          <a:lstStyle/>
          <a:p>
            <a:pPr latinLnBrk="1">
              <a:lnSpc>
                <a:spcPct val="150000"/>
              </a:lnSpc>
            </a:pPr>
            <a:r>
              <a:rPr lang="zh-CN" altLang="en-US" sz="1400" dirty="0">
                <a:solidFill>
                  <a:schemeClr val="tx1">
                    <a:lumMod val="50000"/>
                    <a:lumOff val="50000"/>
                  </a:schemeClr>
                </a:solidFill>
                <a:latin typeface="微软雅黑" panose="020B0503020204020204" charset="-122"/>
                <a:ea typeface="微软雅黑" panose="020B0503020204020204" charset="-122"/>
              </a:rPr>
              <a:t>我科在医院领导的正确领导下，始终坚持“以病人为中心、提高医疗服务质量为主题”，以“医院管理年共创和谐医院”为工作重点，强化医疗质量和医疗服务管理，认真履行我院制定的</a:t>
            </a:r>
            <a:r>
              <a:rPr lang="zh-CN" altLang="en-US" sz="1400" dirty="0" smtClean="0">
                <a:solidFill>
                  <a:schemeClr val="tx1">
                    <a:lumMod val="50000"/>
                    <a:lumOff val="50000"/>
                  </a:schemeClr>
                </a:solidFill>
                <a:latin typeface="微软雅黑" panose="020B0503020204020204" charset="-122"/>
                <a:ea typeface="微软雅黑" panose="020B0503020204020204" charset="-122"/>
              </a:rPr>
              <a:t>各项“规章制度”和</a:t>
            </a:r>
            <a:r>
              <a:rPr lang="zh-CN" altLang="en-US" sz="1400" dirty="0">
                <a:solidFill>
                  <a:schemeClr val="tx1">
                    <a:lumMod val="50000"/>
                    <a:lumOff val="50000"/>
                  </a:schemeClr>
                </a:solidFill>
                <a:latin typeface="微软雅黑" panose="020B0503020204020204" charset="-122"/>
                <a:ea typeface="微软雅黑" panose="020B0503020204020204" charset="-122"/>
              </a:rPr>
              <a:t>我科制定的各项“操作规程”， 不断提高各级医务人员的自身素质和业务水平，全面提升我科的诊断</a:t>
            </a:r>
            <a:r>
              <a:rPr lang="en-US" altLang="zh-CN" sz="1400" dirty="0">
                <a:solidFill>
                  <a:schemeClr val="tx1">
                    <a:lumMod val="50000"/>
                    <a:lumOff val="50000"/>
                  </a:schemeClr>
                </a:solidFill>
                <a:latin typeface="微软雅黑" panose="020B0503020204020204" charset="-122"/>
                <a:ea typeface="微软雅黑" panose="020B0503020204020204" charset="-122"/>
              </a:rPr>
              <a:t>/</a:t>
            </a:r>
            <a:r>
              <a:rPr lang="zh-CN" altLang="en-US" sz="1400" dirty="0">
                <a:solidFill>
                  <a:schemeClr val="tx1">
                    <a:lumMod val="50000"/>
                    <a:lumOff val="50000"/>
                  </a:schemeClr>
                </a:solidFill>
                <a:latin typeface="微软雅黑" panose="020B0503020204020204" charset="-122"/>
                <a:ea typeface="微软雅黑" panose="020B0503020204020204" charset="-122"/>
              </a:rPr>
              <a:t>技术</a:t>
            </a:r>
            <a:r>
              <a:rPr lang="en-US" altLang="zh-CN" sz="1400" dirty="0">
                <a:solidFill>
                  <a:schemeClr val="tx1">
                    <a:lumMod val="50000"/>
                    <a:lumOff val="50000"/>
                  </a:schemeClr>
                </a:solidFill>
                <a:latin typeface="微软雅黑" panose="020B0503020204020204" charset="-122"/>
                <a:ea typeface="微软雅黑" panose="020B0503020204020204" charset="-122"/>
              </a:rPr>
              <a:t>/</a:t>
            </a:r>
            <a:r>
              <a:rPr lang="zh-CN" altLang="en-US" sz="1400" dirty="0">
                <a:solidFill>
                  <a:schemeClr val="tx1">
                    <a:lumMod val="50000"/>
                    <a:lumOff val="50000"/>
                  </a:schemeClr>
                </a:solidFill>
                <a:latin typeface="微软雅黑" panose="020B0503020204020204" charset="-122"/>
                <a:ea typeface="微软雅黑" panose="020B0503020204020204" charset="-122"/>
              </a:rPr>
              <a:t>服务水平，紧紧围绕年初制定的工作目标，全科医技护人员同心同德圆满并超额完成医院下达的各项工作任务，促进社会效益和经济效益同步增长，为我院“又好又快、共创和谐医院” 的发展理念，做出了应有的贡献</a:t>
            </a:r>
            <a:endParaRPr lang="zh-CN" altLang="en-US" sz="1400" b="0" dirty="0">
              <a:solidFill>
                <a:schemeClr val="tx1">
                  <a:lumMod val="50000"/>
                  <a:lumOff val="50000"/>
                </a:schemeClr>
              </a:solidFill>
              <a:latin typeface="微软雅黑" panose="020B0503020204020204" charset="-122"/>
              <a:ea typeface="微软雅黑" panose="020B0503020204020204" charset="-122"/>
            </a:endParaRPr>
          </a:p>
        </p:txBody>
      </p:sp>
      <p:grpSp>
        <p:nvGrpSpPr>
          <p:cNvPr id="11" name="组合 10"/>
          <p:cNvGrpSpPr/>
          <p:nvPr/>
        </p:nvGrpSpPr>
        <p:grpSpPr>
          <a:xfrm>
            <a:off x="7618744" y="4392068"/>
            <a:ext cx="1339168" cy="1154718"/>
            <a:chOff x="5715794" y="3294305"/>
            <a:chExt cx="1004681" cy="866105"/>
          </a:xfrm>
        </p:grpSpPr>
        <p:sp>
          <p:nvSpPr>
            <p:cNvPr id="12" name="六边形 11"/>
            <p:cNvSpPr/>
            <p:nvPr/>
          </p:nvSpPr>
          <p:spPr>
            <a:xfrm>
              <a:off x="5715794" y="3294305"/>
              <a:ext cx="1004681" cy="866105"/>
            </a:xfrm>
            <a:prstGeom prst="hexagon">
              <a:avLst/>
            </a:prstGeom>
            <a:solidFill>
              <a:schemeClr val="accent2"/>
            </a:solidFill>
            <a:ln>
              <a:solidFill>
                <a:schemeClr val="accent4">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5842915" y="3412452"/>
              <a:ext cx="750438" cy="623296"/>
            </a:xfrm>
            <a:prstGeom prst="rect">
              <a:avLst/>
            </a:prstGeom>
          </p:spPr>
          <p:txBody>
            <a:bodyPr wrap="square">
              <a:spAutoFit/>
            </a:bodyPr>
            <a:lstStyle/>
            <a:p>
              <a:r>
                <a:rPr lang="zh-CN" altLang="en-US" sz="2400" dirty="0" smtClean="0">
                  <a:solidFill>
                    <a:schemeClr val="bg1"/>
                  </a:solidFill>
                  <a:latin typeface="微软雅黑" panose="020B0503020204020204" charset="-122"/>
                  <a:ea typeface="微软雅黑" panose="020B0503020204020204" charset="-122"/>
                </a:rPr>
                <a:t>营造温馨</a:t>
              </a:r>
              <a:endParaRPr lang="zh-CN" altLang="en-US" sz="2400" dirty="0">
                <a:solidFill>
                  <a:schemeClr val="bg1"/>
                </a:solidFill>
                <a:latin typeface="微软雅黑" panose="020B0503020204020204" charset="-122"/>
                <a:ea typeface="微软雅黑" panose="020B0503020204020204" charset="-122"/>
              </a:endParaRPr>
            </a:p>
          </p:txBody>
        </p:sp>
      </p:grpSp>
      <p:grpSp>
        <p:nvGrpSpPr>
          <p:cNvPr id="14" name="组合 13"/>
          <p:cNvGrpSpPr/>
          <p:nvPr/>
        </p:nvGrpSpPr>
        <p:grpSpPr>
          <a:xfrm>
            <a:off x="9732926" y="4242532"/>
            <a:ext cx="1497267" cy="1154718"/>
            <a:chOff x="7301913" y="3182144"/>
            <a:chExt cx="1123292" cy="866105"/>
          </a:xfrm>
        </p:grpSpPr>
        <p:sp>
          <p:nvSpPr>
            <p:cNvPr id="15" name="六边形 14"/>
            <p:cNvSpPr/>
            <p:nvPr/>
          </p:nvSpPr>
          <p:spPr>
            <a:xfrm>
              <a:off x="7301913" y="3182144"/>
              <a:ext cx="1004681" cy="866105"/>
            </a:xfrm>
            <a:prstGeom prst="hexagon">
              <a:avLst/>
            </a:prstGeom>
            <a:solidFill>
              <a:schemeClr val="accent2"/>
            </a:solidFill>
            <a:ln>
              <a:solidFill>
                <a:schemeClr val="accent4">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7521844" y="3300938"/>
              <a:ext cx="903361" cy="623296"/>
            </a:xfrm>
            <a:prstGeom prst="rect">
              <a:avLst/>
            </a:prstGeom>
          </p:spPr>
          <p:txBody>
            <a:bodyPr wrap="square">
              <a:spAutoFit/>
            </a:bodyPr>
            <a:lstStyle/>
            <a:p>
              <a:r>
                <a:rPr lang="zh-CN" altLang="en-US" sz="2400" dirty="0">
                  <a:solidFill>
                    <a:schemeClr val="bg1"/>
                  </a:solidFill>
                  <a:latin typeface="微软雅黑" panose="020B0503020204020204" charset="-122"/>
                  <a:ea typeface="微软雅黑" panose="020B0503020204020204" charset="-122"/>
                </a:rPr>
                <a:t>仁</a:t>
              </a:r>
              <a:r>
                <a:rPr lang="zh-CN" altLang="en-US" sz="2400" dirty="0" smtClean="0">
                  <a:solidFill>
                    <a:schemeClr val="bg1"/>
                  </a:solidFill>
                  <a:latin typeface="微软雅黑" panose="020B0503020204020204" charset="-122"/>
                  <a:ea typeface="微软雅黑" panose="020B0503020204020204" charset="-122"/>
                </a:rPr>
                <a:t>心</a:t>
              </a:r>
              <a:endParaRPr lang="en-US" altLang="zh-CN" sz="2400" dirty="0" smtClean="0">
                <a:solidFill>
                  <a:schemeClr val="bg1"/>
                </a:solidFill>
                <a:latin typeface="微软雅黑" panose="020B0503020204020204" charset="-122"/>
                <a:ea typeface="微软雅黑" panose="020B0503020204020204" charset="-122"/>
              </a:endParaRPr>
            </a:p>
            <a:p>
              <a:r>
                <a:rPr lang="zh-CN" altLang="en-US" sz="2400" dirty="0" smtClean="0">
                  <a:solidFill>
                    <a:schemeClr val="bg1"/>
                  </a:solidFill>
                  <a:latin typeface="微软雅黑" panose="020B0503020204020204" charset="-122"/>
                  <a:ea typeface="微软雅黑" panose="020B0503020204020204" charset="-122"/>
                </a:rPr>
                <a:t>仁</a:t>
              </a:r>
              <a:r>
                <a:rPr lang="zh-CN" altLang="en-US" sz="2400" dirty="0">
                  <a:solidFill>
                    <a:schemeClr val="bg1"/>
                  </a:solidFill>
                  <a:latin typeface="微软雅黑" panose="020B0503020204020204" charset="-122"/>
                  <a:ea typeface="微软雅黑" panose="020B0503020204020204" charset="-122"/>
                </a:rPr>
                <a:t>术</a:t>
              </a:r>
              <a:endParaRPr lang="zh-CN" altLang="en-US" sz="2400" dirty="0">
                <a:solidFill>
                  <a:schemeClr val="bg1"/>
                </a:solidFill>
                <a:latin typeface="微软雅黑" panose="020B0503020204020204" charset="-122"/>
                <a:ea typeface="微软雅黑" panose="020B0503020204020204" charset="-122"/>
              </a:endParaRPr>
            </a:p>
          </p:txBody>
        </p:sp>
      </p:grpSp>
      <p:grpSp>
        <p:nvGrpSpPr>
          <p:cNvPr id="17" name="组合 16"/>
          <p:cNvGrpSpPr/>
          <p:nvPr/>
        </p:nvGrpSpPr>
        <p:grpSpPr>
          <a:xfrm>
            <a:off x="6374710" y="4807080"/>
            <a:ext cx="1339168" cy="1154718"/>
            <a:chOff x="4782485" y="3605588"/>
            <a:chExt cx="1004681" cy="866105"/>
          </a:xfrm>
        </p:grpSpPr>
        <p:sp>
          <p:nvSpPr>
            <p:cNvPr id="18" name="六边形 17"/>
            <p:cNvSpPr/>
            <p:nvPr/>
          </p:nvSpPr>
          <p:spPr>
            <a:xfrm>
              <a:off x="4782485" y="3605588"/>
              <a:ext cx="1004681" cy="866105"/>
            </a:xfrm>
            <a:prstGeom prst="hexagon">
              <a:avLst/>
            </a:prstGeom>
            <a:solidFill>
              <a:schemeClr val="tx1">
                <a:lumMod val="50000"/>
                <a:lumOff val="50000"/>
              </a:schemeClr>
            </a:solidFill>
            <a:ln>
              <a:solidFill>
                <a:schemeClr val="accent4">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4896243" y="3735618"/>
              <a:ext cx="813558" cy="623296"/>
            </a:xfrm>
            <a:prstGeom prst="rect">
              <a:avLst/>
            </a:prstGeom>
          </p:spPr>
          <p:txBody>
            <a:bodyPr wrap="square">
              <a:spAutoFit/>
            </a:bodyPr>
            <a:lstStyle/>
            <a:p>
              <a:r>
                <a:rPr lang="zh-CN" altLang="en-US" sz="2400" b="1" dirty="0" smtClean="0">
                  <a:solidFill>
                    <a:schemeClr val="bg1"/>
                  </a:solidFill>
                  <a:latin typeface="微软雅黑" panose="020B0503020204020204" charset="-122"/>
                  <a:ea typeface="微软雅黑" panose="020B0503020204020204" charset="-122"/>
                </a:rPr>
                <a:t>奉献真情</a:t>
              </a:r>
              <a:endParaRPr lang="zh-CN" altLang="en-US" sz="2400" b="1" dirty="0">
                <a:solidFill>
                  <a:schemeClr val="bg1"/>
                </a:solidFill>
                <a:latin typeface="微软雅黑" panose="020B0503020204020204" charset="-122"/>
                <a:ea typeface="微软雅黑" panose="020B0503020204020204" charset="-122"/>
              </a:endParaRPr>
            </a:p>
          </p:txBody>
        </p:sp>
      </p:grpSp>
      <p:grpSp>
        <p:nvGrpSpPr>
          <p:cNvPr id="20" name="组合 19"/>
          <p:cNvGrpSpPr/>
          <p:nvPr/>
        </p:nvGrpSpPr>
        <p:grpSpPr>
          <a:xfrm>
            <a:off x="5263885" y="4140940"/>
            <a:ext cx="1339168" cy="1154718"/>
            <a:chOff x="3949113" y="3105944"/>
            <a:chExt cx="1004681" cy="866105"/>
          </a:xfrm>
        </p:grpSpPr>
        <p:sp>
          <p:nvSpPr>
            <p:cNvPr id="21" name="六边形 20"/>
            <p:cNvSpPr/>
            <p:nvPr/>
          </p:nvSpPr>
          <p:spPr>
            <a:xfrm>
              <a:off x="3949113" y="3105944"/>
              <a:ext cx="1004681" cy="866105"/>
            </a:xfrm>
            <a:prstGeom prst="hexagon">
              <a:avLst/>
            </a:prstGeom>
            <a:solidFill>
              <a:schemeClr val="accent2"/>
            </a:solidFill>
            <a:ln>
              <a:solidFill>
                <a:schemeClr val="accent4">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4025336" y="3198820"/>
              <a:ext cx="746034" cy="622507"/>
            </a:xfrm>
            <a:prstGeom prst="rect">
              <a:avLst/>
            </a:prstGeom>
          </p:spPr>
          <p:txBody>
            <a:bodyPr wrap="square">
              <a:spAutoFit/>
            </a:bodyPr>
            <a:lstStyle/>
            <a:p>
              <a:r>
                <a:rPr lang="zh-CN" altLang="en-US" sz="2400" dirty="0" smtClean="0">
                  <a:solidFill>
                    <a:schemeClr val="bg1"/>
                  </a:solidFill>
                  <a:latin typeface="微软雅黑" panose="020B0503020204020204" charset="-122"/>
                  <a:ea typeface="微软雅黑" panose="020B0503020204020204" charset="-122"/>
                </a:rPr>
                <a:t>关爱生命</a:t>
              </a:r>
              <a:endParaRPr lang="zh-CN" altLang="en-US" sz="2400" dirty="0">
                <a:solidFill>
                  <a:schemeClr val="bg1"/>
                </a:solidFill>
                <a:latin typeface="微软雅黑" panose="020B0503020204020204" charset="-122"/>
                <a:ea typeface="微软雅黑" panose="020B0503020204020204" charset="-122"/>
              </a:endParaRPr>
            </a:p>
          </p:txBody>
        </p:sp>
      </p:grpSp>
      <p:grpSp>
        <p:nvGrpSpPr>
          <p:cNvPr id="23" name="组合 22"/>
          <p:cNvGrpSpPr/>
          <p:nvPr/>
        </p:nvGrpSpPr>
        <p:grpSpPr>
          <a:xfrm>
            <a:off x="8717236" y="5156860"/>
            <a:ext cx="1339168" cy="1154718"/>
            <a:chOff x="6539913" y="3867943"/>
            <a:chExt cx="1004681" cy="866105"/>
          </a:xfrm>
        </p:grpSpPr>
        <p:sp>
          <p:nvSpPr>
            <p:cNvPr id="24" name="六边形 23"/>
            <p:cNvSpPr/>
            <p:nvPr/>
          </p:nvSpPr>
          <p:spPr>
            <a:xfrm>
              <a:off x="6539913" y="3867943"/>
              <a:ext cx="1004681" cy="866105"/>
            </a:xfrm>
            <a:prstGeom prst="hexagon">
              <a:avLst/>
            </a:prstGeom>
            <a:solidFill>
              <a:schemeClr val="tx1">
                <a:lumMod val="50000"/>
                <a:lumOff val="50000"/>
              </a:schemeClr>
            </a:solidFill>
            <a:ln>
              <a:solidFill>
                <a:schemeClr val="accent4">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6678081" y="3967827"/>
              <a:ext cx="750438" cy="623296"/>
            </a:xfrm>
            <a:prstGeom prst="rect">
              <a:avLst/>
            </a:prstGeom>
          </p:spPr>
          <p:txBody>
            <a:bodyPr wrap="square">
              <a:spAutoFit/>
            </a:bodyPr>
            <a:lstStyle/>
            <a:p>
              <a:r>
                <a:rPr lang="zh-CN" altLang="en-US" sz="2400" dirty="0" smtClean="0">
                  <a:solidFill>
                    <a:schemeClr val="bg1"/>
                  </a:solidFill>
                  <a:latin typeface="微软雅黑" panose="020B0503020204020204" charset="-122"/>
                  <a:ea typeface="微软雅黑" panose="020B0503020204020204" charset="-122"/>
                </a:rPr>
                <a:t>文明行医</a:t>
              </a:r>
              <a:endParaRPr lang="zh-CN" altLang="en-US" sz="2400" dirty="0">
                <a:solidFill>
                  <a:schemeClr val="bg1"/>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500"/>
                            </p:stCondLst>
                            <p:childTnLst>
                              <p:par>
                                <p:cTn id="20" presetID="53" presetClass="entr" presetSubtype="528"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anim calcmode="lin" valueType="num">
                                      <p:cBhvr>
                                        <p:cTn id="25" dur="500" fill="hold"/>
                                        <p:tgtEl>
                                          <p:spTgt spid="8"/>
                                        </p:tgtEl>
                                        <p:attrNameLst>
                                          <p:attrName>ppt_x</p:attrName>
                                        </p:attrNameLst>
                                      </p:cBhvr>
                                      <p:tavLst>
                                        <p:tav tm="0">
                                          <p:val>
                                            <p:fltVal val="0.5"/>
                                          </p:val>
                                        </p:tav>
                                        <p:tav tm="100000">
                                          <p:val>
                                            <p:strVal val="#ppt_x"/>
                                          </p:val>
                                        </p:tav>
                                      </p:tavLst>
                                    </p:anim>
                                    <p:anim calcmode="lin" valueType="num">
                                      <p:cBhvr>
                                        <p:cTn id="26" dur="500" fill="hold"/>
                                        <p:tgtEl>
                                          <p:spTgt spid="8"/>
                                        </p:tgtEl>
                                        <p:attrNameLst>
                                          <p:attrName>ppt_y</p:attrName>
                                        </p:attrNameLst>
                                      </p:cBhvr>
                                      <p:tavLst>
                                        <p:tav tm="0">
                                          <p:val>
                                            <p:fltVal val="0.5"/>
                                          </p:val>
                                        </p:tav>
                                        <p:tav tm="100000">
                                          <p:val>
                                            <p:strVal val="#ppt_y"/>
                                          </p:val>
                                        </p:tav>
                                      </p:tavLst>
                                    </p:anim>
                                  </p:childTnLst>
                                </p:cTn>
                              </p:par>
                              <p:par>
                                <p:cTn id="27" presetID="53" presetClass="entr" presetSubtype="528"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anim calcmode="lin" valueType="num">
                                      <p:cBhvr>
                                        <p:cTn id="32" dur="500" fill="hold"/>
                                        <p:tgtEl>
                                          <p:spTgt spid="9"/>
                                        </p:tgtEl>
                                        <p:attrNameLst>
                                          <p:attrName>ppt_x</p:attrName>
                                        </p:attrNameLst>
                                      </p:cBhvr>
                                      <p:tavLst>
                                        <p:tav tm="0">
                                          <p:val>
                                            <p:fltVal val="0.5"/>
                                          </p:val>
                                        </p:tav>
                                        <p:tav tm="100000">
                                          <p:val>
                                            <p:strVal val="#ppt_x"/>
                                          </p:val>
                                        </p:tav>
                                      </p:tavLst>
                                    </p:anim>
                                    <p:anim calcmode="lin" valueType="num">
                                      <p:cBhvr>
                                        <p:cTn id="33" dur="500" fill="hold"/>
                                        <p:tgtEl>
                                          <p:spTgt spid="9"/>
                                        </p:tgtEl>
                                        <p:attrNameLst>
                                          <p:attrName>ppt_y</p:attrName>
                                        </p:attrNameLst>
                                      </p:cBhvr>
                                      <p:tavLst>
                                        <p:tav tm="0">
                                          <p:val>
                                            <p:fltVal val="0.5"/>
                                          </p:val>
                                        </p:tav>
                                        <p:tav tm="100000">
                                          <p:val>
                                            <p:strVal val="#ppt_y"/>
                                          </p:val>
                                        </p:tav>
                                      </p:tavLst>
                                    </p:anim>
                                  </p:childTnLst>
                                </p:cTn>
                              </p:par>
                            </p:childTnLst>
                          </p:cTn>
                        </p:par>
                        <p:par>
                          <p:cTn id="34" fill="hold">
                            <p:stCondLst>
                              <p:cond delay="1000"/>
                            </p:stCondLst>
                            <p:childTnLst>
                              <p:par>
                                <p:cTn id="35" presetID="22" presetClass="entr" presetSubtype="1"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up)">
                                      <p:cBhvr>
                                        <p:cTn id="37" dur="500"/>
                                        <p:tgtEl>
                                          <p:spTgt spid="7"/>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up)">
                                      <p:cBhvr>
                                        <p:cTn id="40" dur="1000"/>
                                        <p:tgtEl>
                                          <p:spTgt spid="10"/>
                                        </p:tgtEl>
                                      </p:cBhvr>
                                    </p:animEffect>
                                  </p:childTnLst>
                                </p:cTn>
                              </p:par>
                            </p:childTnLst>
                          </p:cTn>
                        </p:par>
                        <p:par>
                          <p:cTn id="41" fill="hold">
                            <p:stCondLst>
                              <p:cond delay="1500"/>
                            </p:stCondLst>
                            <p:childTnLst>
                              <p:par>
                                <p:cTn id="42" presetID="23" presetClass="entr" presetSubtype="16"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childTnLst>
                                </p:cTn>
                              </p:par>
                              <p:par>
                                <p:cTn id="46" presetID="23" presetClass="entr" presetSubtype="16" fill="hold" nodeType="withEffect">
                                  <p:stCondLst>
                                    <p:cond delay="10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fltVal val="0"/>
                                          </p:val>
                                        </p:tav>
                                        <p:tav tm="100000">
                                          <p:val>
                                            <p:strVal val="#ppt_h"/>
                                          </p:val>
                                        </p:tav>
                                      </p:tavLst>
                                    </p:anim>
                                  </p:childTnLst>
                                </p:cTn>
                              </p:par>
                              <p:par>
                                <p:cTn id="50" presetID="23" presetClass="entr" presetSubtype="16" fill="hold" nodeType="withEffect">
                                  <p:stCondLst>
                                    <p:cond delay="20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childTnLst>
                                </p:cTn>
                              </p:par>
                              <p:par>
                                <p:cTn id="54" presetID="23" presetClass="entr" presetSubtype="16" fill="hold" nodeType="withEffect">
                                  <p:stCondLst>
                                    <p:cond delay="400"/>
                                  </p:stCondLst>
                                  <p:childTnLst>
                                    <p:set>
                                      <p:cBhvr>
                                        <p:cTn id="55" dur="1" fill="hold">
                                          <p:stCondLst>
                                            <p:cond delay="0"/>
                                          </p:stCondLst>
                                        </p:cTn>
                                        <p:tgtEl>
                                          <p:spTgt spid="23"/>
                                        </p:tgtEl>
                                        <p:attrNameLst>
                                          <p:attrName>style.visibility</p:attrName>
                                        </p:attrNameLst>
                                      </p:cBhvr>
                                      <p:to>
                                        <p:strVal val="visible"/>
                                      </p:to>
                                    </p:set>
                                    <p:anim calcmode="lin" valueType="num">
                                      <p:cBhvr>
                                        <p:cTn id="56" dur="500" fill="hold"/>
                                        <p:tgtEl>
                                          <p:spTgt spid="23"/>
                                        </p:tgtEl>
                                        <p:attrNameLst>
                                          <p:attrName>ppt_w</p:attrName>
                                        </p:attrNameLst>
                                      </p:cBhvr>
                                      <p:tavLst>
                                        <p:tav tm="0">
                                          <p:val>
                                            <p:fltVal val="0"/>
                                          </p:val>
                                        </p:tav>
                                        <p:tav tm="100000">
                                          <p:val>
                                            <p:strVal val="#ppt_w"/>
                                          </p:val>
                                        </p:tav>
                                      </p:tavLst>
                                    </p:anim>
                                    <p:anim calcmode="lin" valueType="num">
                                      <p:cBhvr>
                                        <p:cTn id="57" dur="500" fill="hold"/>
                                        <p:tgtEl>
                                          <p:spTgt spid="23"/>
                                        </p:tgtEl>
                                        <p:attrNameLst>
                                          <p:attrName>ppt_h</p:attrName>
                                        </p:attrNameLst>
                                      </p:cBhvr>
                                      <p:tavLst>
                                        <p:tav tm="0">
                                          <p:val>
                                            <p:fltVal val="0"/>
                                          </p:val>
                                        </p:tav>
                                        <p:tav tm="100000">
                                          <p:val>
                                            <p:strVal val="#ppt_h"/>
                                          </p:val>
                                        </p:tav>
                                      </p:tavLst>
                                    </p:anim>
                                  </p:childTnLst>
                                </p:cTn>
                              </p:par>
                              <p:par>
                                <p:cTn id="58" presetID="23" presetClass="entr" presetSubtype="16" fill="hold" nodeType="withEffect">
                                  <p:stCondLst>
                                    <p:cond delay="600"/>
                                  </p:stCondLst>
                                  <p:childTnLst>
                                    <p:set>
                                      <p:cBhvr>
                                        <p:cTn id="59" dur="1" fill="hold">
                                          <p:stCondLst>
                                            <p:cond delay="0"/>
                                          </p:stCondLst>
                                        </p:cTn>
                                        <p:tgtEl>
                                          <p:spTgt spid="14"/>
                                        </p:tgtEl>
                                        <p:attrNameLst>
                                          <p:attrName>style.visibility</p:attrName>
                                        </p:attrNameLst>
                                      </p:cBhvr>
                                      <p:to>
                                        <p:strVal val="visible"/>
                                      </p:to>
                                    </p:set>
                                    <p:anim calcmode="lin" valueType="num">
                                      <p:cBhvr>
                                        <p:cTn id="60" dur="500" fill="hold"/>
                                        <p:tgtEl>
                                          <p:spTgt spid="14"/>
                                        </p:tgtEl>
                                        <p:attrNameLst>
                                          <p:attrName>ppt_w</p:attrName>
                                        </p:attrNameLst>
                                      </p:cBhvr>
                                      <p:tavLst>
                                        <p:tav tm="0">
                                          <p:val>
                                            <p:fltVal val="0"/>
                                          </p:val>
                                        </p:tav>
                                        <p:tav tm="100000">
                                          <p:val>
                                            <p:strVal val="#ppt_w"/>
                                          </p:val>
                                        </p:tav>
                                      </p:tavLst>
                                    </p:anim>
                                    <p:anim calcmode="lin" valueType="num">
                                      <p:cBhvr>
                                        <p:cTn id="61"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P spid="9" grpId="0"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sp>
        <p:nvSpPr>
          <p:cNvPr id="78" name="Freeform 12"/>
          <p:cNvSpPr/>
          <p:nvPr/>
        </p:nvSpPr>
        <p:spPr bwMode="gray">
          <a:xfrm>
            <a:off x="4611590" y="3101199"/>
            <a:ext cx="2932809" cy="1959731"/>
          </a:xfrm>
          <a:custGeom>
            <a:avLst/>
            <a:gdLst>
              <a:gd name="T0" fmla="*/ 25233 w 918"/>
              <a:gd name="T1" fmla="*/ 5057 h 613"/>
              <a:gd name="T2" fmla="*/ 25233 w 918"/>
              <a:gd name="T3" fmla="*/ 5057 h 613"/>
              <a:gd name="T4" fmla="*/ 25137 w 918"/>
              <a:gd name="T5" fmla="*/ 5025 h 613"/>
              <a:gd name="T6" fmla="*/ 25137 w 918"/>
              <a:gd name="T7" fmla="*/ 5025 h 613"/>
              <a:gd name="T8" fmla="*/ 24261 w 918"/>
              <a:gd name="T9" fmla="*/ 4268 h 613"/>
              <a:gd name="T10" fmla="*/ 24261 w 918"/>
              <a:gd name="T11" fmla="*/ 4268 h 613"/>
              <a:gd name="T12" fmla="*/ 24228 w 918"/>
              <a:gd name="T13" fmla="*/ 4203 h 613"/>
              <a:gd name="T14" fmla="*/ 24228 w 918"/>
              <a:gd name="T15" fmla="*/ 4203 h 613"/>
              <a:gd name="T16" fmla="*/ 24228 w 918"/>
              <a:gd name="T17" fmla="*/ 4137 h 613"/>
              <a:gd name="T18" fmla="*/ 24194 w 918"/>
              <a:gd name="T19" fmla="*/ 4137 h 613"/>
              <a:gd name="T20" fmla="*/ 24194 w 918"/>
              <a:gd name="T21" fmla="*/ 4072 h 613"/>
              <a:gd name="T22" fmla="*/ 24194 w 918"/>
              <a:gd name="T23" fmla="*/ 4072 h 613"/>
              <a:gd name="T24" fmla="*/ 24162 w 918"/>
              <a:gd name="T25" fmla="*/ 4036 h 613"/>
              <a:gd name="T26" fmla="*/ 24162 w 918"/>
              <a:gd name="T27" fmla="*/ 4004 h 613"/>
              <a:gd name="T28" fmla="*/ 24389 w 918"/>
              <a:gd name="T29" fmla="*/ 3003 h 613"/>
              <a:gd name="T30" fmla="*/ 24637 w 918"/>
              <a:gd name="T31" fmla="*/ 2055 h 613"/>
              <a:gd name="T32" fmla="*/ 22577 w 918"/>
              <a:gd name="T33" fmla="*/ 0 h 613"/>
              <a:gd name="T34" fmla="*/ 20496 w 918"/>
              <a:gd name="T35" fmla="*/ 2088 h 613"/>
              <a:gd name="T36" fmla="*/ 20754 w 918"/>
              <a:gd name="T37" fmla="*/ 3036 h 613"/>
              <a:gd name="T38" fmla="*/ 20982 w 918"/>
              <a:gd name="T39" fmla="*/ 4004 h 613"/>
              <a:gd name="T40" fmla="*/ 19964 w 918"/>
              <a:gd name="T41" fmla="*/ 5057 h 613"/>
              <a:gd name="T42" fmla="*/ 19932 w 918"/>
              <a:gd name="T43" fmla="*/ 5057 h 613"/>
              <a:gd name="T44" fmla="*/ 17298 w 918"/>
              <a:gd name="T45" fmla="*/ 5417 h 613"/>
              <a:gd name="T46" fmla="*/ 14649 w 918"/>
              <a:gd name="T47" fmla="*/ 5089 h 613"/>
              <a:gd name="T48" fmla="*/ 14617 w 918"/>
              <a:gd name="T49" fmla="*/ 5089 h 613"/>
              <a:gd name="T50" fmla="*/ 11996 w 918"/>
              <a:gd name="T51" fmla="*/ 4765 h 613"/>
              <a:gd name="T52" fmla="*/ 9380 w 918"/>
              <a:gd name="T53" fmla="*/ 5089 h 613"/>
              <a:gd name="T54" fmla="*/ 9348 w 918"/>
              <a:gd name="T55" fmla="*/ 5089 h 613"/>
              <a:gd name="T56" fmla="*/ 8325 w 918"/>
              <a:gd name="T57" fmla="*/ 6176 h 613"/>
              <a:gd name="T58" fmla="*/ 8556 w 918"/>
              <a:gd name="T59" fmla="*/ 7144 h 613"/>
              <a:gd name="T60" fmla="*/ 8792 w 918"/>
              <a:gd name="T61" fmla="*/ 8092 h 613"/>
              <a:gd name="T62" fmla="*/ 6735 w 918"/>
              <a:gd name="T63" fmla="*/ 10148 h 613"/>
              <a:gd name="T64" fmla="*/ 4641 w 918"/>
              <a:gd name="T65" fmla="*/ 8092 h 613"/>
              <a:gd name="T66" fmla="*/ 4868 w 918"/>
              <a:gd name="T67" fmla="*/ 7144 h 613"/>
              <a:gd name="T68" fmla="*/ 5100 w 918"/>
              <a:gd name="T69" fmla="*/ 6176 h 613"/>
              <a:gd name="T70" fmla="*/ 4085 w 918"/>
              <a:gd name="T71" fmla="*/ 5121 h 613"/>
              <a:gd name="T72" fmla="*/ 4012 w 918"/>
              <a:gd name="T73" fmla="*/ 5089 h 613"/>
              <a:gd name="T74" fmla="*/ 1428 w 918"/>
              <a:gd name="T75" fmla="*/ 4797 h 613"/>
              <a:gd name="T76" fmla="*/ 0 w 918"/>
              <a:gd name="T77" fmla="*/ 4896 h 613"/>
              <a:gd name="T78" fmla="*/ 0 w 918"/>
              <a:gd name="T79" fmla="*/ 5089 h 613"/>
              <a:gd name="T80" fmla="*/ 15205 w 918"/>
              <a:gd name="T81" fmla="*/ 20261 h 613"/>
              <a:gd name="T82" fmla="*/ 30430 w 918"/>
              <a:gd name="T83" fmla="*/ 5089 h 613"/>
              <a:gd name="T84" fmla="*/ 30430 w 918"/>
              <a:gd name="T85" fmla="*/ 5057 h 613"/>
              <a:gd name="T86" fmla="*/ 27878 w 918"/>
              <a:gd name="T87" fmla="*/ 5385 h 613"/>
              <a:gd name="T88" fmla="*/ 25233 w 918"/>
              <a:gd name="T89" fmla="*/ 5057 h 61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18" h="613">
                <a:moveTo>
                  <a:pt x="761" y="153"/>
                </a:moveTo>
                <a:cubicBezTo>
                  <a:pt x="761" y="153"/>
                  <a:pt x="761" y="153"/>
                  <a:pt x="761" y="153"/>
                </a:cubicBezTo>
                <a:cubicBezTo>
                  <a:pt x="761" y="153"/>
                  <a:pt x="758" y="152"/>
                  <a:pt x="758" y="152"/>
                </a:cubicBezTo>
                <a:cubicBezTo>
                  <a:pt x="758" y="152"/>
                  <a:pt x="758" y="152"/>
                  <a:pt x="758" y="152"/>
                </a:cubicBezTo>
                <a:cubicBezTo>
                  <a:pt x="745" y="147"/>
                  <a:pt x="737" y="137"/>
                  <a:pt x="732" y="129"/>
                </a:cubicBezTo>
                <a:cubicBezTo>
                  <a:pt x="732" y="129"/>
                  <a:pt x="732" y="129"/>
                  <a:pt x="732" y="129"/>
                </a:cubicBezTo>
                <a:cubicBezTo>
                  <a:pt x="732" y="128"/>
                  <a:pt x="732" y="128"/>
                  <a:pt x="731" y="127"/>
                </a:cubicBezTo>
                <a:cubicBezTo>
                  <a:pt x="731" y="127"/>
                  <a:pt x="731" y="127"/>
                  <a:pt x="731" y="127"/>
                </a:cubicBezTo>
                <a:cubicBezTo>
                  <a:pt x="731" y="126"/>
                  <a:pt x="731" y="126"/>
                  <a:pt x="731" y="125"/>
                </a:cubicBezTo>
                <a:cubicBezTo>
                  <a:pt x="731" y="125"/>
                  <a:pt x="730" y="125"/>
                  <a:pt x="730" y="125"/>
                </a:cubicBezTo>
                <a:cubicBezTo>
                  <a:pt x="730" y="124"/>
                  <a:pt x="730" y="124"/>
                  <a:pt x="730" y="123"/>
                </a:cubicBezTo>
                <a:cubicBezTo>
                  <a:pt x="730" y="123"/>
                  <a:pt x="730" y="123"/>
                  <a:pt x="730" y="123"/>
                </a:cubicBezTo>
                <a:cubicBezTo>
                  <a:pt x="730" y="122"/>
                  <a:pt x="730" y="122"/>
                  <a:pt x="729" y="122"/>
                </a:cubicBezTo>
                <a:cubicBezTo>
                  <a:pt x="729" y="121"/>
                  <a:pt x="729" y="121"/>
                  <a:pt x="729" y="121"/>
                </a:cubicBezTo>
                <a:cubicBezTo>
                  <a:pt x="727" y="109"/>
                  <a:pt x="734" y="96"/>
                  <a:pt x="736" y="91"/>
                </a:cubicBezTo>
                <a:cubicBezTo>
                  <a:pt x="741" y="83"/>
                  <a:pt x="743" y="73"/>
                  <a:pt x="743" y="62"/>
                </a:cubicBezTo>
                <a:cubicBezTo>
                  <a:pt x="743" y="28"/>
                  <a:pt x="715" y="0"/>
                  <a:pt x="681" y="0"/>
                </a:cubicBezTo>
                <a:cubicBezTo>
                  <a:pt x="646" y="0"/>
                  <a:pt x="618" y="28"/>
                  <a:pt x="618" y="63"/>
                </a:cubicBezTo>
                <a:cubicBezTo>
                  <a:pt x="618" y="73"/>
                  <a:pt x="621" y="83"/>
                  <a:pt x="626" y="92"/>
                </a:cubicBezTo>
                <a:cubicBezTo>
                  <a:pt x="628" y="96"/>
                  <a:pt x="635" y="109"/>
                  <a:pt x="633" y="121"/>
                </a:cubicBezTo>
                <a:cubicBezTo>
                  <a:pt x="632" y="127"/>
                  <a:pt x="623" y="146"/>
                  <a:pt x="602" y="153"/>
                </a:cubicBezTo>
                <a:cubicBezTo>
                  <a:pt x="602" y="153"/>
                  <a:pt x="602" y="153"/>
                  <a:pt x="601" y="153"/>
                </a:cubicBezTo>
                <a:cubicBezTo>
                  <a:pt x="601" y="153"/>
                  <a:pt x="566" y="164"/>
                  <a:pt x="522" y="164"/>
                </a:cubicBezTo>
                <a:cubicBezTo>
                  <a:pt x="478" y="164"/>
                  <a:pt x="442" y="154"/>
                  <a:pt x="442" y="154"/>
                </a:cubicBezTo>
                <a:cubicBezTo>
                  <a:pt x="442" y="154"/>
                  <a:pt x="442" y="154"/>
                  <a:pt x="441" y="154"/>
                </a:cubicBezTo>
                <a:cubicBezTo>
                  <a:pt x="436" y="152"/>
                  <a:pt x="403" y="143"/>
                  <a:pt x="362" y="144"/>
                </a:cubicBezTo>
                <a:cubicBezTo>
                  <a:pt x="322" y="144"/>
                  <a:pt x="289" y="152"/>
                  <a:pt x="283" y="154"/>
                </a:cubicBezTo>
                <a:cubicBezTo>
                  <a:pt x="283" y="154"/>
                  <a:pt x="282" y="154"/>
                  <a:pt x="282" y="154"/>
                </a:cubicBezTo>
                <a:cubicBezTo>
                  <a:pt x="261" y="161"/>
                  <a:pt x="252" y="180"/>
                  <a:pt x="251" y="187"/>
                </a:cubicBezTo>
                <a:cubicBezTo>
                  <a:pt x="249" y="198"/>
                  <a:pt x="255" y="211"/>
                  <a:pt x="258" y="216"/>
                </a:cubicBezTo>
                <a:cubicBezTo>
                  <a:pt x="262" y="224"/>
                  <a:pt x="265" y="234"/>
                  <a:pt x="265" y="245"/>
                </a:cubicBezTo>
                <a:cubicBezTo>
                  <a:pt x="265" y="279"/>
                  <a:pt x="237" y="307"/>
                  <a:pt x="203" y="307"/>
                </a:cubicBezTo>
                <a:cubicBezTo>
                  <a:pt x="168" y="307"/>
                  <a:pt x="140" y="279"/>
                  <a:pt x="140" y="245"/>
                </a:cubicBezTo>
                <a:cubicBezTo>
                  <a:pt x="140" y="235"/>
                  <a:pt x="143" y="225"/>
                  <a:pt x="147" y="216"/>
                </a:cubicBezTo>
                <a:cubicBezTo>
                  <a:pt x="150" y="211"/>
                  <a:pt x="157" y="198"/>
                  <a:pt x="154" y="187"/>
                </a:cubicBezTo>
                <a:cubicBezTo>
                  <a:pt x="153" y="180"/>
                  <a:pt x="144" y="161"/>
                  <a:pt x="123" y="155"/>
                </a:cubicBezTo>
                <a:cubicBezTo>
                  <a:pt x="123" y="155"/>
                  <a:pt x="122" y="155"/>
                  <a:pt x="121" y="154"/>
                </a:cubicBezTo>
                <a:cubicBezTo>
                  <a:pt x="115" y="153"/>
                  <a:pt x="82" y="144"/>
                  <a:pt x="43" y="145"/>
                </a:cubicBezTo>
                <a:cubicBezTo>
                  <a:pt x="27" y="145"/>
                  <a:pt x="12" y="146"/>
                  <a:pt x="0" y="148"/>
                </a:cubicBezTo>
                <a:cubicBezTo>
                  <a:pt x="0" y="150"/>
                  <a:pt x="0" y="152"/>
                  <a:pt x="0" y="154"/>
                </a:cubicBezTo>
                <a:cubicBezTo>
                  <a:pt x="0" y="407"/>
                  <a:pt x="205" y="613"/>
                  <a:pt x="459" y="613"/>
                </a:cubicBezTo>
                <a:cubicBezTo>
                  <a:pt x="712" y="613"/>
                  <a:pt x="918" y="407"/>
                  <a:pt x="918" y="154"/>
                </a:cubicBezTo>
                <a:cubicBezTo>
                  <a:pt x="918" y="154"/>
                  <a:pt x="918" y="153"/>
                  <a:pt x="918" y="153"/>
                </a:cubicBezTo>
                <a:cubicBezTo>
                  <a:pt x="901" y="158"/>
                  <a:pt x="873" y="163"/>
                  <a:pt x="841" y="163"/>
                </a:cubicBezTo>
                <a:cubicBezTo>
                  <a:pt x="797" y="163"/>
                  <a:pt x="761" y="153"/>
                  <a:pt x="761" y="153"/>
                </a:cubicBezTo>
                <a:close/>
              </a:path>
            </a:pathLst>
          </a:custGeom>
          <a:solidFill>
            <a:schemeClr val="tx1">
              <a:lumMod val="50000"/>
              <a:lumOff val="50000"/>
            </a:schemeClr>
          </a:solidFill>
          <a:ln w="25400" cap="flat" cmpd="sng" algn="ctr">
            <a:solidFill>
              <a:srgbClr val="FFFFFF"/>
            </a:solidFill>
            <a:prstDash val="solid"/>
          </a:ln>
          <a:effectLst/>
        </p:spPr>
        <p:txBody>
          <a:bodyPr lIns="0" tIns="719766" rIns="0" bIns="0" anchor="ctr"/>
          <a:lstStyle/>
          <a:p>
            <a:pPr algn="ctr" defTabSz="1218565">
              <a:lnSpc>
                <a:spcPct val="120000"/>
              </a:lnSpc>
              <a:spcBef>
                <a:spcPts val="590"/>
              </a:spcBef>
              <a:spcAft>
                <a:spcPts val="590"/>
              </a:spcAft>
              <a:defRPr/>
            </a:pPr>
            <a:r>
              <a:rPr lang="zh-CN" altLang="en-US" sz="2700" kern="0" dirty="0">
                <a:solidFill>
                  <a:srgbClr val="FFFFFF"/>
                </a:solidFill>
                <a:latin typeface="微软雅黑" panose="020B0503020204020204" charset="-122"/>
                <a:ea typeface="微软雅黑" panose="020B0503020204020204" charset="-122"/>
              </a:rPr>
              <a:t>负面优势</a:t>
            </a:r>
            <a:endParaRPr lang="zh-CN" altLang="en-US" sz="2700" kern="0" dirty="0">
              <a:solidFill>
                <a:srgbClr val="FFFFFF"/>
              </a:solidFill>
              <a:latin typeface="微软雅黑" panose="020B0503020204020204" charset="-122"/>
              <a:ea typeface="微软雅黑" panose="020B0503020204020204" charset="-122"/>
            </a:endParaRPr>
          </a:p>
        </p:txBody>
      </p:sp>
      <p:sp>
        <p:nvSpPr>
          <p:cNvPr id="79" name="Freeform 13"/>
          <p:cNvSpPr/>
          <p:nvPr/>
        </p:nvSpPr>
        <p:spPr bwMode="gray">
          <a:xfrm>
            <a:off x="4611590" y="2127682"/>
            <a:ext cx="2932809" cy="1955498"/>
          </a:xfrm>
          <a:custGeom>
            <a:avLst/>
            <a:gdLst>
              <a:gd name="T0" fmla="*/ 15205 w 918"/>
              <a:gd name="T1" fmla="*/ 0 h 612"/>
              <a:gd name="T2" fmla="*/ 0 w 918"/>
              <a:gd name="T3" fmla="*/ 14909 h 612"/>
              <a:gd name="T4" fmla="*/ 1428 w 918"/>
              <a:gd name="T5" fmla="*/ 14812 h 612"/>
              <a:gd name="T6" fmla="*/ 4012 w 918"/>
              <a:gd name="T7" fmla="*/ 15112 h 612"/>
              <a:gd name="T8" fmla="*/ 4085 w 918"/>
              <a:gd name="T9" fmla="*/ 15144 h 612"/>
              <a:gd name="T10" fmla="*/ 5100 w 918"/>
              <a:gd name="T11" fmla="*/ 16204 h 612"/>
              <a:gd name="T12" fmla="*/ 4868 w 918"/>
              <a:gd name="T13" fmla="*/ 17154 h 612"/>
              <a:gd name="T14" fmla="*/ 4641 w 918"/>
              <a:gd name="T15" fmla="*/ 18105 h 612"/>
              <a:gd name="T16" fmla="*/ 6735 w 918"/>
              <a:gd name="T17" fmla="*/ 20149 h 612"/>
              <a:gd name="T18" fmla="*/ 8792 w 918"/>
              <a:gd name="T19" fmla="*/ 18105 h 612"/>
              <a:gd name="T20" fmla="*/ 8556 w 918"/>
              <a:gd name="T21" fmla="*/ 17154 h 612"/>
              <a:gd name="T22" fmla="*/ 8325 w 918"/>
              <a:gd name="T23" fmla="*/ 16204 h 612"/>
              <a:gd name="T24" fmla="*/ 9348 w 918"/>
              <a:gd name="T25" fmla="*/ 15112 h 612"/>
              <a:gd name="T26" fmla="*/ 9380 w 918"/>
              <a:gd name="T27" fmla="*/ 15112 h 612"/>
              <a:gd name="T28" fmla="*/ 11996 w 918"/>
              <a:gd name="T29" fmla="*/ 14780 h 612"/>
              <a:gd name="T30" fmla="*/ 14617 w 918"/>
              <a:gd name="T31" fmla="*/ 15112 h 612"/>
              <a:gd name="T32" fmla="*/ 14649 w 918"/>
              <a:gd name="T33" fmla="*/ 15112 h 612"/>
              <a:gd name="T34" fmla="*/ 17298 w 918"/>
              <a:gd name="T35" fmla="*/ 15440 h 612"/>
              <a:gd name="T36" fmla="*/ 19932 w 918"/>
              <a:gd name="T37" fmla="*/ 15080 h 612"/>
              <a:gd name="T38" fmla="*/ 19964 w 918"/>
              <a:gd name="T39" fmla="*/ 15080 h 612"/>
              <a:gd name="T40" fmla="*/ 20982 w 918"/>
              <a:gd name="T41" fmla="*/ 14032 h 612"/>
              <a:gd name="T42" fmla="*/ 20754 w 918"/>
              <a:gd name="T43" fmla="*/ 13076 h 612"/>
              <a:gd name="T44" fmla="*/ 20496 w 918"/>
              <a:gd name="T45" fmla="*/ 12109 h 612"/>
              <a:gd name="T46" fmla="*/ 22577 w 918"/>
              <a:gd name="T47" fmla="*/ 10033 h 612"/>
              <a:gd name="T48" fmla="*/ 24637 w 918"/>
              <a:gd name="T49" fmla="*/ 12077 h 612"/>
              <a:gd name="T50" fmla="*/ 24389 w 918"/>
              <a:gd name="T51" fmla="*/ 13044 h 612"/>
              <a:gd name="T52" fmla="*/ 24162 w 918"/>
              <a:gd name="T53" fmla="*/ 14032 h 612"/>
              <a:gd name="T54" fmla="*/ 24162 w 918"/>
              <a:gd name="T55" fmla="*/ 14064 h 612"/>
              <a:gd name="T56" fmla="*/ 24194 w 918"/>
              <a:gd name="T57" fmla="*/ 14096 h 612"/>
              <a:gd name="T58" fmla="*/ 24194 w 918"/>
              <a:gd name="T59" fmla="*/ 14096 h 612"/>
              <a:gd name="T60" fmla="*/ 24194 w 918"/>
              <a:gd name="T61" fmla="*/ 14161 h 612"/>
              <a:gd name="T62" fmla="*/ 24228 w 918"/>
              <a:gd name="T63" fmla="*/ 14161 h 612"/>
              <a:gd name="T64" fmla="*/ 24228 w 918"/>
              <a:gd name="T65" fmla="*/ 14225 h 612"/>
              <a:gd name="T66" fmla="*/ 24228 w 918"/>
              <a:gd name="T67" fmla="*/ 14225 h 612"/>
              <a:gd name="T68" fmla="*/ 24261 w 918"/>
              <a:gd name="T69" fmla="*/ 14289 h 612"/>
              <a:gd name="T70" fmla="*/ 24261 w 918"/>
              <a:gd name="T71" fmla="*/ 14289 h 612"/>
              <a:gd name="T72" fmla="*/ 25137 w 918"/>
              <a:gd name="T73" fmla="*/ 15048 h 612"/>
              <a:gd name="T74" fmla="*/ 25137 w 918"/>
              <a:gd name="T75" fmla="*/ 15048 h 612"/>
              <a:gd name="T76" fmla="*/ 25233 w 918"/>
              <a:gd name="T77" fmla="*/ 15080 h 612"/>
              <a:gd name="T78" fmla="*/ 25233 w 918"/>
              <a:gd name="T79" fmla="*/ 15080 h 612"/>
              <a:gd name="T80" fmla="*/ 27878 w 918"/>
              <a:gd name="T81" fmla="*/ 15408 h 612"/>
              <a:gd name="T82" fmla="*/ 30430 w 918"/>
              <a:gd name="T83" fmla="*/ 15080 h 612"/>
              <a:gd name="T84" fmla="*/ 15205 w 918"/>
              <a:gd name="T85" fmla="*/ 0 h 61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18" h="612">
                <a:moveTo>
                  <a:pt x="459" y="0"/>
                </a:moveTo>
                <a:cubicBezTo>
                  <a:pt x="207" y="0"/>
                  <a:pt x="3" y="202"/>
                  <a:pt x="0" y="453"/>
                </a:cubicBezTo>
                <a:cubicBezTo>
                  <a:pt x="12" y="451"/>
                  <a:pt x="27" y="450"/>
                  <a:pt x="43" y="450"/>
                </a:cubicBezTo>
                <a:cubicBezTo>
                  <a:pt x="82" y="449"/>
                  <a:pt x="115" y="458"/>
                  <a:pt x="121" y="459"/>
                </a:cubicBezTo>
                <a:cubicBezTo>
                  <a:pt x="122" y="460"/>
                  <a:pt x="123" y="460"/>
                  <a:pt x="123" y="460"/>
                </a:cubicBezTo>
                <a:cubicBezTo>
                  <a:pt x="144" y="466"/>
                  <a:pt x="153" y="485"/>
                  <a:pt x="154" y="492"/>
                </a:cubicBezTo>
                <a:cubicBezTo>
                  <a:pt x="157" y="503"/>
                  <a:pt x="150" y="516"/>
                  <a:pt x="147" y="521"/>
                </a:cubicBezTo>
                <a:cubicBezTo>
                  <a:pt x="143" y="530"/>
                  <a:pt x="140" y="540"/>
                  <a:pt x="140" y="550"/>
                </a:cubicBezTo>
                <a:cubicBezTo>
                  <a:pt x="140" y="584"/>
                  <a:pt x="168" y="612"/>
                  <a:pt x="203" y="612"/>
                </a:cubicBezTo>
                <a:cubicBezTo>
                  <a:pt x="237" y="612"/>
                  <a:pt x="265" y="584"/>
                  <a:pt x="265" y="550"/>
                </a:cubicBezTo>
                <a:cubicBezTo>
                  <a:pt x="265" y="539"/>
                  <a:pt x="262" y="529"/>
                  <a:pt x="258" y="521"/>
                </a:cubicBezTo>
                <a:cubicBezTo>
                  <a:pt x="255" y="516"/>
                  <a:pt x="249" y="503"/>
                  <a:pt x="251" y="492"/>
                </a:cubicBezTo>
                <a:cubicBezTo>
                  <a:pt x="252" y="485"/>
                  <a:pt x="261" y="466"/>
                  <a:pt x="282" y="459"/>
                </a:cubicBezTo>
                <a:cubicBezTo>
                  <a:pt x="282" y="459"/>
                  <a:pt x="283" y="459"/>
                  <a:pt x="283" y="459"/>
                </a:cubicBezTo>
                <a:cubicBezTo>
                  <a:pt x="289" y="457"/>
                  <a:pt x="322" y="449"/>
                  <a:pt x="362" y="449"/>
                </a:cubicBezTo>
                <a:cubicBezTo>
                  <a:pt x="403" y="448"/>
                  <a:pt x="436" y="457"/>
                  <a:pt x="441" y="459"/>
                </a:cubicBezTo>
                <a:cubicBezTo>
                  <a:pt x="442" y="459"/>
                  <a:pt x="442" y="459"/>
                  <a:pt x="442" y="459"/>
                </a:cubicBezTo>
                <a:cubicBezTo>
                  <a:pt x="442" y="459"/>
                  <a:pt x="478" y="469"/>
                  <a:pt x="522" y="469"/>
                </a:cubicBezTo>
                <a:cubicBezTo>
                  <a:pt x="566" y="469"/>
                  <a:pt x="601" y="458"/>
                  <a:pt x="601" y="458"/>
                </a:cubicBezTo>
                <a:cubicBezTo>
                  <a:pt x="602" y="458"/>
                  <a:pt x="602" y="458"/>
                  <a:pt x="602" y="458"/>
                </a:cubicBezTo>
                <a:cubicBezTo>
                  <a:pt x="623" y="451"/>
                  <a:pt x="632" y="432"/>
                  <a:pt x="633" y="426"/>
                </a:cubicBezTo>
                <a:cubicBezTo>
                  <a:pt x="635" y="414"/>
                  <a:pt x="628" y="401"/>
                  <a:pt x="626" y="397"/>
                </a:cubicBezTo>
                <a:cubicBezTo>
                  <a:pt x="621" y="388"/>
                  <a:pt x="618" y="378"/>
                  <a:pt x="618" y="368"/>
                </a:cubicBezTo>
                <a:cubicBezTo>
                  <a:pt x="618" y="333"/>
                  <a:pt x="646" y="305"/>
                  <a:pt x="681" y="305"/>
                </a:cubicBezTo>
                <a:cubicBezTo>
                  <a:pt x="715" y="305"/>
                  <a:pt x="743" y="333"/>
                  <a:pt x="743" y="367"/>
                </a:cubicBezTo>
                <a:cubicBezTo>
                  <a:pt x="743" y="378"/>
                  <a:pt x="741" y="388"/>
                  <a:pt x="736" y="396"/>
                </a:cubicBezTo>
                <a:cubicBezTo>
                  <a:pt x="734" y="401"/>
                  <a:pt x="727" y="414"/>
                  <a:pt x="729" y="426"/>
                </a:cubicBezTo>
                <a:cubicBezTo>
                  <a:pt x="729" y="426"/>
                  <a:pt x="729" y="426"/>
                  <a:pt x="729" y="427"/>
                </a:cubicBezTo>
                <a:cubicBezTo>
                  <a:pt x="730" y="427"/>
                  <a:pt x="730" y="427"/>
                  <a:pt x="730" y="428"/>
                </a:cubicBezTo>
                <a:cubicBezTo>
                  <a:pt x="730" y="428"/>
                  <a:pt x="730" y="428"/>
                  <a:pt x="730" y="428"/>
                </a:cubicBezTo>
                <a:cubicBezTo>
                  <a:pt x="730" y="429"/>
                  <a:pt x="730" y="429"/>
                  <a:pt x="730" y="430"/>
                </a:cubicBezTo>
                <a:cubicBezTo>
                  <a:pt x="730" y="430"/>
                  <a:pt x="731" y="430"/>
                  <a:pt x="731" y="430"/>
                </a:cubicBezTo>
                <a:cubicBezTo>
                  <a:pt x="731" y="431"/>
                  <a:pt x="731" y="431"/>
                  <a:pt x="731" y="432"/>
                </a:cubicBezTo>
                <a:cubicBezTo>
                  <a:pt x="731" y="432"/>
                  <a:pt x="731" y="432"/>
                  <a:pt x="731" y="432"/>
                </a:cubicBezTo>
                <a:cubicBezTo>
                  <a:pt x="732" y="433"/>
                  <a:pt x="732" y="433"/>
                  <a:pt x="732" y="434"/>
                </a:cubicBezTo>
                <a:cubicBezTo>
                  <a:pt x="732" y="434"/>
                  <a:pt x="732" y="434"/>
                  <a:pt x="732" y="434"/>
                </a:cubicBezTo>
                <a:cubicBezTo>
                  <a:pt x="737" y="442"/>
                  <a:pt x="745" y="452"/>
                  <a:pt x="758" y="457"/>
                </a:cubicBezTo>
                <a:cubicBezTo>
                  <a:pt x="758" y="457"/>
                  <a:pt x="758" y="457"/>
                  <a:pt x="758" y="457"/>
                </a:cubicBezTo>
                <a:cubicBezTo>
                  <a:pt x="758" y="457"/>
                  <a:pt x="761" y="458"/>
                  <a:pt x="761" y="458"/>
                </a:cubicBezTo>
                <a:cubicBezTo>
                  <a:pt x="761" y="458"/>
                  <a:pt x="761" y="458"/>
                  <a:pt x="761" y="458"/>
                </a:cubicBezTo>
                <a:cubicBezTo>
                  <a:pt x="761" y="458"/>
                  <a:pt x="797" y="468"/>
                  <a:pt x="841" y="468"/>
                </a:cubicBezTo>
                <a:cubicBezTo>
                  <a:pt x="873" y="468"/>
                  <a:pt x="901" y="463"/>
                  <a:pt x="918" y="458"/>
                </a:cubicBezTo>
                <a:cubicBezTo>
                  <a:pt x="917" y="205"/>
                  <a:pt x="712" y="0"/>
                  <a:pt x="459" y="0"/>
                </a:cubicBezTo>
                <a:close/>
              </a:path>
            </a:pathLst>
          </a:custGeom>
          <a:solidFill>
            <a:srgbClr val="ED7545"/>
          </a:solidFill>
          <a:ln w="25400" cap="flat" cmpd="sng" algn="ctr">
            <a:solidFill>
              <a:srgbClr val="FFFFFF"/>
            </a:solidFill>
            <a:prstDash val="solid"/>
          </a:ln>
          <a:effectLst/>
        </p:spPr>
        <p:txBody>
          <a:bodyPr lIns="0" tIns="0" rIns="0" bIns="719766" anchor="ctr"/>
          <a:lstStyle/>
          <a:p>
            <a:pPr algn="ctr" defTabSz="1218565">
              <a:lnSpc>
                <a:spcPct val="120000"/>
              </a:lnSpc>
              <a:spcBef>
                <a:spcPts val="590"/>
              </a:spcBef>
              <a:spcAft>
                <a:spcPts val="590"/>
              </a:spcAft>
              <a:defRPr/>
            </a:pPr>
            <a:r>
              <a:rPr lang="zh-CN" altLang="en-US" sz="2700" kern="0" dirty="0">
                <a:solidFill>
                  <a:srgbClr val="FFFFFF"/>
                </a:solidFill>
                <a:latin typeface="微软雅黑" panose="020B0503020204020204" charset="-122"/>
                <a:ea typeface="微软雅黑" panose="020B0503020204020204" charset="-122"/>
              </a:rPr>
              <a:t>正面优势</a:t>
            </a:r>
            <a:endParaRPr lang="zh-CN" altLang="en-US" sz="2700" kern="0" dirty="0">
              <a:solidFill>
                <a:srgbClr val="FFFFFF"/>
              </a:solidFill>
              <a:latin typeface="微软雅黑" panose="020B0503020204020204" charset="-122"/>
              <a:ea typeface="微软雅黑" panose="020B0503020204020204" charset="-122"/>
            </a:endParaRPr>
          </a:p>
        </p:txBody>
      </p:sp>
      <p:grpSp>
        <p:nvGrpSpPr>
          <p:cNvPr id="80" name="组合 79"/>
          <p:cNvGrpSpPr/>
          <p:nvPr/>
        </p:nvGrpSpPr>
        <p:grpSpPr>
          <a:xfrm>
            <a:off x="6435602" y="1892539"/>
            <a:ext cx="5033510" cy="936022"/>
            <a:chOff x="4828168" y="1419622"/>
            <a:chExt cx="3776280" cy="702124"/>
          </a:xfrm>
        </p:grpSpPr>
        <p:cxnSp>
          <p:nvCxnSpPr>
            <p:cNvPr id="81" name="直接连接符 80"/>
            <p:cNvCxnSpPr/>
            <p:nvPr/>
          </p:nvCxnSpPr>
          <p:spPr>
            <a:xfrm>
              <a:off x="4828168" y="1765871"/>
              <a:ext cx="1103313" cy="0"/>
            </a:xfrm>
            <a:prstGeom prst="line">
              <a:avLst/>
            </a:prstGeom>
            <a:noFill/>
            <a:ln w="9525" cap="flat" cmpd="sng" algn="ctr">
              <a:solidFill>
                <a:srgbClr val="469BDC"/>
              </a:solidFill>
              <a:prstDash val="dash"/>
              <a:tailEnd type="oval"/>
            </a:ln>
            <a:effectLst/>
          </p:spPr>
        </p:cxnSp>
        <p:sp>
          <p:nvSpPr>
            <p:cNvPr id="82" name="矩形 67"/>
            <p:cNvSpPr>
              <a:spLocks noChangeArrowheads="1"/>
            </p:cNvSpPr>
            <p:nvPr/>
          </p:nvSpPr>
          <p:spPr bwMode="auto">
            <a:xfrm>
              <a:off x="5958885" y="1419622"/>
              <a:ext cx="2645563" cy="702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lnSpc>
                  <a:spcPct val="130000"/>
                </a:lnSpc>
              </a:pPr>
              <a:r>
                <a:rPr lang="zh-CN" altLang="en-US" sz="1400" kern="0" dirty="0">
                  <a:solidFill>
                    <a:schemeClr val="tx1">
                      <a:lumMod val="50000"/>
                      <a:lumOff val="50000"/>
                    </a:schemeClr>
                  </a:solidFill>
                  <a:latin typeface="微软雅黑" panose="020B0503020204020204" charset="-122"/>
                  <a:ea typeface="微软雅黑" panose="020B0503020204020204" charset="-122"/>
                </a:rPr>
                <a:t>点击输入简要文字解说，解说文字尽量概括精炼，不用多余的文字修饰，简洁精准的 解说所提炼的核心概念。</a:t>
              </a:r>
              <a:endParaRPr lang="zh-CN" altLang="en-US" sz="1400" kern="0" dirty="0">
                <a:solidFill>
                  <a:schemeClr val="tx1">
                    <a:lumMod val="50000"/>
                    <a:lumOff val="50000"/>
                  </a:schemeClr>
                </a:solidFill>
                <a:latin typeface="微软雅黑" panose="020B0503020204020204" charset="-122"/>
                <a:ea typeface="微软雅黑" panose="020B0503020204020204" charset="-122"/>
              </a:endParaRPr>
            </a:p>
          </p:txBody>
        </p:sp>
      </p:grpSp>
      <p:grpSp>
        <p:nvGrpSpPr>
          <p:cNvPr id="83" name="组合 82"/>
          <p:cNvGrpSpPr/>
          <p:nvPr/>
        </p:nvGrpSpPr>
        <p:grpSpPr>
          <a:xfrm>
            <a:off x="719185" y="4408870"/>
            <a:ext cx="4944070" cy="936022"/>
            <a:chOff x="539552" y="3307159"/>
            <a:chExt cx="3709179" cy="702124"/>
          </a:xfrm>
        </p:grpSpPr>
        <p:cxnSp>
          <p:nvCxnSpPr>
            <p:cNvPr id="84" name="直接连接符 83"/>
            <p:cNvCxnSpPr/>
            <p:nvPr/>
          </p:nvCxnSpPr>
          <p:spPr>
            <a:xfrm>
              <a:off x="3143831" y="3653408"/>
              <a:ext cx="1104900" cy="0"/>
            </a:xfrm>
            <a:prstGeom prst="line">
              <a:avLst/>
            </a:prstGeom>
            <a:noFill/>
            <a:ln w="9525" cap="flat" cmpd="sng" algn="ctr">
              <a:solidFill>
                <a:srgbClr val="469BDC"/>
              </a:solidFill>
              <a:prstDash val="dash"/>
              <a:headEnd type="oval"/>
            </a:ln>
            <a:effectLst/>
          </p:spPr>
        </p:cxnSp>
        <p:sp>
          <p:nvSpPr>
            <p:cNvPr id="85" name="矩形 67"/>
            <p:cNvSpPr>
              <a:spLocks noChangeArrowheads="1"/>
            </p:cNvSpPr>
            <p:nvPr/>
          </p:nvSpPr>
          <p:spPr bwMode="auto">
            <a:xfrm>
              <a:off x="539552" y="3307159"/>
              <a:ext cx="2604279" cy="702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lnSpc>
                  <a:spcPct val="130000"/>
                </a:lnSpc>
              </a:pPr>
              <a:r>
                <a:rPr lang="zh-CN" altLang="en-US" sz="1400" kern="0" dirty="0">
                  <a:solidFill>
                    <a:schemeClr val="tx1">
                      <a:lumMod val="50000"/>
                      <a:lumOff val="50000"/>
                    </a:schemeClr>
                  </a:solidFill>
                  <a:latin typeface="微软雅黑" panose="020B0503020204020204" charset="-122"/>
                  <a:ea typeface="微软雅黑" panose="020B0503020204020204" charset="-122"/>
                </a:rPr>
                <a:t>点击输入简要文字解说，解说文字尽量概括精炼，不用多余的文字修饰，简洁精准的 解说所提炼的核心概念。</a:t>
              </a:r>
              <a:endParaRPr lang="zh-CN" altLang="en-US" sz="1400" kern="0" dirty="0">
                <a:solidFill>
                  <a:schemeClr val="tx1">
                    <a:lumMod val="50000"/>
                    <a:lumOff val="50000"/>
                  </a:schemeClr>
                </a:solidFill>
                <a:latin typeface="微软雅黑" panose="020B0503020204020204" charset="-122"/>
                <a:ea typeface="微软雅黑" panose="020B0503020204020204" charset="-122"/>
              </a:endParaRPr>
            </a:p>
          </p:txBody>
        </p:sp>
      </p:grpSp>
      <p:pic>
        <p:nvPicPr>
          <p:cNvPr id="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105"/>
          <a:stretch>
            <a:fillRect/>
          </a:stretch>
        </p:blipFill>
        <p:spPr bwMode="auto">
          <a:xfrm>
            <a:off x="8087096" y="3173146"/>
            <a:ext cx="3479469" cy="1887783"/>
          </a:xfrm>
          <a:prstGeom prst="rect">
            <a:avLst/>
          </a:prstGeom>
          <a:noFill/>
          <a:ln>
            <a:solidFill>
              <a:sysClr val="window" lastClr="FFFFFF">
                <a:lumMod val="75000"/>
              </a:sysClr>
            </a:solidFill>
          </a:ln>
          <a:extLst>
            <a:ext uri="{909E8E84-426E-40DD-AFC4-6F175D3DCCD1}">
              <a14:hiddenFill xmlns:a14="http://schemas.microsoft.com/office/drawing/2010/main">
                <a:solidFill>
                  <a:srgbClr val="FFFFFF"/>
                </a:solidFill>
              </a14:hiddenFill>
            </a:ext>
          </a:extLst>
        </p:spPr>
      </p:pic>
      <p:pic>
        <p:nvPicPr>
          <p:cNvPr id="87"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14512" y="2591961"/>
            <a:ext cx="3123105" cy="1721475"/>
          </a:xfrm>
          <a:prstGeom prst="rect">
            <a:avLst/>
          </a:prstGeom>
          <a:noFill/>
          <a:ln>
            <a:solidFill>
              <a:sysClr val="window" lastClr="FFFFFF">
                <a:lumMod val="75000"/>
              </a:sysClr>
            </a:solidFill>
          </a:ln>
          <a:extLst>
            <a:ext uri="{909E8E84-426E-40DD-AFC4-6F175D3DCCD1}">
              <a14:hiddenFill xmlns:a14="http://schemas.microsoft.com/office/drawing/2010/main">
                <a:solidFill>
                  <a:srgbClr val="FFFFFF"/>
                </a:solidFill>
              </a14:hiddenFill>
            </a:ext>
          </a:extLst>
        </p:spPr>
      </p:pic>
      <p:sp>
        <p:nvSpPr>
          <p:cNvPr id="16" name="TextBox 15"/>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2606">
        <p14:vortex dir="r"/>
      </p:transition>
    </mc:Choice>
    <mc:Fallback>
      <p:transition spd="slow" advTm="26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2" presetClass="entr" presetSubtype="1" fill="hold" grpId="0" nodeType="withEffect">
                                  <p:stCondLst>
                                    <p:cond delay="0"/>
                                  </p:stCondLst>
                                  <p:childTnLst>
                                    <p:set>
                                      <p:cBhvr>
                                        <p:cTn id="15" dur="1" fill="hold">
                                          <p:stCondLst>
                                            <p:cond delay="0"/>
                                          </p:stCondLst>
                                        </p:cTn>
                                        <p:tgtEl>
                                          <p:spTgt spid="79"/>
                                        </p:tgtEl>
                                        <p:attrNameLst>
                                          <p:attrName>style.visibility</p:attrName>
                                        </p:attrNameLst>
                                      </p:cBhvr>
                                      <p:to>
                                        <p:strVal val="visible"/>
                                      </p:to>
                                    </p:set>
                                    <p:anim calcmode="lin" valueType="num">
                                      <p:cBhvr additive="base">
                                        <p:cTn id="16" dur="500" fill="hold"/>
                                        <p:tgtEl>
                                          <p:spTgt spid="79"/>
                                        </p:tgtEl>
                                        <p:attrNameLst>
                                          <p:attrName>ppt_x</p:attrName>
                                        </p:attrNameLst>
                                      </p:cBhvr>
                                      <p:tavLst>
                                        <p:tav tm="0">
                                          <p:val>
                                            <p:strVal val="#ppt_x"/>
                                          </p:val>
                                        </p:tav>
                                        <p:tav tm="100000">
                                          <p:val>
                                            <p:strVal val="#ppt_x"/>
                                          </p:val>
                                        </p:tav>
                                      </p:tavLst>
                                    </p:anim>
                                    <p:anim calcmode="lin" valueType="num">
                                      <p:cBhvr additive="base">
                                        <p:cTn id="17" dur="500" fill="hold"/>
                                        <p:tgtEl>
                                          <p:spTgt spid="79"/>
                                        </p:tgtEl>
                                        <p:attrNameLst>
                                          <p:attrName>ppt_y</p:attrName>
                                        </p:attrNameLst>
                                      </p:cBhvr>
                                      <p:tavLst>
                                        <p:tav tm="0">
                                          <p:val>
                                            <p:strVal val="0-#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78"/>
                                        </p:tgtEl>
                                        <p:attrNameLst>
                                          <p:attrName>style.visibility</p:attrName>
                                        </p:attrNameLst>
                                      </p:cBhvr>
                                      <p:to>
                                        <p:strVal val="visible"/>
                                      </p:to>
                                    </p:set>
                                    <p:anim calcmode="lin" valueType="num">
                                      <p:cBhvr additive="base">
                                        <p:cTn id="20" dur="500" fill="hold"/>
                                        <p:tgtEl>
                                          <p:spTgt spid="78"/>
                                        </p:tgtEl>
                                        <p:attrNameLst>
                                          <p:attrName>ppt_x</p:attrName>
                                        </p:attrNameLst>
                                      </p:cBhvr>
                                      <p:tavLst>
                                        <p:tav tm="0">
                                          <p:val>
                                            <p:strVal val="#ppt_x"/>
                                          </p:val>
                                        </p:tav>
                                        <p:tav tm="100000">
                                          <p:val>
                                            <p:strVal val="#ppt_x"/>
                                          </p:val>
                                        </p:tav>
                                      </p:tavLst>
                                    </p:anim>
                                    <p:anim calcmode="lin" valueType="num">
                                      <p:cBhvr additive="base">
                                        <p:cTn id="21" dur="500" fill="hold"/>
                                        <p:tgtEl>
                                          <p:spTgt spid="78"/>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2" presetClass="entr" presetSubtype="2" fill="hold" nodeType="afterEffect">
                                  <p:stCondLst>
                                    <p:cond delay="0"/>
                                  </p:stCondLst>
                                  <p:childTnLst>
                                    <p:set>
                                      <p:cBhvr>
                                        <p:cTn id="24" dur="1" fill="hold">
                                          <p:stCondLst>
                                            <p:cond delay="0"/>
                                          </p:stCondLst>
                                        </p:cTn>
                                        <p:tgtEl>
                                          <p:spTgt spid="83"/>
                                        </p:tgtEl>
                                        <p:attrNameLst>
                                          <p:attrName>style.visibility</p:attrName>
                                        </p:attrNameLst>
                                      </p:cBhvr>
                                      <p:to>
                                        <p:strVal val="visible"/>
                                      </p:to>
                                    </p:set>
                                    <p:animEffect transition="in" filter="wipe(right)">
                                      <p:cBhvr>
                                        <p:cTn id="25" dur="500"/>
                                        <p:tgtEl>
                                          <p:spTgt spid="83"/>
                                        </p:tgtEl>
                                      </p:cBhvr>
                                    </p:animEffect>
                                  </p:childTnLst>
                                </p:cTn>
                              </p:par>
                              <p:par>
                                <p:cTn id="26" presetID="22" presetClass="entr" presetSubtype="8" fill="hold" nodeType="with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wipe(left)">
                                      <p:cBhvr>
                                        <p:cTn id="28" dur="500"/>
                                        <p:tgtEl>
                                          <p:spTgt spid="80"/>
                                        </p:tgtEl>
                                      </p:cBhvr>
                                    </p:animEffect>
                                  </p:childTnLst>
                                </p:cTn>
                              </p:par>
                            </p:childTnLst>
                          </p:cTn>
                        </p:par>
                        <p:par>
                          <p:cTn id="29" fill="hold">
                            <p:stCondLst>
                              <p:cond delay="1500"/>
                            </p:stCondLst>
                            <p:childTnLst>
                              <p:par>
                                <p:cTn id="30" presetID="2" presetClass="entr" presetSubtype="1" fill="hold" nodeType="afterEffect">
                                  <p:stCondLst>
                                    <p:cond delay="0"/>
                                  </p:stCondLst>
                                  <p:childTnLst>
                                    <p:set>
                                      <p:cBhvr>
                                        <p:cTn id="31" dur="1" fill="hold">
                                          <p:stCondLst>
                                            <p:cond delay="0"/>
                                          </p:stCondLst>
                                        </p:cTn>
                                        <p:tgtEl>
                                          <p:spTgt spid="87"/>
                                        </p:tgtEl>
                                        <p:attrNameLst>
                                          <p:attrName>style.visibility</p:attrName>
                                        </p:attrNameLst>
                                      </p:cBhvr>
                                      <p:to>
                                        <p:strVal val="visible"/>
                                      </p:to>
                                    </p:set>
                                    <p:anim calcmode="lin" valueType="num">
                                      <p:cBhvr additive="base">
                                        <p:cTn id="32" dur="500" fill="hold"/>
                                        <p:tgtEl>
                                          <p:spTgt spid="87"/>
                                        </p:tgtEl>
                                        <p:attrNameLst>
                                          <p:attrName>ppt_x</p:attrName>
                                        </p:attrNameLst>
                                      </p:cBhvr>
                                      <p:tavLst>
                                        <p:tav tm="0">
                                          <p:val>
                                            <p:strVal val="#ppt_x"/>
                                          </p:val>
                                        </p:tav>
                                        <p:tav tm="100000">
                                          <p:val>
                                            <p:strVal val="#ppt_x"/>
                                          </p:val>
                                        </p:tav>
                                      </p:tavLst>
                                    </p:anim>
                                    <p:anim calcmode="lin" valueType="num">
                                      <p:cBhvr additive="base">
                                        <p:cTn id="33" dur="500" fill="hold"/>
                                        <p:tgtEl>
                                          <p:spTgt spid="87"/>
                                        </p:tgtEl>
                                        <p:attrNameLst>
                                          <p:attrName>ppt_y</p:attrName>
                                        </p:attrNameLst>
                                      </p:cBhvr>
                                      <p:tavLst>
                                        <p:tav tm="0">
                                          <p:val>
                                            <p:strVal val="0-#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86"/>
                                        </p:tgtEl>
                                        <p:attrNameLst>
                                          <p:attrName>style.visibility</p:attrName>
                                        </p:attrNameLst>
                                      </p:cBhvr>
                                      <p:to>
                                        <p:strVal val="visible"/>
                                      </p:to>
                                    </p:set>
                                    <p:anim calcmode="lin" valueType="num">
                                      <p:cBhvr additive="base">
                                        <p:cTn id="36" dur="500" fill="hold"/>
                                        <p:tgtEl>
                                          <p:spTgt spid="86"/>
                                        </p:tgtEl>
                                        <p:attrNameLst>
                                          <p:attrName>ppt_x</p:attrName>
                                        </p:attrNameLst>
                                      </p:cBhvr>
                                      <p:tavLst>
                                        <p:tav tm="0">
                                          <p:val>
                                            <p:strVal val="#ppt_x"/>
                                          </p:val>
                                        </p:tav>
                                        <p:tav tm="100000">
                                          <p:val>
                                            <p:strVal val="#ppt_x"/>
                                          </p:val>
                                        </p:tav>
                                      </p:tavLst>
                                    </p:anim>
                                    <p:anim calcmode="lin" valueType="num">
                                      <p:cBhvr additive="base">
                                        <p:cTn id="37" dur="500" fill="hold"/>
                                        <p:tgtEl>
                                          <p:spTgt spid="86"/>
                                        </p:tgtEl>
                                        <p:attrNameLst>
                                          <p:attrName>ppt_y</p:attrName>
                                        </p:attrNameLst>
                                      </p:cBhvr>
                                      <p:tavLst>
                                        <p:tav tm="0">
                                          <p:val>
                                            <p:strVal val="1+#ppt_h/2"/>
                                          </p:val>
                                        </p:tav>
                                        <p:tav tm="100000">
                                          <p:val>
                                            <p:strVal val="#ppt_y"/>
                                          </p:val>
                                        </p:tav>
                                      </p:tavLst>
                                    </p:anim>
                                  </p:childTnLst>
                                </p:cTn>
                              </p:par>
                              <p:par>
                                <p:cTn id="38" presetID="22" presetClass="entr" presetSubtype="1" fill="hold" grpId="0" nodeType="withEffect">
                                  <p:stCondLst>
                                    <p:cond delay="0"/>
                                  </p:stCondLst>
                                  <p:iterate type="lt">
                                    <p:tmPct val="10000"/>
                                  </p:iterate>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sp>
        <p:nvSpPr>
          <p:cNvPr id="4" name="TextBox 3"/>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grpSp>
        <p:nvGrpSpPr>
          <p:cNvPr id="5" name="组合 4"/>
          <p:cNvGrpSpPr/>
          <p:nvPr/>
        </p:nvGrpSpPr>
        <p:grpSpPr>
          <a:xfrm>
            <a:off x="1230358" y="3388452"/>
            <a:ext cx="2579440" cy="675447"/>
            <a:chOff x="1120140" y="2609650"/>
            <a:chExt cx="1935168" cy="506624"/>
          </a:xfrm>
          <a:solidFill>
            <a:schemeClr val="tx1">
              <a:lumMod val="50000"/>
              <a:lumOff val="50000"/>
            </a:schemeClr>
          </a:solidFill>
        </p:grpSpPr>
        <p:sp>
          <p:nvSpPr>
            <p:cNvPr id="6" name="圆角矩形 5"/>
            <p:cNvSpPr/>
            <p:nvPr/>
          </p:nvSpPr>
          <p:spPr>
            <a:xfrm>
              <a:off x="1120140" y="2683639"/>
              <a:ext cx="1935168" cy="432635"/>
            </a:xfrm>
            <a:prstGeom prst="roundRect">
              <a:avLst/>
            </a:prstGeom>
            <a:grpFill/>
            <a:ln w="25400" cap="flat" cmpd="sng" algn="ctr">
              <a:noFill/>
              <a:prstDash val="solid"/>
            </a:ln>
            <a:effectLst/>
          </p:spPr>
          <p:txBody>
            <a:bodyPr rtlCol="0" anchor="ctr"/>
            <a:lstStyle/>
            <a:p>
              <a:pPr defTabSz="1218565" fontAlgn="auto">
                <a:spcBef>
                  <a:spcPts val="0"/>
                </a:spcBef>
                <a:spcAft>
                  <a:spcPts val="0"/>
                </a:spcAft>
                <a:defRPr/>
              </a:pPr>
              <a:endParaRPr lang="zh-CN" altLang="en-US" sz="2400" b="0" kern="0">
                <a:solidFill>
                  <a:sysClr val="window" lastClr="FFFFFF"/>
                </a:solidFill>
                <a:latin typeface="Calibri" panose="020F0502020204030204"/>
                <a:ea typeface="宋体" panose="02010600030101010101" pitchFamily="2" charset="-122"/>
              </a:endParaRPr>
            </a:p>
          </p:txBody>
        </p:sp>
        <p:sp>
          <p:nvSpPr>
            <p:cNvPr id="7" name="等腰三角形 6"/>
            <p:cNvSpPr/>
            <p:nvPr/>
          </p:nvSpPr>
          <p:spPr>
            <a:xfrm>
              <a:off x="2022799" y="2609650"/>
              <a:ext cx="129852" cy="95220"/>
            </a:xfrm>
            <a:prstGeom prst="triangle">
              <a:avLst/>
            </a:prstGeom>
            <a:grpFill/>
            <a:ln w="25400" cap="flat" cmpd="sng" algn="ctr">
              <a:noFill/>
              <a:prstDash val="solid"/>
            </a:ln>
            <a:effectLst/>
          </p:spPr>
          <p:txBody>
            <a:bodyPr rtlCol="0" anchor="ctr"/>
            <a:lstStyle/>
            <a:p>
              <a:pPr defTabSz="1218565" fontAlgn="auto">
                <a:spcBef>
                  <a:spcPts val="0"/>
                </a:spcBef>
                <a:spcAft>
                  <a:spcPts val="0"/>
                </a:spcAft>
                <a:defRPr/>
              </a:pPr>
              <a:endParaRPr lang="zh-CN" altLang="en-US" sz="2400" b="0" kern="0">
                <a:solidFill>
                  <a:sysClr val="window" lastClr="FFFFFF"/>
                </a:solidFill>
                <a:latin typeface="Calibri" panose="020F0502020204030204"/>
                <a:ea typeface="宋体" panose="02010600030101010101" pitchFamily="2" charset="-122"/>
              </a:endParaRPr>
            </a:p>
          </p:txBody>
        </p:sp>
      </p:grpSp>
      <p:sp>
        <p:nvSpPr>
          <p:cNvPr id="8" name="椭圆 7"/>
          <p:cNvSpPr/>
          <p:nvPr/>
        </p:nvSpPr>
        <p:spPr>
          <a:xfrm>
            <a:off x="1813352" y="1636139"/>
            <a:ext cx="1413453" cy="1413774"/>
          </a:xfrm>
          <a:prstGeom prst="ellipse">
            <a:avLst/>
          </a:prstGeom>
          <a:solidFill>
            <a:schemeClr val="accent2"/>
          </a:solidFill>
          <a:ln w="25400" cap="flat" cmpd="sng" algn="ctr">
            <a:noFill/>
            <a:prstDash val="solid"/>
          </a:ln>
          <a:effectLst/>
        </p:spPr>
        <p:txBody>
          <a:bodyPr lIns="121890" tIns="60945" rIns="121890" bIns="60945" rtlCol="0" anchor="ctr"/>
          <a:lstStyle/>
          <a:p>
            <a:pPr defTabSz="1218565" fontAlgn="auto">
              <a:spcBef>
                <a:spcPts val="0"/>
              </a:spcBef>
              <a:spcAft>
                <a:spcPts val="0"/>
              </a:spcAft>
              <a:defRPr/>
            </a:pPr>
            <a:endParaRPr lang="zh-CN" altLang="en-US" sz="2400" b="0" kern="0">
              <a:solidFill>
                <a:sysClr val="window" lastClr="FFFFFF"/>
              </a:solidFill>
              <a:latin typeface="Calibri" panose="020F0502020204030204"/>
              <a:ea typeface="宋体" panose="02010600030101010101" pitchFamily="2" charset="-122"/>
            </a:endParaRPr>
          </a:p>
        </p:txBody>
      </p:sp>
      <p:grpSp>
        <p:nvGrpSpPr>
          <p:cNvPr id="9" name="组合 8"/>
          <p:cNvGrpSpPr/>
          <p:nvPr/>
        </p:nvGrpSpPr>
        <p:grpSpPr>
          <a:xfrm flipV="1">
            <a:off x="3655473" y="3487096"/>
            <a:ext cx="2579440" cy="675447"/>
            <a:chOff x="2939529" y="2609650"/>
            <a:chExt cx="1935168" cy="506624"/>
          </a:xfrm>
          <a:solidFill>
            <a:schemeClr val="accent2"/>
          </a:solidFill>
        </p:grpSpPr>
        <p:sp>
          <p:nvSpPr>
            <p:cNvPr id="10" name="圆角矩形 9"/>
            <p:cNvSpPr/>
            <p:nvPr/>
          </p:nvSpPr>
          <p:spPr>
            <a:xfrm>
              <a:off x="2939529" y="2683639"/>
              <a:ext cx="1935168" cy="432635"/>
            </a:xfrm>
            <a:prstGeom prst="roundRect">
              <a:avLst/>
            </a:prstGeom>
            <a:grpFill/>
            <a:ln w="25400" cap="flat" cmpd="sng" algn="ctr">
              <a:noFill/>
              <a:prstDash val="solid"/>
            </a:ln>
            <a:effectLst/>
          </p:spPr>
          <p:txBody>
            <a:bodyPr rtlCol="0" anchor="ctr"/>
            <a:lstStyle/>
            <a:p>
              <a:pPr defTabSz="1218565" fontAlgn="auto">
                <a:spcBef>
                  <a:spcPts val="0"/>
                </a:spcBef>
                <a:spcAft>
                  <a:spcPts val="0"/>
                </a:spcAft>
                <a:defRPr/>
              </a:pPr>
              <a:endParaRPr lang="zh-CN" altLang="en-US" sz="2400" b="0" kern="0">
                <a:solidFill>
                  <a:sysClr val="window" lastClr="FFFFFF"/>
                </a:solidFill>
                <a:latin typeface="Calibri" panose="020F0502020204030204"/>
                <a:ea typeface="宋体" panose="02010600030101010101" pitchFamily="2" charset="-122"/>
              </a:endParaRPr>
            </a:p>
          </p:txBody>
        </p:sp>
        <p:sp>
          <p:nvSpPr>
            <p:cNvPr id="11" name="等腰三角形 10"/>
            <p:cNvSpPr/>
            <p:nvPr/>
          </p:nvSpPr>
          <p:spPr>
            <a:xfrm>
              <a:off x="3842188" y="2609650"/>
              <a:ext cx="129852" cy="95220"/>
            </a:xfrm>
            <a:prstGeom prst="triangle">
              <a:avLst/>
            </a:prstGeom>
            <a:grpFill/>
            <a:ln w="25400" cap="flat" cmpd="sng" algn="ctr">
              <a:noFill/>
              <a:prstDash val="solid"/>
            </a:ln>
            <a:effectLst/>
          </p:spPr>
          <p:txBody>
            <a:bodyPr rtlCol="0" anchor="ctr"/>
            <a:lstStyle/>
            <a:p>
              <a:pPr defTabSz="1218565" fontAlgn="auto">
                <a:spcBef>
                  <a:spcPts val="0"/>
                </a:spcBef>
                <a:spcAft>
                  <a:spcPts val="0"/>
                </a:spcAft>
                <a:defRPr/>
              </a:pPr>
              <a:endParaRPr lang="zh-CN" altLang="en-US" sz="2400" b="0" kern="0">
                <a:solidFill>
                  <a:sysClr val="window" lastClr="FFFFFF"/>
                </a:solidFill>
                <a:latin typeface="Calibri" panose="020F0502020204030204"/>
                <a:ea typeface="宋体" panose="02010600030101010101" pitchFamily="2" charset="-122"/>
              </a:endParaRPr>
            </a:p>
          </p:txBody>
        </p:sp>
      </p:grpSp>
      <p:sp>
        <p:nvSpPr>
          <p:cNvPr id="12" name="椭圆 11"/>
          <p:cNvSpPr/>
          <p:nvPr/>
        </p:nvSpPr>
        <p:spPr>
          <a:xfrm>
            <a:off x="4325010" y="4393958"/>
            <a:ext cx="1413453" cy="1413774"/>
          </a:xfrm>
          <a:prstGeom prst="ellipse">
            <a:avLst/>
          </a:prstGeom>
          <a:solidFill>
            <a:schemeClr val="tx1">
              <a:lumMod val="50000"/>
              <a:lumOff val="50000"/>
            </a:schemeClr>
          </a:solidFill>
          <a:ln w="25400" cap="flat" cmpd="sng" algn="ctr">
            <a:noFill/>
            <a:prstDash val="solid"/>
          </a:ln>
          <a:effectLst/>
        </p:spPr>
        <p:txBody>
          <a:bodyPr lIns="121890" tIns="60945" rIns="121890" bIns="60945" rtlCol="0" anchor="ctr"/>
          <a:lstStyle/>
          <a:p>
            <a:pPr defTabSz="1218565" fontAlgn="auto">
              <a:spcBef>
                <a:spcPts val="0"/>
              </a:spcBef>
              <a:spcAft>
                <a:spcPts val="0"/>
              </a:spcAft>
              <a:defRPr/>
            </a:pPr>
            <a:endParaRPr lang="zh-CN" altLang="en-US" sz="2400" b="0" kern="0">
              <a:solidFill>
                <a:sysClr val="window" lastClr="FFFFFF"/>
              </a:solidFill>
              <a:latin typeface="Calibri" panose="020F0502020204030204"/>
              <a:ea typeface="宋体" panose="02010600030101010101" pitchFamily="2" charset="-122"/>
            </a:endParaRPr>
          </a:p>
        </p:txBody>
      </p:sp>
      <p:grpSp>
        <p:nvGrpSpPr>
          <p:cNvPr id="13" name="组合 12"/>
          <p:cNvGrpSpPr/>
          <p:nvPr/>
        </p:nvGrpSpPr>
        <p:grpSpPr>
          <a:xfrm>
            <a:off x="6086175" y="3388452"/>
            <a:ext cx="2579440" cy="675447"/>
            <a:chOff x="4763109" y="2609650"/>
            <a:chExt cx="1935168" cy="506624"/>
          </a:xfrm>
          <a:solidFill>
            <a:schemeClr val="tx1">
              <a:lumMod val="50000"/>
              <a:lumOff val="50000"/>
            </a:schemeClr>
          </a:solidFill>
        </p:grpSpPr>
        <p:sp>
          <p:nvSpPr>
            <p:cNvPr id="14" name="圆角矩形 13"/>
            <p:cNvSpPr/>
            <p:nvPr/>
          </p:nvSpPr>
          <p:spPr>
            <a:xfrm>
              <a:off x="4763109" y="2683639"/>
              <a:ext cx="1935168" cy="432635"/>
            </a:xfrm>
            <a:prstGeom prst="roundRect">
              <a:avLst/>
            </a:prstGeom>
            <a:grpFill/>
            <a:ln w="25400" cap="flat" cmpd="sng" algn="ctr">
              <a:noFill/>
              <a:prstDash val="solid"/>
            </a:ln>
            <a:effectLst/>
          </p:spPr>
          <p:txBody>
            <a:bodyPr rtlCol="0" anchor="ctr"/>
            <a:lstStyle/>
            <a:p>
              <a:pPr defTabSz="1218565" fontAlgn="auto">
                <a:spcBef>
                  <a:spcPts val="0"/>
                </a:spcBef>
                <a:spcAft>
                  <a:spcPts val="0"/>
                </a:spcAft>
                <a:defRPr/>
              </a:pPr>
              <a:endParaRPr lang="zh-CN" altLang="en-US" sz="2400" b="0" kern="0">
                <a:solidFill>
                  <a:sysClr val="window" lastClr="FFFFFF"/>
                </a:solidFill>
                <a:latin typeface="Calibri" panose="020F0502020204030204"/>
                <a:ea typeface="宋体" panose="02010600030101010101" pitchFamily="2" charset="-122"/>
              </a:endParaRPr>
            </a:p>
          </p:txBody>
        </p:sp>
        <p:sp>
          <p:nvSpPr>
            <p:cNvPr id="15" name="等腰三角形 14"/>
            <p:cNvSpPr/>
            <p:nvPr/>
          </p:nvSpPr>
          <p:spPr>
            <a:xfrm>
              <a:off x="5665768" y="2609650"/>
              <a:ext cx="129852" cy="95220"/>
            </a:xfrm>
            <a:prstGeom prst="triangle">
              <a:avLst/>
            </a:prstGeom>
            <a:grpFill/>
            <a:ln w="25400" cap="flat" cmpd="sng" algn="ctr">
              <a:noFill/>
              <a:prstDash val="solid"/>
            </a:ln>
            <a:effectLst/>
          </p:spPr>
          <p:txBody>
            <a:bodyPr rtlCol="0" anchor="ctr"/>
            <a:lstStyle/>
            <a:p>
              <a:pPr defTabSz="1218565" fontAlgn="auto">
                <a:spcBef>
                  <a:spcPts val="0"/>
                </a:spcBef>
                <a:spcAft>
                  <a:spcPts val="0"/>
                </a:spcAft>
                <a:defRPr/>
              </a:pPr>
              <a:endParaRPr lang="zh-CN" altLang="en-US" sz="2400" b="0" kern="0">
                <a:solidFill>
                  <a:sysClr val="window" lastClr="FFFFFF"/>
                </a:solidFill>
                <a:latin typeface="Calibri" panose="020F0502020204030204"/>
                <a:ea typeface="宋体" panose="02010600030101010101" pitchFamily="2" charset="-122"/>
              </a:endParaRPr>
            </a:p>
          </p:txBody>
        </p:sp>
      </p:grpSp>
      <p:sp>
        <p:nvSpPr>
          <p:cNvPr id="16" name="椭圆 15"/>
          <p:cNvSpPr/>
          <p:nvPr/>
        </p:nvSpPr>
        <p:spPr>
          <a:xfrm>
            <a:off x="6669168" y="1636139"/>
            <a:ext cx="1413453" cy="1413774"/>
          </a:xfrm>
          <a:prstGeom prst="ellipse">
            <a:avLst/>
          </a:prstGeom>
          <a:solidFill>
            <a:schemeClr val="accent2"/>
          </a:solidFill>
          <a:ln w="25400" cap="flat" cmpd="sng" algn="ctr">
            <a:noFill/>
            <a:prstDash val="solid"/>
          </a:ln>
          <a:effectLst/>
        </p:spPr>
        <p:txBody>
          <a:bodyPr lIns="121890" tIns="60945" rIns="121890" bIns="60945" rtlCol="0" anchor="ctr"/>
          <a:lstStyle/>
          <a:p>
            <a:pPr defTabSz="1218565" fontAlgn="auto">
              <a:spcBef>
                <a:spcPts val="0"/>
              </a:spcBef>
              <a:spcAft>
                <a:spcPts val="0"/>
              </a:spcAft>
              <a:defRPr/>
            </a:pPr>
            <a:endParaRPr lang="zh-CN" altLang="en-US" sz="2400" b="0" kern="0">
              <a:solidFill>
                <a:sysClr val="window" lastClr="FFFFFF"/>
              </a:solidFill>
              <a:latin typeface="Calibri" panose="020F0502020204030204"/>
              <a:ea typeface="宋体" panose="02010600030101010101" pitchFamily="2" charset="-122"/>
            </a:endParaRPr>
          </a:p>
        </p:txBody>
      </p:sp>
      <p:sp>
        <p:nvSpPr>
          <p:cNvPr id="17" name="椭圆 16"/>
          <p:cNvSpPr/>
          <p:nvPr/>
        </p:nvSpPr>
        <p:spPr>
          <a:xfrm>
            <a:off x="9094283" y="4393958"/>
            <a:ext cx="1413453" cy="1413774"/>
          </a:xfrm>
          <a:prstGeom prst="ellipse">
            <a:avLst/>
          </a:prstGeom>
          <a:solidFill>
            <a:schemeClr val="tx1">
              <a:lumMod val="50000"/>
              <a:lumOff val="50000"/>
            </a:schemeClr>
          </a:solidFill>
          <a:ln w="25400" cap="flat" cmpd="sng" algn="ctr">
            <a:noFill/>
            <a:prstDash val="solid"/>
          </a:ln>
          <a:effectLst/>
        </p:spPr>
        <p:txBody>
          <a:bodyPr lIns="121890" tIns="60945" rIns="121890" bIns="60945" rtlCol="0" anchor="ctr"/>
          <a:lstStyle/>
          <a:p>
            <a:pPr defTabSz="1218565" fontAlgn="auto">
              <a:spcBef>
                <a:spcPts val="0"/>
              </a:spcBef>
              <a:spcAft>
                <a:spcPts val="0"/>
              </a:spcAft>
              <a:defRPr/>
            </a:pPr>
            <a:endParaRPr lang="zh-CN" altLang="en-US" sz="2400" b="0" kern="0">
              <a:solidFill>
                <a:sysClr val="window" lastClr="FFFFFF"/>
              </a:solidFill>
              <a:latin typeface="Calibri" panose="020F0502020204030204"/>
              <a:ea typeface="宋体" panose="02010600030101010101" pitchFamily="2" charset="-122"/>
            </a:endParaRPr>
          </a:p>
        </p:txBody>
      </p:sp>
      <p:sp>
        <p:nvSpPr>
          <p:cNvPr id="18" name="TextBox 17"/>
          <p:cNvSpPr txBox="1"/>
          <p:nvPr/>
        </p:nvSpPr>
        <p:spPr>
          <a:xfrm>
            <a:off x="1588987" y="4855869"/>
            <a:ext cx="1862183" cy="1218282"/>
          </a:xfrm>
          <a:prstGeom prst="rect">
            <a:avLst/>
          </a:prstGeom>
          <a:noFill/>
        </p:spPr>
        <p:txBody>
          <a:bodyPr wrap="square" lIns="0" tIns="0" rIns="0" bIns="0" rtlCol="0">
            <a:spAutoFit/>
          </a:bodyPr>
          <a:lstStyle/>
          <a:p>
            <a:pPr algn="just" defTabSz="1218565" fontAlgn="auto">
              <a:lnSpc>
                <a:spcPts val="1865"/>
              </a:lnSpc>
              <a:spcBef>
                <a:spcPts val="0"/>
              </a:spcBef>
              <a:spcAft>
                <a:spcPts val="0"/>
              </a:spcAft>
              <a:defRPr/>
            </a:pPr>
            <a:r>
              <a:rPr lang="zh-CN" altLang="en-US" sz="1300" b="0" kern="0" dirty="0">
                <a:solidFill>
                  <a:schemeClr val="accent3">
                    <a:lumMod val="50000"/>
                  </a:schemeClr>
                </a:solidFill>
                <a:latin typeface="微软雅黑" panose="020B0503020204020204" charset="-122"/>
                <a:ea typeface="微软雅黑" panose="020B0503020204020204" charset="-122"/>
              </a:rPr>
              <a:t>详写内容</a:t>
            </a:r>
            <a:r>
              <a:rPr lang="en-US" altLang="zh-CN" sz="1300" b="0" kern="0" dirty="0">
                <a:solidFill>
                  <a:schemeClr val="accent3">
                    <a:lumMod val="50000"/>
                  </a:schemeClr>
                </a:solidFill>
                <a:latin typeface="微软雅黑" panose="020B0503020204020204" charset="-122"/>
                <a:ea typeface="微软雅黑" panose="020B0503020204020204" charset="-122"/>
              </a:rPr>
              <a:t>……</a:t>
            </a:r>
            <a:r>
              <a:rPr lang="zh-CN" altLang="en-US" sz="1300" b="0" kern="0" dirty="0">
                <a:solidFill>
                  <a:schemeClr val="accent3">
                    <a:lumMod val="50000"/>
                  </a:schemeClr>
                </a:solidFill>
                <a:latin typeface="微软雅黑" panose="020B0503020204020204" charset="-122"/>
                <a:ea typeface="微软雅黑" panose="020B0503020204020204" charset="-122"/>
              </a:rPr>
              <a:t>点击输入本栏的具体文字，简明扼要的说明分项内容，此为概念图解，请根据您的具体内容酌情修改</a:t>
            </a:r>
            <a:endParaRPr lang="en-US" altLang="zh-CN" sz="1300" b="0" kern="0" dirty="0">
              <a:solidFill>
                <a:schemeClr val="accent3">
                  <a:lumMod val="50000"/>
                </a:schemeClr>
              </a:solidFill>
              <a:latin typeface="微软雅黑" panose="020B0503020204020204" charset="-122"/>
              <a:ea typeface="微软雅黑" panose="020B0503020204020204" charset="-122"/>
            </a:endParaRPr>
          </a:p>
        </p:txBody>
      </p:sp>
      <p:sp>
        <p:nvSpPr>
          <p:cNvPr id="19" name="TextBox 18"/>
          <p:cNvSpPr txBox="1"/>
          <p:nvPr/>
        </p:nvSpPr>
        <p:spPr>
          <a:xfrm>
            <a:off x="1723726" y="4465382"/>
            <a:ext cx="1592707" cy="246202"/>
          </a:xfrm>
          <a:prstGeom prst="rect">
            <a:avLst/>
          </a:prstGeom>
          <a:noFill/>
        </p:spPr>
        <p:txBody>
          <a:bodyPr wrap="square" lIns="0" tIns="0" rIns="0" bIns="0" rtlCol="0">
            <a:spAutoFit/>
          </a:bodyPr>
          <a:lstStyle/>
          <a:p>
            <a:pPr defTabSz="1218565" fontAlgn="auto">
              <a:spcBef>
                <a:spcPts val="0"/>
              </a:spcBef>
              <a:spcAft>
                <a:spcPts val="0"/>
              </a:spcAft>
              <a:defRPr/>
            </a:pPr>
            <a:r>
              <a:rPr lang="zh-CN" altLang="en-US" sz="1600" kern="0" dirty="0">
                <a:solidFill>
                  <a:schemeClr val="accent3">
                    <a:lumMod val="50000"/>
                  </a:schemeClr>
                </a:solidFill>
                <a:latin typeface="微软雅黑" panose="020B0503020204020204" charset="-122"/>
                <a:ea typeface="微软雅黑" panose="020B0503020204020204" charset="-122"/>
              </a:rPr>
              <a:t>提出建议</a:t>
            </a:r>
            <a:endParaRPr lang="zh-CN" altLang="en-US" sz="1600" kern="0" dirty="0">
              <a:solidFill>
                <a:schemeClr val="accent3">
                  <a:lumMod val="50000"/>
                </a:schemeClr>
              </a:solidFill>
              <a:latin typeface="微软雅黑" panose="020B0503020204020204" charset="-122"/>
              <a:ea typeface="微软雅黑" panose="020B0503020204020204" charset="-122"/>
            </a:endParaRPr>
          </a:p>
        </p:txBody>
      </p:sp>
      <p:sp>
        <p:nvSpPr>
          <p:cNvPr id="20" name="TextBox 19"/>
          <p:cNvSpPr txBox="1"/>
          <p:nvPr/>
        </p:nvSpPr>
        <p:spPr>
          <a:xfrm>
            <a:off x="1723726" y="3652396"/>
            <a:ext cx="1592707" cy="246202"/>
          </a:xfrm>
          <a:prstGeom prst="rect">
            <a:avLst/>
          </a:prstGeom>
          <a:noFill/>
        </p:spPr>
        <p:txBody>
          <a:bodyPr wrap="square" lIns="0" tIns="0" rIns="0" bIns="0" rtlCol="0">
            <a:spAutoFit/>
          </a:bodyPr>
          <a:lstStyle/>
          <a:p>
            <a:pPr defTabSz="1218565" fontAlgn="auto">
              <a:spcBef>
                <a:spcPts val="0"/>
              </a:spcBef>
              <a:spcAft>
                <a:spcPts val="0"/>
              </a:spcAft>
              <a:defRPr/>
            </a:pPr>
            <a:r>
              <a:rPr lang="zh-CN" altLang="en-US" sz="1600" kern="0" dirty="0">
                <a:solidFill>
                  <a:sysClr val="window" lastClr="FFFFFF"/>
                </a:solidFill>
                <a:latin typeface="微软雅黑" panose="020B0503020204020204" charset="-122"/>
                <a:ea typeface="微软雅黑" panose="020B0503020204020204" charset="-122"/>
              </a:rPr>
              <a:t>对策</a:t>
            </a:r>
            <a:r>
              <a:rPr lang="en-US" altLang="zh-CN" sz="1600" kern="0" dirty="0">
                <a:solidFill>
                  <a:sysClr val="window" lastClr="FFFFFF"/>
                </a:solidFill>
                <a:latin typeface="微软雅黑" panose="020B0503020204020204" charset="-122"/>
                <a:ea typeface="微软雅黑" panose="020B0503020204020204" charset="-122"/>
              </a:rPr>
              <a:t>1</a:t>
            </a:r>
            <a:endParaRPr lang="zh-CN" altLang="en-US" sz="1600" kern="0" dirty="0">
              <a:solidFill>
                <a:sysClr val="window" lastClr="FFFFFF"/>
              </a:solidFill>
              <a:latin typeface="微软雅黑" panose="020B0503020204020204" charset="-122"/>
              <a:ea typeface="微软雅黑" panose="020B0503020204020204" charset="-122"/>
            </a:endParaRPr>
          </a:p>
        </p:txBody>
      </p:sp>
      <p:sp>
        <p:nvSpPr>
          <p:cNvPr id="21" name="TextBox 20"/>
          <p:cNvSpPr txBox="1"/>
          <p:nvPr/>
        </p:nvSpPr>
        <p:spPr>
          <a:xfrm>
            <a:off x="4148840" y="3652396"/>
            <a:ext cx="1592707" cy="246202"/>
          </a:xfrm>
          <a:prstGeom prst="rect">
            <a:avLst/>
          </a:prstGeom>
          <a:noFill/>
        </p:spPr>
        <p:txBody>
          <a:bodyPr wrap="square" lIns="0" tIns="0" rIns="0" bIns="0" rtlCol="0">
            <a:spAutoFit/>
          </a:bodyPr>
          <a:lstStyle/>
          <a:p>
            <a:pPr defTabSz="1218565" fontAlgn="auto">
              <a:spcBef>
                <a:spcPts val="0"/>
              </a:spcBef>
              <a:spcAft>
                <a:spcPts val="0"/>
              </a:spcAft>
              <a:defRPr/>
            </a:pPr>
            <a:r>
              <a:rPr lang="zh-CN" altLang="en-US" sz="1600" kern="0" dirty="0">
                <a:solidFill>
                  <a:sysClr val="window" lastClr="FFFFFF"/>
                </a:solidFill>
                <a:latin typeface="微软雅黑" panose="020B0503020204020204" charset="-122"/>
                <a:ea typeface="微软雅黑" panose="020B0503020204020204" charset="-122"/>
              </a:rPr>
              <a:t>对策</a:t>
            </a:r>
            <a:r>
              <a:rPr lang="en-US" altLang="zh-CN" sz="1600" kern="0" dirty="0">
                <a:solidFill>
                  <a:sysClr val="window" lastClr="FFFFFF"/>
                </a:solidFill>
                <a:latin typeface="微软雅黑" panose="020B0503020204020204" charset="-122"/>
                <a:ea typeface="微软雅黑" panose="020B0503020204020204" charset="-122"/>
              </a:rPr>
              <a:t>2</a:t>
            </a:r>
            <a:endParaRPr lang="zh-CN" altLang="en-US" sz="1600" kern="0" dirty="0">
              <a:solidFill>
                <a:sysClr val="window" lastClr="FFFFFF"/>
              </a:solidFill>
              <a:latin typeface="微软雅黑" panose="020B0503020204020204" charset="-122"/>
              <a:ea typeface="微软雅黑" panose="020B0503020204020204" charset="-122"/>
            </a:endParaRPr>
          </a:p>
        </p:txBody>
      </p:sp>
      <p:sp>
        <p:nvSpPr>
          <p:cNvPr id="22" name="TextBox 21"/>
          <p:cNvSpPr txBox="1"/>
          <p:nvPr/>
        </p:nvSpPr>
        <p:spPr>
          <a:xfrm>
            <a:off x="6685877" y="3652396"/>
            <a:ext cx="1592707" cy="246202"/>
          </a:xfrm>
          <a:prstGeom prst="rect">
            <a:avLst/>
          </a:prstGeom>
          <a:noFill/>
        </p:spPr>
        <p:txBody>
          <a:bodyPr wrap="square" lIns="0" tIns="0" rIns="0" bIns="0" rtlCol="0">
            <a:spAutoFit/>
          </a:bodyPr>
          <a:lstStyle/>
          <a:p>
            <a:pPr defTabSz="1218565" fontAlgn="auto">
              <a:spcBef>
                <a:spcPts val="0"/>
              </a:spcBef>
              <a:spcAft>
                <a:spcPts val="0"/>
              </a:spcAft>
              <a:defRPr/>
            </a:pPr>
            <a:r>
              <a:rPr lang="zh-CN" altLang="en-US" sz="1600" kern="0" dirty="0">
                <a:solidFill>
                  <a:sysClr val="window" lastClr="FFFFFF"/>
                </a:solidFill>
                <a:latin typeface="微软雅黑" panose="020B0503020204020204" charset="-122"/>
                <a:ea typeface="微软雅黑" panose="020B0503020204020204" charset="-122"/>
              </a:rPr>
              <a:t>对策</a:t>
            </a:r>
            <a:r>
              <a:rPr lang="en-US" altLang="zh-CN" sz="1600" kern="0" dirty="0">
                <a:solidFill>
                  <a:sysClr val="window" lastClr="FFFFFF"/>
                </a:solidFill>
                <a:latin typeface="微软雅黑" panose="020B0503020204020204" charset="-122"/>
                <a:ea typeface="微软雅黑" panose="020B0503020204020204" charset="-122"/>
              </a:rPr>
              <a:t>3</a:t>
            </a:r>
            <a:endParaRPr lang="zh-CN" altLang="en-US" sz="1600" kern="0" dirty="0">
              <a:solidFill>
                <a:sysClr val="window" lastClr="FFFFFF"/>
              </a:solidFill>
              <a:latin typeface="微软雅黑" panose="020B0503020204020204" charset="-122"/>
              <a:ea typeface="微软雅黑" panose="020B0503020204020204" charset="-122"/>
            </a:endParaRPr>
          </a:p>
        </p:txBody>
      </p:sp>
      <p:grpSp>
        <p:nvGrpSpPr>
          <p:cNvPr id="23" name="组合 22"/>
          <p:cNvGrpSpPr/>
          <p:nvPr/>
        </p:nvGrpSpPr>
        <p:grpSpPr>
          <a:xfrm flipV="1">
            <a:off x="8511290" y="3487096"/>
            <a:ext cx="2579440" cy="675447"/>
            <a:chOff x="2939529" y="2609650"/>
            <a:chExt cx="1935168" cy="506624"/>
          </a:xfrm>
          <a:solidFill>
            <a:srgbClr val="00B0F0"/>
          </a:solidFill>
        </p:grpSpPr>
        <p:sp>
          <p:nvSpPr>
            <p:cNvPr id="24" name="圆角矩形 23"/>
            <p:cNvSpPr/>
            <p:nvPr/>
          </p:nvSpPr>
          <p:spPr>
            <a:xfrm>
              <a:off x="2939529" y="2683639"/>
              <a:ext cx="1935168" cy="432635"/>
            </a:xfrm>
            <a:prstGeom prst="roundRect">
              <a:avLst/>
            </a:prstGeom>
            <a:solidFill>
              <a:schemeClr val="accent2"/>
            </a:solidFill>
            <a:ln w="25400" cap="flat" cmpd="sng" algn="ctr">
              <a:noFill/>
              <a:prstDash val="solid"/>
            </a:ln>
            <a:effectLst/>
          </p:spPr>
          <p:txBody>
            <a:bodyPr rtlCol="0" anchor="ctr"/>
            <a:lstStyle/>
            <a:p>
              <a:pPr defTabSz="1218565" fontAlgn="auto">
                <a:spcBef>
                  <a:spcPts val="0"/>
                </a:spcBef>
                <a:spcAft>
                  <a:spcPts val="0"/>
                </a:spcAft>
                <a:defRPr/>
              </a:pPr>
              <a:endParaRPr lang="zh-CN" altLang="en-US" sz="2400" b="0" kern="0">
                <a:solidFill>
                  <a:sysClr val="window" lastClr="FFFFFF"/>
                </a:solidFill>
                <a:latin typeface="Calibri" panose="020F0502020204030204"/>
                <a:ea typeface="宋体" panose="02010600030101010101" pitchFamily="2" charset="-122"/>
              </a:endParaRPr>
            </a:p>
          </p:txBody>
        </p:sp>
        <p:sp>
          <p:nvSpPr>
            <p:cNvPr id="25" name="等腰三角形 24"/>
            <p:cNvSpPr/>
            <p:nvPr/>
          </p:nvSpPr>
          <p:spPr>
            <a:xfrm>
              <a:off x="3842188" y="2609650"/>
              <a:ext cx="129852" cy="95220"/>
            </a:xfrm>
            <a:prstGeom prst="triangle">
              <a:avLst/>
            </a:prstGeom>
            <a:grpFill/>
            <a:ln w="25400" cap="flat" cmpd="sng" algn="ctr">
              <a:noFill/>
              <a:prstDash val="solid"/>
            </a:ln>
            <a:effectLst/>
          </p:spPr>
          <p:txBody>
            <a:bodyPr rtlCol="0" anchor="ctr"/>
            <a:lstStyle/>
            <a:p>
              <a:pPr defTabSz="1218565" fontAlgn="auto">
                <a:spcBef>
                  <a:spcPts val="0"/>
                </a:spcBef>
                <a:spcAft>
                  <a:spcPts val="0"/>
                </a:spcAft>
                <a:defRPr/>
              </a:pPr>
              <a:endParaRPr lang="zh-CN" altLang="en-US" sz="2400" b="0" kern="0">
                <a:solidFill>
                  <a:sysClr val="window" lastClr="FFFFFF"/>
                </a:solidFill>
                <a:latin typeface="Calibri" panose="020F0502020204030204"/>
                <a:ea typeface="宋体" panose="02010600030101010101" pitchFamily="2" charset="-122"/>
              </a:endParaRPr>
            </a:p>
          </p:txBody>
        </p:sp>
      </p:grpSp>
      <p:sp>
        <p:nvSpPr>
          <p:cNvPr id="26" name="TextBox 25"/>
          <p:cNvSpPr txBox="1"/>
          <p:nvPr/>
        </p:nvSpPr>
        <p:spPr>
          <a:xfrm>
            <a:off x="8918116" y="3652396"/>
            <a:ext cx="1592707" cy="246202"/>
          </a:xfrm>
          <a:prstGeom prst="rect">
            <a:avLst/>
          </a:prstGeom>
          <a:noFill/>
        </p:spPr>
        <p:txBody>
          <a:bodyPr wrap="square" lIns="0" tIns="0" rIns="0" bIns="0" rtlCol="0">
            <a:spAutoFit/>
          </a:bodyPr>
          <a:lstStyle/>
          <a:p>
            <a:pPr defTabSz="1218565" fontAlgn="auto">
              <a:spcBef>
                <a:spcPts val="0"/>
              </a:spcBef>
              <a:spcAft>
                <a:spcPts val="0"/>
              </a:spcAft>
              <a:defRPr/>
            </a:pPr>
            <a:r>
              <a:rPr lang="zh-CN" altLang="en-US" sz="1600" kern="0" dirty="0">
                <a:solidFill>
                  <a:sysClr val="window" lastClr="FFFFFF"/>
                </a:solidFill>
                <a:latin typeface="微软雅黑" panose="020B0503020204020204" charset="-122"/>
                <a:ea typeface="微软雅黑" panose="020B0503020204020204" charset="-122"/>
              </a:rPr>
              <a:t>对策</a:t>
            </a:r>
            <a:r>
              <a:rPr lang="en-US" altLang="zh-CN" sz="1600" kern="0" dirty="0">
                <a:solidFill>
                  <a:sysClr val="window" lastClr="FFFFFF"/>
                </a:solidFill>
                <a:latin typeface="微软雅黑" panose="020B0503020204020204" charset="-122"/>
                <a:ea typeface="微软雅黑" panose="020B0503020204020204" charset="-122"/>
              </a:rPr>
              <a:t>4</a:t>
            </a:r>
            <a:endParaRPr lang="zh-CN" altLang="en-US" sz="1600" kern="0" dirty="0">
              <a:solidFill>
                <a:sysClr val="window" lastClr="FFFFFF"/>
              </a:solidFill>
              <a:latin typeface="微软雅黑" panose="020B0503020204020204" charset="-122"/>
              <a:ea typeface="微软雅黑" panose="020B0503020204020204" charset="-122"/>
            </a:endParaRPr>
          </a:p>
        </p:txBody>
      </p:sp>
      <p:sp>
        <p:nvSpPr>
          <p:cNvPr id="27" name="TextBox 26"/>
          <p:cNvSpPr txBox="1"/>
          <p:nvPr/>
        </p:nvSpPr>
        <p:spPr>
          <a:xfrm>
            <a:off x="4100645" y="1890030"/>
            <a:ext cx="1862183" cy="1218282"/>
          </a:xfrm>
          <a:prstGeom prst="rect">
            <a:avLst/>
          </a:prstGeom>
          <a:noFill/>
        </p:spPr>
        <p:txBody>
          <a:bodyPr wrap="square" lIns="0" tIns="0" rIns="0" bIns="0" rtlCol="0">
            <a:spAutoFit/>
          </a:bodyPr>
          <a:lstStyle/>
          <a:p>
            <a:pPr algn="just" defTabSz="1218565" fontAlgn="auto">
              <a:lnSpc>
                <a:spcPts val="1865"/>
              </a:lnSpc>
              <a:spcBef>
                <a:spcPts val="0"/>
              </a:spcBef>
              <a:spcAft>
                <a:spcPts val="0"/>
              </a:spcAft>
              <a:defRPr/>
            </a:pPr>
            <a:r>
              <a:rPr lang="zh-CN" altLang="en-US" sz="1300" b="0" kern="0" dirty="0">
                <a:solidFill>
                  <a:schemeClr val="accent3">
                    <a:lumMod val="50000"/>
                  </a:schemeClr>
                </a:solidFill>
                <a:latin typeface="微软雅黑" panose="020B0503020204020204" charset="-122"/>
                <a:ea typeface="微软雅黑" panose="020B0503020204020204" charset="-122"/>
              </a:rPr>
              <a:t>详写内容</a:t>
            </a:r>
            <a:r>
              <a:rPr lang="en-US" altLang="zh-CN" sz="1300" b="0" kern="0" dirty="0">
                <a:solidFill>
                  <a:schemeClr val="accent3">
                    <a:lumMod val="50000"/>
                  </a:schemeClr>
                </a:solidFill>
                <a:latin typeface="微软雅黑" panose="020B0503020204020204" charset="-122"/>
                <a:ea typeface="微软雅黑" panose="020B0503020204020204" charset="-122"/>
              </a:rPr>
              <a:t>……</a:t>
            </a:r>
            <a:r>
              <a:rPr lang="zh-CN" altLang="en-US" sz="1300" b="0" kern="0" dirty="0">
                <a:solidFill>
                  <a:schemeClr val="accent3">
                    <a:lumMod val="50000"/>
                  </a:schemeClr>
                </a:solidFill>
                <a:latin typeface="微软雅黑" panose="020B0503020204020204" charset="-122"/>
                <a:ea typeface="微软雅黑" panose="020B0503020204020204" charset="-122"/>
              </a:rPr>
              <a:t>点击输入本栏的具体文字，简明扼要的说明分项内容，此为概念图解，请根据您的具体内容酌情修改</a:t>
            </a:r>
            <a:endParaRPr lang="en-US" altLang="zh-CN" sz="1300" b="0" kern="0" dirty="0">
              <a:solidFill>
                <a:schemeClr val="accent3">
                  <a:lumMod val="50000"/>
                </a:schemeClr>
              </a:solidFill>
              <a:latin typeface="微软雅黑" panose="020B0503020204020204" charset="-122"/>
              <a:ea typeface="微软雅黑" panose="020B0503020204020204" charset="-122"/>
            </a:endParaRPr>
          </a:p>
        </p:txBody>
      </p:sp>
      <p:sp>
        <p:nvSpPr>
          <p:cNvPr id="28" name="TextBox 27"/>
          <p:cNvSpPr txBox="1"/>
          <p:nvPr/>
        </p:nvSpPr>
        <p:spPr>
          <a:xfrm>
            <a:off x="4235384" y="1499543"/>
            <a:ext cx="1592707" cy="246202"/>
          </a:xfrm>
          <a:prstGeom prst="rect">
            <a:avLst/>
          </a:prstGeom>
          <a:noFill/>
        </p:spPr>
        <p:txBody>
          <a:bodyPr wrap="square" lIns="0" tIns="0" rIns="0" bIns="0" rtlCol="0">
            <a:spAutoFit/>
          </a:bodyPr>
          <a:lstStyle/>
          <a:p>
            <a:pPr defTabSz="1218565" fontAlgn="auto">
              <a:spcBef>
                <a:spcPts val="0"/>
              </a:spcBef>
              <a:spcAft>
                <a:spcPts val="0"/>
              </a:spcAft>
              <a:defRPr/>
            </a:pPr>
            <a:r>
              <a:rPr lang="zh-CN" altLang="en-US" sz="1600" kern="0" dirty="0">
                <a:solidFill>
                  <a:schemeClr val="accent3">
                    <a:lumMod val="50000"/>
                  </a:schemeClr>
                </a:solidFill>
                <a:latin typeface="微软雅黑" panose="020B0503020204020204" charset="-122"/>
                <a:ea typeface="微软雅黑" panose="020B0503020204020204" charset="-122"/>
              </a:rPr>
              <a:t>提出建议</a:t>
            </a:r>
            <a:endParaRPr lang="zh-CN" altLang="en-US" sz="1600" kern="0" dirty="0">
              <a:solidFill>
                <a:schemeClr val="accent3">
                  <a:lumMod val="50000"/>
                </a:schemeClr>
              </a:solidFill>
              <a:latin typeface="微软雅黑" panose="020B0503020204020204" charset="-122"/>
              <a:ea typeface="微软雅黑" panose="020B0503020204020204" charset="-122"/>
            </a:endParaRPr>
          </a:p>
        </p:txBody>
      </p:sp>
      <p:sp>
        <p:nvSpPr>
          <p:cNvPr id="29" name="TextBox 28"/>
          <p:cNvSpPr txBox="1"/>
          <p:nvPr/>
        </p:nvSpPr>
        <p:spPr>
          <a:xfrm>
            <a:off x="6444803" y="4871431"/>
            <a:ext cx="1862183" cy="1218282"/>
          </a:xfrm>
          <a:prstGeom prst="rect">
            <a:avLst/>
          </a:prstGeom>
          <a:noFill/>
        </p:spPr>
        <p:txBody>
          <a:bodyPr wrap="square" lIns="0" tIns="0" rIns="0" bIns="0" rtlCol="0">
            <a:spAutoFit/>
          </a:bodyPr>
          <a:lstStyle/>
          <a:p>
            <a:pPr algn="just" defTabSz="1218565" fontAlgn="auto">
              <a:lnSpc>
                <a:spcPts val="1865"/>
              </a:lnSpc>
              <a:spcBef>
                <a:spcPts val="0"/>
              </a:spcBef>
              <a:spcAft>
                <a:spcPts val="0"/>
              </a:spcAft>
              <a:defRPr/>
            </a:pPr>
            <a:r>
              <a:rPr lang="zh-CN" altLang="en-US" sz="1300" b="0" kern="0" dirty="0">
                <a:solidFill>
                  <a:schemeClr val="accent3">
                    <a:lumMod val="50000"/>
                  </a:schemeClr>
                </a:solidFill>
                <a:latin typeface="微软雅黑" panose="020B0503020204020204" charset="-122"/>
                <a:ea typeface="微软雅黑" panose="020B0503020204020204" charset="-122"/>
              </a:rPr>
              <a:t>详写内容</a:t>
            </a:r>
            <a:r>
              <a:rPr lang="en-US" altLang="zh-CN" sz="1300" b="0" kern="0" dirty="0">
                <a:solidFill>
                  <a:schemeClr val="accent3">
                    <a:lumMod val="50000"/>
                  </a:schemeClr>
                </a:solidFill>
                <a:latin typeface="微软雅黑" panose="020B0503020204020204" charset="-122"/>
                <a:ea typeface="微软雅黑" panose="020B0503020204020204" charset="-122"/>
              </a:rPr>
              <a:t>……</a:t>
            </a:r>
            <a:r>
              <a:rPr lang="zh-CN" altLang="en-US" sz="1300" b="0" kern="0" dirty="0">
                <a:solidFill>
                  <a:schemeClr val="accent3">
                    <a:lumMod val="50000"/>
                  </a:schemeClr>
                </a:solidFill>
                <a:latin typeface="微软雅黑" panose="020B0503020204020204" charset="-122"/>
                <a:ea typeface="微软雅黑" panose="020B0503020204020204" charset="-122"/>
              </a:rPr>
              <a:t>点击输入本栏的具体文字，简明扼要的说明分项内容，此为概念图解，请根据您的具体内容酌情修改</a:t>
            </a:r>
            <a:endParaRPr lang="en-US" altLang="zh-CN" sz="1300" b="0" kern="0" dirty="0">
              <a:solidFill>
                <a:schemeClr val="accent3">
                  <a:lumMod val="50000"/>
                </a:schemeClr>
              </a:solidFill>
              <a:latin typeface="微软雅黑" panose="020B0503020204020204" charset="-122"/>
              <a:ea typeface="微软雅黑" panose="020B0503020204020204" charset="-122"/>
            </a:endParaRPr>
          </a:p>
        </p:txBody>
      </p:sp>
      <p:sp>
        <p:nvSpPr>
          <p:cNvPr id="30" name="TextBox 29"/>
          <p:cNvSpPr txBox="1"/>
          <p:nvPr/>
        </p:nvSpPr>
        <p:spPr>
          <a:xfrm>
            <a:off x="6579543" y="4480944"/>
            <a:ext cx="1592707" cy="246202"/>
          </a:xfrm>
          <a:prstGeom prst="rect">
            <a:avLst/>
          </a:prstGeom>
          <a:noFill/>
        </p:spPr>
        <p:txBody>
          <a:bodyPr wrap="square" lIns="0" tIns="0" rIns="0" bIns="0" rtlCol="0">
            <a:spAutoFit/>
          </a:bodyPr>
          <a:lstStyle/>
          <a:p>
            <a:pPr defTabSz="1218565" fontAlgn="auto">
              <a:spcBef>
                <a:spcPts val="0"/>
              </a:spcBef>
              <a:spcAft>
                <a:spcPts val="0"/>
              </a:spcAft>
              <a:defRPr/>
            </a:pPr>
            <a:r>
              <a:rPr lang="zh-CN" altLang="en-US" sz="1600" kern="0" dirty="0">
                <a:solidFill>
                  <a:schemeClr val="accent3">
                    <a:lumMod val="50000"/>
                  </a:schemeClr>
                </a:solidFill>
                <a:latin typeface="微软雅黑" panose="020B0503020204020204" charset="-122"/>
                <a:ea typeface="微软雅黑" panose="020B0503020204020204" charset="-122"/>
              </a:rPr>
              <a:t>提出建议</a:t>
            </a:r>
            <a:endParaRPr lang="zh-CN" altLang="en-US" sz="1600" kern="0" dirty="0">
              <a:solidFill>
                <a:schemeClr val="accent3">
                  <a:lumMod val="50000"/>
                </a:schemeClr>
              </a:solidFill>
              <a:latin typeface="微软雅黑" panose="020B0503020204020204" charset="-122"/>
              <a:ea typeface="微软雅黑" panose="020B0503020204020204" charset="-122"/>
            </a:endParaRPr>
          </a:p>
        </p:txBody>
      </p:sp>
      <p:sp>
        <p:nvSpPr>
          <p:cNvPr id="31" name="TextBox 30"/>
          <p:cNvSpPr txBox="1"/>
          <p:nvPr/>
        </p:nvSpPr>
        <p:spPr>
          <a:xfrm>
            <a:off x="8783377" y="1890030"/>
            <a:ext cx="1862183" cy="1218282"/>
          </a:xfrm>
          <a:prstGeom prst="rect">
            <a:avLst/>
          </a:prstGeom>
          <a:noFill/>
        </p:spPr>
        <p:txBody>
          <a:bodyPr wrap="square" lIns="0" tIns="0" rIns="0" bIns="0" rtlCol="0">
            <a:spAutoFit/>
          </a:bodyPr>
          <a:lstStyle/>
          <a:p>
            <a:pPr algn="just" defTabSz="1218565" fontAlgn="auto">
              <a:lnSpc>
                <a:spcPts val="1865"/>
              </a:lnSpc>
              <a:spcBef>
                <a:spcPts val="0"/>
              </a:spcBef>
              <a:spcAft>
                <a:spcPts val="0"/>
              </a:spcAft>
              <a:defRPr/>
            </a:pPr>
            <a:r>
              <a:rPr lang="zh-CN" altLang="en-US" sz="1300" b="0" kern="0" dirty="0">
                <a:solidFill>
                  <a:schemeClr val="accent3">
                    <a:lumMod val="50000"/>
                  </a:schemeClr>
                </a:solidFill>
                <a:latin typeface="微软雅黑" panose="020B0503020204020204" charset="-122"/>
                <a:ea typeface="微软雅黑" panose="020B0503020204020204" charset="-122"/>
              </a:rPr>
              <a:t>详写内容</a:t>
            </a:r>
            <a:r>
              <a:rPr lang="en-US" altLang="zh-CN" sz="1300" b="0" kern="0" dirty="0">
                <a:solidFill>
                  <a:schemeClr val="accent3">
                    <a:lumMod val="50000"/>
                  </a:schemeClr>
                </a:solidFill>
                <a:latin typeface="微软雅黑" panose="020B0503020204020204" charset="-122"/>
                <a:ea typeface="微软雅黑" panose="020B0503020204020204" charset="-122"/>
              </a:rPr>
              <a:t>……</a:t>
            </a:r>
            <a:r>
              <a:rPr lang="zh-CN" altLang="en-US" sz="1300" b="0" kern="0" dirty="0">
                <a:solidFill>
                  <a:schemeClr val="accent3">
                    <a:lumMod val="50000"/>
                  </a:schemeClr>
                </a:solidFill>
                <a:latin typeface="微软雅黑" panose="020B0503020204020204" charset="-122"/>
                <a:ea typeface="微软雅黑" panose="020B0503020204020204" charset="-122"/>
              </a:rPr>
              <a:t>点击输入本栏的具体文字，简明扼要的说明分项内容，此为概念图解，请根据您的具体内容酌情修改</a:t>
            </a:r>
            <a:endParaRPr lang="en-US" altLang="zh-CN" sz="1300" b="0" kern="0" dirty="0">
              <a:solidFill>
                <a:schemeClr val="accent3">
                  <a:lumMod val="50000"/>
                </a:schemeClr>
              </a:solidFill>
              <a:latin typeface="微软雅黑" panose="020B0503020204020204" charset="-122"/>
              <a:ea typeface="微软雅黑" panose="020B0503020204020204" charset="-122"/>
            </a:endParaRPr>
          </a:p>
        </p:txBody>
      </p:sp>
      <p:sp>
        <p:nvSpPr>
          <p:cNvPr id="32" name="TextBox 31"/>
          <p:cNvSpPr txBox="1"/>
          <p:nvPr/>
        </p:nvSpPr>
        <p:spPr>
          <a:xfrm>
            <a:off x="8918116" y="1499543"/>
            <a:ext cx="1592707" cy="246202"/>
          </a:xfrm>
          <a:prstGeom prst="rect">
            <a:avLst/>
          </a:prstGeom>
          <a:noFill/>
        </p:spPr>
        <p:txBody>
          <a:bodyPr wrap="square" lIns="0" tIns="0" rIns="0" bIns="0" rtlCol="0">
            <a:spAutoFit/>
          </a:bodyPr>
          <a:lstStyle/>
          <a:p>
            <a:pPr defTabSz="1218565" fontAlgn="auto">
              <a:spcBef>
                <a:spcPts val="0"/>
              </a:spcBef>
              <a:spcAft>
                <a:spcPts val="0"/>
              </a:spcAft>
              <a:defRPr/>
            </a:pPr>
            <a:r>
              <a:rPr lang="zh-CN" altLang="en-US" sz="1600" kern="0" dirty="0">
                <a:solidFill>
                  <a:schemeClr val="accent3">
                    <a:lumMod val="50000"/>
                  </a:schemeClr>
                </a:solidFill>
                <a:latin typeface="微软雅黑" panose="020B0503020204020204" charset="-122"/>
                <a:ea typeface="微软雅黑" panose="020B0503020204020204" charset="-122"/>
              </a:rPr>
              <a:t>提出建议</a:t>
            </a:r>
            <a:endParaRPr lang="zh-CN" altLang="en-US" sz="1600" kern="0" dirty="0">
              <a:solidFill>
                <a:schemeClr val="accent3">
                  <a:lumMod val="50000"/>
                </a:schemeClr>
              </a:solidFill>
              <a:latin typeface="微软雅黑" panose="020B0503020204020204" charset="-122"/>
              <a:ea typeface="微软雅黑" panose="020B0503020204020204" charset="-122"/>
            </a:endParaRPr>
          </a:p>
        </p:txBody>
      </p:sp>
      <p:sp>
        <p:nvSpPr>
          <p:cNvPr id="33" name="TextBox 32"/>
          <p:cNvSpPr txBox="1"/>
          <p:nvPr/>
        </p:nvSpPr>
        <p:spPr>
          <a:xfrm>
            <a:off x="2146001" y="2014757"/>
            <a:ext cx="748158" cy="656540"/>
          </a:xfrm>
          <a:prstGeom prst="rect">
            <a:avLst/>
          </a:prstGeom>
          <a:noFill/>
        </p:spPr>
        <p:txBody>
          <a:bodyPr wrap="square" lIns="0" tIns="0" rIns="0" bIns="0" rtlCol="0">
            <a:spAutoFit/>
          </a:bodyPr>
          <a:lstStyle/>
          <a:p>
            <a:pPr defTabSz="1218565" fontAlgn="auto">
              <a:spcBef>
                <a:spcPts val="0"/>
              </a:spcBef>
              <a:spcAft>
                <a:spcPts val="0"/>
              </a:spcAft>
              <a:defRPr/>
            </a:pPr>
            <a:r>
              <a:rPr lang="zh-CN" altLang="en-US" sz="2100" kern="0" dirty="0">
                <a:solidFill>
                  <a:srgbClr val="FFFFFF"/>
                </a:solidFill>
                <a:latin typeface="微软雅黑" panose="020B0503020204020204" charset="-122"/>
                <a:ea typeface="微软雅黑" panose="020B0503020204020204" charset="-122"/>
              </a:rPr>
              <a:t>突出问题</a:t>
            </a:r>
            <a:endParaRPr lang="zh-CN" altLang="en-US" sz="2100" kern="0" dirty="0">
              <a:solidFill>
                <a:srgbClr val="FFFFFF"/>
              </a:solidFill>
              <a:latin typeface="微软雅黑" panose="020B0503020204020204" charset="-122"/>
              <a:ea typeface="微软雅黑" panose="020B0503020204020204" charset="-122"/>
            </a:endParaRPr>
          </a:p>
        </p:txBody>
      </p:sp>
      <p:sp>
        <p:nvSpPr>
          <p:cNvPr id="34" name="TextBox 33"/>
          <p:cNvSpPr txBox="1"/>
          <p:nvPr/>
        </p:nvSpPr>
        <p:spPr>
          <a:xfrm>
            <a:off x="7001817" y="2014757"/>
            <a:ext cx="748158" cy="656540"/>
          </a:xfrm>
          <a:prstGeom prst="rect">
            <a:avLst/>
          </a:prstGeom>
          <a:noFill/>
        </p:spPr>
        <p:txBody>
          <a:bodyPr wrap="square" lIns="0" tIns="0" rIns="0" bIns="0" rtlCol="0">
            <a:spAutoFit/>
          </a:bodyPr>
          <a:lstStyle/>
          <a:p>
            <a:pPr defTabSz="1218565" fontAlgn="auto">
              <a:spcBef>
                <a:spcPts val="0"/>
              </a:spcBef>
              <a:spcAft>
                <a:spcPts val="0"/>
              </a:spcAft>
              <a:defRPr/>
            </a:pPr>
            <a:r>
              <a:rPr lang="zh-CN" altLang="en-US" sz="2100" kern="0" dirty="0">
                <a:solidFill>
                  <a:srgbClr val="FFFFFF"/>
                </a:solidFill>
                <a:latin typeface="微软雅黑" panose="020B0503020204020204" charset="-122"/>
                <a:ea typeface="微软雅黑" panose="020B0503020204020204" charset="-122"/>
              </a:rPr>
              <a:t>突出问题</a:t>
            </a:r>
            <a:endParaRPr lang="zh-CN" altLang="en-US" sz="2100" kern="0" dirty="0">
              <a:solidFill>
                <a:srgbClr val="FFFFFF"/>
              </a:solidFill>
              <a:latin typeface="微软雅黑" panose="020B0503020204020204" charset="-122"/>
              <a:ea typeface="微软雅黑" panose="020B0503020204020204" charset="-122"/>
            </a:endParaRPr>
          </a:p>
        </p:txBody>
      </p:sp>
      <p:sp>
        <p:nvSpPr>
          <p:cNvPr id="35" name="TextBox 34"/>
          <p:cNvSpPr txBox="1"/>
          <p:nvPr/>
        </p:nvSpPr>
        <p:spPr>
          <a:xfrm>
            <a:off x="4657659" y="4772575"/>
            <a:ext cx="748158" cy="656540"/>
          </a:xfrm>
          <a:prstGeom prst="rect">
            <a:avLst/>
          </a:prstGeom>
          <a:noFill/>
        </p:spPr>
        <p:txBody>
          <a:bodyPr wrap="square" lIns="0" tIns="0" rIns="0" bIns="0" rtlCol="0">
            <a:spAutoFit/>
          </a:bodyPr>
          <a:lstStyle/>
          <a:p>
            <a:pPr defTabSz="1218565" fontAlgn="auto">
              <a:spcBef>
                <a:spcPts val="0"/>
              </a:spcBef>
              <a:spcAft>
                <a:spcPts val="0"/>
              </a:spcAft>
              <a:defRPr/>
            </a:pPr>
            <a:r>
              <a:rPr lang="zh-CN" altLang="en-US" sz="2100" kern="0" dirty="0">
                <a:solidFill>
                  <a:srgbClr val="FFFFFF"/>
                </a:solidFill>
                <a:latin typeface="微软雅黑" panose="020B0503020204020204" charset="-122"/>
                <a:ea typeface="微软雅黑" panose="020B0503020204020204" charset="-122"/>
              </a:rPr>
              <a:t>突出问题</a:t>
            </a:r>
            <a:endParaRPr lang="zh-CN" altLang="en-US" sz="2100" kern="0" dirty="0">
              <a:solidFill>
                <a:srgbClr val="FFFFFF"/>
              </a:solidFill>
              <a:latin typeface="微软雅黑" panose="020B0503020204020204" charset="-122"/>
              <a:ea typeface="微软雅黑" panose="020B0503020204020204" charset="-122"/>
            </a:endParaRPr>
          </a:p>
        </p:txBody>
      </p:sp>
      <p:sp>
        <p:nvSpPr>
          <p:cNvPr id="36" name="TextBox 35"/>
          <p:cNvSpPr txBox="1"/>
          <p:nvPr/>
        </p:nvSpPr>
        <p:spPr>
          <a:xfrm>
            <a:off x="9426932" y="4772575"/>
            <a:ext cx="748158" cy="656540"/>
          </a:xfrm>
          <a:prstGeom prst="rect">
            <a:avLst/>
          </a:prstGeom>
          <a:noFill/>
        </p:spPr>
        <p:txBody>
          <a:bodyPr wrap="square" lIns="0" tIns="0" rIns="0" bIns="0" rtlCol="0">
            <a:spAutoFit/>
          </a:bodyPr>
          <a:lstStyle/>
          <a:p>
            <a:pPr defTabSz="1218565" fontAlgn="auto">
              <a:spcBef>
                <a:spcPts val="0"/>
              </a:spcBef>
              <a:spcAft>
                <a:spcPts val="0"/>
              </a:spcAft>
              <a:defRPr/>
            </a:pPr>
            <a:r>
              <a:rPr lang="zh-CN" altLang="en-US" sz="2100" kern="0" dirty="0">
                <a:solidFill>
                  <a:srgbClr val="FFFFFF"/>
                </a:solidFill>
                <a:latin typeface="微软雅黑" panose="020B0503020204020204" charset="-122"/>
                <a:ea typeface="微软雅黑" panose="020B0503020204020204" charset="-122"/>
              </a:rPr>
              <a:t>突出问题</a:t>
            </a:r>
            <a:endParaRPr lang="zh-CN" altLang="en-US" sz="2100" kern="0" dirty="0">
              <a:solidFill>
                <a:srgbClr val="FFFFFF"/>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300" fill="hold"/>
                                        <p:tgtEl>
                                          <p:spTgt spid="20"/>
                                        </p:tgtEl>
                                        <p:attrNameLst>
                                          <p:attrName>ppt_w</p:attrName>
                                        </p:attrNameLst>
                                      </p:cBhvr>
                                      <p:tavLst>
                                        <p:tav tm="0">
                                          <p:val>
                                            <p:fltVal val="0"/>
                                          </p:val>
                                        </p:tav>
                                        <p:tav tm="100000">
                                          <p:val>
                                            <p:strVal val="#ppt_w"/>
                                          </p:val>
                                        </p:tav>
                                      </p:tavLst>
                                    </p:anim>
                                    <p:anim calcmode="lin" valueType="num">
                                      <p:cBhvr>
                                        <p:cTn id="17" dur="300" fill="hold"/>
                                        <p:tgtEl>
                                          <p:spTgt spid="20"/>
                                        </p:tgtEl>
                                        <p:attrNameLst>
                                          <p:attrName>ppt_h</p:attrName>
                                        </p:attrNameLst>
                                      </p:cBhvr>
                                      <p:tavLst>
                                        <p:tav tm="0">
                                          <p:val>
                                            <p:fltVal val="0"/>
                                          </p:val>
                                        </p:tav>
                                        <p:tav tm="100000">
                                          <p:val>
                                            <p:strVal val="#ppt_h"/>
                                          </p:val>
                                        </p:tav>
                                      </p:tavLst>
                                    </p:anim>
                                    <p:animEffect transition="in" filter="fade">
                                      <p:cBhvr>
                                        <p:cTn id="18" dur="300"/>
                                        <p:tgtEl>
                                          <p:spTgt spid="20"/>
                                        </p:tgtEl>
                                      </p:cBhvr>
                                    </p:animEffect>
                                  </p:childTnLst>
                                </p:cTn>
                              </p:par>
                              <p:par>
                                <p:cTn id="19" presetID="53"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300" fill="hold"/>
                                        <p:tgtEl>
                                          <p:spTgt spid="5"/>
                                        </p:tgtEl>
                                        <p:attrNameLst>
                                          <p:attrName>ppt_w</p:attrName>
                                        </p:attrNameLst>
                                      </p:cBhvr>
                                      <p:tavLst>
                                        <p:tav tm="0">
                                          <p:val>
                                            <p:fltVal val="0"/>
                                          </p:val>
                                        </p:tav>
                                        <p:tav tm="100000">
                                          <p:val>
                                            <p:strVal val="#ppt_w"/>
                                          </p:val>
                                        </p:tav>
                                      </p:tavLst>
                                    </p:anim>
                                    <p:anim calcmode="lin" valueType="num">
                                      <p:cBhvr>
                                        <p:cTn id="22" dur="300" fill="hold"/>
                                        <p:tgtEl>
                                          <p:spTgt spid="5"/>
                                        </p:tgtEl>
                                        <p:attrNameLst>
                                          <p:attrName>ppt_h</p:attrName>
                                        </p:attrNameLst>
                                      </p:cBhvr>
                                      <p:tavLst>
                                        <p:tav tm="0">
                                          <p:val>
                                            <p:fltVal val="0"/>
                                          </p:val>
                                        </p:tav>
                                        <p:tav tm="100000">
                                          <p:val>
                                            <p:strVal val="#ppt_h"/>
                                          </p:val>
                                        </p:tav>
                                      </p:tavLst>
                                    </p:anim>
                                    <p:animEffect transition="in" filter="fade">
                                      <p:cBhvr>
                                        <p:cTn id="23" dur="300"/>
                                        <p:tgtEl>
                                          <p:spTgt spid="5"/>
                                        </p:tgtEl>
                                      </p:cBhvr>
                                    </p:animEffect>
                                  </p:childTnLst>
                                </p:cTn>
                              </p:par>
                            </p:childTnLst>
                          </p:cTn>
                        </p:par>
                        <p:par>
                          <p:cTn id="24" fill="hold">
                            <p:stCondLst>
                              <p:cond delay="500"/>
                            </p:stCondLst>
                            <p:childTnLst>
                              <p:par>
                                <p:cTn id="25" presetID="42"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600"/>
                                        <p:tgtEl>
                                          <p:spTgt spid="19"/>
                                        </p:tgtEl>
                                      </p:cBhvr>
                                    </p:animEffect>
                                    <p:anim calcmode="lin" valueType="num">
                                      <p:cBhvr>
                                        <p:cTn id="28" dur="600" fill="hold"/>
                                        <p:tgtEl>
                                          <p:spTgt spid="19"/>
                                        </p:tgtEl>
                                        <p:attrNameLst>
                                          <p:attrName>ppt_x</p:attrName>
                                        </p:attrNameLst>
                                      </p:cBhvr>
                                      <p:tavLst>
                                        <p:tav tm="0">
                                          <p:val>
                                            <p:strVal val="#ppt_x"/>
                                          </p:val>
                                        </p:tav>
                                        <p:tav tm="100000">
                                          <p:val>
                                            <p:strVal val="#ppt_x"/>
                                          </p:val>
                                        </p:tav>
                                      </p:tavLst>
                                    </p:anim>
                                    <p:anim calcmode="lin" valueType="num">
                                      <p:cBhvr>
                                        <p:cTn id="29" dur="6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600"/>
                                        <p:tgtEl>
                                          <p:spTgt spid="18"/>
                                        </p:tgtEl>
                                      </p:cBhvr>
                                    </p:animEffect>
                                    <p:anim calcmode="lin" valueType="num">
                                      <p:cBhvr>
                                        <p:cTn id="33" dur="600" fill="hold"/>
                                        <p:tgtEl>
                                          <p:spTgt spid="18"/>
                                        </p:tgtEl>
                                        <p:attrNameLst>
                                          <p:attrName>ppt_x</p:attrName>
                                        </p:attrNameLst>
                                      </p:cBhvr>
                                      <p:tavLst>
                                        <p:tav tm="0">
                                          <p:val>
                                            <p:strVal val="#ppt_x"/>
                                          </p:val>
                                        </p:tav>
                                        <p:tav tm="100000">
                                          <p:val>
                                            <p:strVal val="#ppt_x"/>
                                          </p:val>
                                        </p:tav>
                                      </p:tavLst>
                                    </p:anim>
                                    <p:anim calcmode="lin" valueType="num">
                                      <p:cBhvr>
                                        <p:cTn id="34" dur="600" fill="hold"/>
                                        <p:tgtEl>
                                          <p:spTgt spid="18"/>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600"/>
                                        <p:tgtEl>
                                          <p:spTgt spid="8"/>
                                        </p:tgtEl>
                                      </p:cBhvr>
                                    </p:animEffect>
                                    <p:anim calcmode="lin" valueType="num">
                                      <p:cBhvr>
                                        <p:cTn id="38" dur="600" fill="hold"/>
                                        <p:tgtEl>
                                          <p:spTgt spid="8"/>
                                        </p:tgtEl>
                                        <p:attrNameLst>
                                          <p:attrName>ppt_x</p:attrName>
                                        </p:attrNameLst>
                                      </p:cBhvr>
                                      <p:tavLst>
                                        <p:tav tm="0">
                                          <p:val>
                                            <p:strVal val="#ppt_x"/>
                                          </p:val>
                                        </p:tav>
                                        <p:tav tm="100000">
                                          <p:val>
                                            <p:strVal val="#ppt_x"/>
                                          </p:val>
                                        </p:tav>
                                      </p:tavLst>
                                    </p:anim>
                                    <p:anim calcmode="lin" valueType="num">
                                      <p:cBhvr>
                                        <p:cTn id="39" dur="600" fill="hold"/>
                                        <p:tgtEl>
                                          <p:spTgt spid="8"/>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600"/>
                                        <p:tgtEl>
                                          <p:spTgt spid="33"/>
                                        </p:tgtEl>
                                      </p:cBhvr>
                                    </p:animEffect>
                                    <p:anim calcmode="lin" valueType="num">
                                      <p:cBhvr>
                                        <p:cTn id="43" dur="600" fill="hold"/>
                                        <p:tgtEl>
                                          <p:spTgt spid="33"/>
                                        </p:tgtEl>
                                        <p:attrNameLst>
                                          <p:attrName>ppt_x</p:attrName>
                                        </p:attrNameLst>
                                      </p:cBhvr>
                                      <p:tavLst>
                                        <p:tav tm="0">
                                          <p:val>
                                            <p:strVal val="#ppt_x"/>
                                          </p:val>
                                        </p:tav>
                                        <p:tav tm="100000">
                                          <p:val>
                                            <p:strVal val="#ppt_x"/>
                                          </p:val>
                                        </p:tav>
                                      </p:tavLst>
                                    </p:anim>
                                    <p:anim calcmode="lin" valueType="num">
                                      <p:cBhvr>
                                        <p:cTn id="44" dur="600" fill="hold"/>
                                        <p:tgtEl>
                                          <p:spTgt spid="33"/>
                                        </p:tgtEl>
                                        <p:attrNameLst>
                                          <p:attrName>ppt_y</p:attrName>
                                        </p:attrNameLst>
                                      </p:cBhvr>
                                      <p:tavLst>
                                        <p:tav tm="0">
                                          <p:val>
                                            <p:strVal val="#ppt_y-.1"/>
                                          </p:val>
                                        </p:tav>
                                        <p:tav tm="100000">
                                          <p:val>
                                            <p:strVal val="#ppt_y"/>
                                          </p:val>
                                        </p:tav>
                                      </p:tavLst>
                                    </p:anim>
                                  </p:childTnLst>
                                </p:cTn>
                              </p:par>
                            </p:childTnLst>
                          </p:cTn>
                        </p:par>
                        <p:par>
                          <p:cTn id="45" fill="hold">
                            <p:stCondLst>
                              <p:cond delay="1500"/>
                            </p:stCondLst>
                            <p:childTnLst>
                              <p:par>
                                <p:cTn id="46" presetID="53" presetClass="entr" presetSubtype="16" fill="hold" grpId="0" nodeType="after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300" fill="hold"/>
                                        <p:tgtEl>
                                          <p:spTgt spid="21"/>
                                        </p:tgtEl>
                                        <p:attrNameLst>
                                          <p:attrName>ppt_w</p:attrName>
                                        </p:attrNameLst>
                                      </p:cBhvr>
                                      <p:tavLst>
                                        <p:tav tm="0">
                                          <p:val>
                                            <p:fltVal val="0"/>
                                          </p:val>
                                        </p:tav>
                                        <p:tav tm="100000">
                                          <p:val>
                                            <p:strVal val="#ppt_w"/>
                                          </p:val>
                                        </p:tav>
                                      </p:tavLst>
                                    </p:anim>
                                    <p:anim calcmode="lin" valueType="num">
                                      <p:cBhvr>
                                        <p:cTn id="49" dur="300" fill="hold"/>
                                        <p:tgtEl>
                                          <p:spTgt spid="21"/>
                                        </p:tgtEl>
                                        <p:attrNameLst>
                                          <p:attrName>ppt_h</p:attrName>
                                        </p:attrNameLst>
                                      </p:cBhvr>
                                      <p:tavLst>
                                        <p:tav tm="0">
                                          <p:val>
                                            <p:fltVal val="0"/>
                                          </p:val>
                                        </p:tav>
                                        <p:tav tm="100000">
                                          <p:val>
                                            <p:strVal val="#ppt_h"/>
                                          </p:val>
                                        </p:tav>
                                      </p:tavLst>
                                    </p:anim>
                                    <p:animEffect transition="in" filter="fade">
                                      <p:cBhvr>
                                        <p:cTn id="50" dur="300"/>
                                        <p:tgtEl>
                                          <p:spTgt spid="21"/>
                                        </p:tgtEl>
                                      </p:cBhvr>
                                    </p:animEffect>
                                  </p:childTnLst>
                                </p:cTn>
                              </p:par>
                              <p:par>
                                <p:cTn id="51" presetID="53"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300" fill="hold"/>
                                        <p:tgtEl>
                                          <p:spTgt spid="9"/>
                                        </p:tgtEl>
                                        <p:attrNameLst>
                                          <p:attrName>ppt_w</p:attrName>
                                        </p:attrNameLst>
                                      </p:cBhvr>
                                      <p:tavLst>
                                        <p:tav tm="0">
                                          <p:val>
                                            <p:fltVal val="0"/>
                                          </p:val>
                                        </p:tav>
                                        <p:tav tm="100000">
                                          <p:val>
                                            <p:strVal val="#ppt_w"/>
                                          </p:val>
                                        </p:tav>
                                      </p:tavLst>
                                    </p:anim>
                                    <p:anim calcmode="lin" valueType="num">
                                      <p:cBhvr>
                                        <p:cTn id="54" dur="300" fill="hold"/>
                                        <p:tgtEl>
                                          <p:spTgt spid="9"/>
                                        </p:tgtEl>
                                        <p:attrNameLst>
                                          <p:attrName>ppt_h</p:attrName>
                                        </p:attrNameLst>
                                      </p:cBhvr>
                                      <p:tavLst>
                                        <p:tav tm="0">
                                          <p:val>
                                            <p:fltVal val="0"/>
                                          </p:val>
                                        </p:tav>
                                        <p:tav tm="100000">
                                          <p:val>
                                            <p:strVal val="#ppt_h"/>
                                          </p:val>
                                        </p:tav>
                                      </p:tavLst>
                                    </p:anim>
                                    <p:animEffect transition="in" filter="fade">
                                      <p:cBhvr>
                                        <p:cTn id="55" dur="300"/>
                                        <p:tgtEl>
                                          <p:spTgt spid="9"/>
                                        </p:tgtEl>
                                      </p:cBhvr>
                                    </p:animEffect>
                                  </p:childTnLst>
                                </p:cTn>
                              </p:par>
                            </p:childTnLst>
                          </p:cTn>
                        </p:par>
                        <p:par>
                          <p:cTn id="56" fill="hold">
                            <p:stCondLst>
                              <p:cond delay="2000"/>
                            </p:stCondLst>
                            <p:childTnLst>
                              <p:par>
                                <p:cTn id="57" presetID="47" presetClass="entr" presetSubtype="0" fill="hold" grpId="0"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600"/>
                                        <p:tgtEl>
                                          <p:spTgt spid="28"/>
                                        </p:tgtEl>
                                      </p:cBhvr>
                                    </p:animEffect>
                                    <p:anim calcmode="lin" valueType="num">
                                      <p:cBhvr>
                                        <p:cTn id="60" dur="600" fill="hold"/>
                                        <p:tgtEl>
                                          <p:spTgt spid="28"/>
                                        </p:tgtEl>
                                        <p:attrNameLst>
                                          <p:attrName>ppt_x</p:attrName>
                                        </p:attrNameLst>
                                      </p:cBhvr>
                                      <p:tavLst>
                                        <p:tav tm="0">
                                          <p:val>
                                            <p:strVal val="#ppt_x"/>
                                          </p:val>
                                        </p:tav>
                                        <p:tav tm="100000">
                                          <p:val>
                                            <p:strVal val="#ppt_x"/>
                                          </p:val>
                                        </p:tav>
                                      </p:tavLst>
                                    </p:anim>
                                    <p:anim calcmode="lin" valueType="num">
                                      <p:cBhvr>
                                        <p:cTn id="61" dur="600" fill="hold"/>
                                        <p:tgtEl>
                                          <p:spTgt spid="28"/>
                                        </p:tgtEl>
                                        <p:attrNameLst>
                                          <p:attrName>ppt_y</p:attrName>
                                        </p:attrNameLst>
                                      </p:cBhvr>
                                      <p:tavLst>
                                        <p:tav tm="0">
                                          <p:val>
                                            <p:strVal val="#ppt_y-.1"/>
                                          </p:val>
                                        </p:tav>
                                        <p:tav tm="100000">
                                          <p:val>
                                            <p:strVal val="#ppt_y"/>
                                          </p:val>
                                        </p:tav>
                                      </p:tavLst>
                                    </p:anim>
                                  </p:childTnLst>
                                </p:cTn>
                              </p:par>
                              <p:par>
                                <p:cTn id="62" presetID="47"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600"/>
                                        <p:tgtEl>
                                          <p:spTgt spid="27"/>
                                        </p:tgtEl>
                                      </p:cBhvr>
                                    </p:animEffect>
                                    <p:anim calcmode="lin" valueType="num">
                                      <p:cBhvr>
                                        <p:cTn id="65" dur="600" fill="hold"/>
                                        <p:tgtEl>
                                          <p:spTgt spid="27"/>
                                        </p:tgtEl>
                                        <p:attrNameLst>
                                          <p:attrName>ppt_x</p:attrName>
                                        </p:attrNameLst>
                                      </p:cBhvr>
                                      <p:tavLst>
                                        <p:tav tm="0">
                                          <p:val>
                                            <p:strVal val="#ppt_x"/>
                                          </p:val>
                                        </p:tav>
                                        <p:tav tm="100000">
                                          <p:val>
                                            <p:strVal val="#ppt_x"/>
                                          </p:val>
                                        </p:tav>
                                      </p:tavLst>
                                    </p:anim>
                                    <p:anim calcmode="lin" valueType="num">
                                      <p:cBhvr>
                                        <p:cTn id="66" dur="600" fill="hold"/>
                                        <p:tgtEl>
                                          <p:spTgt spid="27"/>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600"/>
                                        <p:tgtEl>
                                          <p:spTgt spid="12"/>
                                        </p:tgtEl>
                                      </p:cBhvr>
                                    </p:animEffect>
                                    <p:anim calcmode="lin" valueType="num">
                                      <p:cBhvr>
                                        <p:cTn id="70" dur="600" fill="hold"/>
                                        <p:tgtEl>
                                          <p:spTgt spid="12"/>
                                        </p:tgtEl>
                                        <p:attrNameLst>
                                          <p:attrName>ppt_x</p:attrName>
                                        </p:attrNameLst>
                                      </p:cBhvr>
                                      <p:tavLst>
                                        <p:tav tm="0">
                                          <p:val>
                                            <p:strVal val="#ppt_x"/>
                                          </p:val>
                                        </p:tav>
                                        <p:tav tm="100000">
                                          <p:val>
                                            <p:strVal val="#ppt_x"/>
                                          </p:val>
                                        </p:tav>
                                      </p:tavLst>
                                    </p:anim>
                                    <p:anim calcmode="lin" valueType="num">
                                      <p:cBhvr>
                                        <p:cTn id="71" dur="600" fill="hold"/>
                                        <p:tgtEl>
                                          <p:spTgt spid="12"/>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fade">
                                      <p:cBhvr>
                                        <p:cTn id="74" dur="600"/>
                                        <p:tgtEl>
                                          <p:spTgt spid="35"/>
                                        </p:tgtEl>
                                      </p:cBhvr>
                                    </p:animEffect>
                                    <p:anim calcmode="lin" valueType="num">
                                      <p:cBhvr>
                                        <p:cTn id="75" dur="600" fill="hold"/>
                                        <p:tgtEl>
                                          <p:spTgt spid="35"/>
                                        </p:tgtEl>
                                        <p:attrNameLst>
                                          <p:attrName>ppt_x</p:attrName>
                                        </p:attrNameLst>
                                      </p:cBhvr>
                                      <p:tavLst>
                                        <p:tav tm="0">
                                          <p:val>
                                            <p:strVal val="#ppt_x"/>
                                          </p:val>
                                        </p:tav>
                                        <p:tav tm="100000">
                                          <p:val>
                                            <p:strVal val="#ppt_x"/>
                                          </p:val>
                                        </p:tav>
                                      </p:tavLst>
                                    </p:anim>
                                    <p:anim calcmode="lin" valueType="num">
                                      <p:cBhvr>
                                        <p:cTn id="76" dur="600" fill="hold"/>
                                        <p:tgtEl>
                                          <p:spTgt spid="35"/>
                                        </p:tgtEl>
                                        <p:attrNameLst>
                                          <p:attrName>ppt_y</p:attrName>
                                        </p:attrNameLst>
                                      </p:cBhvr>
                                      <p:tavLst>
                                        <p:tav tm="0">
                                          <p:val>
                                            <p:strVal val="#ppt_y+.1"/>
                                          </p:val>
                                        </p:tav>
                                        <p:tav tm="100000">
                                          <p:val>
                                            <p:strVal val="#ppt_y"/>
                                          </p:val>
                                        </p:tav>
                                      </p:tavLst>
                                    </p:anim>
                                  </p:childTnLst>
                                </p:cTn>
                              </p:par>
                            </p:childTnLst>
                          </p:cTn>
                        </p:par>
                        <p:par>
                          <p:cTn id="77" fill="hold">
                            <p:stCondLst>
                              <p:cond delay="3000"/>
                            </p:stCondLst>
                            <p:childTnLst>
                              <p:par>
                                <p:cTn id="78" presetID="53" presetClass="entr" presetSubtype="16" fill="hold" grpId="0" nodeType="afterEffect">
                                  <p:stCondLst>
                                    <p:cond delay="0"/>
                                  </p:stCondLst>
                                  <p:childTnLst>
                                    <p:set>
                                      <p:cBhvr>
                                        <p:cTn id="79" dur="1" fill="hold">
                                          <p:stCondLst>
                                            <p:cond delay="0"/>
                                          </p:stCondLst>
                                        </p:cTn>
                                        <p:tgtEl>
                                          <p:spTgt spid="22"/>
                                        </p:tgtEl>
                                        <p:attrNameLst>
                                          <p:attrName>style.visibility</p:attrName>
                                        </p:attrNameLst>
                                      </p:cBhvr>
                                      <p:to>
                                        <p:strVal val="visible"/>
                                      </p:to>
                                    </p:set>
                                    <p:anim calcmode="lin" valueType="num">
                                      <p:cBhvr>
                                        <p:cTn id="80" dur="300" fill="hold"/>
                                        <p:tgtEl>
                                          <p:spTgt spid="22"/>
                                        </p:tgtEl>
                                        <p:attrNameLst>
                                          <p:attrName>ppt_w</p:attrName>
                                        </p:attrNameLst>
                                      </p:cBhvr>
                                      <p:tavLst>
                                        <p:tav tm="0">
                                          <p:val>
                                            <p:fltVal val="0"/>
                                          </p:val>
                                        </p:tav>
                                        <p:tav tm="100000">
                                          <p:val>
                                            <p:strVal val="#ppt_w"/>
                                          </p:val>
                                        </p:tav>
                                      </p:tavLst>
                                    </p:anim>
                                    <p:anim calcmode="lin" valueType="num">
                                      <p:cBhvr>
                                        <p:cTn id="81" dur="300" fill="hold"/>
                                        <p:tgtEl>
                                          <p:spTgt spid="22"/>
                                        </p:tgtEl>
                                        <p:attrNameLst>
                                          <p:attrName>ppt_h</p:attrName>
                                        </p:attrNameLst>
                                      </p:cBhvr>
                                      <p:tavLst>
                                        <p:tav tm="0">
                                          <p:val>
                                            <p:fltVal val="0"/>
                                          </p:val>
                                        </p:tav>
                                        <p:tav tm="100000">
                                          <p:val>
                                            <p:strVal val="#ppt_h"/>
                                          </p:val>
                                        </p:tav>
                                      </p:tavLst>
                                    </p:anim>
                                    <p:animEffect transition="in" filter="fade">
                                      <p:cBhvr>
                                        <p:cTn id="82" dur="300"/>
                                        <p:tgtEl>
                                          <p:spTgt spid="22"/>
                                        </p:tgtEl>
                                      </p:cBhvr>
                                    </p:animEffect>
                                  </p:childTnLst>
                                </p:cTn>
                              </p:par>
                              <p:par>
                                <p:cTn id="83" presetID="53" presetClass="entr" presetSubtype="16" fill="hold" nodeType="withEffect">
                                  <p:stCondLst>
                                    <p:cond delay="0"/>
                                  </p:stCondLst>
                                  <p:childTnLst>
                                    <p:set>
                                      <p:cBhvr>
                                        <p:cTn id="84" dur="1" fill="hold">
                                          <p:stCondLst>
                                            <p:cond delay="0"/>
                                          </p:stCondLst>
                                        </p:cTn>
                                        <p:tgtEl>
                                          <p:spTgt spid="13"/>
                                        </p:tgtEl>
                                        <p:attrNameLst>
                                          <p:attrName>style.visibility</p:attrName>
                                        </p:attrNameLst>
                                      </p:cBhvr>
                                      <p:to>
                                        <p:strVal val="visible"/>
                                      </p:to>
                                    </p:set>
                                    <p:anim calcmode="lin" valueType="num">
                                      <p:cBhvr>
                                        <p:cTn id="85" dur="300" fill="hold"/>
                                        <p:tgtEl>
                                          <p:spTgt spid="13"/>
                                        </p:tgtEl>
                                        <p:attrNameLst>
                                          <p:attrName>ppt_w</p:attrName>
                                        </p:attrNameLst>
                                      </p:cBhvr>
                                      <p:tavLst>
                                        <p:tav tm="0">
                                          <p:val>
                                            <p:fltVal val="0"/>
                                          </p:val>
                                        </p:tav>
                                        <p:tav tm="100000">
                                          <p:val>
                                            <p:strVal val="#ppt_w"/>
                                          </p:val>
                                        </p:tav>
                                      </p:tavLst>
                                    </p:anim>
                                    <p:anim calcmode="lin" valueType="num">
                                      <p:cBhvr>
                                        <p:cTn id="86" dur="300" fill="hold"/>
                                        <p:tgtEl>
                                          <p:spTgt spid="13"/>
                                        </p:tgtEl>
                                        <p:attrNameLst>
                                          <p:attrName>ppt_h</p:attrName>
                                        </p:attrNameLst>
                                      </p:cBhvr>
                                      <p:tavLst>
                                        <p:tav tm="0">
                                          <p:val>
                                            <p:fltVal val="0"/>
                                          </p:val>
                                        </p:tav>
                                        <p:tav tm="100000">
                                          <p:val>
                                            <p:strVal val="#ppt_h"/>
                                          </p:val>
                                        </p:tav>
                                      </p:tavLst>
                                    </p:anim>
                                    <p:animEffect transition="in" filter="fade">
                                      <p:cBhvr>
                                        <p:cTn id="87" dur="300"/>
                                        <p:tgtEl>
                                          <p:spTgt spid="13"/>
                                        </p:tgtEl>
                                      </p:cBhvr>
                                    </p:animEffect>
                                  </p:childTnLst>
                                </p:cTn>
                              </p:par>
                            </p:childTnLst>
                          </p:cTn>
                        </p:par>
                        <p:par>
                          <p:cTn id="88" fill="hold">
                            <p:stCondLst>
                              <p:cond delay="3500"/>
                            </p:stCondLst>
                            <p:childTnLst>
                              <p:par>
                                <p:cTn id="89" presetID="42" presetClass="entr" presetSubtype="0" fill="hold" grpId="0" nodeType="after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fade">
                                      <p:cBhvr>
                                        <p:cTn id="91" dur="600"/>
                                        <p:tgtEl>
                                          <p:spTgt spid="30"/>
                                        </p:tgtEl>
                                      </p:cBhvr>
                                    </p:animEffect>
                                    <p:anim calcmode="lin" valueType="num">
                                      <p:cBhvr>
                                        <p:cTn id="92" dur="600" fill="hold"/>
                                        <p:tgtEl>
                                          <p:spTgt spid="30"/>
                                        </p:tgtEl>
                                        <p:attrNameLst>
                                          <p:attrName>ppt_x</p:attrName>
                                        </p:attrNameLst>
                                      </p:cBhvr>
                                      <p:tavLst>
                                        <p:tav tm="0">
                                          <p:val>
                                            <p:strVal val="#ppt_x"/>
                                          </p:val>
                                        </p:tav>
                                        <p:tav tm="100000">
                                          <p:val>
                                            <p:strVal val="#ppt_x"/>
                                          </p:val>
                                        </p:tav>
                                      </p:tavLst>
                                    </p:anim>
                                    <p:anim calcmode="lin" valueType="num">
                                      <p:cBhvr>
                                        <p:cTn id="93" dur="600" fill="hold"/>
                                        <p:tgtEl>
                                          <p:spTgt spid="30"/>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fade">
                                      <p:cBhvr>
                                        <p:cTn id="96" dur="600"/>
                                        <p:tgtEl>
                                          <p:spTgt spid="29"/>
                                        </p:tgtEl>
                                      </p:cBhvr>
                                    </p:animEffect>
                                    <p:anim calcmode="lin" valueType="num">
                                      <p:cBhvr>
                                        <p:cTn id="97" dur="600" fill="hold"/>
                                        <p:tgtEl>
                                          <p:spTgt spid="29"/>
                                        </p:tgtEl>
                                        <p:attrNameLst>
                                          <p:attrName>ppt_x</p:attrName>
                                        </p:attrNameLst>
                                      </p:cBhvr>
                                      <p:tavLst>
                                        <p:tav tm="0">
                                          <p:val>
                                            <p:strVal val="#ppt_x"/>
                                          </p:val>
                                        </p:tav>
                                        <p:tav tm="100000">
                                          <p:val>
                                            <p:strVal val="#ppt_x"/>
                                          </p:val>
                                        </p:tav>
                                      </p:tavLst>
                                    </p:anim>
                                    <p:anim calcmode="lin" valueType="num">
                                      <p:cBhvr>
                                        <p:cTn id="98" dur="600" fill="hold"/>
                                        <p:tgtEl>
                                          <p:spTgt spid="29"/>
                                        </p:tgtEl>
                                        <p:attrNameLst>
                                          <p:attrName>ppt_y</p:attrName>
                                        </p:attrNameLst>
                                      </p:cBhvr>
                                      <p:tavLst>
                                        <p:tav tm="0">
                                          <p:val>
                                            <p:strVal val="#ppt_y+.1"/>
                                          </p:val>
                                        </p:tav>
                                        <p:tav tm="100000">
                                          <p:val>
                                            <p:strVal val="#ppt_y"/>
                                          </p:val>
                                        </p:tav>
                                      </p:tavLst>
                                    </p:anim>
                                  </p:childTnLst>
                                </p:cTn>
                              </p:par>
                              <p:par>
                                <p:cTn id="99" presetID="47" presetClass="entr" presetSubtype="0" fill="hold" grpId="0" nodeType="withEffect">
                                  <p:stCondLst>
                                    <p:cond delay="0"/>
                                  </p:stCondLst>
                                  <p:childTnLst>
                                    <p:set>
                                      <p:cBhvr>
                                        <p:cTn id="100" dur="1" fill="hold">
                                          <p:stCondLst>
                                            <p:cond delay="0"/>
                                          </p:stCondLst>
                                        </p:cTn>
                                        <p:tgtEl>
                                          <p:spTgt spid="16"/>
                                        </p:tgtEl>
                                        <p:attrNameLst>
                                          <p:attrName>style.visibility</p:attrName>
                                        </p:attrNameLst>
                                      </p:cBhvr>
                                      <p:to>
                                        <p:strVal val="visible"/>
                                      </p:to>
                                    </p:set>
                                    <p:animEffect transition="in" filter="fade">
                                      <p:cBhvr>
                                        <p:cTn id="101" dur="600"/>
                                        <p:tgtEl>
                                          <p:spTgt spid="16"/>
                                        </p:tgtEl>
                                      </p:cBhvr>
                                    </p:animEffect>
                                    <p:anim calcmode="lin" valueType="num">
                                      <p:cBhvr>
                                        <p:cTn id="102" dur="600" fill="hold"/>
                                        <p:tgtEl>
                                          <p:spTgt spid="16"/>
                                        </p:tgtEl>
                                        <p:attrNameLst>
                                          <p:attrName>ppt_x</p:attrName>
                                        </p:attrNameLst>
                                      </p:cBhvr>
                                      <p:tavLst>
                                        <p:tav tm="0">
                                          <p:val>
                                            <p:strVal val="#ppt_x"/>
                                          </p:val>
                                        </p:tav>
                                        <p:tav tm="100000">
                                          <p:val>
                                            <p:strVal val="#ppt_x"/>
                                          </p:val>
                                        </p:tav>
                                      </p:tavLst>
                                    </p:anim>
                                    <p:anim calcmode="lin" valueType="num">
                                      <p:cBhvr>
                                        <p:cTn id="103" dur="600" fill="hold"/>
                                        <p:tgtEl>
                                          <p:spTgt spid="16"/>
                                        </p:tgtEl>
                                        <p:attrNameLst>
                                          <p:attrName>ppt_y</p:attrName>
                                        </p:attrNameLst>
                                      </p:cBhvr>
                                      <p:tavLst>
                                        <p:tav tm="0">
                                          <p:val>
                                            <p:strVal val="#ppt_y-.1"/>
                                          </p:val>
                                        </p:tav>
                                        <p:tav tm="100000">
                                          <p:val>
                                            <p:strVal val="#ppt_y"/>
                                          </p:val>
                                        </p:tav>
                                      </p:tavLst>
                                    </p:anim>
                                  </p:childTnLst>
                                </p:cTn>
                              </p:par>
                              <p:par>
                                <p:cTn id="104" presetID="47" presetClass="entr" presetSubtype="0" fill="hold" grpId="0" nodeType="withEffect">
                                  <p:stCondLst>
                                    <p:cond delay="0"/>
                                  </p:stCondLst>
                                  <p:childTnLst>
                                    <p:set>
                                      <p:cBhvr>
                                        <p:cTn id="105" dur="1" fill="hold">
                                          <p:stCondLst>
                                            <p:cond delay="0"/>
                                          </p:stCondLst>
                                        </p:cTn>
                                        <p:tgtEl>
                                          <p:spTgt spid="34"/>
                                        </p:tgtEl>
                                        <p:attrNameLst>
                                          <p:attrName>style.visibility</p:attrName>
                                        </p:attrNameLst>
                                      </p:cBhvr>
                                      <p:to>
                                        <p:strVal val="visible"/>
                                      </p:to>
                                    </p:set>
                                    <p:animEffect transition="in" filter="fade">
                                      <p:cBhvr>
                                        <p:cTn id="106" dur="600"/>
                                        <p:tgtEl>
                                          <p:spTgt spid="34"/>
                                        </p:tgtEl>
                                      </p:cBhvr>
                                    </p:animEffect>
                                    <p:anim calcmode="lin" valueType="num">
                                      <p:cBhvr>
                                        <p:cTn id="107" dur="600" fill="hold"/>
                                        <p:tgtEl>
                                          <p:spTgt spid="34"/>
                                        </p:tgtEl>
                                        <p:attrNameLst>
                                          <p:attrName>ppt_x</p:attrName>
                                        </p:attrNameLst>
                                      </p:cBhvr>
                                      <p:tavLst>
                                        <p:tav tm="0">
                                          <p:val>
                                            <p:strVal val="#ppt_x"/>
                                          </p:val>
                                        </p:tav>
                                        <p:tav tm="100000">
                                          <p:val>
                                            <p:strVal val="#ppt_x"/>
                                          </p:val>
                                        </p:tav>
                                      </p:tavLst>
                                    </p:anim>
                                    <p:anim calcmode="lin" valueType="num">
                                      <p:cBhvr>
                                        <p:cTn id="108" dur="600" fill="hold"/>
                                        <p:tgtEl>
                                          <p:spTgt spid="34"/>
                                        </p:tgtEl>
                                        <p:attrNameLst>
                                          <p:attrName>ppt_y</p:attrName>
                                        </p:attrNameLst>
                                      </p:cBhvr>
                                      <p:tavLst>
                                        <p:tav tm="0">
                                          <p:val>
                                            <p:strVal val="#ppt_y-.1"/>
                                          </p:val>
                                        </p:tav>
                                        <p:tav tm="100000">
                                          <p:val>
                                            <p:strVal val="#ppt_y"/>
                                          </p:val>
                                        </p:tav>
                                      </p:tavLst>
                                    </p:anim>
                                  </p:childTnLst>
                                </p:cTn>
                              </p:par>
                            </p:childTnLst>
                          </p:cTn>
                        </p:par>
                        <p:par>
                          <p:cTn id="109" fill="hold">
                            <p:stCondLst>
                              <p:cond delay="4500"/>
                            </p:stCondLst>
                            <p:childTnLst>
                              <p:par>
                                <p:cTn id="110" presetID="53" presetClass="entr" presetSubtype="16" fill="hold" grpId="0" nodeType="afterEffect">
                                  <p:stCondLst>
                                    <p:cond delay="0"/>
                                  </p:stCondLst>
                                  <p:childTnLst>
                                    <p:set>
                                      <p:cBhvr>
                                        <p:cTn id="111" dur="1" fill="hold">
                                          <p:stCondLst>
                                            <p:cond delay="0"/>
                                          </p:stCondLst>
                                        </p:cTn>
                                        <p:tgtEl>
                                          <p:spTgt spid="26"/>
                                        </p:tgtEl>
                                        <p:attrNameLst>
                                          <p:attrName>style.visibility</p:attrName>
                                        </p:attrNameLst>
                                      </p:cBhvr>
                                      <p:to>
                                        <p:strVal val="visible"/>
                                      </p:to>
                                    </p:set>
                                    <p:anim calcmode="lin" valueType="num">
                                      <p:cBhvr>
                                        <p:cTn id="112" dur="300" fill="hold"/>
                                        <p:tgtEl>
                                          <p:spTgt spid="26"/>
                                        </p:tgtEl>
                                        <p:attrNameLst>
                                          <p:attrName>ppt_w</p:attrName>
                                        </p:attrNameLst>
                                      </p:cBhvr>
                                      <p:tavLst>
                                        <p:tav tm="0">
                                          <p:val>
                                            <p:fltVal val="0"/>
                                          </p:val>
                                        </p:tav>
                                        <p:tav tm="100000">
                                          <p:val>
                                            <p:strVal val="#ppt_w"/>
                                          </p:val>
                                        </p:tav>
                                      </p:tavLst>
                                    </p:anim>
                                    <p:anim calcmode="lin" valueType="num">
                                      <p:cBhvr>
                                        <p:cTn id="113" dur="300" fill="hold"/>
                                        <p:tgtEl>
                                          <p:spTgt spid="26"/>
                                        </p:tgtEl>
                                        <p:attrNameLst>
                                          <p:attrName>ppt_h</p:attrName>
                                        </p:attrNameLst>
                                      </p:cBhvr>
                                      <p:tavLst>
                                        <p:tav tm="0">
                                          <p:val>
                                            <p:fltVal val="0"/>
                                          </p:val>
                                        </p:tav>
                                        <p:tav tm="100000">
                                          <p:val>
                                            <p:strVal val="#ppt_h"/>
                                          </p:val>
                                        </p:tav>
                                      </p:tavLst>
                                    </p:anim>
                                    <p:animEffect transition="in" filter="fade">
                                      <p:cBhvr>
                                        <p:cTn id="114" dur="300"/>
                                        <p:tgtEl>
                                          <p:spTgt spid="26"/>
                                        </p:tgtEl>
                                      </p:cBhvr>
                                    </p:animEffect>
                                  </p:childTnLst>
                                </p:cTn>
                              </p:par>
                              <p:par>
                                <p:cTn id="115" presetID="53" presetClass="entr" presetSubtype="16" fill="hold" nodeType="withEffect">
                                  <p:stCondLst>
                                    <p:cond delay="0"/>
                                  </p:stCondLst>
                                  <p:childTnLst>
                                    <p:set>
                                      <p:cBhvr>
                                        <p:cTn id="116" dur="1" fill="hold">
                                          <p:stCondLst>
                                            <p:cond delay="0"/>
                                          </p:stCondLst>
                                        </p:cTn>
                                        <p:tgtEl>
                                          <p:spTgt spid="23"/>
                                        </p:tgtEl>
                                        <p:attrNameLst>
                                          <p:attrName>style.visibility</p:attrName>
                                        </p:attrNameLst>
                                      </p:cBhvr>
                                      <p:to>
                                        <p:strVal val="visible"/>
                                      </p:to>
                                    </p:set>
                                    <p:anim calcmode="lin" valueType="num">
                                      <p:cBhvr>
                                        <p:cTn id="117" dur="300" fill="hold"/>
                                        <p:tgtEl>
                                          <p:spTgt spid="23"/>
                                        </p:tgtEl>
                                        <p:attrNameLst>
                                          <p:attrName>ppt_w</p:attrName>
                                        </p:attrNameLst>
                                      </p:cBhvr>
                                      <p:tavLst>
                                        <p:tav tm="0">
                                          <p:val>
                                            <p:fltVal val="0"/>
                                          </p:val>
                                        </p:tav>
                                        <p:tav tm="100000">
                                          <p:val>
                                            <p:strVal val="#ppt_w"/>
                                          </p:val>
                                        </p:tav>
                                      </p:tavLst>
                                    </p:anim>
                                    <p:anim calcmode="lin" valueType="num">
                                      <p:cBhvr>
                                        <p:cTn id="118" dur="300" fill="hold"/>
                                        <p:tgtEl>
                                          <p:spTgt spid="23"/>
                                        </p:tgtEl>
                                        <p:attrNameLst>
                                          <p:attrName>ppt_h</p:attrName>
                                        </p:attrNameLst>
                                      </p:cBhvr>
                                      <p:tavLst>
                                        <p:tav tm="0">
                                          <p:val>
                                            <p:fltVal val="0"/>
                                          </p:val>
                                        </p:tav>
                                        <p:tav tm="100000">
                                          <p:val>
                                            <p:strVal val="#ppt_h"/>
                                          </p:val>
                                        </p:tav>
                                      </p:tavLst>
                                    </p:anim>
                                    <p:animEffect transition="in" filter="fade">
                                      <p:cBhvr>
                                        <p:cTn id="119" dur="300"/>
                                        <p:tgtEl>
                                          <p:spTgt spid="23"/>
                                        </p:tgtEl>
                                      </p:cBhvr>
                                    </p:animEffect>
                                  </p:childTnLst>
                                </p:cTn>
                              </p:par>
                            </p:childTnLst>
                          </p:cTn>
                        </p:par>
                        <p:par>
                          <p:cTn id="120" fill="hold">
                            <p:stCondLst>
                              <p:cond delay="5000"/>
                            </p:stCondLst>
                            <p:childTnLst>
                              <p:par>
                                <p:cTn id="121" presetID="47" presetClass="entr" presetSubtype="0" fill="hold" grpId="0" nodeType="afterEffect">
                                  <p:stCondLst>
                                    <p:cond delay="0"/>
                                  </p:stCondLst>
                                  <p:childTnLst>
                                    <p:set>
                                      <p:cBhvr>
                                        <p:cTn id="122" dur="1" fill="hold">
                                          <p:stCondLst>
                                            <p:cond delay="0"/>
                                          </p:stCondLst>
                                        </p:cTn>
                                        <p:tgtEl>
                                          <p:spTgt spid="32"/>
                                        </p:tgtEl>
                                        <p:attrNameLst>
                                          <p:attrName>style.visibility</p:attrName>
                                        </p:attrNameLst>
                                      </p:cBhvr>
                                      <p:to>
                                        <p:strVal val="visible"/>
                                      </p:to>
                                    </p:set>
                                    <p:animEffect transition="in" filter="fade">
                                      <p:cBhvr>
                                        <p:cTn id="123" dur="600"/>
                                        <p:tgtEl>
                                          <p:spTgt spid="32"/>
                                        </p:tgtEl>
                                      </p:cBhvr>
                                    </p:animEffect>
                                    <p:anim calcmode="lin" valueType="num">
                                      <p:cBhvr>
                                        <p:cTn id="124" dur="600" fill="hold"/>
                                        <p:tgtEl>
                                          <p:spTgt spid="32"/>
                                        </p:tgtEl>
                                        <p:attrNameLst>
                                          <p:attrName>ppt_x</p:attrName>
                                        </p:attrNameLst>
                                      </p:cBhvr>
                                      <p:tavLst>
                                        <p:tav tm="0">
                                          <p:val>
                                            <p:strVal val="#ppt_x"/>
                                          </p:val>
                                        </p:tav>
                                        <p:tav tm="100000">
                                          <p:val>
                                            <p:strVal val="#ppt_x"/>
                                          </p:val>
                                        </p:tav>
                                      </p:tavLst>
                                    </p:anim>
                                    <p:anim calcmode="lin" valueType="num">
                                      <p:cBhvr>
                                        <p:cTn id="125" dur="600" fill="hold"/>
                                        <p:tgtEl>
                                          <p:spTgt spid="32"/>
                                        </p:tgtEl>
                                        <p:attrNameLst>
                                          <p:attrName>ppt_y</p:attrName>
                                        </p:attrNameLst>
                                      </p:cBhvr>
                                      <p:tavLst>
                                        <p:tav tm="0">
                                          <p:val>
                                            <p:strVal val="#ppt_y-.1"/>
                                          </p:val>
                                        </p:tav>
                                        <p:tav tm="100000">
                                          <p:val>
                                            <p:strVal val="#ppt_y"/>
                                          </p:val>
                                        </p:tav>
                                      </p:tavLst>
                                    </p:anim>
                                  </p:childTnLst>
                                </p:cTn>
                              </p:par>
                              <p:par>
                                <p:cTn id="126" presetID="47" presetClass="entr" presetSubtype="0" fill="hold" grpId="0" nodeType="withEffect">
                                  <p:stCondLst>
                                    <p:cond delay="0"/>
                                  </p:stCondLst>
                                  <p:childTnLst>
                                    <p:set>
                                      <p:cBhvr>
                                        <p:cTn id="127" dur="1" fill="hold">
                                          <p:stCondLst>
                                            <p:cond delay="0"/>
                                          </p:stCondLst>
                                        </p:cTn>
                                        <p:tgtEl>
                                          <p:spTgt spid="31"/>
                                        </p:tgtEl>
                                        <p:attrNameLst>
                                          <p:attrName>style.visibility</p:attrName>
                                        </p:attrNameLst>
                                      </p:cBhvr>
                                      <p:to>
                                        <p:strVal val="visible"/>
                                      </p:to>
                                    </p:set>
                                    <p:animEffect transition="in" filter="fade">
                                      <p:cBhvr>
                                        <p:cTn id="128" dur="600"/>
                                        <p:tgtEl>
                                          <p:spTgt spid="31"/>
                                        </p:tgtEl>
                                      </p:cBhvr>
                                    </p:animEffect>
                                    <p:anim calcmode="lin" valueType="num">
                                      <p:cBhvr>
                                        <p:cTn id="129" dur="600" fill="hold"/>
                                        <p:tgtEl>
                                          <p:spTgt spid="31"/>
                                        </p:tgtEl>
                                        <p:attrNameLst>
                                          <p:attrName>ppt_x</p:attrName>
                                        </p:attrNameLst>
                                      </p:cBhvr>
                                      <p:tavLst>
                                        <p:tav tm="0">
                                          <p:val>
                                            <p:strVal val="#ppt_x"/>
                                          </p:val>
                                        </p:tav>
                                        <p:tav tm="100000">
                                          <p:val>
                                            <p:strVal val="#ppt_x"/>
                                          </p:val>
                                        </p:tav>
                                      </p:tavLst>
                                    </p:anim>
                                    <p:anim calcmode="lin" valueType="num">
                                      <p:cBhvr>
                                        <p:cTn id="130" dur="600" fill="hold"/>
                                        <p:tgtEl>
                                          <p:spTgt spid="31"/>
                                        </p:tgtEl>
                                        <p:attrNameLst>
                                          <p:attrName>ppt_y</p:attrName>
                                        </p:attrNameLst>
                                      </p:cBhvr>
                                      <p:tavLst>
                                        <p:tav tm="0">
                                          <p:val>
                                            <p:strVal val="#ppt_y-.1"/>
                                          </p:val>
                                        </p:tav>
                                        <p:tav tm="100000">
                                          <p:val>
                                            <p:strVal val="#ppt_y"/>
                                          </p:val>
                                        </p:tav>
                                      </p:tavLst>
                                    </p:anim>
                                  </p:childTnLst>
                                </p:cTn>
                              </p:par>
                              <p:par>
                                <p:cTn id="131" presetID="42" presetClass="entr" presetSubtype="0" fill="hold" grpId="0" nodeType="withEffect">
                                  <p:stCondLst>
                                    <p:cond delay="0"/>
                                  </p:stCondLst>
                                  <p:childTnLst>
                                    <p:set>
                                      <p:cBhvr>
                                        <p:cTn id="132" dur="1" fill="hold">
                                          <p:stCondLst>
                                            <p:cond delay="0"/>
                                          </p:stCondLst>
                                        </p:cTn>
                                        <p:tgtEl>
                                          <p:spTgt spid="17"/>
                                        </p:tgtEl>
                                        <p:attrNameLst>
                                          <p:attrName>style.visibility</p:attrName>
                                        </p:attrNameLst>
                                      </p:cBhvr>
                                      <p:to>
                                        <p:strVal val="visible"/>
                                      </p:to>
                                    </p:set>
                                    <p:animEffect transition="in" filter="fade">
                                      <p:cBhvr>
                                        <p:cTn id="133" dur="600"/>
                                        <p:tgtEl>
                                          <p:spTgt spid="17"/>
                                        </p:tgtEl>
                                      </p:cBhvr>
                                    </p:animEffect>
                                    <p:anim calcmode="lin" valueType="num">
                                      <p:cBhvr>
                                        <p:cTn id="134" dur="600" fill="hold"/>
                                        <p:tgtEl>
                                          <p:spTgt spid="17"/>
                                        </p:tgtEl>
                                        <p:attrNameLst>
                                          <p:attrName>ppt_x</p:attrName>
                                        </p:attrNameLst>
                                      </p:cBhvr>
                                      <p:tavLst>
                                        <p:tav tm="0">
                                          <p:val>
                                            <p:strVal val="#ppt_x"/>
                                          </p:val>
                                        </p:tav>
                                        <p:tav tm="100000">
                                          <p:val>
                                            <p:strVal val="#ppt_x"/>
                                          </p:val>
                                        </p:tav>
                                      </p:tavLst>
                                    </p:anim>
                                    <p:anim calcmode="lin" valueType="num">
                                      <p:cBhvr>
                                        <p:cTn id="135" dur="600" fill="hold"/>
                                        <p:tgtEl>
                                          <p:spTgt spid="17"/>
                                        </p:tgtEl>
                                        <p:attrNameLst>
                                          <p:attrName>ppt_y</p:attrName>
                                        </p:attrNameLst>
                                      </p:cBhvr>
                                      <p:tavLst>
                                        <p:tav tm="0">
                                          <p:val>
                                            <p:strVal val="#ppt_y+.1"/>
                                          </p:val>
                                        </p:tav>
                                        <p:tav tm="100000">
                                          <p:val>
                                            <p:strVal val="#ppt_y"/>
                                          </p:val>
                                        </p:tav>
                                      </p:tavLst>
                                    </p:anim>
                                  </p:childTnLst>
                                </p:cTn>
                              </p:par>
                              <p:par>
                                <p:cTn id="136" presetID="42" presetClass="entr" presetSubtype="0" fill="hold" grpId="0" nodeType="withEffect">
                                  <p:stCondLst>
                                    <p:cond delay="0"/>
                                  </p:stCondLst>
                                  <p:childTnLst>
                                    <p:set>
                                      <p:cBhvr>
                                        <p:cTn id="137" dur="1" fill="hold">
                                          <p:stCondLst>
                                            <p:cond delay="0"/>
                                          </p:stCondLst>
                                        </p:cTn>
                                        <p:tgtEl>
                                          <p:spTgt spid="36"/>
                                        </p:tgtEl>
                                        <p:attrNameLst>
                                          <p:attrName>style.visibility</p:attrName>
                                        </p:attrNameLst>
                                      </p:cBhvr>
                                      <p:to>
                                        <p:strVal val="visible"/>
                                      </p:to>
                                    </p:set>
                                    <p:animEffect transition="in" filter="fade">
                                      <p:cBhvr>
                                        <p:cTn id="138" dur="600"/>
                                        <p:tgtEl>
                                          <p:spTgt spid="36"/>
                                        </p:tgtEl>
                                      </p:cBhvr>
                                    </p:animEffect>
                                    <p:anim calcmode="lin" valueType="num">
                                      <p:cBhvr>
                                        <p:cTn id="139" dur="600" fill="hold"/>
                                        <p:tgtEl>
                                          <p:spTgt spid="36"/>
                                        </p:tgtEl>
                                        <p:attrNameLst>
                                          <p:attrName>ppt_x</p:attrName>
                                        </p:attrNameLst>
                                      </p:cBhvr>
                                      <p:tavLst>
                                        <p:tav tm="0">
                                          <p:val>
                                            <p:strVal val="#ppt_x"/>
                                          </p:val>
                                        </p:tav>
                                        <p:tav tm="100000">
                                          <p:val>
                                            <p:strVal val="#ppt_x"/>
                                          </p:val>
                                        </p:tav>
                                      </p:tavLst>
                                    </p:anim>
                                    <p:anim calcmode="lin" valueType="num">
                                      <p:cBhvr>
                                        <p:cTn id="140" dur="6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12" grpId="0" animBg="1"/>
      <p:bldP spid="16" grpId="0" animBg="1"/>
      <p:bldP spid="17" grpId="0" animBg="1"/>
      <p:bldP spid="18" grpId="0"/>
      <p:bldP spid="19" grpId="0"/>
      <p:bldP spid="20" grpId="0"/>
      <p:bldP spid="21" grpId="0"/>
      <p:bldP spid="22" grpId="0"/>
      <p:bldP spid="26" grpId="0"/>
      <p:bldP spid="27" grpId="0"/>
      <p:bldP spid="28" grpId="0"/>
      <p:bldP spid="29" grpId="0"/>
      <p:bldP spid="30" grpId="0"/>
      <p:bldP spid="31" grpId="0"/>
      <p:bldP spid="32" grpId="0"/>
      <p:bldP spid="33" grpId="0"/>
      <p:bldP spid="34" grpId="0"/>
      <p:bldP spid="35" grpId="0"/>
      <p:bldP spid="3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sp>
        <p:nvSpPr>
          <p:cNvPr id="4" name="TextBox 3"/>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cxnSp>
        <p:nvCxnSpPr>
          <p:cNvPr id="5" name="直接连接符 4"/>
          <p:cNvCxnSpPr/>
          <p:nvPr/>
        </p:nvCxnSpPr>
        <p:spPr>
          <a:xfrm>
            <a:off x="2382315" y="4007345"/>
            <a:ext cx="92132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椭圆 5"/>
          <p:cNvSpPr/>
          <p:nvPr/>
        </p:nvSpPr>
        <p:spPr>
          <a:xfrm>
            <a:off x="3555666" y="3884524"/>
            <a:ext cx="251923" cy="251981"/>
          </a:xfrm>
          <a:prstGeom prst="ellipse">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a:r>
              <a:rPr lang="en-US" altLang="zh-CN" sz="1600" dirty="0"/>
              <a:t>+</a:t>
            </a:r>
            <a:endParaRPr lang="zh-CN" altLang="en-US" sz="1600" dirty="0"/>
          </a:p>
        </p:txBody>
      </p:sp>
      <p:sp>
        <p:nvSpPr>
          <p:cNvPr id="7" name="椭圆 6"/>
          <p:cNvSpPr/>
          <p:nvPr/>
        </p:nvSpPr>
        <p:spPr>
          <a:xfrm>
            <a:off x="5855850" y="3884524"/>
            <a:ext cx="251923" cy="251981"/>
          </a:xfrm>
          <a:prstGeom prst="ellipse">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a:r>
              <a:rPr lang="en-US" altLang="zh-CN" sz="1600" dirty="0"/>
              <a:t>+</a:t>
            </a:r>
            <a:endParaRPr lang="zh-CN" altLang="en-US" sz="1600" dirty="0"/>
          </a:p>
        </p:txBody>
      </p:sp>
      <p:sp>
        <p:nvSpPr>
          <p:cNvPr id="8" name="椭圆 7"/>
          <p:cNvSpPr/>
          <p:nvPr/>
        </p:nvSpPr>
        <p:spPr>
          <a:xfrm>
            <a:off x="7596769" y="3884524"/>
            <a:ext cx="251923" cy="251981"/>
          </a:xfrm>
          <a:prstGeom prst="ellipse">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a:r>
              <a:rPr lang="en-US" altLang="zh-CN" sz="1600" dirty="0"/>
              <a:t>+</a:t>
            </a:r>
            <a:endParaRPr lang="zh-CN" altLang="en-US" sz="1600" dirty="0"/>
          </a:p>
        </p:txBody>
      </p:sp>
      <p:sp>
        <p:nvSpPr>
          <p:cNvPr id="9" name="椭圆 8"/>
          <p:cNvSpPr/>
          <p:nvPr/>
        </p:nvSpPr>
        <p:spPr>
          <a:xfrm>
            <a:off x="11400748" y="3884524"/>
            <a:ext cx="251923" cy="251981"/>
          </a:xfrm>
          <a:prstGeom prst="ellipse">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a:r>
              <a:rPr lang="en-US" altLang="zh-CN" sz="1600" dirty="0"/>
              <a:t>+</a:t>
            </a:r>
            <a:endParaRPr lang="zh-CN" altLang="en-US" sz="1600" dirty="0"/>
          </a:p>
        </p:txBody>
      </p:sp>
      <p:grpSp>
        <p:nvGrpSpPr>
          <p:cNvPr id="10" name="组合 9"/>
          <p:cNvGrpSpPr/>
          <p:nvPr/>
        </p:nvGrpSpPr>
        <p:grpSpPr>
          <a:xfrm>
            <a:off x="727034" y="3120920"/>
            <a:ext cx="2047882" cy="1772850"/>
            <a:chOff x="377062" y="2934126"/>
            <a:chExt cx="2048504" cy="1772987"/>
          </a:xfrm>
        </p:grpSpPr>
        <p:sp>
          <p:nvSpPr>
            <p:cNvPr id="11" name="任意多边形 10"/>
            <p:cNvSpPr/>
            <p:nvPr/>
          </p:nvSpPr>
          <p:spPr>
            <a:xfrm rot="5400000">
              <a:off x="514820" y="2796368"/>
              <a:ext cx="1772987" cy="2048504"/>
            </a:xfrm>
            <a:custGeom>
              <a:avLst/>
              <a:gdLst>
                <a:gd name="connsiteX0" fmla="*/ 0 w 1555844"/>
                <a:gd name="connsiteY0" fmla="*/ 1019695 h 1797617"/>
                <a:gd name="connsiteX1" fmla="*/ 621144 w 1555844"/>
                <a:gd name="connsiteY1" fmla="*/ 257578 h 1797617"/>
                <a:gd name="connsiteX2" fmla="*/ 676472 w 1555844"/>
                <a:gd name="connsiteY2" fmla="*/ 252000 h 1797617"/>
                <a:gd name="connsiteX3" fmla="*/ 633922 w 1555844"/>
                <a:gd name="connsiteY3" fmla="*/ 252000 h 1797617"/>
                <a:gd name="connsiteX4" fmla="*/ 777922 w 1555844"/>
                <a:gd name="connsiteY4" fmla="*/ 0 h 1797617"/>
                <a:gd name="connsiteX5" fmla="*/ 921922 w 1555844"/>
                <a:gd name="connsiteY5" fmla="*/ 252000 h 1797617"/>
                <a:gd name="connsiteX6" fmla="*/ 879372 w 1555844"/>
                <a:gd name="connsiteY6" fmla="*/ 252000 h 1797617"/>
                <a:gd name="connsiteX7" fmla="*/ 934700 w 1555844"/>
                <a:gd name="connsiteY7" fmla="*/ 257578 h 1797617"/>
                <a:gd name="connsiteX8" fmla="*/ 1555844 w 1555844"/>
                <a:gd name="connsiteY8" fmla="*/ 1019695 h 1797617"/>
                <a:gd name="connsiteX9" fmla="*/ 777922 w 1555844"/>
                <a:gd name="connsiteY9" fmla="*/ 1797617 h 1797617"/>
                <a:gd name="connsiteX10" fmla="*/ 0 w 1555844"/>
                <a:gd name="connsiteY10" fmla="*/ 1019695 h 179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5844" h="1797617">
                  <a:moveTo>
                    <a:pt x="0" y="1019695"/>
                  </a:moveTo>
                  <a:cubicBezTo>
                    <a:pt x="0" y="643765"/>
                    <a:pt x="266658" y="330116"/>
                    <a:pt x="621144" y="257578"/>
                  </a:cubicBezTo>
                  <a:lnTo>
                    <a:pt x="676472" y="252000"/>
                  </a:lnTo>
                  <a:lnTo>
                    <a:pt x="633922" y="252000"/>
                  </a:lnTo>
                  <a:lnTo>
                    <a:pt x="777922" y="0"/>
                  </a:lnTo>
                  <a:lnTo>
                    <a:pt x="921922" y="252000"/>
                  </a:lnTo>
                  <a:lnTo>
                    <a:pt x="879372" y="252000"/>
                  </a:lnTo>
                  <a:lnTo>
                    <a:pt x="934700" y="257578"/>
                  </a:lnTo>
                  <a:cubicBezTo>
                    <a:pt x="1289186" y="330116"/>
                    <a:pt x="1555844" y="643765"/>
                    <a:pt x="1555844" y="1019695"/>
                  </a:cubicBezTo>
                  <a:cubicBezTo>
                    <a:pt x="1555844" y="1449329"/>
                    <a:pt x="1207556" y="1797617"/>
                    <a:pt x="777922" y="1797617"/>
                  </a:cubicBezTo>
                  <a:cubicBezTo>
                    <a:pt x="348288" y="1797617"/>
                    <a:pt x="0" y="1449329"/>
                    <a:pt x="0" y="101969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12" name="组合 11"/>
            <p:cNvGrpSpPr/>
            <p:nvPr/>
          </p:nvGrpSpPr>
          <p:grpSpPr>
            <a:xfrm>
              <a:off x="624353" y="3371582"/>
              <a:ext cx="1280098" cy="667398"/>
              <a:chOff x="3750448" y="2051486"/>
              <a:chExt cx="4160635" cy="2169210"/>
            </a:xfrm>
            <a:solidFill>
              <a:schemeClr val="bg1"/>
            </a:solidFill>
          </p:grpSpPr>
          <p:cxnSp>
            <p:nvCxnSpPr>
              <p:cNvPr id="14" name="直接连接符 13"/>
              <p:cNvCxnSpPr/>
              <p:nvPr/>
            </p:nvCxnSpPr>
            <p:spPr>
              <a:xfrm>
                <a:off x="3750448" y="4220696"/>
                <a:ext cx="4160635" cy="0"/>
              </a:xfrm>
              <a:prstGeom prst="line">
                <a:avLst/>
              </a:prstGeom>
              <a:grpFill/>
              <a:ln>
                <a:solidFill>
                  <a:schemeClr val="bg1"/>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7209478" y="4004696"/>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6" name="矩形 15"/>
              <p:cNvSpPr/>
              <p:nvPr/>
            </p:nvSpPr>
            <p:spPr>
              <a:xfrm>
                <a:off x="7209478" y="3680701"/>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7" name="矩形 16"/>
              <p:cNvSpPr/>
              <p:nvPr/>
            </p:nvSpPr>
            <p:spPr>
              <a:xfrm>
                <a:off x="7209478" y="3356706"/>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8" name="矩形 17"/>
              <p:cNvSpPr/>
              <p:nvPr/>
            </p:nvSpPr>
            <p:spPr>
              <a:xfrm>
                <a:off x="7209478" y="3032712"/>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9" name="矩形 18"/>
              <p:cNvSpPr/>
              <p:nvPr/>
            </p:nvSpPr>
            <p:spPr>
              <a:xfrm>
                <a:off x="7209478" y="2708718"/>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0" name="矩形 19"/>
              <p:cNvSpPr/>
              <p:nvPr/>
            </p:nvSpPr>
            <p:spPr>
              <a:xfrm>
                <a:off x="6595232" y="4004696"/>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1" name="矩形 20"/>
              <p:cNvSpPr/>
              <p:nvPr/>
            </p:nvSpPr>
            <p:spPr>
              <a:xfrm>
                <a:off x="6595232" y="3680701"/>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2" name="矩形 21"/>
              <p:cNvSpPr/>
              <p:nvPr/>
            </p:nvSpPr>
            <p:spPr>
              <a:xfrm>
                <a:off x="6595232" y="3356706"/>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3" name="矩形 22"/>
              <p:cNvSpPr/>
              <p:nvPr/>
            </p:nvSpPr>
            <p:spPr>
              <a:xfrm>
                <a:off x="6595232" y="3032712"/>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4" name="矩形 23"/>
              <p:cNvSpPr/>
              <p:nvPr/>
            </p:nvSpPr>
            <p:spPr>
              <a:xfrm>
                <a:off x="6595232" y="2708718"/>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5" name="矩形 24"/>
              <p:cNvSpPr/>
              <p:nvPr/>
            </p:nvSpPr>
            <p:spPr>
              <a:xfrm>
                <a:off x="6595232" y="2375480"/>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6" name="矩形 25"/>
              <p:cNvSpPr/>
              <p:nvPr/>
            </p:nvSpPr>
            <p:spPr>
              <a:xfrm>
                <a:off x="6595232" y="2051486"/>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7" name="矩形 26"/>
              <p:cNvSpPr/>
              <p:nvPr/>
            </p:nvSpPr>
            <p:spPr>
              <a:xfrm>
                <a:off x="5980987" y="4004696"/>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8" name="矩形 27"/>
              <p:cNvSpPr/>
              <p:nvPr/>
            </p:nvSpPr>
            <p:spPr>
              <a:xfrm>
                <a:off x="5980987" y="3680701"/>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9" name="矩形 28"/>
              <p:cNvSpPr/>
              <p:nvPr/>
            </p:nvSpPr>
            <p:spPr>
              <a:xfrm>
                <a:off x="5980987" y="3356706"/>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0" name="矩形 29"/>
              <p:cNvSpPr/>
              <p:nvPr/>
            </p:nvSpPr>
            <p:spPr>
              <a:xfrm>
                <a:off x="5366742" y="4004696"/>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1" name="矩形 30"/>
              <p:cNvSpPr/>
              <p:nvPr/>
            </p:nvSpPr>
            <p:spPr>
              <a:xfrm>
                <a:off x="5366742" y="3680701"/>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2" name="矩形 31"/>
              <p:cNvSpPr/>
              <p:nvPr/>
            </p:nvSpPr>
            <p:spPr>
              <a:xfrm>
                <a:off x="5366742" y="3356706"/>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3" name="矩形 32"/>
              <p:cNvSpPr/>
              <p:nvPr/>
            </p:nvSpPr>
            <p:spPr>
              <a:xfrm>
                <a:off x="5366742" y="3032712"/>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4" name="矩形 33"/>
              <p:cNvSpPr/>
              <p:nvPr/>
            </p:nvSpPr>
            <p:spPr>
              <a:xfrm>
                <a:off x="5366742" y="2708718"/>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5" name="矩形 34"/>
              <p:cNvSpPr/>
              <p:nvPr/>
            </p:nvSpPr>
            <p:spPr>
              <a:xfrm>
                <a:off x="4752497" y="4004696"/>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6" name="矩形 35"/>
              <p:cNvSpPr/>
              <p:nvPr/>
            </p:nvSpPr>
            <p:spPr>
              <a:xfrm>
                <a:off x="4752497" y="3680701"/>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7" name="矩形 36"/>
              <p:cNvSpPr/>
              <p:nvPr/>
            </p:nvSpPr>
            <p:spPr>
              <a:xfrm>
                <a:off x="4752497" y="3356706"/>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8" name="矩形 37"/>
              <p:cNvSpPr/>
              <p:nvPr/>
            </p:nvSpPr>
            <p:spPr>
              <a:xfrm>
                <a:off x="4752497" y="3032712"/>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9" name="矩形 38"/>
              <p:cNvSpPr/>
              <p:nvPr/>
            </p:nvSpPr>
            <p:spPr>
              <a:xfrm>
                <a:off x="4138252" y="4004696"/>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0" name="矩形 39"/>
              <p:cNvSpPr/>
              <p:nvPr/>
            </p:nvSpPr>
            <p:spPr>
              <a:xfrm>
                <a:off x="4138252" y="3680701"/>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1" name="矩形 40"/>
              <p:cNvSpPr/>
              <p:nvPr/>
            </p:nvSpPr>
            <p:spPr>
              <a:xfrm>
                <a:off x="4138252" y="3356706"/>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2" name="矩形 41"/>
              <p:cNvSpPr/>
              <p:nvPr/>
            </p:nvSpPr>
            <p:spPr>
              <a:xfrm>
                <a:off x="4138252" y="3032712"/>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3" name="矩形 42"/>
              <p:cNvSpPr/>
              <p:nvPr/>
            </p:nvSpPr>
            <p:spPr>
              <a:xfrm>
                <a:off x="4138252" y="2708718"/>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4" name="矩形 43"/>
              <p:cNvSpPr/>
              <p:nvPr/>
            </p:nvSpPr>
            <p:spPr>
              <a:xfrm>
                <a:off x="4138252" y="2375480"/>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5" name="矩形 44"/>
              <p:cNvSpPr/>
              <p:nvPr/>
            </p:nvSpPr>
            <p:spPr>
              <a:xfrm>
                <a:off x="4138252" y="2051486"/>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sp>
          <p:nvSpPr>
            <p:cNvPr id="13" name="矩形 12"/>
            <p:cNvSpPr/>
            <p:nvPr/>
          </p:nvSpPr>
          <p:spPr>
            <a:xfrm>
              <a:off x="780394" y="4086918"/>
              <a:ext cx="1012122" cy="338580"/>
            </a:xfrm>
            <a:prstGeom prst="rect">
              <a:avLst/>
            </a:prstGeom>
          </p:spPr>
          <p:txBody>
            <a:bodyPr wrap="none">
              <a:spAutoFit/>
            </a:bodyPr>
            <a:lstStyle/>
            <a:p>
              <a:pPr algn="ctr"/>
              <a:r>
                <a:rPr lang="zh-CN" altLang="en-US" sz="1600" dirty="0">
                  <a:solidFill>
                    <a:schemeClr val="bg1"/>
                  </a:solidFill>
                </a:rPr>
                <a:t>内容说明</a:t>
              </a:r>
              <a:endParaRPr lang="zh-CN" altLang="en-US" sz="1600" dirty="0">
                <a:solidFill>
                  <a:schemeClr val="bg1"/>
                </a:solidFill>
              </a:endParaRPr>
            </a:p>
          </p:txBody>
        </p:sp>
      </p:grpSp>
      <p:grpSp>
        <p:nvGrpSpPr>
          <p:cNvPr id="46" name="组合 45"/>
          <p:cNvGrpSpPr/>
          <p:nvPr/>
        </p:nvGrpSpPr>
        <p:grpSpPr>
          <a:xfrm>
            <a:off x="3277601" y="4130169"/>
            <a:ext cx="2679375" cy="2400972"/>
            <a:chOff x="3530618" y="3943449"/>
            <a:chExt cx="2680189" cy="2401156"/>
          </a:xfrm>
          <a:solidFill>
            <a:schemeClr val="tx1">
              <a:lumMod val="50000"/>
              <a:lumOff val="50000"/>
            </a:schemeClr>
          </a:solidFill>
        </p:grpSpPr>
        <p:cxnSp>
          <p:nvCxnSpPr>
            <p:cNvPr id="47" name="直接连接符 46"/>
            <p:cNvCxnSpPr>
              <a:endCxn id="48" idx="4"/>
            </p:cNvCxnSpPr>
            <p:nvPr/>
          </p:nvCxnSpPr>
          <p:spPr>
            <a:xfrm flipH="1">
              <a:off x="5786208" y="3943449"/>
              <a:ext cx="424599" cy="456544"/>
            </a:xfrm>
            <a:prstGeom prst="line">
              <a:avLst/>
            </a:prstGeom>
            <a:grpFill/>
            <a:ln>
              <a:solidFill>
                <a:srgbClr val="353336"/>
              </a:solidFill>
            </a:ln>
          </p:spPr>
          <p:style>
            <a:lnRef idx="1">
              <a:schemeClr val="accent1"/>
            </a:lnRef>
            <a:fillRef idx="0">
              <a:schemeClr val="accent1"/>
            </a:fillRef>
            <a:effectRef idx="0">
              <a:schemeClr val="accent1"/>
            </a:effectRef>
            <a:fontRef idx="minor">
              <a:schemeClr val="tx1"/>
            </a:fontRef>
          </p:style>
        </p:cxnSp>
        <p:sp>
          <p:nvSpPr>
            <p:cNvPr id="48" name="任意多边形 47"/>
            <p:cNvSpPr/>
            <p:nvPr/>
          </p:nvSpPr>
          <p:spPr>
            <a:xfrm rot="13762846" flipH="1" flipV="1">
              <a:off x="3703079" y="3952515"/>
              <a:ext cx="2219629" cy="2564552"/>
            </a:xfrm>
            <a:custGeom>
              <a:avLst/>
              <a:gdLst>
                <a:gd name="connsiteX0" fmla="*/ 0 w 1555844"/>
                <a:gd name="connsiteY0" fmla="*/ 1019695 h 1797617"/>
                <a:gd name="connsiteX1" fmla="*/ 621144 w 1555844"/>
                <a:gd name="connsiteY1" fmla="*/ 257578 h 1797617"/>
                <a:gd name="connsiteX2" fmla="*/ 676472 w 1555844"/>
                <a:gd name="connsiteY2" fmla="*/ 252000 h 1797617"/>
                <a:gd name="connsiteX3" fmla="*/ 633922 w 1555844"/>
                <a:gd name="connsiteY3" fmla="*/ 252000 h 1797617"/>
                <a:gd name="connsiteX4" fmla="*/ 777922 w 1555844"/>
                <a:gd name="connsiteY4" fmla="*/ 0 h 1797617"/>
                <a:gd name="connsiteX5" fmla="*/ 921922 w 1555844"/>
                <a:gd name="connsiteY5" fmla="*/ 252000 h 1797617"/>
                <a:gd name="connsiteX6" fmla="*/ 879372 w 1555844"/>
                <a:gd name="connsiteY6" fmla="*/ 252000 h 1797617"/>
                <a:gd name="connsiteX7" fmla="*/ 934700 w 1555844"/>
                <a:gd name="connsiteY7" fmla="*/ 257578 h 1797617"/>
                <a:gd name="connsiteX8" fmla="*/ 1555844 w 1555844"/>
                <a:gd name="connsiteY8" fmla="*/ 1019695 h 1797617"/>
                <a:gd name="connsiteX9" fmla="*/ 777922 w 1555844"/>
                <a:gd name="connsiteY9" fmla="*/ 1797617 h 1797617"/>
                <a:gd name="connsiteX10" fmla="*/ 0 w 1555844"/>
                <a:gd name="connsiteY10" fmla="*/ 1019695 h 179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5844" h="1797617">
                  <a:moveTo>
                    <a:pt x="0" y="1019695"/>
                  </a:moveTo>
                  <a:cubicBezTo>
                    <a:pt x="0" y="643765"/>
                    <a:pt x="266658" y="330116"/>
                    <a:pt x="621144" y="257578"/>
                  </a:cubicBezTo>
                  <a:lnTo>
                    <a:pt x="676472" y="252000"/>
                  </a:lnTo>
                  <a:lnTo>
                    <a:pt x="633922" y="252000"/>
                  </a:lnTo>
                  <a:lnTo>
                    <a:pt x="777922" y="0"/>
                  </a:lnTo>
                  <a:lnTo>
                    <a:pt x="921922" y="252000"/>
                  </a:lnTo>
                  <a:lnTo>
                    <a:pt x="879372" y="252000"/>
                  </a:lnTo>
                  <a:lnTo>
                    <a:pt x="934700" y="257578"/>
                  </a:lnTo>
                  <a:cubicBezTo>
                    <a:pt x="1289186" y="330116"/>
                    <a:pt x="1555844" y="643765"/>
                    <a:pt x="1555844" y="1019695"/>
                  </a:cubicBezTo>
                  <a:cubicBezTo>
                    <a:pt x="1555844" y="1449329"/>
                    <a:pt x="1207556" y="1797617"/>
                    <a:pt x="777922" y="1797617"/>
                  </a:cubicBezTo>
                  <a:cubicBezTo>
                    <a:pt x="348288" y="1797617"/>
                    <a:pt x="0" y="1449329"/>
                    <a:pt x="0" y="10196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9" name="文本框 73"/>
            <p:cNvSpPr txBox="1"/>
            <p:nvPr/>
          </p:nvSpPr>
          <p:spPr>
            <a:xfrm>
              <a:off x="3968447" y="4581721"/>
              <a:ext cx="926129" cy="754111"/>
            </a:xfrm>
            <a:prstGeom prst="rect">
              <a:avLst/>
            </a:prstGeom>
            <a:grpFill/>
          </p:spPr>
          <p:txBody>
            <a:bodyPr wrap="square" rtlCol="0">
              <a:spAutoFit/>
            </a:bodyPr>
            <a:lstStyle/>
            <a:p>
              <a:pPr algn="ctr"/>
              <a:r>
                <a:rPr lang="en-US" altLang="zh-CN" sz="4300" dirty="0">
                  <a:solidFill>
                    <a:schemeClr val="bg1"/>
                  </a:solidFill>
                  <a:ea typeface="MS Gothic" panose="020B0609070205080204" pitchFamily="49" charset="-128"/>
                </a:rPr>
                <a:t>02</a:t>
              </a:r>
              <a:endParaRPr lang="zh-CN" altLang="en-US" sz="4300" dirty="0">
                <a:solidFill>
                  <a:schemeClr val="bg1"/>
                </a:solidFill>
                <a:ea typeface="MS Gothic" panose="020B0609070205080204" pitchFamily="49" charset="-128"/>
              </a:endParaRPr>
            </a:p>
          </p:txBody>
        </p:sp>
        <p:pic>
          <p:nvPicPr>
            <p:cNvPr id="50" name="图片 49"/>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4824615" y="4677279"/>
              <a:ext cx="511269" cy="479314"/>
            </a:xfrm>
            <a:prstGeom prst="rect">
              <a:avLst/>
            </a:prstGeom>
            <a:grpFill/>
          </p:spPr>
        </p:pic>
        <p:sp>
          <p:nvSpPr>
            <p:cNvPr id="51" name="文本框 75"/>
            <p:cNvSpPr txBox="1"/>
            <p:nvPr/>
          </p:nvSpPr>
          <p:spPr>
            <a:xfrm>
              <a:off x="3865713" y="5282926"/>
              <a:ext cx="1654222" cy="733590"/>
            </a:xfrm>
            <a:prstGeom prst="rect">
              <a:avLst/>
            </a:prstGeom>
            <a:grpFill/>
          </p:spPr>
          <p:txBody>
            <a:bodyPr wrap="square" rtlCol="0">
              <a:spAutoFit/>
            </a:bodyPr>
            <a:lstStyle/>
            <a:p>
              <a:pPr>
                <a:lnSpc>
                  <a:spcPts val="2500"/>
                </a:lnSpc>
              </a:pPr>
              <a:r>
                <a:rPr lang="zh-CN" altLang="en-US" sz="1600" dirty="0">
                  <a:solidFill>
                    <a:schemeClr val="bg1"/>
                  </a:solidFill>
                </a:rPr>
                <a:t>内容具体说明</a:t>
              </a:r>
              <a:endParaRPr lang="en-US" altLang="zh-CN" sz="1600" dirty="0">
                <a:solidFill>
                  <a:schemeClr val="bg1"/>
                </a:solidFill>
              </a:endParaRPr>
            </a:p>
            <a:p>
              <a:pPr>
                <a:lnSpc>
                  <a:spcPts val="2500"/>
                </a:lnSpc>
              </a:pPr>
              <a:r>
                <a:rPr lang="zh-CN" altLang="en-US" sz="1600" dirty="0">
                  <a:solidFill>
                    <a:schemeClr val="bg1"/>
                  </a:solidFill>
                </a:rPr>
                <a:t>内容具体说明</a:t>
              </a:r>
              <a:endParaRPr lang="zh-CN" altLang="en-US" sz="1600" dirty="0">
                <a:solidFill>
                  <a:schemeClr val="bg1"/>
                </a:solidFill>
              </a:endParaRPr>
            </a:p>
          </p:txBody>
        </p:sp>
      </p:grpSp>
      <p:grpSp>
        <p:nvGrpSpPr>
          <p:cNvPr id="52" name="组合 51"/>
          <p:cNvGrpSpPr/>
          <p:nvPr/>
        </p:nvGrpSpPr>
        <p:grpSpPr>
          <a:xfrm>
            <a:off x="3776438" y="1442821"/>
            <a:ext cx="2669224" cy="2282536"/>
            <a:chOff x="3748424" y="1255896"/>
            <a:chExt cx="2670035" cy="2282711"/>
          </a:xfrm>
        </p:grpSpPr>
        <p:sp>
          <p:nvSpPr>
            <p:cNvPr id="53" name="任意多边形 52"/>
            <p:cNvSpPr/>
            <p:nvPr/>
          </p:nvSpPr>
          <p:spPr>
            <a:xfrm rot="13762846">
              <a:off x="3958385" y="1078534"/>
              <a:ext cx="2282711" cy="2637436"/>
            </a:xfrm>
            <a:custGeom>
              <a:avLst/>
              <a:gdLst>
                <a:gd name="connsiteX0" fmla="*/ 0 w 1555844"/>
                <a:gd name="connsiteY0" fmla="*/ 1019695 h 1797617"/>
                <a:gd name="connsiteX1" fmla="*/ 621144 w 1555844"/>
                <a:gd name="connsiteY1" fmla="*/ 257578 h 1797617"/>
                <a:gd name="connsiteX2" fmla="*/ 676472 w 1555844"/>
                <a:gd name="connsiteY2" fmla="*/ 252000 h 1797617"/>
                <a:gd name="connsiteX3" fmla="*/ 633922 w 1555844"/>
                <a:gd name="connsiteY3" fmla="*/ 252000 h 1797617"/>
                <a:gd name="connsiteX4" fmla="*/ 777922 w 1555844"/>
                <a:gd name="connsiteY4" fmla="*/ 0 h 1797617"/>
                <a:gd name="connsiteX5" fmla="*/ 921922 w 1555844"/>
                <a:gd name="connsiteY5" fmla="*/ 252000 h 1797617"/>
                <a:gd name="connsiteX6" fmla="*/ 879372 w 1555844"/>
                <a:gd name="connsiteY6" fmla="*/ 252000 h 1797617"/>
                <a:gd name="connsiteX7" fmla="*/ 934700 w 1555844"/>
                <a:gd name="connsiteY7" fmla="*/ 257578 h 1797617"/>
                <a:gd name="connsiteX8" fmla="*/ 1555844 w 1555844"/>
                <a:gd name="connsiteY8" fmla="*/ 1019695 h 1797617"/>
                <a:gd name="connsiteX9" fmla="*/ 777922 w 1555844"/>
                <a:gd name="connsiteY9" fmla="*/ 1797617 h 1797617"/>
                <a:gd name="connsiteX10" fmla="*/ 0 w 1555844"/>
                <a:gd name="connsiteY10" fmla="*/ 1019695 h 179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5844" h="1797617">
                  <a:moveTo>
                    <a:pt x="0" y="1019695"/>
                  </a:moveTo>
                  <a:cubicBezTo>
                    <a:pt x="0" y="643765"/>
                    <a:pt x="266658" y="330116"/>
                    <a:pt x="621144" y="257578"/>
                  </a:cubicBezTo>
                  <a:lnTo>
                    <a:pt x="676472" y="252000"/>
                  </a:lnTo>
                  <a:lnTo>
                    <a:pt x="633922" y="252000"/>
                  </a:lnTo>
                  <a:lnTo>
                    <a:pt x="777922" y="0"/>
                  </a:lnTo>
                  <a:lnTo>
                    <a:pt x="921922" y="252000"/>
                  </a:lnTo>
                  <a:lnTo>
                    <a:pt x="879372" y="252000"/>
                  </a:lnTo>
                  <a:lnTo>
                    <a:pt x="934700" y="257578"/>
                  </a:lnTo>
                  <a:cubicBezTo>
                    <a:pt x="1289186" y="330116"/>
                    <a:pt x="1555844" y="643765"/>
                    <a:pt x="1555844" y="1019695"/>
                  </a:cubicBezTo>
                  <a:cubicBezTo>
                    <a:pt x="1555844" y="1449329"/>
                    <a:pt x="1207556" y="1797617"/>
                    <a:pt x="777922" y="1797617"/>
                  </a:cubicBezTo>
                  <a:cubicBezTo>
                    <a:pt x="348288" y="1797617"/>
                    <a:pt x="0" y="1449329"/>
                    <a:pt x="0" y="101969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54" name="直接连接符 53"/>
            <p:cNvCxnSpPr>
              <a:stCxn id="6" idx="7"/>
              <a:endCxn id="53" idx="4"/>
            </p:cNvCxnSpPr>
            <p:nvPr/>
          </p:nvCxnSpPr>
          <p:spPr>
            <a:xfrm flipV="1">
              <a:off x="3748424" y="3255775"/>
              <a:ext cx="350340" cy="265316"/>
            </a:xfrm>
            <a:prstGeom prst="line">
              <a:avLst/>
            </a:prstGeom>
            <a:ln>
              <a:solidFill>
                <a:srgbClr val="353336"/>
              </a:solidFill>
            </a:ln>
          </p:spPr>
          <p:style>
            <a:lnRef idx="1">
              <a:schemeClr val="accent1"/>
            </a:lnRef>
            <a:fillRef idx="0">
              <a:schemeClr val="accent1"/>
            </a:fillRef>
            <a:effectRef idx="0">
              <a:schemeClr val="accent1"/>
            </a:effectRef>
            <a:fontRef idx="minor">
              <a:schemeClr val="tx1"/>
            </a:fontRef>
          </p:style>
        </p:cxnSp>
        <p:sp>
          <p:nvSpPr>
            <p:cNvPr id="55" name="文本框 76"/>
            <p:cNvSpPr txBox="1"/>
            <p:nvPr/>
          </p:nvSpPr>
          <p:spPr>
            <a:xfrm>
              <a:off x="4375364" y="1579529"/>
              <a:ext cx="926129" cy="754111"/>
            </a:xfrm>
            <a:prstGeom prst="rect">
              <a:avLst/>
            </a:prstGeom>
            <a:noFill/>
          </p:spPr>
          <p:txBody>
            <a:bodyPr wrap="square" rtlCol="0">
              <a:spAutoFit/>
            </a:bodyPr>
            <a:lstStyle/>
            <a:p>
              <a:pPr algn="ctr"/>
              <a:r>
                <a:rPr lang="en-US" altLang="zh-CN" sz="4300" dirty="0">
                  <a:solidFill>
                    <a:schemeClr val="bg1"/>
                  </a:solidFill>
                  <a:ea typeface="MS Gothic" panose="020B0609070205080204" pitchFamily="49" charset="-128"/>
                </a:rPr>
                <a:t>01</a:t>
              </a:r>
              <a:endParaRPr lang="zh-CN" altLang="en-US" sz="4300" dirty="0">
                <a:solidFill>
                  <a:schemeClr val="bg1"/>
                </a:solidFill>
                <a:ea typeface="MS Gothic" panose="020B0609070205080204" pitchFamily="49" charset="-128"/>
              </a:endParaRPr>
            </a:p>
          </p:txBody>
        </p:sp>
        <p:pic>
          <p:nvPicPr>
            <p:cNvPr id="56" name="图片 55"/>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5231531" y="1659110"/>
              <a:ext cx="511269" cy="511269"/>
            </a:xfrm>
            <a:prstGeom prst="rect">
              <a:avLst/>
            </a:prstGeom>
          </p:spPr>
        </p:pic>
        <p:sp>
          <p:nvSpPr>
            <p:cNvPr id="57" name="文本框 78"/>
            <p:cNvSpPr txBox="1"/>
            <p:nvPr/>
          </p:nvSpPr>
          <p:spPr>
            <a:xfrm>
              <a:off x="4272629" y="2280734"/>
              <a:ext cx="1654222" cy="733590"/>
            </a:xfrm>
            <a:prstGeom prst="rect">
              <a:avLst/>
            </a:prstGeom>
            <a:noFill/>
          </p:spPr>
          <p:txBody>
            <a:bodyPr wrap="square" rtlCol="0">
              <a:spAutoFit/>
            </a:bodyPr>
            <a:lstStyle/>
            <a:p>
              <a:pPr>
                <a:lnSpc>
                  <a:spcPts val="2500"/>
                </a:lnSpc>
              </a:pPr>
              <a:r>
                <a:rPr lang="zh-CN" altLang="en-US" sz="1600" dirty="0">
                  <a:solidFill>
                    <a:schemeClr val="bg1"/>
                  </a:solidFill>
                </a:rPr>
                <a:t>内容具体说明</a:t>
              </a:r>
              <a:endParaRPr lang="en-US" altLang="zh-CN" sz="1600" dirty="0">
                <a:solidFill>
                  <a:schemeClr val="bg1"/>
                </a:solidFill>
              </a:endParaRPr>
            </a:p>
            <a:p>
              <a:pPr>
                <a:lnSpc>
                  <a:spcPts val="2500"/>
                </a:lnSpc>
              </a:pPr>
              <a:r>
                <a:rPr lang="zh-CN" altLang="en-US" sz="1600" dirty="0">
                  <a:solidFill>
                    <a:schemeClr val="bg1"/>
                  </a:solidFill>
                </a:rPr>
                <a:t>内容具体说明</a:t>
              </a:r>
              <a:endParaRPr lang="zh-CN" altLang="en-US" sz="1600" dirty="0">
                <a:solidFill>
                  <a:schemeClr val="bg1"/>
                </a:solidFill>
              </a:endParaRPr>
            </a:p>
          </p:txBody>
        </p:sp>
      </p:grpSp>
      <p:grpSp>
        <p:nvGrpSpPr>
          <p:cNvPr id="58" name="组合 57"/>
          <p:cNvGrpSpPr/>
          <p:nvPr/>
        </p:nvGrpSpPr>
        <p:grpSpPr>
          <a:xfrm>
            <a:off x="7801778" y="1487842"/>
            <a:ext cx="2645246" cy="2433584"/>
            <a:chOff x="8930544" y="1300922"/>
            <a:chExt cx="2646049" cy="2433773"/>
          </a:xfrm>
          <a:solidFill>
            <a:schemeClr val="tx1">
              <a:lumMod val="50000"/>
              <a:lumOff val="50000"/>
            </a:schemeClr>
          </a:solidFill>
        </p:grpSpPr>
        <p:cxnSp>
          <p:nvCxnSpPr>
            <p:cNvPr id="59" name="直接连接符 58"/>
            <p:cNvCxnSpPr/>
            <p:nvPr/>
          </p:nvCxnSpPr>
          <p:spPr>
            <a:xfrm flipV="1">
              <a:off x="8930544" y="3045868"/>
              <a:ext cx="574024" cy="688827"/>
            </a:xfrm>
            <a:prstGeom prst="line">
              <a:avLst/>
            </a:prstGeom>
            <a:grpFill/>
            <a:ln>
              <a:solidFill>
                <a:srgbClr val="353336"/>
              </a:solidFill>
            </a:ln>
          </p:spPr>
          <p:style>
            <a:lnRef idx="1">
              <a:schemeClr val="accent1"/>
            </a:lnRef>
            <a:fillRef idx="0">
              <a:schemeClr val="accent1"/>
            </a:fillRef>
            <a:effectRef idx="0">
              <a:schemeClr val="accent1"/>
            </a:effectRef>
            <a:fontRef idx="minor">
              <a:schemeClr val="tx1"/>
            </a:fontRef>
          </p:style>
        </p:cxnSp>
        <p:sp>
          <p:nvSpPr>
            <p:cNvPr id="60" name="任意多边形 59"/>
            <p:cNvSpPr/>
            <p:nvPr/>
          </p:nvSpPr>
          <p:spPr>
            <a:xfrm rot="13762846">
              <a:off x="9213565" y="1130556"/>
              <a:ext cx="2192662" cy="2533394"/>
            </a:xfrm>
            <a:custGeom>
              <a:avLst/>
              <a:gdLst>
                <a:gd name="connsiteX0" fmla="*/ 0 w 1555844"/>
                <a:gd name="connsiteY0" fmla="*/ 1019695 h 1797617"/>
                <a:gd name="connsiteX1" fmla="*/ 621144 w 1555844"/>
                <a:gd name="connsiteY1" fmla="*/ 257578 h 1797617"/>
                <a:gd name="connsiteX2" fmla="*/ 676472 w 1555844"/>
                <a:gd name="connsiteY2" fmla="*/ 252000 h 1797617"/>
                <a:gd name="connsiteX3" fmla="*/ 633922 w 1555844"/>
                <a:gd name="connsiteY3" fmla="*/ 252000 h 1797617"/>
                <a:gd name="connsiteX4" fmla="*/ 777922 w 1555844"/>
                <a:gd name="connsiteY4" fmla="*/ 0 h 1797617"/>
                <a:gd name="connsiteX5" fmla="*/ 921922 w 1555844"/>
                <a:gd name="connsiteY5" fmla="*/ 252000 h 1797617"/>
                <a:gd name="connsiteX6" fmla="*/ 879372 w 1555844"/>
                <a:gd name="connsiteY6" fmla="*/ 252000 h 1797617"/>
                <a:gd name="connsiteX7" fmla="*/ 934700 w 1555844"/>
                <a:gd name="connsiteY7" fmla="*/ 257578 h 1797617"/>
                <a:gd name="connsiteX8" fmla="*/ 1555844 w 1555844"/>
                <a:gd name="connsiteY8" fmla="*/ 1019695 h 1797617"/>
                <a:gd name="connsiteX9" fmla="*/ 777922 w 1555844"/>
                <a:gd name="connsiteY9" fmla="*/ 1797617 h 1797617"/>
                <a:gd name="connsiteX10" fmla="*/ 0 w 1555844"/>
                <a:gd name="connsiteY10" fmla="*/ 1019695 h 179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5844" h="1797617">
                  <a:moveTo>
                    <a:pt x="0" y="1019695"/>
                  </a:moveTo>
                  <a:cubicBezTo>
                    <a:pt x="0" y="643765"/>
                    <a:pt x="266658" y="330116"/>
                    <a:pt x="621144" y="257578"/>
                  </a:cubicBezTo>
                  <a:lnTo>
                    <a:pt x="676472" y="252000"/>
                  </a:lnTo>
                  <a:lnTo>
                    <a:pt x="633922" y="252000"/>
                  </a:lnTo>
                  <a:lnTo>
                    <a:pt x="777922" y="0"/>
                  </a:lnTo>
                  <a:lnTo>
                    <a:pt x="921922" y="252000"/>
                  </a:lnTo>
                  <a:lnTo>
                    <a:pt x="879372" y="252000"/>
                  </a:lnTo>
                  <a:lnTo>
                    <a:pt x="934700" y="257578"/>
                  </a:lnTo>
                  <a:cubicBezTo>
                    <a:pt x="1289186" y="330116"/>
                    <a:pt x="1555844" y="643765"/>
                    <a:pt x="1555844" y="1019695"/>
                  </a:cubicBezTo>
                  <a:cubicBezTo>
                    <a:pt x="1555844" y="1449329"/>
                    <a:pt x="1207556" y="1797617"/>
                    <a:pt x="777922" y="1797617"/>
                  </a:cubicBezTo>
                  <a:cubicBezTo>
                    <a:pt x="348288" y="1797617"/>
                    <a:pt x="0" y="1449329"/>
                    <a:pt x="0" y="10196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61" name="文本框 79"/>
            <p:cNvSpPr txBox="1"/>
            <p:nvPr/>
          </p:nvSpPr>
          <p:spPr>
            <a:xfrm>
              <a:off x="9670258" y="1579528"/>
              <a:ext cx="926129" cy="754112"/>
            </a:xfrm>
            <a:prstGeom prst="rect">
              <a:avLst/>
            </a:prstGeom>
            <a:grpFill/>
          </p:spPr>
          <p:txBody>
            <a:bodyPr wrap="square" rtlCol="0">
              <a:spAutoFit/>
            </a:bodyPr>
            <a:lstStyle/>
            <a:p>
              <a:pPr algn="ctr"/>
              <a:r>
                <a:rPr lang="en-US" altLang="zh-CN" sz="4300" dirty="0">
                  <a:solidFill>
                    <a:schemeClr val="bg1"/>
                  </a:solidFill>
                  <a:ea typeface="MS Gothic" panose="020B0609070205080204" pitchFamily="49" charset="-128"/>
                </a:rPr>
                <a:t>03</a:t>
              </a:r>
              <a:endParaRPr lang="zh-CN" altLang="en-US" sz="4300" dirty="0">
                <a:solidFill>
                  <a:schemeClr val="bg1"/>
                </a:solidFill>
                <a:ea typeface="MS Gothic" panose="020B0609070205080204" pitchFamily="49" charset="-128"/>
              </a:endParaRPr>
            </a:p>
          </p:txBody>
        </p:sp>
        <p:pic>
          <p:nvPicPr>
            <p:cNvPr id="62" name="图片 61"/>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526426" y="1659110"/>
              <a:ext cx="511269" cy="511270"/>
            </a:xfrm>
            <a:prstGeom prst="rect">
              <a:avLst/>
            </a:prstGeom>
            <a:grpFill/>
          </p:spPr>
        </p:pic>
        <p:sp>
          <p:nvSpPr>
            <p:cNvPr id="63" name="文本框 81"/>
            <p:cNvSpPr txBox="1"/>
            <p:nvPr/>
          </p:nvSpPr>
          <p:spPr>
            <a:xfrm>
              <a:off x="9567525" y="2280733"/>
              <a:ext cx="1654222" cy="733591"/>
            </a:xfrm>
            <a:prstGeom prst="rect">
              <a:avLst/>
            </a:prstGeom>
            <a:grpFill/>
          </p:spPr>
          <p:txBody>
            <a:bodyPr wrap="square" rtlCol="0">
              <a:spAutoFit/>
            </a:bodyPr>
            <a:lstStyle/>
            <a:p>
              <a:pPr>
                <a:lnSpc>
                  <a:spcPts val="2500"/>
                </a:lnSpc>
              </a:pPr>
              <a:r>
                <a:rPr lang="zh-CN" altLang="en-US" sz="1600" dirty="0">
                  <a:solidFill>
                    <a:schemeClr val="bg1"/>
                  </a:solidFill>
                </a:rPr>
                <a:t>内容具体说明</a:t>
              </a:r>
              <a:endParaRPr lang="en-US" altLang="zh-CN" sz="1600" dirty="0">
                <a:solidFill>
                  <a:schemeClr val="bg1"/>
                </a:solidFill>
              </a:endParaRPr>
            </a:p>
            <a:p>
              <a:pPr>
                <a:lnSpc>
                  <a:spcPts val="2500"/>
                </a:lnSpc>
              </a:pPr>
              <a:r>
                <a:rPr lang="zh-CN" altLang="en-US" sz="1600" dirty="0">
                  <a:solidFill>
                    <a:schemeClr val="bg1"/>
                  </a:solidFill>
                </a:rPr>
                <a:t>内容具体说明</a:t>
              </a:r>
              <a:endParaRPr lang="zh-CN" altLang="en-US" sz="1600" dirty="0">
                <a:solidFill>
                  <a:schemeClr val="bg1"/>
                </a:solidFill>
              </a:endParaRPr>
            </a:p>
          </p:txBody>
        </p:sp>
      </p:grpSp>
      <p:grpSp>
        <p:nvGrpSpPr>
          <p:cNvPr id="64" name="组合 63"/>
          <p:cNvGrpSpPr/>
          <p:nvPr/>
        </p:nvGrpSpPr>
        <p:grpSpPr>
          <a:xfrm>
            <a:off x="8772569" y="4130166"/>
            <a:ext cx="2653766" cy="2386858"/>
            <a:chOff x="8840018" y="3943449"/>
            <a:chExt cx="2654572" cy="2387042"/>
          </a:xfrm>
          <a:solidFill>
            <a:srgbClr val="05AFFF"/>
          </a:solidFill>
        </p:grpSpPr>
        <p:cxnSp>
          <p:nvCxnSpPr>
            <p:cNvPr id="65" name="直接连接符 64"/>
            <p:cNvCxnSpPr/>
            <p:nvPr/>
          </p:nvCxnSpPr>
          <p:spPr>
            <a:xfrm flipH="1">
              <a:off x="10842668" y="3943449"/>
              <a:ext cx="651922" cy="651922"/>
            </a:xfrm>
            <a:prstGeom prst="line">
              <a:avLst/>
            </a:prstGeom>
            <a:grpFill/>
            <a:ln>
              <a:solidFill>
                <a:srgbClr val="353336"/>
              </a:solidFill>
            </a:ln>
          </p:spPr>
          <p:style>
            <a:lnRef idx="1">
              <a:schemeClr val="accent1"/>
            </a:lnRef>
            <a:fillRef idx="0">
              <a:schemeClr val="accent1"/>
            </a:fillRef>
            <a:effectRef idx="0">
              <a:schemeClr val="accent1"/>
            </a:effectRef>
            <a:fontRef idx="minor">
              <a:schemeClr val="tx1"/>
            </a:fontRef>
          </p:style>
        </p:cxnSp>
        <p:sp>
          <p:nvSpPr>
            <p:cNvPr id="66" name="任意多边形 65"/>
            <p:cNvSpPr/>
            <p:nvPr/>
          </p:nvSpPr>
          <p:spPr>
            <a:xfrm rot="13762846" flipH="1" flipV="1">
              <a:off x="9008165" y="3998243"/>
              <a:ext cx="2164101" cy="2500395"/>
            </a:xfrm>
            <a:custGeom>
              <a:avLst/>
              <a:gdLst>
                <a:gd name="connsiteX0" fmla="*/ 0 w 1555844"/>
                <a:gd name="connsiteY0" fmla="*/ 1019695 h 1797617"/>
                <a:gd name="connsiteX1" fmla="*/ 621144 w 1555844"/>
                <a:gd name="connsiteY1" fmla="*/ 257578 h 1797617"/>
                <a:gd name="connsiteX2" fmla="*/ 676472 w 1555844"/>
                <a:gd name="connsiteY2" fmla="*/ 252000 h 1797617"/>
                <a:gd name="connsiteX3" fmla="*/ 633922 w 1555844"/>
                <a:gd name="connsiteY3" fmla="*/ 252000 h 1797617"/>
                <a:gd name="connsiteX4" fmla="*/ 777922 w 1555844"/>
                <a:gd name="connsiteY4" fmla="*/ 0 h 1797617"/>
                <a:gd name="connsiteX5" fmla="*/ 921922 w 1555844"/>
                <a:gd name="connsiteY5" fmla="*/ 252000 h 1797617"/>
                <a:gd name="connsiteX6" fmla="*/ 879372 w 1555844"/>
                <a:gd name="connsiteY6" fmla="*/ 252000 h 1797617"/>
                <a:gd name="connsiteX7" fmla="*/ 934700 w 1555844"/>
                <a:gd name="connsiteY7" fmla="*/ 257578 h 1797617"/>
                <a:gd name="connsiteX8" fmla="*/ 1555844 w 1555844"/>
                <a:gd name="connsiteY8" fmla="*/ 1019695 h 1797617"/>
                <a:gd name="connsiteX9" fmla="*/ 777922 w 1555844"/>
                <a:gd name="connsiteY9" fmla="*/ 1797617 h 1797617"/>
                <a:gd name="connsiteX10" fmla="*/ 0 w 1555844"/>
                <a:gd name="connsiteY10" fmla="*/ 1019695 h 179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5844" h="1797617">
                  <a:moveTo>
                    <a:pt x="0" y="1019695"/>
                  </a:moveTo>
                  <a:cubicBezTo>
                    <a:pt x="0" y="643765"/>
                    <a:pt x="266658" y="330116"/>
                    <a:pt x="621144" y="257578"/>
                  </a:cubicBezTo>
                  <a:lnTo>
                    <a:pt x="676472" y="252000"/>
                  </a:lnTo>
                  <a:lnTo>
                    <a:pt x="633922" y="252000"/>
                  </a:lnTo>
                  <a:lnTo>
                    <a:pt x="777922" y="0"/>
                  </a:lnTo>
                  <a:lnTo>
                    <a:pt x="921922" y="252000"/>
                  </a:lnTo>
                  <a:lnTo>
                    <a:pt x="879372" y="252000"/>
                  </a:lnTo>
                  <a:lnTo>
                    <a:pt x="934700" y="257578"/>
                  </a:lnTo>
                  <a:cubicBezTo>
                    <a:pt x="1289186" y="330116"/>
                    <a:pt x="1555844" y="643765"/>
                    <a:pt x="1555844" y="1019695"/>
                  </a:cubicBezTo>
                  <a:cubicBezTo>
                    <a:pt x="1555844" y="1449329"/>
                    <a:pt x="1207556" y="1797617"/>
                    <a:pt x="777922" y="1797617"/>
                  </a:cubicBezTo>
                  <a:cubicBezTo>
                    <a:pt x="348288" y="1797617"/>
                    <a:pt x="0" y="1449329"/>
                    <a:pt x="0" y="101969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67" name="文本框 82"/>
            <p:cNvSpPr txBox="1"/>
            <p:nvPr/>
          </p:nvSpPr>
          <p:spPr>
            <a:xfrm>
              <a:off x="9272082" y="4581721"/>
              <a:ext cx="926129" cy="754111"/>
            </a:xfrm>
            <a:prstGeom prst="rect">
              <a:avLst/>
            </a:prstGeom>
            <a:noFill/>
          </p:spPr>
          <p:txBody>
            <a:bodyPr wrap="square" rtlCol="0">
              <a:spAutoFit/>
            </a:bodyPr>
            <a:lstStyle/>
            <a:p>
              <a:pPr algn="ctr"/>
              <a:r>
                <a:rPr lang="en-US" altLang="zh-CN" sz="4300" dirty="0">
                  <a:solidFill>
                    <a:schemeClr val="bg1"/>
                  </a:solidFill>
                  <a:ea typeface="MS Gothic" panose="020B0609070205080204" pitchFamily="49" charset="-128"/>
                </a:rPr>
                <a:t>04</a:t>
              </a:r>
              <a:endParaRPr lang="zh-CN" altLang="en-US" sz="4300" dirty="0">
                <a:solidFill>
                  <a:schemeClr val="bg1"/>
                </a:solidFill>
                <a:ea typeface="MS Gothic" panose="020B0609070205080204" pitchFamily="49" charset="-128"/>
              </a:endParaRPr>
            </a:p>
          </p:txBody>
        </p:sp>
        <p:pic>
          <p:nvPicPr>
            <p:cNvPr id="68" name="图片 67"/>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128250" y="4661302"/>
              <a:ext cx="511269" cy="511269"/>
            </a:xfrm>
            <a:prstGeom prst="rect">
              <a:avLst/>
            </a:prstGeom>
            <a:noFill/>
          </p:spPr>
        </p:pic>
        <p:sp>
          <p:nvSpPr>
            <p:cNvPr id="69" name="文本框 84"/>
            <p:cNvSpPr txBox="1"/>
            <p:nvPr/>
          </p:nvSpPr>
          <p:spPr>
            <a:xfrm>
              <a:off x="9169348" y="5282926"/>
              <a:ext cx="1654222" cy="733591"/>
            </a:xfrm>
            <a:prstGeom prst="rect">
              <a:avLst/>
            </a:prstGeom>
            <a:noFill/>
          </p:spPr>
          <p:txBody>
            <a:bodyPr wrap="square" rtlCol="0">
              <a:spAutoFit/>
            </a:bodyPr>
            <a:lstStyle/>
            <a:p>
              <a:pPr>
                <a:lnSpc>
                  <a:spcPts val="2500"/>
                </a:lnSpc>
              </a:pPr>
              <a:r>
                <a:rPr lang="zh-CN" altLang="en-US" sz="1600" dirty="0">
                  <a:solidFill>
                    <a:schemeClr val="bg1"/>
                  </a:solidFill>
                </a:rPr>
                <a:t>内容具体说明</a:t>
              </a:r>
              <a:endParaRPr lang="en-US" altLang="zh-CN" sz="1600" dirty="0">
                <a:solidFill>
                  <a:schemeClr val="bg1"/>
                </a:solidFill>
              </a:endParaRPr>
            </a:p>
            <a:p>
              <a:pPr>
                <a:lnSpc>
                  <a:spcPts val="2500"/>
                </a:lnSpc>
              </a:pPr>
              <a:r>
                <a:rPr lang="zh-CN" altLang="en-US" sz="1600" dirty="0">
                  <a:solidFill>
                    <a:schemeClr val="bg1"/>
                  </a:solidFill>
                </a:rPr>
                <a:t>内容具体说明</a:t>
              </a:r>
              <a:endParaRPr lang="zh-CN" altLang="en-US" sz="1600" dirty="0">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par>
                          <p:cTn id="24" fill="hold">
                            <p:stCondLst>
                              <p:cond delay="1500"/>
                            </p:stCondLst>
                            <p:childTnLst>
                              <p:par>
                                <p:cTn id="25" presetID="23" presetClass="entr" presetSubtype="32"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strVal val="4*#ppt_w"/>
                                          </p:val>
                                        </p:tav>
                                        <p:tav tm="100000">
                                          <p:val>
                                            <p:strVal val="#ppt_w"/>
                                          </p:val>
                                        </p:tav>
                                      </p:tavLst>
                                    </p:anim>
                                    <p:anim calcmode="lin" valueType="num">
                                      <p:cBhvr>
                                        <p:cTn id="28" dur="500" fill="hold"/>
                                        <p:tgtEl>
                                          <p:spTgt spid="6"/>
                                        </p:tgtEl>
                                        <p:attrNameLst>
                                          <p:attrName>ppt_h</p:attrName>
                                        </p:attrNameLst>
                                      </p:cBhvr>
                                      <p:tavLst>
                                        <p:tav tm="0">
                                          <p:val>
                                            <p:strVal val="4*#ppt_h"/>
                                          </p:val>
                                        </p:tav>
                                        <p:tav tm="100000">
                                          <p:val>
                                            <p:strVal val="#ppt_h"/>
                                          </p:val>
                                        </p:tav>
                                      </p:tavLst>
                                    </p:anim>
                                  </p:childTnLst>
                                </p:cTn>
                              </p:par>
                            </p:childTnLst>
                          </p:cTn>
                        </p:par>
                        <p:par>
                          <p:cTn id="29" fill="hold">
                            <p:stCondLst>
                              <p:cond delay="2000"/>
                            </p:stCondLst>
                            <p:childTnLst>
                              <p:par>
                                <p:cTn id="30" presetID="22" presetClass="entr" presetSubtype="4" fill="hold" nodeType="after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wipe(down)">
                                      <p:cBhvr>
                                        <p:cTn id="32" dur="500"/>
                                        <p:tgtEl>
                                          <p:spTgt spid="52"/>
                                        </p:tgtEl>
                                      </p:cBhvr>
                                    </p:animEffect>
                                  </p:childTnLst>
                                </p:cTn>
                              </p:par>
                            </p:childTnLst>
                          </p:cTn>
                        </p:par>
                        <p:par>
                          <p:cTn id="33" fill="hold">
                            <p:stCondLst>
                              <p:cond delay="2500"/>
                            </p:stCondLst>
                            <p:childTnLst>
                              <p:par>
                                <p:cTn id="34" presetID="23" presetClass="entr" presetSubtype="32"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strVal val="4*#ppt_w"/>
                                          </p:val>
                                        </p:tav>
                                        <p:tav tm="100000">
                                          <p:val>
                                            <p:strVal val="#ppt_w"/>
                                          </p:val>
                                        </p:tav>
                                      </p:tavLst>
                                    </p:anim>
                                    <p:anim calcmode="lin" valueType="num">
                                      <p:cBhvr>
                                        <p:cTn id="37" dur="500" fill="hold"/>
                                        <p:tgtEl>
                                          <p:spTgt spid="7"/>
                                        </p:tgtEl>
                                        <p:attrNameLst>
                                          <p:attrName>ppt_h</p:attrName>
                                        </p:attrNameLst>
                                      </p:cBhvr>
                                      <p:tavLst>
                                        <p:tav tm="0">
                                          <p:val>
                                            <p:strVal val="4*#ppt_h"/>
                                          </p:val>
                                        </p:tav>
                                        <p:tav tm="100000">
                                          <p:val>
                                            <p:strVal val="#ppt_h"/>
                                          </p:val>
                                        </p:tav>
                                      </p:tavLst>
                                    </p:anim>
                                  </p:childTnLst>
                                </p:cTn>
                              </p:par>
                            </p:childTnLst>
                          </p:cTn>
                        </p:par>
                        <p:par>
                          <p:cTn id="38" fill="hold">
                            <p:stCondLst>
                              <p:cond delay="3000"/>
                            </p:stCondLst>
                            <p:childTnLst>
                              <p:par>
                                <p:cTn id="39" presetID="22" presetClass="entr" presetSubtype="1" fill="hold" nodeType="after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up)">
                                      <p:cBhvr>
                                        <p:cTn id="41" dur="500"/>
                                        <p:tgtEl>
                                          <p:spTgt spid="46"/>
                                        </p:tgtEl>
                                      </p:cBhvr>
                                    </p:animEffect>
                                  </p:childTnLst>
                                </p:cTn>
                              </p:par>
                            </p:childTnLst>
                          </p:cTn>
                        </p:par>
                        <p:par>
                          <p:cTn id="42" fill="hold">
                            <p:stCondLst>
                              <p:cond delay="3500"/>
                            </p:stCondLst>
                            <p:childTnLst>
                              <p:par>
                                <p:cTn id="43" presetID="23" presetClass="entr" presetSubtype="32"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strVal val="4*#ppt_w"/>
                                          </p:val>
                                        </p:tav>
                                        <p:tav tm="100000">
                                          <p:val>
                                            <p:strVal val="#ppt_w"/>
                                          </p:val>
                                        </p:tav>
                                      </p:tavLst>
                                    </p:anim>
                                    <p:anim calcmode="lin" valueType="num">
                                      <p:cBhvr>
                                        <p:cTn id="46" dur="500" fill="hold"/>
                                        <p:tgtEl>
                                          <p:spTgt spid="8"/>
                                        </p:tgtEl>
                                        <p:attrNameLst>
                                          <p:attrName>ppt_h</p:attrName>
                                        </p:attrNameLst>
                                      </p:cBhvr>
                                      <p:tavLst>
                                        <p:tav tm="0">
                                          <p:val>
                                            <p:strVal val="4*#ppt_h"/>
                                          </p:val>
                                        </p:tav>
                                        <p:tav tm="100000">
                                          <p:val>
                                            <p:strVal val="#ppt_h"/>
                                          </p:val>
                                        </p:tav>
                                      </p:tavLst>
                                    </p:anim>
                                  </p:childTnLst>
                                </p:cTn>
                              </p:par>
                            </p:childTnLst>
                          </p:cTn>
                        </p:par>
                        <p:par>
                          <p:cTn id="47" fill="hold">
                            <p:stCondLst>
                              <p:cond delay="4000"/>
                            </p:stCondLst>
                            <p:childTnLst>
                              <p:par>
                                <p:cTn id="48" presetID="22" presetClass="entr" presetSubtype="4" fill="hold" nodeType="after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wipe(down)">
                                      <p:cBhvr>
                                        <p:cTn id="50" dur="500"/>
                                        <p:tgtEl>
                                          <p:spTgt spid="58"/>
                                        </p:tgtEl>
                                      </p:cBhvr>
                                    </p:animEffect>
                                  </p:childTnLst>
                                </p:cTn>
                              </p:par>
                            </p:childTnLst>
                          </p:cTn>
                        </p:par>
                        <p:par>
                          <p:cTn id="51" fill="hold">
                            <p:stCondLst>
                              <p:cond delay="4500"/>
                            </p:stCondLst>
                            <p:childTnLst>
                              <p:par>
                                <p:cTn id="52" presetID="23" presetClass="entr" presetSubtype="32" fill="hold" grpId="0" nodeType="after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p:cTn id="54" dur="500" fill="hold"/>
                                        <p:tgtEl>
                                          <p:spTgt spid="9"/>
                                        </p:tgtEl>
                                        <p:attrNameLst>
                                          <p:attrName>ppt_w</p:attrName>
                                        </p:attrNameLst>
                                      </p:cBhvr>
                                      <p:tavLst>
                                        <p:tav tm="0">
                                          <p:val>
                                            <p:strVal val="4*#ppt_w"/>
                                          </p:val>
                                        </p:tav>
                                        <p:tav tm="100000">
                                          <p:val>
                                            <p:strVal val="#ppt_w"/>
                                          </p:val>
                                        </p:tav>
                                      </p:tavLst>
                                    </p:anim>
                                    <p:anim calcmode="lin" valueType="num">
                                      <p:cBhvr>
                                        <p:cTn id="55" dur="500" fill="hold"/>
                                        <p:tgtEl>
                                          <p:spTgt spid="9"/>
                                        </p:tgtEl>
                                        <p:attrNameLst>
                                          <p:attrName>ppt_h</p:attrName>
                                        </p:attrNameLst>
                                      </p:cBhvr>
                                      <p:tavLst>
                                        <p:tav tm="0">
                                          <p:val>
                                            <p:strVal val="4*#ppt_h"/>
                                          </p:val>
                                        </p:tav>
                                        <p:tav tm="100000">
                                          <p:val>
                                            <p:strVal val="#ppt_h"/>
                                          </p:val>
                                        </p:tav>
                                      </p:tavLst>
                                    </p:anim>
                                  </p:childTnLst>
                                </p:cTn>
                              </p:par>
                            </p:childTnLst>
                          </p:cTn>
                        </p:par>
                        <p:par>
                          <p:cTn id="56" fill="hold">
                            <p:stCondLst>
                              <p:cond delay="5000"/>
                            </p:stCondLst>
                            <p:childTnLst>
                              <p:par>
                                <p:cTn id="57" presetID="22" presetClass="entr" presetSubtype="1" fill="hold" nodeType="after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wipe(up)">
                                      <p:cBhvr>
                                        <p:cTn id="59"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sp>
        <p:nvSpPr>
          <p:cNvPr id="4" name="TextBox 3"/>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cxnSp>
        <p:nvCxnSpPr>
          <p:cNvPr id="5" name="Straight Arrow Connector 6"/>
          <p:cNvCxnSpPr/>
          <p:nvPr/>
        </p:nvCxnSpPr>
        <p:spPr>
          <a:xfrm flipV="1">
            <a:off x="6211908" y="1346033"/>
            <a:ext cx="0" cy="5513556"/>
          </a:xfrm>
          <a:prstGeom prst="straightConnector1">
            <a:avLst/>
          </a:prstGeom>
          <a:ln w="762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1441948" y="991582"/>
            <a:ext cx="10748465" cy="0"/>
          </a:xfrm>
          <a:prstGeom prst="line">
            <a:avLst/>
          </a:prstGeom>
          <a:ln w="12700">
            <a:solidFill>
              <a:srgbClr val="0067B4"/>
            </a:solidFill>
          </a:ln>
        </p:spPr>
        <p:style>
          <a:lnRef idx="1">
            <a:schemeClr val="accent1"/>
          </a:lnRef>
          <a:fillRef idx="0">
            <a:schemeClr val="accent1"/>
          </a:fillRef>
          <a:effectRef idx="0">
            <a:schemeClr val="accent1"/>
          </a:effectRef>
          <a:fontRef idx="minor">
            <a:schemeClr val="tx1"/>
          </a:fontRef>
        </p:style>
      </p:cxnSp>
      <p:sp>
        <p:nvSpPr>
          <p:cNvPr id="7" name="Oval 7"/>
          <p:cNvSpPr/>
          <p:nvPr/>
        </p:nvSpPr>
        <p:spPr>
          <a:xfrm>
            <a:off x="6095677" y="2029979"/>
            <a:ext cx="232465" cy="232549"/>
          </a:xfrm>
          <a:prstGeom prst="ellipse">
            <a:avLst/>
          </a:prstGeom>
          <a:solidFill>
            <a:schemeClr val="bg1"/>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sz="1500">
              <a:solidFill>
                <a:schemeClr val="accent2">
                  <a:lumMod val="75000"/>
                </a:schemeClr>
              </a:solidFill>
              <a:latin typeface="微软雅黑" panose="020B0503020204020204" charset="-122"/>
              <a:ea typeface="微软雅黑" panose="020B0503020204020204" charset="-122"/>
            </a:endParaRPr>
          </a:p>
        </p:txBody>
      </p:sp>
      <p:sp>
        <p:nvSpPr>
          <p:cNvPr id="8" name="Oval 8"/>
          <p:cNvSpPr/>
          <p:nvPr/>
        </p:nvSpPr>
        <p:spPr>
          <a:xfrm>
            <a:off x="6095673" y="2910907"/>
            <a:ext cx="232465" cy="232549"/>
          </a:xfrm>
          <a:prstGeom prst="ellipse">
            <a:avLst/>
          </a:prstGeom>
          <a:solidFill>
            <a:schemeClr val="bg1"/>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sz="1500">
              <a:solidFill>
                <a:schemeClr val="accent2">
                  <a:lumMod val="75000"/>
                </a:schemeClr>
              </a:solidFill>
              <a:latin typeface="微软雅黑" panose="020B0503020204020204" charset="-122"/>
              <a:ea typeface="微软雅黑" panose="020B0503020204020204" charset="-122"/>
            </a:endParaRPr>
          </a:p>
        </p:txBody>
      </p:sp>
      <p:sp>
        <p:nvSpPr>
          <p:cNvPr id="9" name="Oval 9"/>
          <p:cNvSpPr/>
          <p:nvPr/>
        </p:nvSpPr>
        <p:spPr>
          <a:xfrm>
            <a:off x="6095677" y="3742236"/>
            <a:ext cx="232465" cy="232549"/>
          </a:xfrm>
          <a:prstGeom prst="ellipse">
            <a:avLst/>
          </a:prstGeom>
          <a:solidFill>
            <a:schemeClr val="bg1"/>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sz="1500">
              <a:solidFill>
                <a:schemeClr val="accent2">
                  <a:lumMod val="75000"/>
                </a:schemeClr>
              </a:solidFill>
              <a:latin typeface="微软雅黑" panose="020B0503020204020204" charset="-122"/>
              <a:ea typeface="微软雅黑" panose="020B0503020204020204" charset="-122"/>
            </a:endParaRPr>
          </a:p>
        </p:txBody>
      </p:sp>
      <p:sp>
        <p:nvSpPr>
          <p:cNvPr id="10" name="Oval 10"/>
          <p:cNvSpPr/>
          <p:nvPr/>
        </p:nvSpPr>
        <p:spPr>
          <a:xfrm>
            <a:off x="6095677" y="4674167"/>
            <a:ext cx="232465" cy="232549"/>
          </a:xfrm>
          <a:prstGeom prst="ellipse">
            <a:avLst/>
          </a:prstGeom>
          <a:solidFill>
            <a:schemeClr val="bg1"/>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sz="1500">
              <a:solidFill>
                <a:schemeClr val="accent2">
                  <a:lumMod val="75000"/>
                </a:schemeClr>
              </a:solidFill>
              <a:latin typeface="微软雅黑" panose="020B0503020204020204" charset="-122"/>
              <a:ea typeface="微软雅黑" panose="020B0503020204020204" charset="-122"/>
            </a:endParaRPr>
          </a:p>
        </p:txBody>
      </p:sp>
      <p:sp>
        <p:nvSpPr>
          <p:cNvPr id="11" name="Oval 11"/>
          <p:cNvSpPr/>
          <p:nvPr/>
        </p:nvSpPr>
        <p:spPr>
          <a:xfrm>
            <a:off x="6095675" y="5573461"/>
            <a:ext cx="232465" cy="232549"/>
          </a:xfrm>
          <a:prstGeom prst="ellipse">
            <a:avLst/>
          </a:prstGeom>
          <a:solidFill>
            <a:schemeClr val="bg1"/>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sz="1500">
              <a:solidFill>
                <a:schemeClr val="accent2">
                  <a:lumMod val="75000"/>
                </a:schemeClr>
              </a:solidFill>
              <a:latin typeface="微软雅黑" panose="020B0503020204020204" charset="-122"/>
              <a:ea typeface="微软雅黑" panose="020B0503020204020204" charset="-122"/>
            </a:endParaRPr>
          </a:p>
        </p:txBody>
      </p:sp>
      <p:grpSp>
        <p:nvGrpSpPr>
          <p:cNvPr id="12" name="Group 72"/>
          <p:cNvGrpSpPr/>
          <p:nvPr/>
        </p:nvGrpSpPr>
        <p:grpSpPr>
          <a:xfrm>
            <a:off x="3454409" y="5155174"/>
            <a:ext cx="2489510" cy="1158631"/>
            <a:chOff x="2101796" y="4606597"/>
            <a:chExt cx="3535402" cy="952107"/>
          </a:xfrm>
          <a:solidFill>
            <a:srgbClr val="0067B4"/>
          </a:solidFill>
        </p:grpSpPr>
        <p:sp>
          <p:nvSpPr>
            <p:cNvPr id="13" name="Isosceles Triangle 73"/>
            <p:cNvSpPr/>
            <p:nvPr/>
          </p:nvSpPr>
          <p:spPr>
            <a:xfrm rot="5400000">
              <a:off x="5328847" y="4920507"/>
              <a:ext cx="346303" cy="270398"/>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00"/>
            </a:p>
          </p:txBody>
        </p:sp>
        <p:sp>
          <p:nvSpPr>
            <p:cNvPr id="14" name="Rectangle 74"/>
            <p:cNvSpPr/>
            <p:nvPr/>
          </p:nvSpPr>
          <p:spPr>
            <a:xfrm>
              <a:off x="2101796" y="4606597"/>
              <a:ext cx="3337089" cy="95210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00"/>
            </a:p>
          </p:txBody>
        </p:sp>
      </p:grpSp>
      <p:sp>
        <p:nvSpPr>
          <p:cNvPr id="15" name="Rectangle 94"/>
          <p:cNvSpPr/>
          <p:nvPr/>
        </p:nvSpPr>
        <p:spPr>
          <a:xfrm>
            <a:off x="4100407" y="5823266"/>
            <a:ext cx="1678726" cy="553988"/>
          </a:xfrm>
          <a:prstGeom prst="rect">
            <a:avLst/>
          </a:prstGeom>
        </p:spPr>
        <p:txBody>
          <a:bodyPr wrap="square" lIns="91429" tIns="45715" rIns="91429" bIns="45715">
            <a:spAutoFit/>
          </a:bodyPr>
          <a:lstStyle/>
          <a:p>
            <a:r>
              <a:rPr lang="zh-CN" altLang="en-US" sz="1500" dirty="0">
                <a:solidFill>
                  <a:schemeClr val="bg1"/>
                </a:solidFill>
                <a:latin typeface="微软雅黑" panose="020B0503020204020204" charset="-122"/>
                <a:ea typeface="微软雅黑" panose="020B0503020204020204" charset="-122"/>
              </a:rPr>
              <a:t>单击此处添加标题</a:t>
            </a:r>
            <a:endParaRPr lang="id-ID" sz="1500" dirty="0">
              <a:solidFill>
                <a:schemeClr val="bg1"/>
              </a:solidFill>
              <a:latin typeface="微软雅黑" panose="020B0503020204020204" charset="-122"/>
              <a:ea typeface="微软雅黑" panose="020B0503020204020204" charset="-122"/>
            </a:endParaRPr>
          </a:p>
        </p:txBody>
      </p:sp>
      <p:sp>
        <p:nvSpPr>
          <p:cNvPr id="16" name="Rectangle 96"/>
          <p:cNvSpPr/>
          <p:nvPr/>
        </p:nvSpPr>
        <p:spPr>
          <a:xfrm>
            <a:off x="4011356" y="5269898"/>
            <a:ext cx="1728623" cy="338633"/>
          </a:xfrm>
          <a:prstGeom prst="rect">
            <a:avLst/>
          </a:prstGeom>
        </p:spPr>
        <p:txBody>
          <a:bodyPr wrap="square" lIns="91429" tIns="45715" rIns="91429" bIns="45715">
            <a:spAutoFit/>
          </a:bodyPr>
          <a:lstStyle/>
          <a:p>
            <a:pPr algn="ctr"/>
            <a:r>
              <a:rPr lang="zh-CN" altLang="en-US" sz="1600" dirty="0">
                <a:solidFill>
                  <a:schemeClr val="bg1">
                    <a:lumMod val="95000"/>
                  </a:schemeClr>
                </a:solidFill>
                <a:latin typeface="微软雅黑" panose="020B0503020204020204" charset="-122"/>
                <a:ea typeface="微软雅黑" panose="020B0503020204020204" charset="-122"/>
              </a:rPr>
              <a:t>项目展示</a:t>
            </a:r>
            <a:r>
              <a:rPr lang="en-US" altLang="zh-CN" sz="1600" dirty="0">
                <a:solidFill>
                  <a:schemeClr val="bg1">
                    <a:lumMod val="95000"/>
                  </a:schemeClr>
                </a:solidFill>
                <a:latin typeface="微软雅黑" panose="020B0503020204020204" charset="-122"/>
                <a:ea typeface="微软雅黑" panose="020B0503020204020204" charset="-122"/>
              </a:rPr>
              <a:t>01</a:t>
            </a:r>
            <a:endParaRPr lang="id-ID" sz="1600" dirty="0">
              <a:solidFill>
                <a:schemeClr val="bg1">
                  <a:lumMod val="95000"/>
                </a:schemeClr>
              </a:solidFill>
              <a:latin typeface="微软雅黑" panose="020B0503020204020204" charset="-122"/>
              <a:ea typeface="微软雅黑" panose="020B0503020204020204" charset="-122"/>
            </a:endParaRPr>
          </a:p>
        </p:txBody>
      </p:sp>
      <p:cxnSp>
        <p:nvCxnSpPr>
          <p:cNvPr id="17" name="直接连接符 16"/>
          <p:cNvCxnSpPr/>
          <p:nvPr/>
        </p:nvCxnSpPr>
        <p:spPr>
          <a:xfrm>
            <a:off x="3903768" y="5693071"/>
            <a:ext cx="1902046"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nvGrpSpPr>
          <p:cNvPr id="18" name="Group 72"/>
          <p:cNvGrpSpPr/>
          <p:nvPr/>
        </p:nvGrpSpPr>
        <p:grpSpPr>
          <a:xfrm>
            <a:off x="3555978" y="3313704"/>
            <a:ext cx="2387941" cy="1158631"/>
            <a:chOff x="1718835" y="4606597"/>
            <a:chExt cx="3918363" cy="952107"/>
          </a:xfrm>
          <a:solidFill>
            <a:srgbClr val="0067B4"/>
          </a:solidFill>
        </p:grpSpPr>
        <p:sp>
          <p:nvSpPr>
            <p:cNvPr id="19" name="Isosceles Triangle 73"/>
            <p:cNvSpPr/>
            <p:nvPr/>
          </p:nvSpPr>
          <p:spPr>
            <a:xfrm rot="5400000">
              <a:off x="5328847" y="4920507"/>
              <a:ext cx="346303" cy="27039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00"/>
            </a:p>
          </p:txBody>
        </p:sp>
        <p:sp>
          <p:nvSpPr>
            <p:cNvPr id="20" name="Rectangle 74"/>
            <p:cNvSpPr/>
            <p:nvPr/>
          </p:nvSpPr>
          <p:spPr>
            <a:xfrm>
              <a:off x="1718835" y="4606597"/>
              <a:ext cx="3720050" cy="9521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00"/>
            </a:p>
          </p:txBody>
        </p:sp>
      </p:grpSp>
      <p:sp>
        <p:nvSpPr>
          <p:cNvPr id="21" name="Rectangle 94"/>
          <p:cNvSpPr/>
          <p:nvPr/>
        </p:nvSpPr>
        <p:spPr>
          <a:xfrm>
            <a:off x="4100407" y="3981797"/>
            <a:ext cx="1678726" cy="553988"/>
          </a:xfrm>
          <a:prstGeom prst="rect">
            <a:avLst/>
          </a:prstGeom>
        </p:spPr>
        <p:txBody>
          <a:bodyPr wrap="square" lIns="91429" tIns="45715" rIns="91429" bIns="45715">
            <a:spAutoFit/>
          </a:bodyPr>
          <a:lstStyle/>
          <a:p>
            <a:r>
              <a:rPr lang="zh-CN" altLang="en-US" sz="1500" dirty="0">
                <a:solidFill>
                  <a:schemeClr val="bg1"/>
                </a:solidFill>
                <a:latin typeface="微软雅黑" panose="020B0503020204020204" charset="-122"/>
                <a:ea typeface="微软雅黑" panose="020B0503020204020204" charset="-122"/>
              </a:rPr>
              <a:t>单击此处添加标题</a:t>
            </a:r>
            <a:endParaRPr lang="id-ID" sz="1500" dirty="0">
              <a:solidFill>
                <a:schemeClr val="bg1"/>
              </a:solidFill>
              <a:latin typeface="微软雅黑" panose="020B0503020204020204" charset="-122"/>
              <a:ea typeface="微软雅黑" panose="020B0503020204020204" charset="-122"/>
            </a:endParaRPr>
          </a:p>
        </p:txBody>
      </p:sp>
      <p:sp>
        <p:nvSpPr>
          <p:cNvPr id="22" name="Rectangle 96"/>
          <p:cNvSpPr/>
          <p:nvPr/>
        </p:nvSpPr>
        <p:spPr>
          <a:xfrm>
            <a:off x="4011356" y="3428430"/>
            <a:ext cx="1728623" cy="338633"/>
          </a:xfrm>
          <a:prstGeom prst="rect">
            <a:avLst/>
          </a:prstGeom>
        </p:spPr>
        <p:txBody>
          <a:bodyPr wrap="square" lIns="91429" tIns="45715" rIns="91429" bIns="45715">
            <a:spAutoFit/>
          </a:bodyPr>
          <a:lstStyle/>
          <a:p>
            <a:pPr algn="ctr"/>
            <a:r>
              <a:rPr lang="zh-CN" altLang="en-US" sz="1600" dirty="0">
                <a:solidFill>
                  <a:schemeClr val="bg1">
                    <a:lumMod val="95000"/>
                  </a:schemeClr>
                </a:solidFill>
                <a:latin typeface="微软雅黑" panose="020B0503020204020204" charset="-122"/>
                <a:ea typeface="微软雅黑" panose="020B0503020204020204" charset="-122"/>
              </a:rPr>
              <a:t>项目展示</a:t>
            </a:r>
            <a:r>
              <a:rPr lang="en-US" altLang="zh-CN" sz="1600" dirty="0">
                <a:solidFill>
                  <a:schemeClr val="bg1">
                    <a:lumMod val="95000"/>
                  </a:schemeClr>
                </a:solidFill>
                <a:latin typeface="微软雅黑" panose="020B0503020204020204" charset="-122"/>
                <a:ea typeface="微软雅黑" panose="020B0503020204020204" charset="-122"/>
              </a:rPr>
              <a:t>03</a:t>
            </a:r>
            <a:endParaRPr lang="id-ID" sz="1600" dirty="0">
              <a:solidFill>
                <a:schemeClr val="bg1">
                  <a:lumMod val="95000"/>
                </a:schemeClr>
              </a:solidFill>
              <a:latin typeface="微软雅黑" panose="020B0503020204020204" charset="-122"/>
              <a:ea typeface="微软雅黑" panose="020B0503020204020204" charset="-122"/>
            </a:endParaRPr>
          </a:p>
        </p:txBody>
      </p:sp>
      <p:cxnSp>
        <p:nvCxnSpPr>
          <p:cNvPr id="23" name="直接连接符 22"/>
          <p:cNvCxnSpPr/>
          <p:nvPr/>
        </p:nvCxnSpPr>
        <p:spPr>
          <a:xfrm>
            <a:off x="3903768" y="3851603"/>
            <a:ext cx="1902046"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nvGrpSpPr>
          <p:cNvPr id="24" name="Group 72"/>
          <p:cNvGrpSpPr/>
          <p:nvPr/>
        </p:nvGrpSpPr>
        <p:grpSpPr>
          <a:xfrm>
            <a:off x="3454410" y="1592820"/>
            <a:ext cx="2489509" cy="1158631"/>
            <a:chOff x="1552173" y="4606597"/>
            <a:chExt cx="4085025" cy="952107"/>
          </a:xfrm>
          <a:solidFill>
            <a:srgbClr val="0067B4"/>
          </a:solidFill>
        </p:grpSpPr>
        <p:sp>
          <p:nvSpPr>
            <p:cNvPr id="25" name="Isosceles Triangle 73"/>
            <p:cNvSpPr/>
            <p:nvPr/>
          </p:nvSpPr>
          <p:spPr>
            <a:xfrm rot="5400000">
              <a:off x="5328847" y="4920507"/>
              <a:ext cx="346303" cy="27039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00"/>
            </a:p>
          </p:txBody>
        </p:sp>
        <p:sp>
          <p:nvSpPr>
            <p:cNvPr id="26" name="Rectangle 74"/>
            <p:cNvSpPr/>
            <p:nvPr/>
          </p:nvSpPr>
          <p:spPr>
            <a:xfrm>
              <a:off x="1552173" y="4606597"/>
              <a:ext cx="3886712" cy="95210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00"/>
            </a:p>
          </p:txBody>
        </p:sp>
      </p:grpSp>
      <p:sp>
        <p:nvSpPr>
          <p:cNvPr id="27" name="Rectangle 94"/>
          <p:cNvSpPr/>
          <p:nvPr/>
        </p:nvSpPr>
        <p:spPr>
          <a:xfrm>
            <a:off x="4100405" y="2260911"/>
            <a:ext cx="1678726" cy="553988"/>
          </a:xfrm>
          <a:prstGeom prst="rect">
            <a:avLst/>
          </a:prstGeom>
        </p:spPr>
        <p:txBody>
          <a:bodyPr wrap="square" lIns="91429" tIns="45715" rIns="91429" bIns="45715">
            <a:spAutoFit/>
          </a:bodyPr>
          <a:lstStyle/>
          <a:p>
            <a:r>
              <a:rPr lang="zh-CN" altLang="en-US" sz="1500" dirty="0">
                <a:solidFill>
                  <a:schemeClr val="bg1"/>
                </a:solidFill>
                <a:latin typeface="微软雅黑" panose="020B0503020204020204" charset="-122"/>
                <a:ea typeface="微软雅黑" panose="020B0503020204020204" charset="-122"/>
              </a:rPr>
              <a:t>单击此处添加标题</a:t>
            </a:r>
            <a:endParaRPr lang="id-ID" sz="1500" dirty="0">
              <a:solidFill>
                <a:schemeClr val="bg1"/>
              </a:solidFill>
              <a:latin typeface="微软雅黑" panose="020B0503020204020204" charset="-122"/>
              <a:ea typeface="微软雅黑" panose="020B0503020204020204" charset="-122"/>
            </a:endParaRPr>
          </a:p>
        </p:txBody>
      </p:sp>
      <p:sp>
        <p:nvSpPr>
          <p:cNvPr id="28" name="Rectangle 96"/>
          <p:cNvSpPr/>
          <p:nvPr/>
        </p:nvSpPr>
        <p:spPr>
          <a:xfrm>
            <a:off x="4011355" y="1707544"/>
            <a:ext cx="1728623" cy="338633"/>
          </a:xfrm>
          <a:prstGeom prst="rect">
            <a:avLst/>
          </a:prstGeom>
        </p:spPr>
        <p:txBody>
          <a:bodyPr wrap="square" lIns="91429" tIns="45715" rIns="91429" bIns="45715">
            <a:spAutoFit/>
          </a:bodyPr>
          <a:lstStyle/>
          <a:p>
            <a:pPr algn="ctr"/>
            <a:r>
              <a:rPr lang="zh-CN" altLang="en-US" sz="1600" dirty="0">
                <a:solidFill>
                  <a:schemeClr val="bg1">
                    <a:lumMod val="95000"/>
                  </a:schemeClr>
                </a:solidFill>
                <a:latin typeface="微软雅黑" panose="020B0503020204020204" charset="-122"/>
                <a:ea typeface="微软雅黑" panose="020B0503020204020204" charset="-122"/>
              </a:rPr>
              <a:t>项目展示</a:t>
            </a:r>
            <a:r>
              <a:rPr lang="en-US" altLang="zh-CN" sz="1600" dirty="0">
                <a:solidFill>
                  <a:schemeClr val="bg1">
                    <a:lumMod val="95000"/>
                  </a:schemeClr>
                </a:solidFill>
                <a:latin typeface="微软雅黑" panose="020B0503020204020204" charset="-122"/>
                <a:ea typeface="微软雅黑" panose="020B0503020204020204" charset="-122"/>
              </a:rPr>
              <a:t>05</a:t>
            </a:r>
            <a:endParaRPr lang="id-ID" sz="1600" dirty="0">
              <a:solidFill>
                <a:schemeClr val="bg1">
                  <a:lumMod val="95000"/>
                </a:schemeClr>
              </a:solidFill>
              <a:latin typeface="微软雅黑" panose="020B0503020204020204" charset="-122"/>
              <a:ea typeface="微软雅黑" panose="020B0503020204020204" charset="-122"/>
            </a:endParaRPr>
          </a:p>
        </p:txBody>
      </p:sp>
      <p:cxnSp>
        <p:nvCxnSpPr>
          <p:cNvPr id="29" name="直接连接符 28"/>
          <p:cNvCxnSpPr/>
          <p:nvPr/>
        </p:nvCxnSpPr>
        <p:spPr>
          <a:xfrm>
            <a:off x="3903767" y="2130717"/>
            <a:ext cx="1902046"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nvGrpSpPr>
          <p:cNvPr id="30" name="Group 72"/>
          <p:cNvGrpSpPr/>
          <p:nvPr/>
        </p:nvGrpSpPr>
        <p:grpSpPr>
          <a:xfrm rot="10800000">
            <a:off x="6479879" y="4246651"/>
            <a:ext cx="2459261" cy="1158631"/>
            <a:chOff x="1601807" y="4606597"/>
            <a:chExt cx="4035391" cy="952107"/>
          </a:xfrm>
          <a:solidFill>
            <a:srgbClr val="0067B4"/>
          </a:solidFill>
        </p:grpSpPr>
        <p:sp>
          <p:nvSpPr>
            <p:cNvPr id="31" name="Isosceles Triangle 73"/>
            <p:cNvSpPr/>
            <p:nvPr/>
          </p:nvSpPr>
          <p:spPr>
            <a:xfrm rot="5400000">
              <a:off x="5328847" y="4961357"/>
              <a:ext cx="346303" cy="270398"/>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00"/>
            </a:p>
          </p:txBody>
        </p:sp>
        <p:sp>
          <p:nvSpPr>
            <p:cNvPr id="32" name="Rectangle 74"/>
            <p:cNvSpPr/>
            <p:nvPr/>
          </p:nvSpPr>
          <p:spPr>
            <a:xfrm>
              <a:off x="1601807" y="4606597"/>
              <a:ext cx="3837080" cy="95210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00"/>
            </a:p>
          </p:txBody>
        </p:sp>
      </p:grpSp>
      <p:sp>
        <p:nvSpPr>
          <p:cNvPr id="33" name="Rectangle 94"/>
          <p:cNvSpPr/>
          <p:nvPr/>
        </p:nvSpPr>
        <p:spPr>
          <a:xfrm>
            <a:off x="6790922" y="4914743"/>
            <a:ext cx="1678726" cy="553988"/>
          </a:xfrm>
          <a:prstGeom prst="rect">
            <a:avLst/>
          </a:prstGeom>
        </p:spPr>
        <p:txBody>
          <a:bodyPr wrap="square" lIns="91429" tIns="45715" rIns="91429" bIns="45715">
            <a:spAutoFit/>
          </a:bodyPr>
          <a:lstStyle/>
          <a:p>
            <a:r>
              <a:rPr lang="zh-CN" altLang="en-US" sz="1500" dirty="0">
                <a:solidFill>
                  <a:schemeClr val="bg1"/>
                </a:solidFill>
                <a:latin typeface="微软雅黑" panose="020B0503020204020204" charset="-122"/>
                <a:ea typeface="微软雅黑" panose="020B0503020204020204" charset="-122"/>
              </a:rPr>
              <a:t>单击此处添加标题</a:t>
            </a:r>
            <a:endParaRPr lang="id-ID" sz="1500" dirty="0">
              <a:solidFill>
                <a:schemeClr val="bg1"/>
              </a:solidFill>
              <a:latin typeface="微软雅黑" panose="020B0503020204020204" charset="-122"/>
              <a:ea typeface="微软雅黑" panose="020B0503020204020204" charset="-122"/>
            </a:endParaRPr>
          </a:p>
        </p:txBody>
      </p:sp>
      <p:sp>
        <p:nvSpPr>
          <p:cNvPr id="34" name="Rectangle 96"/>
          <p:cNvSpPr/>
          <p:nvPr/>
        </p:nvSpPr>
        <p:spPr>
          <a:xfrm>
            <a:off x="6701872" y="4361375"/>
            <a:ext cx="1728623" cy="338633"/>
          </a:xfrm>
          <a:prstGeom prst="rect">
            <a:avLst/>
          </a:prstGeom>
        </p:spPr>
        <p:txBody>
          <a:bodyPr wrap="square" lIns="91429" tIns="45715" rIns="91429" bIns="45715">
            <a:spAutoFit/>
          </a:bodyPr>
          <a:lstStyle/>
          <a:p>
            <a:pPr algn="ctr"/>
            <a:r>
              <a:rPr lang="zh-CN" altLang="en-US" sz="1600" dirty="0">
                <a:solidFill>
                  <a:schemeClr val="bg1">
                    <a:lumMod val="95000"/>
                  </a:schemeClr>
                </a:solidFill>
                <a:latin typeface="微软雅黑" panose="020B0503020204020204" charset="-122"/>
                <a:ea typeface="微软雅黑" panose="020B0503020204020204" charset="-122"/>
              </a:rPr>
              <a:t>项目展示</a:t>
            </a:r>
            <a:r>
              <a:rPr lang="en-US" altLang="zh-CN" sz="1600" dirty="0">
                <a:solidFill>
                  <a:schemeClr val="bg1">
                    <a:lumMod val="95000"/>
                  </a:schemeClr>
                </a:solidFill>
                <a:latin typeface="微软雅黑" panose="020B0503020204020204" charset="-122"/>
                <a:ea typeface="微软雅黑" panose="020B0503020204020204" charset="-122"/>
              </a:rPr>
              <a:t>02</a:t>
            </a:r>
            <a:endParaRPr lang="id-ID" sz="1600" dirty="0">
              <a:solidFill>
                <a:schemeClr val="bg1">
                  <a:lumMod val="95000"/>
                </a:schemeClr>
              </a:solidFill>
              <a:latin typeface="微软雅黑" panose="020B0503020204020204" charset="-122"/>
              <a:ea typeface="微软雅黑" panose="020B0503020204020204" charset="-122"/>
            </a:endParaRPr>
          </a:p>
        </p:txBody>
      </p:sp>
      <p:cxnSp>
        <p:nvCxnSpPr>
          <p:cNvPr id="35" name="直接连接符 34"/>
          <p:cNvCxnSpPr/>
          <p:nvPr/>
        </p:nvCxnSpPr>
        <p:spPr>
          <a:xfrm>
            <a:off x="6594284" y="4795238"/>
            <a:ext cx="1902046"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nvGrpSpPr>
          <p:cNvPr id="36" name="Group 72"/>
          <p:cNvGrpSpPr/>
          <p:nvPr/>
        </p:nvGrpSpPr>
        <p:grpSpPr>
          <a:xfrm rot="10800000">
            <a:off x="6479877" y="2491329"/>
            <a:ext cx="2459265" cy="1158631"/>
            <a:chOff x="2101796" y="4606597"/>
            <a:chExt cx="3535402" cy="952107"/>
          </a:xfrm>
          <a:solidFill>
            <a:srgbClr val="0067B4"/>
          </a:solidFill>
        </p:grpSpPr>
        <p:sp>
          <p:nvSpPr>
            <p:cNvPr id="37" name="Isosceles Triangle 73"/>
            <p:cNvSpPr/>
            <p:nvPr/>
          </p:nvSpPr>
          <p:spPr>
            <a:xfrm rot="5400000">
              <a:off x="5328847" y="4961359"/>
              <a:ext cx="346303" cy="27039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00"/>
            </a:p>
          </p:txBody>
        </p:sp>
        <p:sp>
          <p:nvSpPr>
            <p:cNvPr id="38" name="Rectangle 74"/>
            <p:cNvSpPr/>
            <p:nvPr/>
          </p:nvSpPr>
          <p:spPr>
            <a:xfrm>
              <a:off x="2101796" y="4606597"/>
              <a:ext cx="3337089" cy="9521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00"/>
            </a:p>
          </p:txBody>
        </p:sp>
      </p:grpSp>
      <p:sp>
        <p:nvSpPr>
          <p:cNvPr id="39" name="Rectangle 94"/>
          <p:cNvSpPr/>
          <p:nvPr/>
        </p:nvSpPr>
        <p:spPr>
          <a:xfrm>
            <a:off x="6790921" y="3159422"/>
            <a:ext cx="1678726" cy="553988"/>
          </a:xfrm>
          <a:prstGeom prst="rect">
            <a:avLst/>
          </a:prstGeom>
        </p:spPr>
        <p:txBody>
          <a:bodyPr wrap="square" lIns="91429" tIns="45715" rIns="91429" bIns="45715">
            <a:spAutoFit/>
          </a:bodyPr>
          <a:lstStyle/>
          <a:p>
            <a:r>
              <a:rPr lang="zh-CN" altLang="en-US" sz="1500" dirty="0">
                <a:solidFill>
                  <a:schemeClr val="bg1"/>
                </a:solidFill>
                <a:latin typeface="微软雅黑" panose="020B0503020204020204" charset="-122"/>
                <a:ea typeface="微软雅黑" panose="020B0503020204020204" charset="-122"/>
              </a:rPr>
              <a:t>单击此处添加标题</a:t>
            </a:r>
            <a:endParaRPr lang="id-ID" sz="1500" dirty="0">
              <a:solidFill>
                <a:schemeClr val="bg1"/>
              </a:solidFill>
              <a:latin typeface="微软雅黑" panose="020B0503020204020204" charset="-122"/>
              <a:ea typeface="微软雅黑" panose="020B0503020204020204" charset="-122"/>
            </a:endParaRPr>
          </a:p>
        </p:txBody>
      </p:sp>
      <p:sp>
        <p:nvSpPr>
          <p:cNvPr id="40" name="Rectangle 96"/>
          <p:cNvSpPr/>
          <p:nvPr/>
        </p:nvSpPr>
        <p:spPr>
          <a:xfrm>
            <a:off x="6701871" y="2606055"/>
            <a:ext cx="1728623" cy="338633"/>
          </a:xfrm>
          <a:prstGeom prst="rect">
            <a:avLst/>
          </a:prstGeom>
        </p:spPr>
        <p:txBody>
          <a:bodyPr wrap="square" lIns="91429" tIns="45715" rIns="91429" bIns="45715">
            <a:spAutoFit/>
          </a:bodyPr>
          <a:lstStyle/>
          <a:p>
            <a:pPr algn="ctr"/>
            <a:r>
              <a:rPr lang="zh-CN" altLang="en-US" sz="1600" dirty="0">
                <a:solidFill>
                  <a:schemeClr val="bg1">
                    <a:lumMod val="95000"/>
                  </a:schemeClr>
                </a:solidFill>
                <a:latin typeface="微软雅黑" panose="020B0503020204020204" charset="-122"/>
                <a:ea typeface="微软雅黑" panose="020B0503020204020204" charset="-122"/>
              </a:rPr>
              <a:t>项目展示</a:t>
            </a:r>
            <a:r>
              <a:rPr lang="en-US" altLang="zh-CN" sz="1600" dirty="0">
                <a:solidFill>
                  <a:schemeClr val="bg1">
                    <a:lumMod val="95000"/>
                  </a:schemeClr>
                </a:solidFill>
                <a:latin typeface="微软雅黑" panose="020B0503020204020204" charset="-122"/>
                <a:ea typeface="微软雅黑" panose="020B0503020204020204" charset="-122"/>
              </a:rPr>
              <a:t>04</a:t>
            </a:r>
            <a:endParaRPr lang="id-ID" sz="1600" dirty="0">
              <a:solidFill>
                <a:schemeClr val="bg1">
                  <a:lumMod val="95000"/>
                </a:schemeClr>
              </a:solidFill>
              <a:latin typeface="微软雅黑" panose="020B0503020204020204" charset="-122"/>
              <a:ea typeface="微软雅黑" panose="020B0503020204020204" charset="-122"/>
            </a:endParaRPr>
          </a:p>
        </p:txBody>
      </p:sp>
      <p:cxnSp>
        <p:nvCxnSpPr>
          <p:cNvPr id="41" name="直接连接符 40"/>
          <p:cNvCxnSpPr/>
          <p:nvPr/>
        </p:nvCxnSpPr>
        <p:spPr>
          <a:xfrm>
            <a:off x="6594283" y="3039916"/>
            <a:ext cx="1902046"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42" name="六边形 41"/>
          <p:cNvSpPr/>
          <p:nvPr/>
        </p:nvSpPr>
        <p:spPr>
          <a:xfrm>
            <a:off x="8514183" y="2312280"/>
            <a:ext cx="1846928" cy="1454994"/>
          </a:xfrm>
          <a:prstGeom prst="hexagon">
            <a:avLst/>
          </a:prstGeom>
          <a:blipFill>
            <a:blip r:embed="rId2"/>
            <a:stretch>
              <a:fillRect/>
            </a:stretch>
          </a:blipFill>
          <a:ln>
            <a:solidFill>
              <a:srgbClr val="009BD2"/>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a:endParaRPr lang="zh-CN" altLang="en-US"/>
          </a:p>
        </p:txBody>
      </p:sp>
      <p:sp>
        <p:nvSpPr>
          <p:cNvPr id="43" name="六边形 42"/>
          <p:cNvSpPr/>
          <p:nvPr/>
        </p:nvSpPr>
        <p:spPr>
          <a:xfrm>
            <a:off x="8514183" y="4108235"/>
            <a:ext cx="1846928" cy="1454994"/>
          </a:xfrm>
          <a:prstGeom prst="hexagon">
            <a:avLst/>
          </a:prstGeom>
          <a:blipFill>
            <a:blip r:embed="rId3"/>
            <a:stretch>
              <a:fillRect/>
            </a:stretch>
          </a:blipFill>
          <a:ln>
            <a:solidFill>
              <a:srgbClr val="009BD2"/>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a:endParaRPr lang="zh-CN" altLang="en-US"/>
          </a:p>
        </p:txBody>
      </p:sp>
      <p:sp>
        <p:nvSpPr>
          <p:cNvPr id="44" name="六边形 43"/>
          <p:cNvSpPr/>
          <p:nvPr/>
        </p:nvSpPr>
        <p:spPr>
          <a:xfrm>
            <a:off x="2191155" y="1435484"/>
            <a:ext cx="1846928" cy="1454994"/>
          </a:xfrm>
          <a:prstGeom prst="hexagon">
            <a:avLst/>
          </a:prstGeom>
          <a:blipFill>
            <a:blip r:embed="rId4"/>
            <a:stretch>
              <a:fillRect/>
            </a:stretch>
          </a:blipFill>
          <a:ln>
            <a:solidFill>
              <a:srgbClr val="009BD2"/>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a:endParaRPr lang="zh-CN" altLang="en-US"/>
          </a:p>
        </p:txBody>
      </p:sp>
      <p:sp>
        <p:nvSpPr>
          <p:cNvPr id="45" name="六边形 44"/>
          <p:cNvSpPr/>
          <p:nvPr/>
        </p:nvSpPr>
        <p:spPr>
          <a:xfrm>
            <a:off x="2191155" y="3159422"/>
            <a:ext cx="1846928" cy="1454994"/>
          </a:xfrm>
          <a:prstGeom prst="hexagon">
            <a:avLst/>
          </a:prstGeom>
          <a:blipFill>
            <a:blip r:embed="rId5"/>
            <a:stretch>
              <a:fillRect/>
            </a:stretch>
          </a:blipFill>
          <a:ln>
            <a:solidFill>
              <a:srgbClr val="009BD2"/>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a:endParaRPr lang="zh-CN" altLang="en-US"/>
          </a:p>
        </p:txBody>
      </p:sp>
      <p:sp>
        <p:nvSpPr>
          <p:cNvPr id="46" name="六边形 45"/>
          <p:cNvSpPr/>
          <p:nvPr/>
        </p:nvSpPr>
        <p:spPr>
          <a:xfrm>
            <a:off x="2191155" y="5000441"/>
            <a:ext cx="1846928" cy="1454994"/>
          </a:xfrm>
          <a:prstGeom prst="hexagon">
            <a:avLst/>
          </a:prstGeom>
          <a:blipFill>
            <a:blip r:embed="rId6"/>
            <a:stretch>
              <a:fillRect/>
            </a:stretch>
          </a:blipFill>
          <a:ln>
            <a:solidFill>
              <a:srgbClr val="009BD2"/>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250" fill="hold"/>
                                        <p:tgtEl>
                                          <p:spTgt spid="5"/>
                                        </p:tgtEl>
                                        <p:attrNameLst>
                                          <p:attrName>ppt_x</p:attrName>
                                        </p:attrNameLst>
                                      </p:cBhvr>
                                      <p:tavLst>
                                        <p:tav tm="0">
                                          <p:val>
                                            <p:strVal val="#ppt_x"/>
                                          </p:val>
                                        </p:tav>
                                        <p:tav tm="100000">
                                          <p:val>
                                            <p:strVal val="#ppt_x"/>
                                          </p:val>
                                        </p:tav>
                                      </p:tavLst>
                                    </p:anim>
                                    <p:anim calcmode="lin" valueType="num">
                                      <p:cBhvr additive="base">
                                        <p:cTn id="22" dur="250" fill="hold"/>
                                        <p:tgtEl>
                                          <p:spTgt spid="5"/>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250" fill="hold"/>
                                        <p:tgtEl>
                                          <p:spTgt spid="11"/>
                                        </p:tgtEl>
                                        <p:attrNameLst>
                                          <p:attrName>ppt_x</p:attrName>
                                        </p:attrNameLst>
                                      </p:cBhvr>
                                      <p:tavLst>
                                        <p:tav tm="0">
                                          <p:val>
                                            <p:strVal val="#ppt_x"/>
                                          </p:val>
                                        </p:tav>
                                        <p:tav tm="100000">
                                          <p:val>
                                            <p:strVal val="#ppt_x"/>
                                          </p:val>
                                        </p:tav>
                                      </p:tavLst>
                                    </p:anim>
                                    <p:anim calcmode="lin" valueType="num">
                                      <p:cBhvr additive="base">
                                        <p:cTn id="27" dur="250" fill="hold"/>
                                        <p:tgtEl>
                                          <p:spTgt spid="11"/>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12" presetClass="entr" presetSubtype="8"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p:tgtEl>
                                          <p:spTgt spid="12"/>
                                        </p:tgtEl>
                                        <p:attrNameLst>
                                          <p:attrName>ppt_x</p:attrName>
                                        </p:attrNameLst>
                                      </p:cBhvr>
                                      <p:tavLst>
                                        <p:tav tm="0">
                                          <p:val>
                                            <p:strVal val="#ppt_x-#ppt_w*1.125000"/>
                                          </p:val>
                                        </p:tav>
                                        <p:tav tm="100000">
                                          <p:val>
                                            <p:strVal val="#ppt_x"/>
                                          </p:val>
                                        </p:tav>
                                      </p:tavLst>
                                    </p:anim>
                                    <p:animEffect transition="in" filter="wipe(right)">
                                      <p:cBhvr>
                                        <p:cTn id="32" dur="500"/>
                                        <p:tgtEl>
                                          <p:spTgt spid="12"/>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anim calcmode="lin" valueType="num">
                                      <p:cBhvr>
                                        <p:cTn id="35" dur="500" fill="hold"/>
                                        <p:tgtEl>
                                          <p:spTgt spid="46"/>
                                        </p:tgtEl>
                                        <p:attrNameLst>
                                          <p:attrName>ppt_w</p:attrName>
                                        </p:attrNameLst>
                                      </p:cBhvr>
                                      <p:tavLst>
                                        <p:tav tm="0">
                                          <p:val>
                                            <p:fltVal val="0"/>
                                          </p:val>
                                        </p:tav>
                                        <p:tav tm="100000">
                                          <p:val>
                                            <p:strVal val="#ppt_w"/>
                                          </p:val>
                                        </p:tav>
                                      </p:tavLst>
                                    </p:anim>
                                    <p:anim calcmode="lin" valueType="num">
                                      <p:cBhvr>
                                        <p:cTn id="36" dur="500" fill="hold"/>
                                        <p:tgtEl>
                                          <p:spTgt spid="46"/>
                                        </p:tgtEl>
                                        <p:attrNameLst>
                                          <p:attrName>ppt_h</p:attrName>
                                        </p:attrNameLst>
                                      </p:cBhvr>
                                      <p:tavLst>
                                        <p:tav tm="0">
                                          <p:val>
                                            <p:fltVal val="0"/>
                                          </p:val>
                                        </p:tav>
                                        <p:tav tm="100000">
                                          <p:val>
                                            <p:strVal val="#ppt_h"/>
                                          </p:val>
                                        </p:tav>
                                      </p:tavLst>
                                    </p:anim>
                                    <p:animEffect transition="in" filter="fade">
                                      <p:cBhvr>
                                        <p:cTn id="37" dur="500"/>
                                        <p:tgtEl>
                                          <p:spTgt spid="46"/>
                                        </p:tgtEl>
                                      </p:cBhvr>
                                    </p:animEffect>
                                  </p:childTnLst>
                                </p:cTn>
                              </p:par>
                            </p:childTnLst>
                          </p:cTn>
                        </p:par>
                        <p:par>
                          <p:cTn id="38" fill="hold">
                            <p:stCondLst>
                              <p:cond delay="2500"/>
                            </p:stCondLst>
                            <p:childTnLst>
                              <p:par>
                                <p:cTn id="39" presetID="22" presetClass="entr" presetSubtype="8"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par>
                          <p:cTn id="42" fill="hold">
                            <p:stCondLst>
                              <p:cond delay="3000"/>
                            </p:stCondLst>
                            <p:childTnLst>
                              <p:par>
                                <p:cTn id="43" presetID="22" presetClass="entr" presetSubtype="8"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par>
                                <p:cTn id="46" presetID="2" presetClass="entr" presetSubtype="4"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250" fill="hold"/>
                                        <p:tgtEl>
                                          <p:spTgt spid="10"/>
                                        </p:tgtEl>
                                        <p:attrNameLst>
                                          <p:attrName>ppt_x</p:attrName>
                                        </p:attrNameLst>
                                      </p:cBhvr>
                                      <p:tavLst>
                                        <p:tav tm="0">
                                          <p:val>
                                            <p:strVal val="#ppt_x"/>
                                          </p:val>
                                        </p:tav>
                                        <p:tav tm="100000">
                                          <p:val>
                                            <p:strVal val="#ppt_x"/>
                                          </p:val>
                                        </p:tav>
                                      </p:tavLst>
                                    </p:anim>
                                    <p:anim calcmode="lin" valueType="num">
                                      <p:cBhvr additive="base">
                                        <p:cTn id="49" dur="250" fill="hold"/>
                                        <p:tgtEl>
                                          <p:spTgt spid="10"/>
                                        </p:tgtEl>
                                        <p:attrNameLst>
                                          <p:attrName>ppt_y</p:attrName>
                                        </p:attrNameLst>
                                      </p:cBhvr>
                                      <p:tavLst>
                                        <p:tav tm="0">
                                          <p:val>
                                            <p:strVal val="1+#ppt_h/2"/>
                                          </p:val>
                                        </p:tav>
                                        <p:tav tm="100000">
                                          <p:val>
                                            <p:strVal val="#ppt_y"/>
                                          </p:val>
                                        </p:tav>
                                      </p:tavLst>
                                    </p:anim>
                                  </p:childTnLst>
                                </p:cTn>
                              </p:par>
                            </p:childTnLst>
                          </p:cTn>
                        </p:par>
                        <p:par>
                          <p:cTn id="50" fill="hold">
                            <p:stCondLst>
                              <p:cond delay="3500"/>
                            </p:stCondLst>
                            <p:childTnLst>
                              <p:par>
                                <p:cTn id="51" presetID="12" presetClass="entr" presetSubtype="2" fill="hold" nodeType="after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p:tgtEl>
                                          <p:spTgt spid="30"/>
                                        </p:tgtEl>
                                        <p:attrNameLst>
                                          <p:attrName>ppt_x</p:attrName>
                                        </p:attrNameLst>
                                      </p:cBhvr>
                                      <p:tavLst>
                                        <p:tav tm="0">
                                          <p:val>
                                            <p:strVal val="#ppt_x+#ppt_w*1.125000"/>
                                          </p:val>
                                        </p:tav>
                                        <p:tav tm="100000">
                                          <p:val>
                                            <p:strVal val="#ppt_x"/>
                                          </p:val>
                                        </p:tav>
                                      </p:tavLst>
                                    </p:anim>
                                    <p:animEffect transition="in" filter="wipe(left)">
                                      <p:cBhvr>
                                        <p:cTn id="54" dur="500"/>
                                        <p:tgtEl>
                                          <p:spTgt spid="30"/>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p:cTn id="57" dur="500" fill="hold"/>
                                        <p:tgtEl>
                                          <p:spTgt spid="43"/>
                                        </p:tgtEl>
                                        <p:attrNameLst>
                                          <p:attrName>ppt_w</p:attrName>
                                        </p:attrNameLst>
                                      </p:cBhvr>
                                      <p:tavLst>
                                        <p:tav tm="0">
                                          <p:val>
                                            <p:fltVal val="0"/>
                                          </p:val>
                                        </p:tav>
                                        <p:tav tm="100000">
                                          <p:val>
                                            <p:strVal val="#ppt_w"/>
                                          </p:val>
                                        </p:tav>
                                      </p:tavLst>
                                    </p:anim>
                                    <p:anim calcmode="lin" valueType="num">
                                      <p:cBhvr>
                                        <p:cTn id="58" dur="500" fill="hold"/>
                                        <p:tgtEl>
                                          <p:spTgt spid="43"/>
                                        </p:tgtEl>
                                        <p:attrNameLst>
                                          <p:attrName>ppt_h</p:attrName>
                                        </p:attrNameLst>
                                      </p:cBhvr>
                                      <p:tavLst>
                                        <p:tav tm="0">
                                          <p:val>
                                            <p:fltVal val="0"/>
                                          </p:val>
                                        </p:tav>
                                        <p:tav tm="100000">
                                          <p:val>
                                            <p:strVal val="#ppt_h"/>
                                          </p:val>
                                        </p:tav>
                                      </p:tavLst>
                                    </p:anim>
                                    <p:animEffect transition="in" filter="fade">
                                      <p:cBhvr>
                                        <p:cTn id="59" dur="500"/>
                                        <p:tgtEl>
                                          <p:spTgt spid="43"/>
                                        </p:tgtEl>
                                      </p:cBhvr>
                                    </p:animEffect>
                                  </p:childTnLst>
                                </p:cTn>
                              </p:par>
                            </p:childTnLst>
                          </p:cTn>
                        </p:par>
                        <p:par>
                          <p:cTn id="60" fill="hold">
                            <p:stCondLst>
                              <p:cond delay="4000"/>
                            </p:stCondLst>
                            <p:childTnLst>
                              <p:par>
                                <p:cTn id="61" presetID="22" presetClass="entr" presetSubtype="8" fill="hold" grpId="0" nodeType="after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wipe(left)">
                                      <p:cBhvr>
                                        <p:cTn id="63" dur="500"/>
                                        <p:tgtEl>
                                          <p:spTgt spid="34"/>
                                        </p:tgtEl>
                                      </p:cBhvr>
                                    </p:animEffect>
                                  </p:childTnLst>
                                </p:cTn>
                              </p:par>
                            </p:childTnLst>
                          </p:cTn>
                        </p:par>
                        <p:par>
                          <p:cTn id="64" fill="hold">
                            <p:stCondLst>
                              <p:cond delay="4500"/>
                            </p:stCondLst>
                            <p:childTnLst>
                              <p:par>
                                <p:cTn id="65" presetID="22" presetClass="entr" presetSubtype="8" fill="hold" grpId="0" nodeType="after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left)">
                                      <p:cBhvr>
                                        <p:cTn id="67" dur="500"/>
                                        <p:tgtEl>
                                          <p:spTgt spid="33"/>
                                        </p:tgtEl>
                                      </p:cBhvr>
                                    </p:animEffect>
                                  </p:childTnLst>
                                </p:cTn>
                              </p:par>
                            </p:childTnLst>
                          </p:cTn>
                        </p:par>
                        <p:par>
                          <p:cTn id="68" fill="hold">
                            <p:stCondLst>
                              <p:cond delay="5000"/>
                            </p:stCondLst>
                            <p:childTnLst>
                              <p:par>
                                <p:cTn id="69" presetID="2" presetClass="entr" presetSubtype="4" fill="hold" grpId="0" nodeType="afterEffect">
                                  <p:stCondLst>
                                    <p:cond delay="0"/>
                                  </p:stCondLst>
                                  <p:childTnLst>
                                    <p:set>
                                      <p:cBhvr>
                                        <p:cTn id="70" dur="1" fill="hold">
                                          <p:stCondLst>
                                            <p:cond delay="0"/>
                                          </p:stCondLst>
                                        </p:cTn>
                                        <p:tgtEl>
                                          <p:spTgt spid="9"/>
                                        </p:tgtEl>
                                        <p:attrNameLst>
                                          <p:attrName>style.visibility</p:attrName>
                                        </p:attrNameLst>
                                      </p:cBhvr>
                                      <p:to>
                                        <p:strVal val="visible"/>
                                      </p:to>
                                    </p:set>
                                    <p:anim calcmode="lin" valueType="num">
                                      <p:cBhvr additive="base">
                                        <p:cTn id="71" dur="250" fill="hold"/>
                                        <p:tgtEl>
                                          <p:spTgt spid="9"/>
                                        </p:tgtEl>
                                        <p:attrNameLst>
                                          <p:attrName>ppt_x</p:attrName>
                                        </p:attrNameLst>
                                      </p:cBhvr>
                                      <p:tavLst>
                                        <p:tav tm="0">
                                          <p:val>
                                            <p:strVal val="#ppt_x"/>
                                          </p:val>
                                        </p:tav>
                                        <p:tav tm="100000">
                                          <p:val>
                                            <p:strVal val="#ppt_x"/>
                                          </p:val>
                                        </p:tav>
                                      </p:tavLst>
                                    </p:anim>
                                    <p:anim calcmode="lin" valueType="num">
                                      <p:cBhvr additive="base">
                                        <p:cTn id="72" dur="250" fill="hold"/>
                                        <p:tgtEl>
                                          <p:spTgt spid="9"/>
                                        </p:tgtEl>
                                        <p:attrNameLst>
                                          <p:attrName>ppt_y</p:attrName>
                                        </p:attrNameLst>
                                      </p:cBhvr>
                                      <p:tavLst>
                                        <p:tav tm="0">
                                          <p:val>
                                            <p:strVal val="1+#ppt_h/2"/>
                                          </p:val>
                                        </p:tav>
                                        <p:tav tm="100000">
                                          <p:val>
                                            <p:strVal val="#ppt_y"/>
                                          </p:val>
                                        </p:tav>
                                      </p:tavLst>
                                    </p:anim>
                                  </p:childTnLst>
                                </p:cTn>
                              </p:par>
                            </p:childTnLst>
                          </p:cTn>
                        </p:par>
                        <p:par>
                          <p:cTn id="73" fill="hold">
                            <p:stCondLst>
                              <p:cond delay="5500"/>
                            </p:stCondLst>
                            <p:childTnLst>
                              <p:par>
                                <p:cTn id="74" presetID="12" presetClass="entr" presetSubtype="8" fill="hold" nodeType="afterEffect">
                                  <p:stCondLst>
                                    <p:cond delay="0"/>
                                  </p:stCondLst>
                                  <p:childTnLst>
                                    <p:set>
                                      <p:cBhvr>
                                        <p:cTn id="75" dur="1" fill="hold">
                                          <p:stCondLst>
                                            <p:cond delay="0"/>
                                          </p:stCondLst>
                                        </p:cTn>
                                        <p:tgtEl>
                                          <p:spTgt spid="18"/>
                                        </p:tgtEl>
                                        <p:attrNameLst>
                                          <p:attrName>style.visibility</p:attrName>
                                        </p:attrNameLst>
                                      </p:cBhvr>
                                      <p:to>
                                        <p:strVal val="visible"/>
                                      </p:to>
                                    </p:set>
                                    <p:anim calcmode="lin" valueType="num">
                                      <p:cBhvr additive="base">
                                        <p:cTn id="76" dur="500"/>
                                        <p:tgtEl>
                                          <p:spTgt spid="18"/>
                                        </p:tgtEl>
                                        <p:attrNameLst>
                                          <p:attrName>ppt_x</p:attrName>
                                        </p:attrNameLst>
                                      </p:cBhvr>
                                      <p:tavLst>
                                        <p:tav tm="0">
                                          <p:val>
                                            <p:strVal val="#ppt_x-#ppt_w*1.125000"/>
                                          </p:val>
                                        </p:tav>
                                        <p:tav tm="100000">
                                          <p:val>
                                            <p:strVal val="#ppt_x"/>
                                          </p:val>
                                        </p:tav>
                                      </p:tavLst>
                                    </p:anim>
                                    <p:animEffect transition="in" filter="wipe(right)">
                                      <p:cBhvr>
                                        <p:cTn id="77" dur="500"/>
                                        <p:tgtEl>
                                          <p:spTgt spid="18"/>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45"/>
                                        </p:tgtEl>
                                        <p:attrNameLst>
                                          <p:attrName>style.visibility</p:attrName>
                                        </p:attrNameLst>
                                      </p:cBhvr>
                                      <p:to>
                                        <p:strVal val="visible"/>
                                      </p:to>
                                    </p:set>
                                    <p:anim calcmode="lin" valueType="num">
                                      <p:cBhvr>
                                        <p:cTn id="80" dur="500" fill="hold"/>
                                        <p:tgtEl>
                                          <p:spTgt spid="45"/>
                                        </p:tgtEl>
                                        <p:attrNameLst>
                                          <p:attrName>ppt_w</p:attrName>
                                        </p:attrNameLst>
                                      </p:cBhvr>
                                      <p:tavLst>
                                        <p:tav tm="0">
                                          <p:val>
                                            <p:fltVal val="0"/>
                                          </p:val>
                                        </p:tav>
                                        <p:tav tm="100000">
                                          <p:val>
                                            <p:strVal val="#ppt_w"/>
                                          </p:val>
                                        </p:tav>
                                      </p:tavLst>
                                    </p:anim>
                                    <p:anim calcmode="lin" valueType="num">
                                      <p:cBhvr>
                                        <p:cTn id="81" dur="500" fill="hold"/>
                                        <p:tgtEl>
                                          <p:spTgt spid="45"/>
                                        </p:tgtEl>
                                        <p:attrNameLst>
                                          <p:attrName>ppt_h</p:attrName>
                                        </p:attrNameLst>
                                      </p:cBhvr>
                                      <p:tavLst>
                                        <p:tav tm="0">
                                          <p:val>
                                            <p:fltVal val="0"/>
                                          </p:val>
                                        </p:tav>
                                        <p:tav tm="100000">
                                          <p:val>
                                            <p:strVal val="#ppt_h"/>
                                          </p:val>
                                        </p:tav>
                                      </p:tavLst>
                                    </p:anim>
                                    <p:animEffect transition="in" filter="fade">
                                      <p:cBhvr>
                                        <p:cTn id="82" dur="500"/>
                                        <p:tgtEl>
                                          <p:spTgt spid="45"/>
                                        </p:tgtEl>
                                      </p:cBhvr>
                                    </p:animEffect>
                                  </p:childTnLst>
                                </p:cTn>
                              </p:par>
                            </p:childTnLst>
                          </p:cTn>
                        </p:par>
                        <p:par>
                          <p:cTn id="83" fill="hold">
                            <p:stCondLst>
                              <p:cond delay="6000"/>
                            </p:stCondLst>
                            <p:childTnLst>
                              <p:par>
                                <p:cTn id="84" presetID="22" presetClass="entr" presetSubtype="8" fill="hold" grpId="0" nodeType="after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wipe(left)">
                                      <p:cBhvr>
                                        <p:cTn id="86" dur="500"/>
                                        <p:tgtEl>
                                          <p:spTgt spid="22"/>
                                        </p:tgtEl>
                                      </p:cBhvr>
                                    </p:animEffect>
                                  </p:childTnLst>
                                </p:cTn>
                              </p:par>
                            </p:childTnLst>
                          </p:cTn>
                        </p:par>
                        <p:par>
                          <p:cTn id="87" fill="hold">
                            <p:stCondLst>
                              <p:cond delay="6500"/>
                            </p:stCondLst>
                            <p:childTnLst>
                              <p:par>
                                <p:cTn id="88" presetID="22" presetClass="entr" presetSubtype="8" fill="hold" grpId="0" nodeType="after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wipe(left)">
                                      <p:cBhvr>
                                        <p:cTn id="90" dur="500"/>
                                        <p:tgtEl>
                                          <p:spTgt spid="21"/>
                                        </p:tgtEl>
                                      </p:cBhvr>
                                    </p:animEffect>
                                  </p:childTnLst>
                                </p:cTn>
                              </p:par>
                            </p:childTnLst>
                          </p:cTn>
                        </p:par>
                        <p:par>
                          <p:cTn id="91" fill="hold">
                            <p:stCondLst>
                              <p:cond delay="7000"/>
                            </p:stCondLst>
                            <p:childTnLst>
                              <p:par>
                                <p:cTn id="92" presetID="2" presetClass="entr" presetSubtype="4" fill="hold" grpId="0" nodeType="afterEffect">
                                  <p:stCondLst>
                                    <p:cond delay="0"/>
                                  </p:stCondLst>
                                  <p:childTnLst>
                                    <p:set>
                                      <p:cBhvr>
                                        <p:cTn id="93" dur="1" fill="hold">
                                          <p:stCondLst>
                                            <p:cond delay="0"/>
                                          </p:stCondLst>
                                        </p:cTn>
                                        <p:tgtEl>
                                          <p:spTgt spid="8"/>
                                        </p:tgtEl>
                                        <p:attrNameLst>
                                          <p:attrName>style.visibility</p:attrName>
                                        </p:attrNameLst>
                                      </p:cBhvr>
                                      <p:to>
                                        <p:strVal val="visible"/>
                                      </p:to>
                                    </p:set>
                                    <p:anim calcmode="lin" valueType="num">
                                      <p:cBhvr additive="base">
                                        <p:cTn id="94" dur="250" fill="hold"/>
                                        <p:tgtEl>
                                          <p:spTgt spid="8"/>
                                        </p:tgtEl>
                                        <p:attrNameLst>
                                          <p:attrName>ppt_x</p:attrName>
                                        </p:attrNameLst>
                                      </p:cBhvr>
                                      <p:tavLst>
                                        <p:tav tm="0">
                                          <p:val>
                                            <p:strVal val="#ppt_x"/>
                                          </p:val>
                                        </p:tav>
                                        <p:tav tm="100000">
                                          <p:val>
                                            <p:strVal val="#ppt_x"/>
                                          </p:val>
                                        </p:tav>
                                      </p:tavLst>
                                    </p:anim>
                                    <p:anim calcmode="lin" valueType="num">
                                      <p:cBhvr additive="base">
                                        <p:cTn id="95" dur="250" fill="hold"/>
                                        <p:tgtEl>
                                          <p:spTgt spid="8"/>
                                        </p:tgtEl>
                                        <p:attrNameLst>
                                          <p:attrName>ppt_y</p:attrName>
                                        </p:attrNameLst>
                                      </p:cBhvr>
                                      <p:tavLst>
                                        <p:tav tm="0">
                                          <p:val>
                                            <p:strVal val="1+#ppt_h/2"/>
                                          </p:val>
                                        </p:tav>
                                        <p:tav tm="100000">
                                          <p:val>
                                            <p:strVal val="#ppt_y"/>
                                          </p:val>
                                        </p:tav>
                                      </p:tavLst>
                                    </p:anim>
                                  </p:childTnLst>
                                </p:cTn>
                              </p:par>
                            </p:childTnLst>
                          </p:cTn>
                        </p:par>
                        <p:par>
                          <p:cTn id="96" fill="hold">
                            <p:stCondLst>
                              <p:cond delay="7500"/>
                            </p:stCondLst>
                            <p:childTnLst>
                              <p:par>
                                <p:cTn id="97" presetID="12" presetClass="entr" presetSubtype="2" fill="hold" nodeType="afterEffect">
                                  <p:stCondLst>
                                    <p:cond delay="0"/>
                                  </p:stCondLst>
                                  <p:childTnLst>
                                    <p:set>
                                      <p:cBhvr>
                                        <p:cTn id="98" dur="1" fill="hold">
                                          <p:stCondLst>
                                            <p:cond delay="0"/>
                                          </p:stCondLst>
                                        </p:cTn>
                                        <p:tgtEl>
                                          <p:spTgt spid="36"/>
                                        </p:tgtEl>
                                        <p:attrNameLst>
                                          <p:attrName>style.visibility</p:attrName>
                                        </p:attrNameLst>
                                      </p:cBhvr>
                                      <p:to>
                                        <p:strVal val="visible"/>
                                      </p:to>
                                    </p:set>
                                    <p:anim calcmode="lin" valueType="num">
                                      <p:cBhvr additive="base">
                                        <p:cTn id="99" dur="500"/>
                                        <p:tgtEl>
                                          <p:spTgt spid="36"/>
                                        </p:tgtEl>
                                        <p:attrNameLst>
                                          <p:attrName>ppt_x</p:attrName>
                                        </p:attrNameLst>
                                      </p:cBhvr>
                                      <p:tavLst>
                                        <p:tav tm="0">
                                          <p:val>
                                            <p:strVal val="#ppt_x+#ppt_w*1.125000"/>
                                          </p:val>
                                        </p:tav>
                                        <p:tav tm="100000">
                                          <p:val>
                                            <p:strVal val="#ppt_x"/>
                                          </p:val>
                                        </p:tav>
                                      </p:tavLst>
                                    </p:anim>
                                    <p:animEffect transition="in" filter="wipe(left)">
                                      <p:cBhvr>
                                        <p:cTn id="100" dur="500"/>
                                        <p:tgtEl>
                                          <p:spTgt spid="36"/>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42"/>
                                        </p:tgtEl>
                                        <p:attrNameLst>
                                          <p:attrName>style.visibility</p:attrName>
                                        </p:attrNameLst>
                                      </p:cBhvr>
                                      <p:to>
                                        <p:strVal val="visible"/>
                                      </p:to>
                                    </p:set>
                                    <p:anim calcmode="lin" valueType="num">
                                      <p:cBhvr>
                                        <p:cTn id="103" dur="500" fill="hold"/>
                                        <p:tgtEl>
                                          <p:spTgt spid="42"/>
                                        </p:tgtEl>
                                        <p:attrNameLst>
                                          <p:attrName>ppt_w</p:attrName>
                                        </p:attrNameLst>
                                      </p:cBhvr>
                                      <p:tavLst>
                                        <p:tav tm="0">
                                          <p:val>
                                            <p:fltVal val="0"/>
                                          </p:val>
                                        </p:tav>
                                        <p:tav tm="100000">
                                          <p:val>
                                            <p:strVal val="#ppt_w"/>
                                          </p:val>
                                        </p:tav>
                                      </p:tavLst>
                                    </p:anim>
                                    <p:anim calcmode="lin" valueType="num">
                                      <p:cBhvr>
                                        <p:cTn id="104" dur="500" fill="hold"/>
                                        <p:tgtEl>
                                          <p:spTgt spid="42"/>
                                        </p:tgtEl>
                                        <p:attrNameLst>
                                          <p:attrName>ppt_h</p:attrName>
                                        </p:attrNameLst>
                                      </p:cBhvr>
                                      <p:tavLst>
                                        <p:tav tm="0">
                                          <p:val>
                                            <p:fltVal val="0"/>
                                          </p:val>
                                        </p:tav>
                                        <p:tav tm="100000">
                                          <p:val>
                                            <p:strVal val="#ppt_h"/>
                                          </p:val>
                                        </p:tav>
                                      </p:tavLst>
                                    </p:anim>
                                    <p:animEffect transition="in" filter="fade">
                                      <p:cBhvr>
                                        <p:cTn id="105" dur="500"/>
                                        <p:tgtEl>
                                          <p:spTgt spid="42"/>
                                        </p:tgtEl>
                                      </p:cBhvr>
                                    </p:animEffect>
                                  </p:childTnLst>
                                </p:cTn>
                              </p:par>
                            </p:childTnLst>
                          </p:cTn>
                        </p:par>
                        <p:par>
                          <p:cTn id="106" fill="hold">
                            <p:stCondLst>
                              <p:cond delay="8000"/>
                            </p:stCondLst>
                            <p:childTnLst>
                              <p:par>
                                <p:cTn id="107" presetID="22" presetClass="entr" presetSubtype="8" fill="hold" grpId="0" nodeType="afterEffect">
                                  <p:stCondLst>
                                    <p:cond delay="0"/>
                                  </p:stCondLst>
                                  <p:childTnLst>
                                    <p:set>
                                      <p:cBhvr>
                                        <p:cTn id="108" dur="1" fill="hold">
                                          <p:stCondLst>
                                            <p:cond delay="0"/>
                                          </p:stCondLst>
                                        </p:cTn>
                                        <p:tgtEl>
                                          <p:spTgt spid="40"/>
                                        </p:tgtEl>
                                        <p:attrNameLst>
                                          <p:attrName>style.visibility</p:attrName>
                                        </p:attrNameLst>
                                      </p:cBhvr>
                                      <p:to>
                                        <p:strVal val="visible"/>
                                      </p:to>
                                    </p:set>
                                    <p:animEffect transition="in" filter="wipe(left)">
                                      <p:cBhvr>
                                        <p:cTn id="109" dur="500"/>
                                        <p:tgtEl>
                                          <p:spTgt spid="40"/>
                                        </p:tgtEl>
                                      </p:cBhvr>
                                    </p:animEffect>
                                  </p:childTnLst>
                                </p:cTn>
                              </p:par>
                            </p:childTnLst>
                          </p:cTn>
                        </p:par>
                        <p:par>
                          <p:cTn id="110" fill="hold">
                            <p:stCondLst>
                              <p:cond delay="8500"/>
                            </p:stCondLst>
                            <p:childTnLst>
                              <p:par>
                                <p:cTn id="111" presetID="22" presetClass="entr" presetSubtype="8" fill="hold" grpId="0" nodeType="afterEffect">
                                  <p:stCondLst>
                                    <p:cond delay="0"/>
                                  </p:stCondLst>
                                  <p:childTnLst>
                                    <p:set>
                                      <p:cBhvr>
                                        <p:cTn id="112" dur="1" fill="hold">
                                          <p:stCondLst>
                                            <p:cond delay="0"/>
                                          </p:stCondLst>
                                        </p:cTn>
                                        <p:tgtEl>
                                          <p:spTgt spid="39"/>
                                        </p:tgtEl>
                                        <p:attrNameLst>
                                          <p:attrName>style.visibility</p:attrName>
                                        </p:attrNameLst>
                                      </p:cBhvr>
                                      <p:to>
                                        <p:strVal val="visible"/>
                                      </p:to>
                                    </p:set>
                                    <p:animEffect transition="in" filter="wipe(left)">
                                      <p:cBhvr>
                                        <p:cTn id="113" dur="500"/>
                                        <p:tgtEl>
                                          <p:spTgt spid="39"/>
                                        </p:tgtEl>
                                      </p:cBhvr>
                                    </p:animEffect>
                                  </p:childTnLst>
                                </p:cTn>
                              </p:par>
                            </p:childTnLst>
                          </p:cTn>
                        </p:par>
                        <p:par>
                          <p:cTn id="114" fill="hold">
                            <p:stCondLst>
                              <p:cond delay="9000"/>
                            </p:stCondLst>
                            <p:childTnLst>
                              <p:par>
                                <p:cTn id="115" presetID="2" presetClass="entr" presetSubtype="4" fill="hold" grpId="0" nodeType="afterEffect">
                                  <p:stCondLst>
                                    <p:cond delay="0"/>
                                  </p:stCondLst>
                                  <p:childTnLst>
                                    <p:set>
                                      <p:cBhvr>
                                        <p:cTn id="116" dur="1" fill="hold">
                                          <p:stCondLst>
                                            <p:cond delay="0"/>
                                          </p:stCondLst>
                                        </p:cTn>
                                        <p:tgtEl>
                                          <p:spTgt spid="7"/>
                                        </p:tgtEl>
                                        <p:attrNameLst>
                                          <p:attrName>style.visibility</p:attrName>
                                        </p:attrNameLst>
                                      </p:cBhvr>
                                      <p:to>
                                        <p:strVal val="visible"/>
                                      </p:to>
                                    </p:set>
                                    <p:anim calcmode="lin" valueType="num">
                                      <p:cBhvr additive="base">
                                        <p:cTn id="117" dur="250" fill="hold"/>
                                        <p:tgtEl>
                                          <p:spTgt spid="7"/>
                                        </p:tgtEl>
                                        <p:attrNameLst>
                                          <p:attrName>ppt_x</p:attrName>
                                        </p:attrNameLst>
                                      </p:cBhvr>
                                      <p:tavLst>
                                        <p:tav tm="0">
                                          <p:val>
                                            <p:strVal val="#ppt_x"/>
                                          </p:val>
                                        </p:tav>
                                        <p:tav tm="100000">
                                          <p:val>
                                            <p:strVal val="#ppt_x"/>
                                          </p:val>
                                        </p:tav>
                                      </p:tavLst>
                                    </p:anim>
                                    <p:anim calcmode="lin" valueType="num">
                                      <p:cBhvr additive="base">
                                        <p:cTn id="118" dur="250" fill="hold"/>
                                        <p:tgtEl>
                                          <p:spTgt spid="7"/>
                                        </p:tgtEl>
                                        <p:attrNameLst>
                                          <p:attrName>ppt_y</p:attrName>
                                        </p:attrNameLst>
                                      </p:cBhvr>
                                      <p:tavLst>
                                        <p:tav tm="0">
                                          <p:val>
                                            <p:strVal val="1+#ppt_h/2"/>
                                          </p:val>
                                        </p:tav>
                                        <p:tav tm="100000">
                                          <p:val>
                                            <p:strVal val="#ppt_y"/>
                                          </p:val>
                                        </p:tav>
                                      </p:tavLst>
                                    </p:anim>
                                  </p:childTnLst>
                                </p:cTn>
                              </p:par>
                            </p:childTnLst>
                          </p:cTn>
                        </p:par>
                        <p:par>
                          <p:cTn id="119" fill="hold">
                            <p:stCondLst>
                              <p:cond delay="9500"/>
                            </p:stCondLst>
                            <p:childTnLst>
                              <p:par>
                                <p:cTn id="120" presetID="12" presetClass="entr" presetSubtype="8" fill="hold" nodeType="afterEffect">
                                  <p:stCondLst>
                                    <p:cond delay="0"/>
                                  </p:stCondLst>
                                  <p:childTnLst>
                                    <p:set>
                                      <p:cBhvr>
                                        <p:cTn id="121" dur="1" fill="hold">
                                          <p:stCondLst>
                                            <p:cond delay="0"/>
                                          </p:stCondLst>
                                        </p:cTn>
                                        <p:tgtEl>
                                          <p:spTgt spid="24"/>
                                        </p:tgtEl>
                                        <p:attrNameLst>
                                          <p:attrName>style.visibility</p:attrName>
                                        </p:attrNameLst>
                                      </p:cBhvr>
                                      <p:to>
                                        <p:strVal val="visible"/>
                                      </p:to>
                                    </p:set>
                                    <p:anim calcmode="lin" valueType="num">
                                      <p:cBhvr additive="base">
                                        <p:cTn id="122" dur="500"/>
                                        <p:tgtEl>
                                          <p:spTgt spid="24"/>
                                        </p:tgtEl>
                                        <p:attrNameLst>
                                          <p:attrName>ppt_x</p:attrName>
                                        </p:attrNameLst>
                                      </p:cBhvr>
                                      <p:tavLst>
                                        <p:tav tm="0">
                                          <p:val>
                                            <p:strVal val="#ppt_x-#ppt_w*1.125000"/>
                                          </p:val>
                                        </p:tav>
                                        <p:tav tm="100000">
                                          <p:val>
                                            <p:strVal val="#ppt_x"/>
                                          </p:val>
                                        </p:tav>
                                      </p:tavLst>
                                    </p:anim>
                                    <p:animEffect transition="in" filter="wipe(right)">
                                      <p:cBhvr>
                                        <p:cTn id="123" dur="500"/>
                                        <p:tgtEl>
                                          <p:spTgt spid="24"/>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44"/>
                                        </p:tgtEl>
                                        <p:attrNameLst>
                                          <p:attrName>style.visibility</p:attrName>
                                        </p:attrNameLst>
                                      </p:cBhvr>
                                      <p:to>
                                        <p:strVal val="visible"/>
                                      </p:to>
                                    </p:set>
                                    <p:anim calcmode="lin" valueType="num">
                                      <p:cBhvr>
                                        <p:cTn id="126" dur="500" fill="hold"/>
                                        <p:tgtEl>
                                          <p:spTgt spid="44"/>
                                        </p:tgtEl>
                                        <p:attrNameLst>
                                          <p:attrName>ppt_w</p:attrName>
                                        </p:attrNameLst>
                                      </p:cBhvr>
                                      <p:tavLst>
                                        <p:tav tm="0">
                                          <p:val>
                                            <p:fltVal val="0"/>
                                          </p:val>
                                        </p:tav>
                                        <p:tav tm="100000">
                                          <p:val>
                                            <p:strVal val="#ppt_w"/>
                                          </p:val>
                                        </p:tav>
                                      </p:tavLst>
                                    </p:anim>
                                    <p:anim calcmode="lin" valueType="num">
                                      <p:cBhvr>
                                        <p:cTn id="127" dur="500" fill="hold"/>
                                        <p:tgtEl>
                                          <p:spTgt spid="44"/>
                                        </p:tgtEl>
                                        <p:attrNameLst>
                                          <p:attrName>ppt_h</p:attrName>
                                        </p:attrNameLst>
                                      </p:cBhvr>
                                      <p:tavLst>
                                        <p:tav tm="0">
                                          <p:val>
                                            <p:fltVal val="0"/>
                                          </p:val>
                                        </p:tav>
                                        <p:tav tm="100000">
                                          <p:val>
                                            <p:strVal val="#ppt_h"/>
                                          </p:val>
                                        </p:tav>
                                      </p:tavLst>
                                    </p:anim>
                                    <p:animEffect transition="in" filter="fade">
                                      <p:cBhvr>
                                        <p:cTn id="128" dur="500"/>
                                        <p:tgtEl>
                                          <p:spTgt spid="44"/>
                                        </p:tgtEl>
                                      </p:cBhvr>
                                    </p:animEffect>
                                  </p:childTnLst>
                                </p:cTn>
                              </p:par>
                            </p:childTnLst>
                          </p:cTn>
                        </p:par>
                        <p:par>
                          <p:cTn id="129" fill="hold">
                            <p:stCondLst>
                              <p:cond delay="10000"/>
                            </p:stCondLst>
                            <p:childTnLst>
                              <p:par>
                                <p:cTn id="130" presetID="22" presetClass="entr" presetSubtype="8" fill="hold" grpId="0" nodeType="afterEffect">
                                  <p:stCondLst>
                                    <p:cond delay="0"/>
                                  </p:stCondLst>
                                  <p:childTnLst>
                                    <p:set>
                                      <p:cBhvr>
                                        <p:cTn id="131" dur="1" fill="hold">
                                          <p:stCondLst>
                                            <p:cond delay="0"/>
                                          </p:stCondLst>
                                        </p:cTn>
                                        <p:tgtEl>
                                          <p:spTgt spid="28"/>
                                        </p:tgtEl>
                                        <p:attrNameLst>
                                          <p:attrName>style.visibility</p:attrName>
                                        </p:attrNameLst>
                                      </p:cBhvr>
                                      <p:to>
                                        <p:strVal val="visible"/>
                                      </p:to>
                                    </p:set>
                                    <p:animEffect transition="in" filter="wipe(left)">
                                      <p:cBhvr>
                                        <p:cTn id="132" dur="500"/>
                                        <p:tgtEl>
                                          <p:spTgt spid="28"/>
                                        </p:tgtEl>
                                      </p:cBhvr>
                                    </p:animEffect>
                                  </p:childTnLst>
                                </p:cTn>
                              </p:par>
                            </p:childTnLst>
                          </p:cTn>
                        </p:par>
                        <p:par>
                          <p:cTn id="133" fill="hold">
                            <p:stCondLst>
                              <p:cond delay="10500"/>
                            </p:stCondLst>
                            <p:childTnLst>
                              <p:par>
                                <p:cTn id="134" presetID="22" presetClass="entr" presetSubtype="8" fill="hold" grpId="0" nodeType="afterEffect">
                                  <p:stCondLst>
                                    <p:cond delay="0"/>
                                  </p:stCondLst>
                                  <p:childTnLst>
                                    <p:set>
                                      <p:cBhvr>
                                        <p:cTn id="135" dur="1" fill="hold">
                                          <p:stCondLst>
                                            <p:cond delay="0"/>
                                          </p:stCondLst>
                                        </p:cTn>
                                        <p:tgtEl>
                                          <p:spTgt spid="27"/>
                                        </p:tgtEl>
                                        <p:attrNameLst>
                                          <p:attrName>style.visibility</p:attrName>
                                        </p:attrNameLst>
                                      </p:cBhvr>
                                      <p:to>
                                        <p:strVal val="visible"/>
                                      </p:to>
                                    </p:set>
                                    <p:animEffect transition="in" filter="wipe(left)">
                                      <p:cBhvr>
                                        <p:cTn id="1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P spid="9" grpId="0" animBg="1"/>
      <p:bldP spid="10" grpId="0" animBg="1"/>
      <p:bldP spid="11" grpId="0" animBg="1"/>
      <p:bldP spid="15" grpId="0"/>
      <p:bldP spid="16" grpId="0"/>
      <p:bldP spid="21" grpId="0"/>
      <p:bldP spid="22" grpId="0"/>
      <p:bldP spid="27" grpId="0"/>
      <p:bldP spid="28" grpId="0"/>
      <p:bldP spid="33" grpId="0"/>
      <p:bldP spid="34" grpId="0"/>
      <p:bldP spid="39" grpId="0"/>
      <p:bldP spid="40" grpId="0"/>
      <p:bldP spid="42" grpId="0" animBg="1"/>
      <p:bldP spid="43" grpId="0" animBg="1"/>
      <p:bldP spid="44" grpId="0" animBg="1"/>
      <p:bldP spid="45" grpId="0" animBg="1"/>
      <p:bldP spid="4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sp>
        <p:nvSpPr>
          <p:cNvPr id="4" name="TextBox 3"/>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cxnSp>
        <p:nvCxnSpPr>
          <p:cNvPr id="5" name="直接连接符 4"/>
          <p:cNvCxnSpPr/>
          <p:nvPr/>
        </p:nvCxnSpPr>
        <p:spPr>
          <a:xfrm>
            <a:off x="-100511" y="5942504"/>
            <a:ext cx="12594573"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sp>
        <p:nvSpPr>
          <p:cNvPr id="6" name="椭圆 5"/>
          <p:cNvSpPr/>
          <p:nvPr/>
        </p:nvSpPr>
        <p:spPr>
          <a:xfrm>
            <a:off x="2427772" y="5757492"/>
            <a:ext cx="313627" cy="313698"/>
          </a:xfrm>
          <a:prstGeom prst="ellipse">
            <a:avLst/>
          </a:prstGeom>
          <a:solidFill>
            <a:schemeClr val="bg1"/>
          </a:solidFill>
          <a:ln w="38100">
            <a:solidFill>
              <a:srgbClr val="004D86"/>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a:endParaRPr lang="zh-CN" altLang="en-US">
              <a:latin typeface="微软雅黑" panose="020B0503020204020204" charset="-122"/>
              <a:ea typeface="微软雅黑" panose="020B0503020204020204" charset="-122"/>
            </a:endParaRPr>
          </a:p>
        </p:txBody>
      </p:sp>
      <p:grpSp>
        <p:nvGrpSpPr>
          <p:cNvPr id="7" name="组合 6"/>
          <p:cNvGrpSpPr/>
          <p:nvPr/>
        </p:nvGrpSpPr>
        <p:grpSpPr>
          <a:xfrm>
            <a:off x="1668314" y="1847048"/>
            <a:ext cx="1777223" cy="3721114"/>
            <a:chOff x="1115616" y="1077584"/>
            <a:chExt cx="1224136" cy="2562492"/>
          </a:xfrm>
        </p:grpSpPr>
        <p:sp>
          <p:nvSpPr>
            <p:cNvPr id="8" name="任意多边形 7"/>
            <p:cNvSpPr/>
            <p:nvPr/>
          </p:nvSpPr>
          <p:spPr>
            <a:xfrm flipV="1">
              <a:off x="1115616" y="1077584"/>
              <a:ext cx="1224136" cy="2562492"/>
            </a:xfrm>
            <a:custGeom>
              <a:avLst/>
              <a:gdLst>
                <a:gd name="connsiteX0" fmla="*/ 213563 w 1224136"/>
                <a:gd name="connsiteY0" fmla="*/ 2562492 h 2562492"/>
                <a:gd name="connsiteX1" fmla="*/ 1010573 w 1224136"/>
                <a:gd name="connsiteY1" fmla="*/ 2562492 h 2562492"/>
                <a:gd name="connsiteX2" fmla="*/ 1224136 w 1224136"/>
                <a:gd name="connsiteY2" fmla="*/ 2348929 h 2562492"/>
                <a:gd name="connsiteX3" fmla="*/ 1224136 w 1224136"/>
                <a:gd name="connsiteY3" fmla="*/ 399791 h 2562492"/>
                <a:gd name="connsiteX4" fmla="*/ 1010573 w 1224136"/>
                <a:gd name="connsiteY4" fmla="*/ 186228 h 2562492"/>
                <a:gd name="connsiteX5" fmla="*/ 720080 w 1224136"/>
                <a:gd name="connsiteY5" fmla="*/ 186228 h 2562492"/>
                <a:gd name="connsiteX6" fmla="*/ 612068 w 1224136"/>
                <a:gd name="connsiteY6" fmla="*/ 0 h 2562492"/>
                <a:gd name="connsiteX7" fmla="*/ 504056 w 1224136"/>
                <a:gd name="connsiteY7" fmla="*/ 186228 h 2562492"/>
                <a:gd name="connsiteX8" fmla="*/ 213563 w 1224136"/>
                <a:gd name="connsiteY8" fmla="*/ 186228 h 2562492"/>
                <a:gd name="connsiteX9" fmla="*/ 0 w 1224136"/>
                <a:gd name="connsiteY9" fmla="*/ 399791 h 2562492"/>
                <a:gd name="connsiteX10" fmla="*/ 0 w 1224136"/>
                <a:gd name="connsiteY10" fmla="*/ 2348929 h 2562492"/>
                <a:gd name="connsiteX11" fmla="*/ 213563 w 1224136"/>
                <a:gd name="connsiteY11" fmla="*/ 2562492 h 25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4136" h="2562492">
                  <a:moveTo>
                    <a:pt x="213563" y="2562492"/>
                  </a:moveTo>
                  <a:lnTo>
                    <a:pt x="1010573" y="2562492"/>
                  </a:lnTo>
                  <a:cubicBezTo>
                    <a:pt x="1128521" y="2562492"/>
                    <a:pt x="1224136" y="2466877"/>
                    <a:pt x="1224136" y="2348929"/>
                  </a:cubicBezTo>
                  <a:lnTo>
                    <a:pt x="1224136" y="399791"/>
                  </a:lnTo>
                  <a:cubicBezTo>
                    <a:pt x="1224136" y="281843"/>
                    <a:pt x="1128521" y="186228"/>
                    <a:pt x="1010573" y="186228"/>
                  </a:cubicBezTo>
                  <a:lnTo>
                    <a:pt x="720080" y="186228"/>
                  </a:lnTo>
                  <a:lnTo>
                    <a:pt x="612068" y="0"/>
                  </a:lnTo>
                  <a:lnTo>
                    <a:pt x="504056" y="186228"/>
                  </a:lnTo>
                  <a:lnTo>
                    <a:pt x="213563" y="186228"/>
                  </a:lnTo>
                  <a:cubicBezTo>
                    <a:pt x="95615" y="186228"/>
                    <a:pt x="0" y="281843"/>
                    <a:pt x="0" y="399791"/>
                  </a:cubicBezTo>
                  <a:lnTo>
                    <a:pt x="0" y="2348929"/>
                  </a:lnTo>
                  <a:cubicBezTo>
                    <a:pt x="0" y="2466877"/>
                    <a:pt x="95615" y="2562492"/>
                    <a:pt x="213563" y="2562492"/>
                  </a:cubicBezTo>
                  <a:close/>
                </a:path>
              </a:pathLst>
            </a:custGeom>
            <a:solidFill>
              <a:schemeClr val="bg1"/>
            </a:solidFill>
            <a:ln w="6350">
              <a:gradFill>
                <a:gsLst>
                  <a:gs pos="0">
                    <a:schemeClr val="bg1">
                      <a:lumMod val="85000"/>
                    </a:schemeClr>
                  </a:gs>
                  <a:gs pos="100000">
                    <a:schemeClr val="bg1"/>
                  </a:gs>
                </a:gsLst>
                <a:lin ang="1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9" name="圆角矩形 8"/>
            <p:cNvSpPr/>
            <p:nvPr/>
          </p:nvSpPr>
          <p:spPr>
            <a:xfrm>
              <a:off x="1259632" y="1216298"/>
              <a:ext cx="936104" cy="2088232"/>
            </a:xfrm>
            <a:prstGeom prst="roundRect">
              <a:avLst>
                <a:gd name="adj" fmla="val 14632"/>
              </a:avLst>
            </a:prstGeom>
            <a:solidFill>
              <a:schemeClr val="tx1">
                <a:lumMod val="50000"/>
                <a:lumOff val="50000"/>
              </a:schemeClr>
            </a:solidFill>
            <a:ln>
              <a:noFill/>
            </a:ln>
            <a:effectLst>
              <a:innerShdw blurRad="63500" dist="50800" dir="18900000">
                <a:prstClr val="black">
                  <a:alpha val="3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0" name="矩形 9"/>
            <p:cNvSpPr/>
            <p:nvPr/>
          </p:nvSpPr>
          <p:spPr>
            <a:xfrm>
              <a:off x="1257002" y="1851670"/>
              <a:ext cx="938733" cy="360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dirty="0">
                  <a:solidFill>
                    <a:schemeClr val="accent3">
                      <a:lumMod val="50000"/>
                    </a:schemeClr>
                  </a:solidFill>
                  <a:latin typeface="微软雅黑" panose="020B0503020204020204" charset="-122"/>
                  <a:ea typeface="微软雅黑" panose="020B0503020204020204" charset="-122"/>
                </a:rPr>
                <a:t>项目一</a:t>
              </a:r>
              <a:endParaRPr lang="zh-CN" altLang="en-US" sz="1900" dirty="0">
                <a:solidFill>
                  <a:schemeClr val="accent3">
                    <a:lumMod val="50000"/>
                  </a:schemeClr>
                </a:solidFill>
                <a:latin typeface="微软雅黑" panose="020B0503020204020204" charset="-122"/>
                <a:ea typeface="微软雅黑" panose="020B0503020204020204" charset="-122"/>
              </a:endParaRPr>
            </a:p>
          </p:txBody>
        </p:sp>
        <p:sp>
          <p:nvSpPr>
            <p:cNvPr id="11" name="文本框 16"/>
            <p:cNvSpPr txBox="1"/>
            <p:nvPr/>
          </p:nvSpPr>
          <p:spPr>
            <a:xfrm>
              <a:off x="1368152" y="1253361"/>
              <a:ext cx="683569" cy="445087"/>
            </a:xfrm>
            <a:prstGeom prst="rect">
              <a:avLst/>
            </a:prstGeom>
            <a:noFill/>
          </p:spPr>
          <p:txBody>
            <a:bodyPr wrap="square" rtlCol="0">
              <a:spAutoFit/>
            </a:bodyPr>
            <a:lstStyle/>
            <a:p>
              <a:pPr algn="ctr"/>
              <a:r>
                <a:rPr lang="zh-CN" altLang="en-US" dirty="0">
                  <a:solidFill>
                    <a:schemeClr val="bg1"/>
                  </a:solidFill>
                  <a:latin typeface="微软雅黑" panose="020B0503020204020204" charset="-122"/>
                  <a:ea typeface="微软雅黑" panose="020B0503020204020204" charset="-122"/>
                </a:rPr>
                <a:t>添加标题</a:t>
              </a:r>
              <a:endParaRPr lang="zh-CN" altLang="en-US" dirty="0">
                <a:solidFill>
                  <a:schemeClr val="bg1"/>
                </a:solidFill>
                <a:latin typeface="微软雅黑" panose="020B0503020204020204" charset="-122"/>
                <a:ea typeface="微软雅黑" panose="020B0503020204020204" charset="-122"/>
              </a:endParaRPr>
            </a:p>
          </p:txBody>
        </p:sp>
        <p:sp>
          <p:nvSpPr>
            <p:cNvPr id="12" name="文本框 17"/>
            <p:cNvSpPr txBox="1"/>
            <p:nvPr/>
          </p:nvSpPr>
          <p:spPr>
            <a:xfrm>
              <a:off x="1257000" y="2214035"/>
              <a:ext cx="938732" cy="1102034"/>
            </a:xfrm>
            <a:prstGeom prst="rect">
              <a:avLst/>
            </a:prstGeom>
            <a:noFill/>
          </p:spPr>
          <p:txBody>
            <a:bodyPr wrap="square" rtlCol="0">
              <a:spAutoFit/>
            </a:bodyPr>
            <a:lstStyle/>
            <a:p>
              <a:pPr>
                <a:lnSpc>
                  <a:spcPct val="150000"/>
                </a:lnSpc>
              </a:pPr>
              <a:r>
                <a:rPr lang="zh-CN" altLang="en-US" sz="1600" dirty="0">
                  <a:solidFill>
                    <a:schemeClr val="bg1"/>
                  </a:solidFill>
                  <a:latin typeface="微软雅黑" panose="020B0503020204020204" charset="-122"/>
                  <a:ea typeface="微软雅黑" panose="020B0503020204020204" charset="-122"/>
                </a:rPr>
                <a:t>单击此处添加文本，单击此处添加文本</a:t>
              </a:r>
              <a:endParaRPr lang="zh-CN" altLang="en-US" sz="1600" dirty="0">
                <a:solidFill>
                  <a:schemeClr val="bg1"/>
                </a:solidFill>
                <a:latin typeface="微软雅黑" panose="020B0503020204020204" charset="-122"/>
                <a:ea typeface="微软雅黑" panose="020B0503020204020204" charset="-122"/>
              </a:endParaRPr>
            </a:p>
          </p:txBody>
        </p:sp>
      </p:grpSp>
      <p:sp>
        <p:nvSpPr>
          <p:cNvPr id="13" name="椭圆 12"/>
          <p:cNvSpPr/>
          <p:nvPr/>
        </p:nvSpPr>
        <p:spPr>
          <a:xfrm>
            <a:off x="4771794" y="5757492"/>
            <a:ext cx="313627" cy="313698"/>
          </a:xfrm>
          <a:prstGeom prst="ellipse">
            <a:avLst/>
          </a:prstGeom>
          <a:solidFill>
            <a:schemeClr val="bg1"/>
          </a:solidFill>
          <a:ln w="38100">
            <a:solidFill>
              <a:srgbClr val="004D86"/>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a:endParaRPr lang="zh-CN" altLang="en-US">
              <a:latin typeface="微软雅黑" panose="020B0503020204020204" charset="-122"/>
              <a:ea typeface="微软雅黑" panose="020B0503020204020204" charset="-122"/>
            </a:endParaRPr>
          </a:p>
        </p:txBody>
      </p:sp>
      <p:grpSp>
        <p:nvGrpSpPr>
          <p:cNvPr id="14" name="组合 13"/>
          <p:cNvGrpSpPr/>
          <p:nvPr/>
        </p:nvGrpSpPr>
        <p:grpSpPr>
          <a:xfrm>
            <a:off x="4012339" y="1847048"/>
            <a:ext cx="1777223" cy="3721114"/>
            <a:chOff x="1115616" y="1077584"/>
            <a:chExt cx="1224136" cy="2562492"/>
          </a:xfrm>
        </p:grpSpPr>
        <p:sp>
          <p:nvSpPr>
            <p:cNvPr id="15" name="任意多边形 14"/>
            <p:cNvSpPr/>
            <p:nvPr/>
          </p:nvSpPr>
          <p:spPr>
            <a:xfrm flipV="1">
              <a:off x="1115616" y="1077584"/>
              <a:ext cx="1224136" cy="2562492"/>
            </a:xfrm>
            <a:custGeom>
              <a:avLst/>
              <a:gdLst>
                <a:gd name="connsiteX0" fmla="*/ 213563 w 1224136"/>
                <a:gd name="connsiteY0" fmla="*/ 2562492 h 2562492"/>
                <a:gd name="connsiteX1" fmla="*/ 1010573 w 1224136"/>
                <a:gd name="connsiteY1" fmla="*/ 2562492 h 2562492"/>
                <a:gd name="connsiteX2" fmla="*/ 1224136 w 1224136"/>
                <a:gd name="connsiteY2" fmla="*/ 2348929 h 2562492"/>
                <a:gd name="connsiteX3" fmla="*/ 1224136 w 1224136"/>
                <a:gd name="connsiteY3" fmla="*/ 399791 h 2562492"/>
                <a:gd name="connsiteX4" fmla="*/ 1010573 w 1224136"/>
                <a:gd name="connsiteY4" fmla="*/ 186228 h 2562492"/>
                <a:gd name="connsiteX5" fmla="*/ 720080 w 1224136"/>
                <a:gd name="connsiteY5" fmla="*/ 186228 h 2562492"/>
                <a:gd name="connsiteX6" fmla="*/ 612068 w 1224136"/>
                <a:gd name="connsiteY6" fmla="*/ 0 h 2562492"/>
                <a:gd name="connsiteX7" fmla="*/ 504056 w 1224136"/>
                <a:gd name="connsiteY7" fmla="*/ 186228 h 2562492"/>
                <a:gd name="connsiteX8" fmla="*/ 213563 w 1224136"/>
                <a:gd name="connsiteY8" fmla="*/ 186228 h 2562492"/>
                <a:gd name="connsiteX9" fmla="*/ 0 w 1224136"/>
                <a:gd name="connsiteY9" fmla="*/ 399791 h 2562492"/>
                <a:gd name="connsiteX10" fmla="*/ 0 w 1224136"/>
                <a:gd name="connsiteY10" fmla="*/ 2348929 h 2562492"/>
                <a:gd name="connsiteX11" fmla="*/ 213563 w 1224136"/>
                <a:gd name="connsiteY11" fmla="*/ 2562492 h 25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4136" h="2562492">
                  <a:moveTo>
                    <a:pt x="213563" y="2562492"/>
                  </a:moveTo>
                  <a:lnTo>
                    <a:pt x="1010573" y="2562492"/>
                  </a:lnTo>
                  <a:cubicBezTo>
                    <a:pt x="1128521" y="2562492"/>
                    <a:pt x="1224136" y="2466877"/>
                    <a:pt x="1224136" y="2348929"/>
                  </a:cubicBezTo>
                  <a:lnTo>
                    <a:pt x="1224136" y="399791"/>
                  </a:lnTo>
                  <a:cubicBezTo>
                    <a:pt x="1224136" y="281843"/>
                    <a:pt x="1128521" y="186228"/>
                    <a:pt x="1010573" y="186228"/>
                  </a:cubicBezTo>
                  <a:lnTo>
                    <a:pt x="720080" y="186228"/>
                  </a:lnTo>
                  <a:lnTo>
                    <a:pt x="612068" y="0"/>
                  </a:lnTo>
                  <a:lnTo>
                    <a:pt x="504056" y="186228"/>
                  </a:lnTo>
                  <a:lnTo>
                    <a:pt x="213563" y="186228"/>
                  </a:lnTo>
                  <a:cubicBezTo>
                    <a:pt x="95615" y="186228"/>
                    <a:pt x="0" y="281843"/>
                    <a:pt x="0" y="399791"/>
                  </a:cubicBezTo>
                  <a:lnTo>
                    <a:pt x="0" y="2348929"/>
                  </a:lnTo>
                  <a:cubicBezTo>
                    <a:pt x="0" y="2466877"/>
                    <a:pt x="95615" y="2562492"/>
                    <a:pt x="213563" y="2562492"/>
                  </a:cubicBezTo>
                  <a:close/>
                </a:path>
              </a:pathLst>
            </a:custGeom>
            <a:solidFill>
              <a:schemeClr val="bg1"/>
            </a:solidFill>
            <a:ln w="6350">
              <a:gradFill>
                <a:gsLst>
                  <a:gs pos="0">
                    <a:schemeClr val="bg1">
                      <a:lumMod val="85000"/>
                    </a:schemeClr>
                  </a:gs>
                  <a:gs pos="100000">
                    <a:schemeClr val="bg1"/>
                  </a:gs>
                </a:gsLst>
                <a:lin ang="1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6" name="圆角矩形 15"/>
            <p:cNvSpPr/>
            <p:nvPr/>
          </p:nvSpPr>
          <p:spPr>
            <a:xfrm>
              <a:off x="1259632" y="1216298"/>
              <a:ext cx="936104" cy="2088232"/>
            </a:xfrm>
            <a:prstGeom prst="roundRect">
              <a:avLst>
                <a:gd name="adj" fmla="val 14632"/>
              </a:avLst>
            </a:prstGeom>
            <a:solidFill>
              <a:schemeClr val="accent2"/>
            </a:solidFill>
            <a:ln>
              <a:noFill/>
            </a:ln>
            <a:effectLst>
              <a:innerShdw blurRad="63500" dist="50800" dir="18900000">
                <a:prstClr val="black">
                  <a:alpha val="3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7" name="矩形 16"/>
            <p:cNvSpPr/>
            <p:nvPr/>
          </p:nvSpPr>
          <p:spPr>
            <a:xfrm>
              <a:off x="1257002" y="1851670"/>
              <a:ext cx="938733" cy="360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dirty="0">
                  <a:solidFill>
                    <a:srgbClr val="202A36"/>
                  </a:solidFill>
                  <a:latin typeface="微软雅黑" panose="020B0503020204020204" charset="-122"/>
                  <a:ea typeface="微软雅黑" panose="020B0503020204020204" charset="-122"/>
                </a:rPr>
                <a:t>项目二</a:t>
              </a:r>
              <a:endParaRPr lang="zh-CN" altLang="en-US" sz="1900" dirty="0">
                <a:solidFill>
                  <a:srgbClr val="202A36"/>
                </a:solidFill>
                <a:latin typeface="微软雅黑" panose="020B0503020204020204" charset="-122"/>
                <a:ea typeface="微软雅黑" panose="020B0503020204020204" charset="-122"/>
              </a:endParaRPr>
            </a:p>
          </p:txBody>
        </p:sp>
        <p:sp>
          <p:nvSpPr>
            <p:cNvPr id="18" name="文本框 24"/>
            <p:cNvSpPr txBox="1"/>
            <p:nvPr/>
          </p:nvSpPr>
          <p:spPr>
            <a:xfrm>
              <a:off x="1368152" y="1253361"/>
              <a:ext cx="683569" cy="445087"/>
            </a:xfrm>
            <a:prstGeom prst="rect">
              <a:avLst/>
            </a:prstGeom>
            <a:noFill/>
          </p:spPr>
          <p:txBody>
            <a:bodyPr wrap="square" rtlCol="0">
              <a:spAutoFit/>
            </a:bodyPr>
            <a:lstStyle/>
            <a:p>
              <a:pPr algn="ctr"/>
              <a:r>
                <a:rPr lang="zh-CN" altLang="en-US" dirty="0">
                  <a:solidFill>
                    <a:schemeClr val="bg1"/>
                  </a:solidFill>
                  <a:latin typeface="微软雅黑" panose="020B0503020204020204" charset="-122"/>
                  <a:ea typeface="微软雅黑" panose="020B0503020204020204" charset="-122"/>
                </a:rPr>
                <a:t>添加标题</a:t>
              </a:r>
              <a:endParaRPr lang="zh-CN" altLang="en-US" dirty="0">
                <a:solidFill>
                  <a:schemeClr val="bg1"/>
                </a:solidFill>
                <a:latin typeface="微软雅黑" panose="020B0503020204020204" charset="-122"/>
                <a:ea typeface="微软雅黑" panose="020B0503020204020204" charset="-122"/>
              </a:endParaRPr>
            </a:p>
          </p:txBody>
        </p:sp>
        <p:sp>
          <p:nvSpPr>
            <p:cNvPr id="19" name="文本框 25"/>
            <p:cNvSpPr txBox="1"/>
            <p:nvPr/>
          </p:nvSpPr>
          <p:spPr>
            <a:xfrm>
              <a:off x="1257000" y="2214035"/>
              <a:ext cx="938732" cy="1102034"/>
            </a:xfrm>
            <a:prstGeom prst="rect">
              <a:avLst/>
            </a:prstGeom>
            <a:noFill/>
          </p:spPr>
          <p:txBody>
            <a:bodyPr wrap="square" rtlCol="0">
              <a:spAutoFit/>
            </a:bodyPr>
            <a:lstStyle/>
            <a:p>
              <a:pPr>
                <a:lnSpc>
                  <a:spcPct val="150000"/>
                </a:lnSpc>
              </a:pPr>
              <a:r>
                <a:rPr lang="zh-CN" altLang="en-US" sz="1600" dirty="0">
                  <a:solidFill>
                    <a:schemeClr val="bg1"/>
                  </a:solidFill>
                  <a:latin typeface="微软雅黑" panose="020B0503020204020204" charset="-122"/>
                  <a:ea typeface="微软雅黑" panose="020B0503020204020204" charset="-122"/>
                </a:rPr>
                <a:t>单击此处添加文本，单击此处添加文本</a:t>
              </a:r>
              <a:endParaRPr lang="zh-CN" altLang="en-US" sz="1600" dirty="0">
                <a:solidFill>
                  <a:schemeClr val="bg1"/>
                </a:solidFill>
                <a:latin typeface="微软雅黑" panose="020B0503020204020204" charset="-122"/>
                <a:ea typeface="微软雅黑" panose="020B0503020204020204" charset="-122"/>
              </a:endParaRPr>
            </a:p>
          </p:txBody>
        </p:sp>
      </p:grpSp>
      <p:sp>
        <p:nvSpPr>
          <p:cNvPr id="20" name="椭圆 19"/>
          <p:cNvSpPr/>
          <p:nvPr/>
        </p:nvSpPr>
        <p:spPr>
          <a:xfrm>
            <a:off x="7115821" y="5757492"/>
            <a:ext cx="313627" cy="313698"/>
          </a:xfrm>
          <a:prstGeom prst="ellipse">
            <a:avLst/>
          </a:prstGeom>
          <a:solidFill>
            <a:schemeClr val="bg1"/>
          </a:solidFill>
          <a:ln w="38100">
            <a:solidFill>
              <a:srgbClr val="004D86"/>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a:endParaRPr lang="zh-CN" altLang="en-US">
              <a:latin typeface="微软雅黑" panose="020B0503020204020204" charset="-122"/>
              <a:ea typeface="微软雅黑" panose="020B0503020204020204" charset="-122"/>
            </a:endParaRPr>
          </a:p>
        </p:txBody>
      </p:sp>
      <p:grpSp>
        <p:nvGrpSpPr>
          <p:cNvPr id="21" name="组合 20"/>
          <p:cNvGrpSpPr/>
          <p:nvPr/>
        </p:nvGrpSpPr>
        <p:grpSpPr>
          <a:xfrm>
            <a:off x="6356366" y="1847048"/>
            <a:ext cx="1777223" cy="3721114"/>
            <a:chOff x="1115616" y="1077584"/>
            <a:chExt cx="1224136" cy="2562492"/>
          </a:xfrm>
        </p:grpSpPr>
        <p:sp>
          <p:nvSpPr>
            <p:cNvPr id="22" name="任意多边形 21"/>
            <p:cNvSpPr/>
            <p:nvPr/>
          </p:nvSpPr>
          <p:spPr>
            <a:xfrm flipV="1">
              <a:off x="1115616" y="1077584"/>
              <a:ext cx="1224136" cy="2562492"/>
            </a:xfrm>
            <a:custGeom>
              <a:avLst/>
              <a:gdLst>
                <a:gd name="connsiteX0" fmla="*/ 213563 w 1224136"/>
                <a:gd name="connsiteY0" fmla="*/ 2562492 h 2562492"/>
                <a:gd name="connsiteX1" fmla="*/ 1010573 w 1224136"/>
                <a:gd name="connsiteY1" fmla="*/ 2562492 h 2562492"/>
                <a:gd name="connsiteX2" fmla="*/ 1224136 w 1224136"/>
                <a:gd name="connsiteY2" fmla="*/ 2348929 h 2562492"/>
                <a:gd name="connsiteX3" fmla="*/ 1224136 w 1224136"/>
                <a:gd name="connsiteY3" fmla="*/ 399791 h 2562492"/>
                <a:gd name="connsiteX4" fmla="*/ 1010573 w 1224136"/>
                <a:gd name="connsiteY4" fmla="*/ 186228 h 2562492"/>
                <a:gd name="connsiteX5" fmla="*/ 720080 w 1224136"/>
                <a:gd name="connsiteY5" fmla="*/ 186228 h 2562492"/>
                <a:gd name="connsiteX6" fmla="*/ 612068 w 1224136"/>
                <a:gd name="connsiteY6" fmla="*/ 0 h 2562492"/>
                <a:gd name="connsiteX7" fmla="*/ 504056 w 1224136"/>
                <a:gd name="connsiteY7" fmla="*/ 186228 h 2562492"/>
                <a:gd name="connsiteX8" fmla="*/ 213563 w 1224136"/>
                <a:gd name="connsiteY8" fmla="*/ 186228 h 2562492"/>
                <a:gd name="connsiteX9" fmla="*/ 0 w 1224136"/>
                <a:gd name="connsiteY9" fmla="*/ 399791 h 2562492"/>
                <a:gd name="connsiteX10" fmla="*/ 0 w 1224136"/>
                <a:gd name="connsiteY10" fmla="*/ 2348929 h 2562492"/>
                <a:gd name="connsiteX11" fmla="*/ 213563 w 1224136"/>
                <a:gd name="connsiteY11" fmla="*/ 2562492 h 25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4136" h="2562492">
                  <a:moveTo>
                    <a:pt x="213563" y="2562492"/>
                  </a:moveTo>
                  <a:lnTo>
                    <a:pt x="1010573" y="2562492"/>
                  </a:lnTo>
                  <a:cubicBezTo>
                    <a:pt x="1128521" y="2562492"/>
                    <a:pt x="1224136" y="2466877"/>
                    <a:pt x="1224136" y="2348929"/>
                  </a:cubicBezTo>
                  <a:lnTo>
                    <a:pt x="1224136" y="399791"/>
                  </a:lnTo>
                  <a:cubicBezTo>
                    <a:pt x="1224136" y="281843"/>
                    <a:pt x="1128521" y="186228"/>
                    <a:pt x="1010573" y="186228"/>
                  </a:cubicBezTo>
                  <a:lnTo>
                    <a:pt x="720080" y="186228"/>
                  </a:lnTo>
                  <a:lnTo>
                    <a:pt x="612068" y="0"/>
                  </a:lnTo>
                  <a:lnTo>
                    <a:pt x="504056" y="186228"/>
                  </a:lnTo>
                  <a:lnTo>
                    <a:pt x="213563" y="186228"/>
                  </a:lnTo>
                  <a:cubicBezTo>
                    <a:pt x="95615" y="186228"/>
                    <a:pt x="0" y="281843"/>
                    <a:pt x="0" y="399791"/>
                  </a:cubicBezTo>
                  <a:lnTo>
                    <a:pt x="0" y="2348929"/>
                  </a:lnTo>
                  <a:cubicBezTo>
                    <a:pt x="0" y="2466877"/>
                    <a:pt x="95615" y="2562492"/>
                    <a:pt x="213563" y="2562492"/>
                  </a:cubicBezTo>
                  <a:close/>
                </a:path>
              </a:pathLst>
            </a:custGeom>
            <a:solidFill>
              <a:schemeClr val="bg1"/>
            </a:solidFill>
            <a:ln w="6350">
              <a:gradFill>
                <a:gsLst>
                  <a:gs pos="0">
                    <a:schemeClr val="bg1">
                      <a:lumMod val="85000"/>
                    </a:schemeClr>
                  </a:gs>
                  <a:gs pos="100000">
                    <a:schemeClr val="bg1"/>
                  </a:gs>
                </a:gsLst>
                <a:lin ang="1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3" name="圆角矩形 22"/>
            <p:cNvSpPr/>
            <p:nvPr/>
          </p:nvSpPr>
          <p:spPr>
            <a:xfrm>
              <a:off x="1259632" y="1216298"/>
              <a:ext cx="936104" cy="2088232"/>
            </a:xfrm>
            <a:prstGeom prst="roundRect">
              <a:avLst>
                <a:gd name="adj" fmla="val 14632"/>
              </a:avLst>
            </a:prstGeom>
            <a:solidFill>
              <a:schemeClr val="tx1">
                <a:lumMod val="50000"/>
                <a:lumOff val="50000"/>
              </a:schemeClr>
            </a:solidFill>
            <a:ln>
              <a:noFill/>
            </a:ln>
            <a:effectLst>
              <a:innerShdw blurRad="63500" dist="50800" dir="18900000">
                <a:prstClr val="black">
                  <a:alpha val="3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4" name="矩形 23"/>
            <p:cNvSpPr/>
            <p:nvPr/>
          </p:nvSpPr>
          <p:spPr>
            <a:xfrm>
              <a:off x="1257002" y="1851670"/>
              <a:ext cx="938733" cy="360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dirty="0">
                  <a:solidFill>
                    <a:schemeClr val="accent3">
                      <a:lumMod val="50000"/>
                    </a:schemeClr>
                  </a:solidFill>
                  <a:latin typeface="微软雅黑" panose="020B0503020204020204" charset="-122"/>
                  <a:ea typeface="微软雅黑" panose="020B0503020204020204" charset="-122"/>
                </a:rPr>
                <a:t>项目三</a:t>
              </a:r>
              <a:endParaRPr lang="zh-CN" altLang="en-US" sz="1900" dirty="0">
                <a:solidFill>
                  <a:schemeClr val="accent3">
                    <a:lumMod val="50000"/>
                  </a:schemeClr>
                </a:solidFill>
                <a:latin typeface="微软雅黑" panose="020B0503020204020204" charset="-122"/>
                <a:ea typeface="微软雅黑" panose="020B0503020204020204" charset="-122"/>
              </a:endParaRPr>
            </a:p>
          </p:txBody>
        </p:sp>
        <p:sp>
          <p:nvSpPr>
            <p:cNvPr id="25" name="文本框 31"/>
            <p:cNvSpPr txBox="1"/>
            <p:nvPr/>
          </p:nvSpPr>
          <p:spPr>
            <a:xfrm>
              <a:off x="1368152" y="1253361"/>
              <a:ext cx="683569" cy="445087"/>
            </a:xfrm>
            <a:prstGeom prst="rect">
              <a:avLst/>
            </a:prstGeom>
            <a:noFill/>
          </p:spPr>
          <p:txBody>
            <a:bodyPr wrap="square" rtlCol="0">
              <a:spAutoFit/>
            </a:bodyPr>
            <a:lstStyle/>
            <a:p>
              <a:pPr algn="ctr"/>
              <a:r>
                <a:rPr lang="zh-CN" altLang="en-US" dirty="0">
                  <a:solidFill>
                    <a:schemeClr val="bg1"/>
                  </a:solidFill>
                  <a:latin typeface="微软雅黑" panose="020B0503020204020204" charset="-122"/>
                  <a:ea typeface="微软雅黑" panose="020B0503020204020204" charset="-122"/>
                </a:rPr>
                <a:t>添加标题</a:t>
              </a:r>
              <a:endParaRPr lang="zh-CN" altLang="en-US" dirty="0">
                <a:solidFill>
                  <a:schemeClr val="bg1"/>
                </a:solidFill>
                <a:latin typeface="微软雅黑" panose="020B0503020204020204" charset="-122"/>
                <a:ea typeface="微软雅黑" panose="020B0503020204020204" charset="-122"/>
              </a:endParaRPr>
            </a:p>
          </p:txBody>
        </p:sp>
        <p:sp>
          <p:nvSpPr>
            <p:cNvPr id="26" name="文本框 32"/>
            <p:cNvSpPr txBox="1"/>
            <p:nvPr/>
          </p:nvSpPr>
          <p:spPr>
            <a:xfrm>
              <a:off x="1257000" y="2214035"/>
              <a:ext cx="938732" cy="1102034"/>
            </a:xfrm>
            <a:prstGeom prst="rect">
              <a:avLst/>
            </a:prstGeom>
            <a:noFill/>
          </p:spPr>
          <p:txBody>
            <a:bodyPr wrap="square" rtlCol="0">
              <a:spAutoFit/>
            </a:bodyPr>
            <a:lstStyle/>
            <a:p>
              <a:pPr>
                <a:lnSpc>
                  <a:spcPct val="150000"/>
                </a:lnSpc>
              </a:pPr>
              <a:r>
                <a:rPr lang="zh-CN" altLang="en-US" sz="1600" dirty="0">
                  <a:solidFill>
                    <a:schemeClr val="bg1"/>
                  </a:solidFill>
                  <a:latin typeface="微软雅黑" panose="020B0503020204020204" charset="-122"/>
                  <a:ea typeface="微软雅黑" panose="020B0503020204020204" charset="-122"/>
                </a:rPr>
                <a:t>单击此处添加文本，单击此处添加文本</a:t>
              </a:r>
              <a:endParaRPr lang="zh-CN" altLang="en-US" sz="1600" dirty="0">
                <a:solidFill>
                  <a:schemeClr val="bg1"/>
                </a:solidFill>
                <a:latin typeface="微软雅黑" panose="020B0503020204020204" charset="-122"/>
                <a:ea typeface="微软雅黑" panose="020B0503020204020204" charset="-122"/>
              </a:endParaRPr>
            </a:p>
          </p:txBody>
        </p:sp>
      </p:grpSp>
      <p:sp>
        <p:nvSpPr>
          <p:cNvPr id="27" name="椭圆 26"/>
          <p:cNvSpPr/>
          <p:nvPr/>
        </p:nvSpPr>
        <p:spPr>
          <a:xfrm>
            <a:off x="9459848" y="5757492"/>
            <a:ext cx="313627" cy="313698"/>
          </a:xfrm>
          <a:prstGeom prst="ellipse">
            <a:avLst/>
          </a:prstGeom>
          <a:solidFill>
            <a:schemeClr val="bg1"/>
          </a:solidFill>
          <a:ln w="38100">
            <a:solidFill>
              <a:srgbClr val="004D86"/>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a:endParaRPr lang="zh-CN" altLang="en-US">
              <a:latin typeface="微软雅黑" panose="020B0503020204020204" charset="-122"/>
              <a:ea typeface="微软雅黑" panose="020B0503020204020204" charset="-122"/>
            </a:endParaRPr>
          </a:p>
        </p:txBody>
      </p:sp>
      <p:grpSp>
        <p:nvGrpSpPr>
          <p:cNvPr id="28" name="组合 27"/>
          <p:cNvGrpSpPr/>
          <p:nvPr/>
        </p:nvGrpSpPr>
        <p:grpSpPr>
          <a:xfrm>
            <a:off x="8700391" y="1847048"/>
            <a:ext cx="1777223" cy="3721114"/>
            <a:chOff x="1115616" y="1077584"/>
            <a:chExt cx="1224136" cy="2562492"/>
          </a:xfrm>
        </p:grpSpPr>
        <p:sp>
          <p:nvSpPr>
            <p:cNvPr id="29" name="任意多边形 28"/>
            <p:cNvSpPr/>
            <p:nvPr/>
          </p:nvSpPr>
          <p:spPr>
            <a:xfrm flipV="1">
              <a:off x="1115616" y="1077584"/>
              <a:ext cx="1224136" cy="2562492"/>
            </a:xfrm>
            <a:custGeom>
              <a:avLst/>
              <a:gdLst>
                <a:gd name="connsiteX0" fmla="*/ 213563 w 1224136"/>
                <a:gd name="connsiteY0" fmla="*/ 2562492 h 2562492"/>
                <a:gd name="connsiteX1" fmla="*/ 1010573 w 1224136"/>
                <a:gd name="connsiteY1" fmla="*/ 2562492 h 2562492"/>
                <a:gd name="connsiteX2" fmla="*/ 1224136 w 1224136"/>
                <a:gd name="connsiteY2" fmla="*/ 2348929 h 2562492"/>
                <a:gd name="connsiteX3" fmla="*/ 1224136 w 1224136"/>
                <a:gd name="connsiteY3" fmla="*/ 399791 h 2562492"/>
                <a:gd name="connsiteX4" fmla="*/ 1010573 w 1224136"/>
                <a:gd name="connsiteY4" fmla="*/ 186228 h 2562492"/>
                <a:gd name="connsiteX5" fmla="*/ 720080 w 1224136"/>
                <a:gd name="connsiteY5" fmla="*/ 186228 h 2562492"/>
                <a:gd name="connsiteX6" fmla="*/ 612068 w 1224136"/>
                <a:gd name="connsiteY6" fmla="*/ 0 h 2562492"/>
                <a:gd name="connsiteX7" fmla="*/ 504056 w 1224136"/>
                <a:gd name="connsiteY7" fmla="*/ 186228 h 2562492"/>
                <a:gd name="connsiteX8" fmla="*/ 213563 w 1224136"/>
                <a:gd name="connsiteY8" fmla="*/ 186228 h 2562492"/>
                <a:gd name="connsiteX9" fmla="*/ 0 w 1224136"/>
                <a:gd name="connsiteY9" fmla="*/ 399791 h 2562492"/>
                <a:gd name="connsiteX10" fmla="*/ 0 w 1224136"/>
                <a:gd name="connsiteY10" fmla="*/ 2348929 h 2562492"/>
                <a:gd name="connsiteX11" fmla="*/ 213563 w 1224136"/>
                <a:gd name="connsiteY11" fmla="*/ 2562492 h 25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4136" h="2562492">
                  <a:moveTo>
                    <a:pt x="213563" y="2562492"/>
                  </a:moveTo>
                  <a:lnTo>
                    <a:pt x="1010573" y="2562492"/>
                  </a:lnTo>
                  <a:cubicBezTo>
                    <a:pt x="1128521" y="2562492"/>
                    <a:pt x="1224136" y="2466877"/>
                    <a:pt x="1224136" y="2348929"/>
                  </a:cubicBezTo>
                  <a:lnTo>
                    <a:pt x="1224136" y="399791"/>
                  </a:lnTo>
                  <a:cubicBezTo>
                    <a:pt x="1224136" y="281843"/>
                    <a:pt x="1128521" y="186228"/>
                    <a:pt x="1010573" y="186228"/>
                  </a:cubicBezTo>
                  <a:lnTo>
                    <a:pt x="720080" y="186228"/>
                  </a:lnTo>
                  <a:lnTo>
                    <a:pt x="612068" y="0"/>
                  </a:lnTo>
                  <a:lnTo>
                    <a:pt x="504056" y="186228"/>
                  </a:lnTo>
                  <a:lnTo>
                    <a:pt x="213563" y="186228"/>
                  </a:lnTo>
                  <a:cubicBezTo>
                    <a:pt x="95615" y="186228"/>
                    <a:pt x="0" y="281843"/>
                    <a:pt x="0" y="399791"/>
                  </a:cubicBezTo>
                  <a:lnTo>
                    <a:pt x="0" y="2348929"/>
                  </a:lnTo>
                  <a:cubicBezTo>
                    <a:pt x="0" y="2466877"/>
                    <a:pt x="95615" y="2562492"/>
                    <a:pt x="213563" y="2562492"/>
                  </a:cubicBezTo>
                  <a:close/>
                </a:path>
              </a:pathLst>
            </a:custGeom>
            <a:solidFill>
              <a:schemeClr val="bg1"/>
            </a:solidFill>
            <a:ln w="6350">
              <a:gradFill>
                <a:gsLst>
                  <a:gs pos="0">
                    <a:schemeClr val="bg1">
                      <a:lumMod val="85000"/>
                    </a:schemeClr>
                  </a:gs>
                  <a:gs pos="100000">
                    <a:schemeClr val="bg1"/>
                  </a:gs>
                </a:gsLst>
                <a:lin ang="1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30" name="圆角矩形 29"/>
            <p:cNvSpPr/>
            <p:nvPr/>
          </p:nvSpPr>
          <p:spPr>
            <a:xfrm>
              <a:off x="1259632" y="1216298"/>
              <a:ext cx="936104" cy="2088232"/>
            </a:xfrm>
            <a:prstGeom prst="roundRect">
              <a:avLst>
                <a:gd name="adj" fmla="val 14632"/>
              </a:avLst>
            </a:prstGeom>
            <a:solidFill>
              <a:schemeClr val="accent2"/>
            </a:solidFill>
            <a:ln>
              <a:noFill/>
            </a:ln>
            <a:effectLst>
              <a:innerShdw blurRad="63500" dist="50800" dir="18900000">
                <a:prstClr val="black">
                  <a:alpha val="3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31" name="矩形 30"/>
            <p:cNvSpPr/>
            <p:nvPr/>
          </p:nvSpPr>
          <p:spPr>
            <a:xfrm>
              <a:off x="1257002" y="1851670"/>
              <a:ext cx="938733" cy="360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dirty="0">
                  <a:solidFill>
                    <a:srgbClr val="202A36"/>
                  </a:solidFill>
                  <a:latin typeface="微软雅黑" panose="020B0503020204020204" charset="-122"/>
                  <a:ea typeface="微软雅黑" panose="020B0503020204020204" charset="-122"/>
                </a:rPr>
                <a:t>项目四</a:t>
              </a:r>
              <a:endParaRPr lang="zh-CN" altLang="en-US" sz="1900" dirty="0">
                <a:solidFill>
                  <a:srgbClr val="202A36"/>
                </a:solidFill>
                <a:latin typeface="微软雅黑" panose="020B0503020204020204" charset="-122"/>
                <a:ea typeface="微软雅黑" panose="020B0503020204020204" charset="-122"/>
              </a:endParaRPr>
            </a:p>
          </p:txBody>
        </p:sp>
        <p:sp>
          <p:nvSpPr>
            <p:cNvPr id="32" name="文本框 38"/>
            <p:cNvSpPr txBox="1"/>
            <p:nvPr/>
          </p:nvSpPr>
          <p:spPr>
            <a:xfrm>
              <a:off x="1368152" y="1253361"/>
              <a:ext cx="683569" cy="445087"/>
            </a:xfrm>
            <a:prstGeom prst="rect">
              <a:avLst/>
            </a:prstGeom>
            <a:noFill/>
          </p:spPr>
          <p:txBody>
            <a:bodyPr wrap="square" rtlCol="0">
              <a:spAutoFit/>
            </a:bodyPr>
            <a:lstStyle/>
            <a:p>
              <a:pPr algn="ctr"/>
              <a:r>
                <a:rPr lang="zh-CN" altLang="en-US" dirty="0">
                  <a:solidFill>
                    <a:schemeClr val="bg1"/>
                  </a:solidFill>
                  <a:latin typeface="微软雅黑" panose="020B0503020204020204" charset="-122"/>
                  <a:ea typeface="微软雅黑" panose="020B0503020204020204" charset="-122"/>
                </a:rPr>
                <a:t>添加标题</a:t>
              </a:r>
              <a:endParaRPr lang="zh-CN" altLang="en-US" dirty="0">
                <a:solidFill>
                  <a:schemeClr val="bg1"/>
                </a:solidFill>
                <a:latin typeface="微软雅黑" panose="020B0503020204020204" charset="-122"/>
                <a:ea typeface="微软雅黑" panose="020B0503020204020204" charset="-122"/>
              </a:endParaRPr>
            </a:p>
          </p:txBody>
        </p:sp>
        <p:sp>
          <p:nvSpPr>
            <p:cNvPr id="33" name="文本框 39"/>
            <p:cNvSpPr txBox="1"/>
            <p:nvPr/>
          </p:nvSpPr>
          <p:spPr>
            <a:xfrm>
              <a:off x="1257000" y="2214035"/>
              <a:ext cx="938732" cy="1102034"/>
            </a:xfrm>
            <a:prstGeom prst="rect">
              <a:avLst/>
            </a:prstGeom>
            <a:noFill/>
          </p:spPr>
          <p:txBody>
            <a:bodyPr wrap="square" rtlCol="0">
              <a:spAutoFit/>
            </a:bodyPr>
            <a:lstStyle/>
            <a:p>
              <a:pPr>
                <a:lnSpc>
                  <a:spcPct val="150000"/>
                </a:lnSpc>
              </a:pPr>
              <a:r>
                <a:rPr lang="zh-CN" altLang="en-US" sz="1600" dirty="0">
                  <a:solidFill>
                    <a:schemeClr val="bg1"/>
                  </a:solidFill>
                  <a:latin typeface="微软雅黑" panose="020B0503020204020204" charset="-122"/>
                  <a:ea typeface="微软雅黑" panose="020B0503020204020204" charset="-122"/>
                </a:rPr>
                <a:t>单击此处添加文本，单击此处添加文本</a:t>
              </a:r>
              <a:endParaRPr lang="zh-CN" altLang="en-US" sz="1600" dirty="0">
                <a:solidFill>
                  <a:schemeClr val="bg1"/>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anim calcmode="lin" valueType="num">
                                      <p:cBhvr>
                                        <p:cTn id="27" dur="500" fill="hold"/>
                                        <p:tgtEl>
                                          <p:spTgt spid="7"/>
                                        </p:tgtEl>
                                        <p:attrNameLst>
                                          <p:attrName>ppt_x</p:attrName>
                                        </p:attrNameLst>
                                      </p:cBhvr>
                                      <p:tavLst>
                                        <p:tav tm="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3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3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anim calcmode="lin" valueType="num">
                                      <p:cBhvr>
                                        <p:cTn id="37" dur="500" fill="hold"/>
                                        <p:tgtEl>
                                          <p:spTgt spid="14"/>
                                        </p:tgtEl>
                                        <p:attrNameLst>
                                          <p:attrName>ppt_x</p:attrName>
                                        </p:attrNameLst>
                                      </p:cBhvr>
                                      <p:tavLst>
                                        <p:tav tm="0">
                                          <p:val>
                                            <p:strVal val="#ppt_x"/>
                                          </p:val>
                                        </p:tav>
                                        <p:tav tm="100000">
                                          <p:val>
                                            <p:strVal val="#ppt_x"/>
                                          </p:val>
                                        </p:tav>
                                      </p:tavLst>
                                    </p:anim>
                                    <p:anim calcmode="lin" valueType="num">
                                      <p:cBhvr>
                                        <p:cTn id="38" dur="500" fill="hold"/>
                                        <p:tgtEl>
                                          <p:spTgt spid="1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60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anim calcmode="lin" valueType="num">
                                      <p:cBhvr>
                                        <p:cTn id="42" dur="500" fill="hold"/>
                                        <p:tgtEl>
                                          <p:spTgt spid="20"/>
                                        </p:tgtEl>
                                        <p:attrNameLst>
                                          <p:attrName>ppt_x</p:attrName>
                                        </p:attrNameLst>
                                      </p:cBhvr>
                                      <p:tavLst>
                                        <p:tav tm="0">
                                          <p:val>
                                            <p:strVal val="#ppt_x"/>
                                          </p:val>
                                        </p:tav>
                                        <p:tav tm="100000">
                                          <p:val>
                                            <p:strVal val="#ppt_x"/>
                                          </p:val>
                                        </p:tav>
                                      </p:tavLst>
                                    </p:anim>
                                    <p:anim calcmode="lin" valueType="num">
                                      <p:cBhvr>
                                        <p:cTn id="43" dur="500" fill="hold"/>
                                        <p:tgtEl>
                                          <p:spTgt spid="20"/>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60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anim calcmode="lin" valueType="num">
                                      <p:cBhvr>
                                        <p:cTn id="47" dur="500" fill="hold"/>
                                        <p:tgtEl>
                                          <p:spTgt spid="21"/>
                                        </p:tgtEl>
                                        <p:attrNameLst>
                                          <p:attrName>ppt_x</p:attrName>
                                        </p:attrNameLst>
                                      </p:cBhvr>
                                      <p:tavLst>
                                        <p:tav tm="0">
                                          <p:val>
                                            <p:strVal val="#ppt_x"/>
                                          </p:val>
                                        </p:tav>
                                        <p:tav tm="100000">
                                          <p:val>
                                            <p:strVal val="#ppt_x"/>
                                          </p:val>
                                        </p:tav>
                                      </p:tavLst>
                                    </p:anim>
                                    <p:anim calcmode="lin" valueType="num">
                                      <p:cBhvr>
                                        <p:cTn id="48" dur="500" fill="hold"/>
                                        <p:tgtEl>
                                          <p:spTgt spid="2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90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anim calcmode="lin" valueType="num">
                                      <p:cBhvr>
                                        <p:cTn id="52" dur="500" fill="hold"/>
                                        <p:tgtEl>
                                          <p:spTgt spid="27"/>
                                        </p:tgtEl>
                                        <p:attrNameLst>
                                          <p:attrName>ppt_x</p:attrName>
                                        </p:attrNameLst>
                                      </p:cBhvr>
                                      <p:tavLst>
                                        <p:tav tm="0">
                                          <p:val>
                                            <p:strVal val="#ppt_x"/>
                                          </p:val>
                                        </p:tav>
                                        <p:tav tm="100000">
                                          <p:val>
                                            <p:strVal val="#ppt_x"/>
                                          </p:val>
                                        </p:tav>
                                      </p:tavLst>
                                    </p:anim>
                                    <p:anim calcmode="lin" valueType="num">
                                      <p:cBhvr>
                                        <p:cTn id="53" dur="500" fill="hold"/>
                                        <p:tgtEl>
                                          <p:spTgt spid="27"/>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90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anim calcmode="lin" valueType="num">
                                      <p:cBhvr>
                                        <p:cTn id="57" dur="500" fill="hold"/>
                                        <p:tgtEl>
                                          <p:spTgt spid="28"/>
                                        </p:tgtEl>
                                        <p:attrNameLst>
                                          <p:attrName>ppt_x</p:attrName>
                                        </p:attrNameLst>
                                      </p:cBhvr>
                                      <p:tavLst>
                                        <p:tav tm="0">
                                          <p:val>
                                            <p:strVal val="#ppt_x"/>
                                          </p:val>
                                        </p:tav>
                                        <p:tav tm="100000">
                                          <p:val>
                                            <p:strVal val="#ppt_x"/>
                                          </p:val>
                                        </p:tav>
                                      </p:tavLst>
                                    </p:anim>
                                    <p:anim calcmode="lin" valueType="num">
                                      <p:cBhvr>
                                        <p:cTn id="58"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13" grpId="0" animBg="1"/>
      <p:bldP spid="20" grpId="0" animBg="1"/>
      <p:bldP spid="2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10575"/>
          <a:stretch>
            <a:fillRect/>
          </a:stretch>
        </p:blipFill>
        <p:spPr>
          <a:xfrm>
            <a:off x="0" y="0"/>
            <a:ext cx="12192000" cy="685800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2362" y="0"/>
            <a:ext cx="2999638" cy="2793344"/>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780751"/>
            <a:ext cx="4571999" cy="4099727"/>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4493" y="354044"/>
            <a:ext cx="2039546" cy="1966505"/>
          </a:xfrm>
          <a:prstGeom prst="rect">
            <a:avLst/>
          </a:prstGeom>
        </p:spPr>
      </p:pic>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687" y="890648"/>
            <a:ext cx="2455290" cy="5381127"/>
          </a:xfrm>
          <a:prstGeom prst="rect">
            <a:avLst/>
          </a:prstGeom>
        </p:spPr>
      </p:pic>
      <p:sp>
        <p:nvSpPr>
          <p:cNvPr id="14" name="文本框 366"/>
          <p:cNvSpPr>
            <a:spLocks noChangeArrowheads="1"/>
          </p:cNvSpPr>
          <p:nvPr/>
        </p:nvSpPr>
        <p:spPr bwMode="auto">
          <a:xfrm>
            <a:off x="3725759" y="2432654"/>
            <a:ext cx="6736080" cy="1398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defRPr/>
            </a:pPr>
            <a:r>
              <a:rPr lang="zh-CN" altLang="en-US" sz="8500" spc="100" dirty="0" smtClean="0">
                <a:solidFill>
                  <a:srgbClr val="FF4931"/>
                </a:solidFill>
                <a:latin typeface="方正正大黑简体" panose="02000000000000000000" pitchFamily="2" charset="-122"/>
                <a:ea typeface="方正正大黑简体" panose="02000000000000000000" pitchFamily="2" charset="-122"/>
                <a:sym typeface="幼圆" panose="02010509060101010101" pitchFamily="49" charset="-122"/>
              </a:rPr>
              <a:t>感谢您的观看</a:t>
            </a:r>
            <a:endParaRPr lang="zh-CN" altLang="en-US" sz="8500" spc="100" dirty="0" smtClean="0">
              <a:solidFill>
                <a:srgbClr val="FF4931"/>
              </a:solidFill>
              <a:latin typeface="方正正大黑简体" panose="02000000000000000000" pitchFamily="2" charset="-122"/>
              <a:ea typeface="方正正大黑简体" panose="02000000000000000000" pitchFamily="2" charset="-122"/>
              <a:sym typeface="幼圆" panose="02010509060101010101" pitchFamily="49" charset="-122"/>
            </a:endParaRPr>
          </a:p>
        </p:txBody>
      </p:sp>
      <p:sp>
        <p:nvSpPr>
          <p:cNvPr id="15" name="TextBox 14"/>
          <p:cNvSpPr txBox="1"/>
          <p:nvPr/>
        </p:nvSpPr>
        <p:spPr>
          <a:xfrm>
            <a:off x="4513666" y="3962190"/>
            <a:ext cx="2774950" cy="338137"/>
          </a:xfrm>
          <a:prstGeom prst="rect">
            <a:avLst/>
          </a:prstGeom>
          <a:noFill/>
        </p:spPr>
        <p:txBody>
          <a:bodyPr>
            <a:spAutoFit/>
          </a:bodyPr>
          <a:lstStyle/>
          <a:p>
            <a:pPr fontAlgn="auto">
              <a:spcBef>
                <a:spcPts val="0"/>
              </a:spcBef>
              <a:spcAft>
                <a:spcPts val="0"/>
              </a:spcAft>
              <a:buFontTx/>
              <a:buNone/>
              <a:defRPr/>
            </a:pPr>
            <a:r>
              <a:rPr lang="zh-CN" altLang="en-US" sz="1600" kern="0" dirty="0">
                <a:solidFill>
                  <a:schemeClr val="tx1">
                    <a:lumMod val="50000"/>
                    <a:lumOff val="50000"/>
                  </a:schemeClr>
                </a:solidFill>
                <a:latin typeface="微软雅黑" panose="020B0503020204020204" charset="-122"/>
                <a:ea typeface="微软雅黑" panose="020B0503020204020204" charset="-122"/>
              </a:rPr>
              <a:t>这里输入您的单位</a:t>
            </a:r>
            <a:r>
              <a:rPr lang="en-US" altLang="zh-CN" sz="1600" kern="0" dirty="0">
                <a:solidFill>
                  <a:schemeClr val="tx1">
                    <a:lumMod val="50000"/>
                    <a:lumOff val="50000"/>
                  </a:schemeClr>
                </a:solidFill>
                <a:latin typeface="微软雅黑" panose="020B0503020204020204" charset="-122"/>
                <a:ea typeface="微软雅黑" panose="020B0503020204020204" charset="-122"/>
              </a:rPr>
              <a:t>/</a:t>
            </a:r>
            <a:r>
              <a:rPr lang="zh-CN" altLang="en-US" sz="1600" kern="0" dirty="0">
                <a:solidFill>
                  <a:schemeClr val="tx1">
                    <a:lumMod val="50000"/>
                    <a:lumOff val="50000"/>
                  </a:schemeClr>
                </a:solidFill>
                <a:latin typeface="微软雅黑" panose="020B0503020204020204" charset="-122"/>
                <a:ea typeface="微软雅黑" panose="020B0503020204020204" charset="-122"/>
              </a:rPr>
              <a:t>部门名称</a:t>
            </a:r>
            <a:endParaRPr lang="zh-CN" altLang="en-US" sz="1600" kern="0" dirty="0">
              <a:solidFill>
                <a:schemeClr val="tx1">
                  <a:lumMod val="50000"/>
                  <a:lumOff val="50000"/>
                </a:schemeClr>
              </a:solidFill>
              <a:latin typeface="微软雅黑" panose="020B0503020204020204" charset="-122"/>
              <a:ea typeface="微软雅黑" panose="020B0503020204020204" charset="-122"/>
            </a:endParaRPr>
          </a:p>
        </p:txBody>
      </p:sp>
      <p:sp>
        <p:nvSpPr>
          <p:cNvPr id="16" name="Freeform 9"/>
          <p:cNvSpPr>
            <a:spLocks noEditPoints="1"/>
          </p:cNvSpPr>
          <p:nvPr/>
        </p:nvSpPr>
        <p:spPr bwMode="auto">
          <a:xfrm>
            <a:off x="7250516" y="3957427"/>
            <a:ext cx="373062" cy="374650"/>
          </a:xfrm>
          <a:custGeom>
            <a:avLst/>
            <a:gdLst>
              <a:gd name="T0" fmla="*/ 358 w 490"/>
              <a:gd name="T1" fmla="*/ 250 h 490"/>
              <a:gd name="T2" fmla="*/ 358 w 490"/>
              <a:gd name="T3" fmla="*/ 183 h 490"/>
              <a:gd name="T4" fmla="*/ 328 w 490"/>
              <a:gd name="T5" fmla="*/ 183 h 490"/>
              <a:gd name="T6" fmla="*/ 328 w 490"/>
              <a:gd name="T7" fmla="*/ 250 h 490"/>
              <a:gd name="T8" fmla="*/ 247 w 490"/>
              <a:gd name="T9" fmla="*/ 330 h 490"/>
              <a:gd name="T10" fmla="*/ 246 w 490"/>
              <a:gd name="T11" fmla="*/ 330 h 490"/>
              <a:gd name="T12" fmla="*/ 245 w 490"/>
              <a:gd name="T13" fmla="*/ 330 h 490"/>
              <a:gd name="T14" fmla="*/ 245 w 490"/>
              <a:gd name="T15" fmla="*/ 330 h 490"/>
              <a:gd name="T16" fmla="*/ 243 w 490"/>
              <a:gd name="T17" fmla="*/ 330 h 490"/>
              <a:gd name="T18" fmla="*/ 162 w 490"/>
              <a:gd name="T19" fmla="*/ 250 h 490"/>
              <a:gd name="T20" fmla="*/ 162 w 490"/>
              <a:gd name="T21" fmla="*/ 183 h 490"/>
              <a:gd name="T22" fmla="*/ 132 w 490"/>
              <a:gd name="T23" fmla="*/ 183 h 490"/>
              <a:gd name="T24" fmla="*/ 132 w 490"/>
              <a:gd name="T25" fmla="*/ 250 h 490"/>
              <a:gd name="T26" fmla="*/ 227 w 490"/>
              <a:gd name="T27" fmla="*/ 359 h 490"/>
              <a:gd name="T28" fmla="*/ 227 w 490"/>
              <a:gd name="T29" fmla="*/ 407 h 490"/>
              <a:gd name="T30" fmla="*/ 160 w 490"/>
              <a:gd name="T31" fmla="*/ 426 h 490"/>
              <a:gd name="T32" fmla="*/ 331 w 490"/>
              <a:gd name="T33" fmla="*/ 426 h 490"/>
              <a:gd name="T34" fmla="*/ 263 w 490"/>
              <a:gd name="T35" fmla="*/ 407 h 490"/>
              <a:gd name="T36" fmla="*/ 263 w 490"/>
              <a:gd name="T37" fmla="*/ 360 h 490"/>
              <a:gd name="T38" fmla="*/ 358 w 490"/>
              <a:gd name="T39" fmla="*/ 250 h 490"/>
              <a:gd name="T40" fmla="*/ 244 w 490"/>
              <a:gd name="T41" fmla="*/ 302 h 490"/>
              <a:gd name="T42" fmla="*/ 245 w 490"/>
              <a:gd name="T43" fmla="*/ 302 h 490"/>
              <a:gd name="T44" fmla="*/ 246 w 490"/>
              <a:gd name="T45" fmla="*/ 302 h 490"/>
              <a:gd name="T46" fmla="*/ 300 w 490"/>
              <a:gd name="T47" fmla="*/ 248 h 490"/>
              <a:gd name="T48" fmla="*/ 300 w 490"/>
              <a:gd name="T49" fmla="*/ 118 h 490"/>
              <a:gd name="T50" fmla="*/ 246 w 490"/>
              <a:gd name="T51" fmla="*/ 64 h 490"/>
              <a:gd name="T52" fmla="*/ 245 w 490"/>
              <a:gd name="T53" fmla="*/ 64 h 490"/>
              <a:gd name="T54" fmla="*/ 244 w 490"/>
              <a:gd name="T55" fmla="*/ 64 h 490"/>
              <a:gd name="T56" fmla="*/ 190 w 490"/>
              <a:gd name="T57" fmla="*/ 118 h 490"/>
              <a:gd name="T58" fmla="*/ 190 w 490"/>
              <a:gd name="T59" fmla="*/ 248 h 490"/>
              <a:gd name="T60" fmla="*/ 244 w 490"/>
              <a:gd name="T61" fmla="*/ 302 h 490"/>
              <a:gd name="T62" fmla="*/ 245 w 490"/>
              <a:gd name="T63" fmla="*/ 0 h 490"/>
              <a:gd name="T64" fmla="*/ 490 w 490"/>
              <a:gd name="T65" fmla="*/ 245 h 490"/>
              <a:gd name="T66" fmla="*/ 245 w 490"/>
              <a:gd name="T67" fmla="*/ 490 h 490"/>
              <a:gd name="T68" fmla="*/ 0 w 490"/>
              <a:gd name="T69" fmla="*/ 245 h 490"/>
              <a:gd name="T70" fmla="*/ 245 w 490"/>
              <a:gd name="T71" fmla="*/ 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0" h="490">
                <a:moveTo>
                  <a:pt x="358" y="250"/>
                </a:moveTo>
                <a:lnTo>
                  <a:pt x="358" y="183"/>
                </a:lnTo>
                <a:cubicBezTo>
                  <a:pt x="358" y="165"/>
                  <a:pt x="328" y="164"/>
                  <a:pt x="328" y="183"/>
                </a:cubicBezTo>
                <a:lnTo>
                  <a:pt x="328" y="250"/>
                </a:lnTo>
                <a:cubicBezTo>
                  <a:pt x="328" y="294"/>
                  <a:pt x="292" y="330"/>
                  <a:pt x="247" y="330"/>
                </a:cubicBezTo>
                <a:cubicBezTo>
                  <a:pt x="247" y="330"/>
                  <a:pt x="246" y="330"/>
                  <a:pt x="246" y="330"/>
                </a:cubicBezTo>
                <a:lnTo>
                  <a:pt x="245" y="330"/>
                </a:lnTo>
                <a:lnTo>
                  <a:pt x="245" y="330"/>
                </a:lnTo>
                <a:cubicBezTo>
                  <a:pt x="244" y="330"/>
                  <a:pt x="244" y="330"/>
                  <a:pt x="243" y="330"/>
                </a:cubicBezTo>
                <a:cubicBezTo>
                  <a:pt x="198" y="330"/>
                  <a:pt x="162" y="294"/>
                  <a:pt x="162" y="250"/>
                </a:cubicBezTo>
                <a:lnTo>
                  <a:pt x="162" y="183"/>
                </a:lnTo>
                <a:cubicBezTo>
                  <a:pt x="162" y="165"/>
                  <a:pt x="132" y="164"/>
                  <a:pt x="132" y="183"/>
                </a:cubicBezTo>
                <a:cubicBezTo>
                  <a:pt x="132" y="192"/>
                  <a:pt x="132" y="250"/>
                  <a:pt x="132" y="250"/>
                </a:cubicBezTo>
                <a:cubicBezTo>
                  <a:pt x="132" y="306"/>
                  <a:pt x="173" y="352"/>
                  <a:pt x="227" y="359"/>
                </a:cubicBezTo>
                <a:lnTo>
                  <a:pt x="227" y="407"/>
                </a:lnTo>
                <a:lnTo>
                  <a:pt x="160" y="426"/>
                </a:lnTo>
                <a:lnTo>
                  <a:pt x="331" y="426"/>
                </a:lnTo>
                <a:lnTo>
                  <a:pt x="263" y="407"/>
                </a:lnTo>
                <a:lnTo>
                  <a:pt x="263" y="360"/>
                </a:lnTo>
                <a:cubicBezTo>
                  <a:pt x="317" y="352"/>
                  <a:pt x="358" y="306"/>
                  <a:pt x="358" y="250"/>
                </a:cubicBezTo>
                <a:close/>
                <a:moveTo>
                  <a:pt x="244" y="302"/>
                </a:moveTo>
                <a:cubicBezTo>
                  <a:pt x="244" y="302"/>
                  <a:pt x="245" y="302"/>
                  <a:pt x="245" y="302"/>
                </a:cubicBezTo>
                <a:cubicBezTo>
                  <a:pt x="245" y="302"/>
                  <a:pt x="246" y="302"/>
                  <a:pt x="246" y="302"/>
                </a:cubicBezTo>
                <a:cubicBezTo>
                  <a:pt x="276" y="302"/>
                  <a:pt x="300" y="278"/>
                  <a:pt x="300" y="248"/>
                </a:cubicBezTo>
                <a:lnTo>
                  <a:pt x="300" y="118"/>
                </a:lnTo>
                <a:cubicBezTo>
                  <a:pt x="300" y="88"/>
                  <a:pt x="276" y="64"/>
                  <a:pt x="246" y="64"/>
                </a:cubicBezTo>
                <a:cubicBezTo>
                  <a:pt x="246" y="64"/>
                  <a:pt x="245" y="64"/>
                  <a:pt x="245" y="64"/>
                </a:cubicBezTo>
                <a:cubicBezTo>
                  <a:pt x="245" y="64"/>
                  <a:pt x="244" y="64"/>
                  <a:pt x="244" y="64"/>
                </a:cubicBezTo>
                <a:cubicBezTo>
                  <a:pt x="214" y="64"/>
                  <a:pt x="190" y="88"/>
                  <a:pt x="190" y="118"/>
                </a:cubicBezTo>
                <a:lnTo>
                  <a:pt x="190" y="248"/>
                </a:lnTo>
                <a:cubicBezTo>
                  <a:pt x="190" y="278"/>
                  <a:pt x="214" y="302"/>
                  <a:pt x="244" y="302"/>
                </a:cubicBezTo>
                <a:close/>
                <a:moveTo>
                  <a:pt x="245" y="0"/>
                </a:moveTo>
                <a:cubicBezTo>
                  <a:pt x="381" y="0"/>
                  <a:pt x="490" y="110"/>
                  <a:pt x="490" y="245"/>
                </a:cubicBezTo>
                <a:cubicBezTo>
                  <a:pt x="490" y="381"/>
                  <a:pt x="381" y="490"/>
                  <a:pt x="245" y="490"/>
                </a:cubicBezTo>
                <a:cubicBezTo>
                  <a:pt x="110" y="490"/>
                  <a:pt x="0" y="381"/>
                  <a:pt x="0" y="245"/>
                </a:cubicBezTo>
                <a:cubicBezTo>
                  <a:pt x="0" y="110"/>
                  <a:pt x="110" y="0"/>
                  <a:pt x="245" y="0"/>
                </a:cubicBezTo>
                <a:close/>
              </a:path>
            </a:pathLst>
          </a:custGeom>
          <a:solidFill>
            <a:srgbClr val="EB2F5B"/>
          </a:solidFill>
          <a:ln>
            <a:noFill/>
          </a:ln>
        </p:spPr>
        <p:txBody>
          <a:bodyPr/>
          <a:lstStyle/>
          <a:p>
            <a:pPr fontAlgn="auto">
              <a:spcBef>
                <a:spcPts val="0"/>
              </a:spcBef>
              <a:spcAft>
                <a:spcPts val="0"/>
              </a:spcAft>
              <a:buFontTx/>
              <a:buNone/>
              <a:defRPr/>
            </a:pPr>
            <a:endParaRPr lang="zh-CN" altLang="en-US" kern="0">
              <a:solidFill>
                <a:srgbClr val="484849"/>
              </a:solidFill>
            </a:endParaRPr>
          </a:p>
        </p:txBody>
      </p:sp>
      <p:sp>
        <p:nvSpPr>
          <p:cNvPr id="17" name="Rectangle 4"/>
          <p:cNvSpPr txBox="1">
            <a:spLocks noChangeArrowheads="1"/>
          </p:cNvSpPr>
          <p:nvPr/>
        </p:nvSpPr>
        <p:spPr bwMode="auto">
          <a:xfrm>
            <a:off x="7658735" y="3962400"/>
            <a:ext cx="1889125" cy="3371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2400" b="1">
                <a:latin typeface="+mj-ea"/>
                <a:ea typeface="+mj-ea"/>
              </a:defRPr>
            </a:lvl1pPr>
          </a:lstStyle>
          <a:p>
            <a:pPr fontAlgn="auto">
              <a:spcBef>
                <a:spcPts val="0"/>
              </a:spcBef>
              <a:spcAft>
                <a:spcPts val="0"/>
              </a:spcAft>
              <a:buFontTx/>
              <a:buNone/>
              <a:defRPr/>
            </a:pPr>
            <a:r>
              <a:rPr lang="zh-CN" altLang="en-US" sz="1600" b="0" kern="0" dirty="0">
                <a:solidFill>
                  <a:schemeClr val="tx1">
                    <a:lumMod val="50000"/>
                    <a:lumOff val="50000"/>
                  </a:schemeClr>
                </a:solidFill>
                <a:latin typeface="微软雅黑" panose="020B0503020204020204" charset="-122"/>
                <a:ea typeface="微软雅黑" panose="020B0503020204020204" charset="-122"/>
              </a:rPr>
              <a:t>汇报人：亮亮图文</a:t>
            </a:r>
            <a:endParaRPr lang="zh-CN" altLang="en-US" sz="1600" b="0" kern="0" dirty="0">
              <a:solidFill>
                <a:schemeClr val="tx1">
                  <a:lumMod val="50000"/>
                  <a:lumOff val="50000"/>
                </a:schemeClr>
              </a:solidFill>
              <a:latin typeface="微软雅黑" panose="020B0503020204020204" charset="-122"/>
              <a:ea typeface="微软雅黑" panose="020B0503020204020204" charset="-122"/>
            </a:endParaRPr>
          </a:p>
        </p:txBody>
      </p:sp>
      <p:sp>
        <p:nvSpPr>
          <p:cNvPr id="18" name="Freeform 10"/>
          <p:cNvSpPr>
            <a:spLocks noChangeAspect="1" noEditPoints="1"/>
          </p:cNvSpPr>
          <p:nvPr/>
        </p:nvSpPr>
        <p:spPr bwMode="auto">
          <a:xfrm>
            <a:off x="4140603" y="3959015"/>
            <a:ext cx="373063" cy="373062"/>
          </a:xfrm>
          <a:custGeom>
            <a:avLst/>
            <a:gdLst>
              <a:gd name="T0" fmla="*/ 245 w 490"/>
              <a:gd name="T1" fmla="*/ 0 h 490"/>
              <a:gd name="T2" fmla="*/ 490 w 490"/>
              <a:gd name="T3" fmla="*/ 245 h 490"/>
              <a:gd name="T4" fmla="*/ 245 w 490"/>
              <a:gd name="T5" fmla="*/ 490 h 490"/>
              <a:gd name="T6" fmla="*/ 0 w 490"/>
              <a:gd name="T7" fmla="*/ 245 h 490"/>
              <a:gd name="T8" fmla="*/ 245 w 490"/>
              <a:gd name="T9" fmla="*/ 0 h 490"/>
              <a:gd name="T10" fmla="*/ 436 w 490"/>
              <a:gd name="T11" fmla="*/ 250 h 490"/>
              <a:gd name="T12" fmla="*/ 427 w 490"/>
              <a:gd name="T13" fmla="*/ 256 h 490"/>
              <a:gd name="T14" fmla="*/ 394 w 490"/>
              <a:gd name="T15" fmla="*/ 256 h 490"/>
              <a:gd name="T16" fmla="*/ 386 w 490"/>
              <a:gd name="T17" fmla="*/ 253 h 490"/>
              <a:gd name="T18" fmla="*/ 245 w 490"/>
              <a:gd name="T19" fmla="*/ 105 h 490"/>
              <a:gd name="T20" fmla="*/ 104 w 490"/>
              <a:gd name="T21" fmla="*/ 253 h 490"/>
              <a:gd name="T22" fmla="*/ 96 w 490"/>
              <a:gd name="T23" fmla="*/ 256 h 490"/>
              <a:gd name="T24" fmla="*/ 63 w 490"/>
              <a:gd name="T25" fmla="*/ 256 h 490"/>
              <a:gd name="T26" fmla="*/ 54 w 490"/>
              <a:gd name="T27" fmla="*/ 250 h 490"/>
              <a:gd name="T28" fmla="*/ 56 w 490"/>
              <a:gd name="T29" fmla="*/ 239 h 490"/>
              <a:gd name="T30" fmla="*/ 236 w 490"/>
              <a:gd name="T31" fmla="*/ 52 h 490"/>
              <a:gd name="T32" fmla="*/ 245 w 490"/>
              <a:gd name="T33" fmla="*/ 48 h 490"/>
              <a:gd name="T34" fmla="*/ 254 w 490"/>
              <a:gd name="T35" fmla="*/ 52 h 490"/>
              <a:gd name="T36" fmla="*/ 434 w 490"/>
              <a:gd name="T37" fmla="*/ 239 h 490"/>
              <a:gd name="T38" fmla="*/ 436 w 490"/>
              <a:gd name="T39" fmla="*/ 250 h 490"/>
              <a:gd name="T40" fmla="*/ 113 w 490"/>
              <a:gd name="T41" fmla="*/ 267 h 490"/>
              <a:gd name="T42" fmla="*/ 113 w 490"/>
              <a:gd name="T43" fmla="*/ 267 h 490"/>
              <a:gd name="T44" fmla="*/ 113 w 490"/>
              <a:gd name="T45" fmla="*/ 379 h 490"/>
              <a:gd name="T46" fmla="*/ 129 w 490"/>
              <a:gd name="T47" fmla="*/ 398 h 490"/>
              <a:gd name="T48" fmla="*/ 202 w 490"/>
              <a:gd name="T49" fmla="*/ 398 h 490"/>
              <a:gd name="T50" fmla="*/ 202 w 490"/>
              <a:gd name="T51" fmla="*/ 276 h 490"/>
              <a:gd name="T52" fmla="*/ 221 w 490"/>
              <a:gd name="T53" fmla="*/ 257 h 490"/>
              <a:gd name="T54" fmla="*/ 269 w 490"/>
              <a:gd name="T55" fmla="*/ 257 h 490"/>
              <a:gd name="T56" fmla="*/ 288 w 490"/>
              <a:gd name="T57" fmla="*/ 276 h 490"/>
              <a:gd name="T58" fmla="*/ 288 w 490"/>
              <a:gd name="T59" fmla="*/ 398 h 490"/>
              <a:gd name="T60" fmla="*/ 361 w 490"/>
              <a:gd name="T61" fmla="*/ 398 h 490"/>
              <a:gd name="T62" fmla="*/ 377 w 490"/>
              <a:gd name="T63" fmla="*/ 379 h 490"/>
              <a:gd name="T64" fmla="*/ 377 w 490"/>
              <a:gd name="T65" fmla="*/ 268 h 490"/>
              <a:gd name="T66" fmla="*/ 245 w 490"/>
              <a:gd name="T67" fmla="*/ 130 h 490"/>
              <a:gd name="T68" fmla="*/ 113 w 490"/>
              <a:gd name="T69" fmla="*/ 267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490">
                <a:moveTo>
                  <a:pt x="245" y="0"/>
                </a:moveTo>
                <a:cubicBezTo>
                  <a:pt x="380" y="0"/>
                  <a:pt x="490" y="110"/>
                  <a:pt x="490" y="245"/>
                </a:cubicBezTo>
                <a:cubicBezTo>
                  <a:pt x="490" y="381"/>
                  <a:pt x="380" y="490"/>
                  <a:pt x="245" y="490"/>
                </a:cubicBezTo>
                <a:cubicBezTo>
                  <a:pt x="110" y="490"/>
                  <a:pt x="0" y="381"/>
                  <a:pt x="0" y="245"/>
                </a:cubicBezTo>
                <a:cubicBezTo>
                  <a:pt x="0" y="110"/>
                  <a:pt x="110" y="0"/>
                  <a:pt x="245" y="0"/>
                </a:cubicBezTo>
                <a:close/>
                <a:moveTo>
                  <a:pt x="436" y="250"/>
                </a:moveTo>
                <a:cubicBezTo>
                  <a:pt x="435" y="254"/>
                  <a:pt x="431" y="256"/>
                  <a:pt x="427" y="256"/>
                </a:cubicBezTo>
                <a:lnTo>
                  <a:pt x="394" y="256"/>
                </a:lnTo>
                <a:cubicBezTo>
                  <a:pt x="391" y="256"/>
                  <a:pt x="388" y="255"/>
                  <a:pt x="386" y="253"/>
                </a:cubicBezTo>
                <a:lnTo>
                  <a:pt x="245" y="105"/>
                </a:lnTo>
                <a:lnTo>
                  <a:pt x="104" y="253"/>
                </a:lnTo>
                <a:cubicBezTo>
                  <a:pt x="102" y="255"/>
                  <a:pt x="99" y="256"/>
                  <a:pt x="96" y="256"/>
                </a:cubicBezTo>
                <a:lnTo>
                  <a:pt x="63" y="256"/>
                </a:lnTo>
                <a:cubicBezTo>
                  <a:pt x="59" y="256"/>
                  <a:pt x="55" y="254"/>
                  <a:pt x="54" y="250"/>
                </a:cubicBezTo>
                <a:cubicBezTo>
                  <a:pt x="52" y="246"/>
                  <a:pt x="53" y="242"/>
                  <a:pt x="56" y="239"/>
                </a:cubicBezTo>
                <a:lnTo>
                  <a:pt x="236" y="52"/>
                </a:lnTo>
                <a:cubicBezTo>
                  <a:pt x="238" y="49"/>
                  <a:pt x="242" y="48"/>
                  <a:pt x="245" y="48"/>
                </a:cubicBezTo>
                <a:cubicBezTo>
                  <a:pt x="248" y="48"/>
                  <a:pt x="252" y="49"/>
                  <a:pt x="254" y="52"/>
                </a:cubicBezTo>
                <a:lnTo>
                  <a:pt x="434" y="239"/>
                </a:lnTo>
                <a:cubicBezTo>
                  <a:pt x="437" y="242"/>
                  <a:pt x="438" y="246"/>
                  <a:pt x="436" y="250"/>
                </a:cubicBezTo>
                <a:close/>
                <a:moveTo>
                  <a:pt x="113" y="267"/>
                </a:moveTo>
                <a:lnTo>
                  <a:pt x="113" y="267"/>
                </a:lnTo>
                <a:lnTo>
                  <a:pt x="113" y="379"/>
                </a:lnTo>
                <a:cubicBezTo>
                  <a:pt x="113" y="389"/>
                  <a:pt x="120" y="398"/>
                  <a:pt x="129" y="398"/>
                </a:cubicBezTo>
                <a:lnTo>
                  <a:pt x="202" y="398"/>
                </a:lnTo>
                <a:lnTo>
                  <a:pt x="202" y="276"/>
                </a:lnTo>
                <a:cubicBezTo>
                  <a:pt x="202" y="266"/>
                  <a:pt x="211" y="257"/>
                  <a:pt x="221" y="257"/>
                </a:cubicBezTo>
                <a:lnTo>
                  <a:pt x="269" y="257"/>
                </a:lnTo>
                <a:cubicBezTo>
                  <a:pt x="279" y="257"/>
                  <a:pt x="288" y="266"/>
                  <a:pt x="288" y="276"/>
                </a:cubicBezTo>
                <a:lnTo>
                  <a:pt x="288" y="398"/>
                </a:lnTo>
                <a:lnTo>
                  <a:pt x="361" y="398"/>
                </a:lnTo>
                <a:cubicBezTo>
                  <a:pt x="370" y="398"/>
                  <a:pt x="377" y="389"/>
                  <a:pt x="377" y="379"/>
                </a:cubicBezTo>
                <a:lnTo>
                  <a:pt x="377" y="268"/>
                </a:lnTo>
                <a:lnTo>
                  <a:pt x="245" y="130"/>
                </a:lnTo>
                <a:lnTo>
                  <a:pt x="113" y="267"/>
                </a:lnTo>
                <a:close/>
              </a:path>
            </a:pathLst>
          </a:custGeom>
          <a:solidFill>
            <a:srgbClr val="EB2F5B"/>
          </a:solidFill>
          <a:ln>
            <a:noFill/>
          </a:ln>
        </p:spPr>
        <p:txBody>
          <a:bodyPr/>
          <a:lstStyle/>
          <a:p>
            <a:pPr fontAlgn="auto">
              <a:spcBef>
                <a:spcPts val="0"/>
              </a:spcBef>
              <a:spcAft>
                <a:spcPts val="0"/>
              </a:spcAft>
              <a:buFontTx/>
              <a:buNone/>
              <a:defRPr/>
            </a:pPr>
            <a:endParaRPr lang="zh-CN" altLang="en-US" kern="0">
              <a:solidFill>
                <a:sysClr val="windowText" lastClr="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outVertical)">
                                      <p:cBhvr>
                                        <p:cTn id="13" dur="500"/>
                                        <p:tgtEl>
                                          <p:spTgt spid="10"/>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par>
                          <p:cTn id="20" fill="hold">
                            <p:stCondLst>
                              <p:cond delay="2000"/>
                            </p:stCondLst>
                            <p:childTnLst>
                              <p:par>
                                <p:cTn id="21" presetID="14" presetClass="entr" presetSubtype="10" fill="hold" grpId="0" nodeType="afterEffect">
                                  <p:stCondLst>
                                    <p:cond delay="0"/>
                                  </p:stCondLst>
                                  <p:iterate type="lt">
                                    <p:tmPct val="10000"/>
                                  </p:iterate>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1000"/>
                                        <p:tgtEl>
                                          <p:spTgt spid="14"/>
                                        </p:tgtEl>
                                      </p:cBhvr>
                                    </p:animEffect>
                                  </p:childTnLst>
                                </p:cTn>
                              </p:par>
                            </p:childTnLst>
                          </p:cTn>
                        </p:par>
                        <p:par>
                          <p:cTn id="24" fill="hold">
                            <p:stCondLst>
                              <p:cond delay="2500"/>
                            </p:stCondLst>
                            <p:childTnLst>
                              <p:par>
                                <p:cTn id="25" presetID="2" presetClass="entr" presetSubtype="1"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300" fill="hold"/>
                                        <p:tgtEl>
                                          <p:spTgt spid="18"/>
                                        </p:tgtEl>
                                        <p:attrNameLst>
                                          <p:attrName>ppt_x</p:attrName>
                                        </p:attrNameLst>
                                      </p:cBhvr>
                                      <p:tavLst>
                                        <p:tav tm="0">
                                          <p:val>
                                            <p:strVal val="#ppt_x"/>
                                          </p:val>
                                        </p:tav>
                                        <p:tav tm="100000">
                                          <p:val>
                                            <p:strVal val="#ppt_x"/>
                                          </p:val>
                                        </p:tav>
                                      </p:tavLst>
                                    </p:anim>
                                    <p:anim calcmode="lin" valueType="num">
                                      <p:cBhvr additive="base">
                                        <p:cTn id="28" dur="300" fill="hold"/>
                                        <p:tgtEl>
                                          <p:spTgt spid="18"/>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300" fill="hold"/>
                                        <p:tgtEl>
                                          <p:spTgt spid="16"/>
                                        </p:tgtEl>
                                        <p:attrNameLst>
                                          <p:attrName>ppt_x</p:attrName>
                                        </p:attrNameLst>
                                      </p:cBhvr>
                                      <p:tavLst>
                                        <p:tav tm="0">
                                          <p:val>
                                            <p:strVal val="#ppt_x"/>
                                          </p:val>
                                        </p:tav>
                                        <p:tav tm="100000">
                                          <p:val>
                                            <p:strVal val="#ppt_x"/>
                                          </p:val>
                                        </p:tav>
                                      </p:tavLst>
                                    </p:anim>
                                    <p:anim calcmode="lin" valueType="num">
                                      <p:cBhvr additive="base">
                                        <p:cTn id="32" dur="300" fill="hold"/>
                                        <p:tgtEl>
                                          <p:spTgt spid="16"/>
                                        </p:tgtEl>
                                        <p:attrNameLst>
                                          <p:attrName>ppt_y</p:attrName>
                                        </p:attrNameLst>
                                      </p:cBhvr>
                                      <p:tavLst>
                                        <p:tav tm="0">
                                          <p:val>
                                            <p:strVal val="0-#ppt_h/2"/>
                                          </p:val>
                                        </p:tav>
                                        <p:tav tm="100000">
                                          <p:val>
                                            <p:strVal val="#ppt_y"/>
                                          </p:val>
                                        </p:tav>
                                      </p:tavLst>
                                    </p:anim>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par>
                          <p:cTn id="37" fill="hold">
                            <p:stCondLst>
                              <p:cond delay="3500"/>
                            </p:stCondLst>
                            <p:childTnLst>
                              <p:par>
                                <p:cTn id="38" presetID="22" presetClass="entr" presetSubtype="8"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par>
                          <p:cTn id="41" fill="hold">
                            <p:stCondLst>
                              <p:cond delay="4000"/>
                            </p:stCondLst>
                            <p:childTnLst>
                              <p:par>
                                <p:cTn id="42" presetID="26" presetClass="emph" presetSubtype="0" fill="hold" nodeType="afterEffect">
                                  <p:stCondLst>
                                    <p:cond delay="0"/>
                                  </p:stCondLst>
                                  <p:childTnLst>
                                    <p:animEffect transition="out" filter="fade">
                                      <p:cBhvr>
                                        <p:cTn id="43" dur="500" tmFilter="0, 0; .2, .5; .8, .5; 1, 0"/>
                                        <p:tgtEl>
                                          <p:spTgt spid="13"/>
                                        </p:tgtEl>
                                      </p:cBhvr>
                                    </p:animEffect>
                                    <p:animScale>
                                      <p:cBhvr>
                                        <p:cTn id="44"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sp>
        <p:nvSpPr>
          <p:cNvPr id="6" name="Rectangular Callout 228"/>
          <p:cNvSpPr/>
          <p:nvPr/>
        </p:nvSpPr>
        <p:spPr>
          <a:xfrm>
            <a:off x="6940362" y="1533538"/>
            <a:ext cx="1639968" cy="1185129"/>
          </a:xfrm>
          <a:prstGeom prst="wedgeRectCallout">
            <a:avLst>
              <a:gd name="adj1" fmla="val -30714"/>
              <a:gd name="adj2" fmla="val 77460"/>
            </a:avLst>
          </a:prstGeom>
          <a:noFill/>
          <a:ln w="19050">
            <a:solidFill>
              <a:srgbClr val="E05016"/>
            </a:solidFill>
          </a:ln>
          <a:effectLst/>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en-US" sz="3700" dirty="0">
              <a:solidFill>
                <a:schemeClr val="accent1">
                  <a:lumMod val="75000"/>
                </a:schemeClr>
              </a:solidFill>
              <a:latin typeface="FontAwesome" pitchFamily="2" charset="0"/>
            </a:endParaRPr>
          </a:p>
        </p:txBody>
      </p:sp>
      <p:sp>
        <p:nvSpPr>
          <p:cNvPr id="7" name="Rectangular Callout 227"/>
          <p:cNvSpPr/>
          <p:nvPr/>
        </p:nvSpPr>
        <p:spPr>
          <a:xfrm rot="10800000">
            <a:off x="3568417" y="4883390"/>
            <a:ext cx="1639968" cy="1185129"/>
          </a:xfrm>
          <a:prstGeom prst="wedgeRectCallout">
            <a:avLst>
              <a:gd name="adj1" fmla="val -30714"/>
              <a:gd name="adj2" fmla="val 77460"/>
            </a:avLst>
          </a:prstGeom>
          <a:noFill/>
          <a:ln w="19050">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en-US" sz="3700" dirty="0">
              <a:solidFill>
                <a:schemeClr val="accent1">
                  <a:lumMod val="75000"/>
                </a:schemeClr>
              </a:solidFill>
              <a:latin typeface="FontAwesome" pitchFamily="2" charset="0"/>
            </a:endParaRPr>
          </a:p>
        </p:txBody>
      </p:sp>
      <p:grpSp>
        <p:nvGrpSpPr>
          <p:cNvPr id="8" name="Group 231"/>
          <p:cNvGrpSpPr/>
          <p:nvPr/>
        </p:nvGrpSpPr>
        <p:grpSpPr>
          <a:xfrm>
            <a:off x="1579727" y="3121975"/>
            <a:ext cx="2309858" cy="917429"/>
            <a:chOff x="1185155" y="2341843"/>
            <a:chExt cx="1732920" cy="688178"/>
          </a:xfrm>
          <a:solidFill>
            <a:schemeClr val="tx1">
              <a:lumMod val="65000"/>
              <a:lumOff val="35000"/>
            </a:schemeClr>
          </a:solidFill>
        </p:grpSpPr>
        <p:sp>
          <p:nvSpPr>
            <p:cNvPr id="9" name="Freeform 36"/>
            <p:cNvSpPr/>
            <p:nvPr/>
          </p:nvSpPr>
          <p:spPr bwMode="auto">
            <a:xfrm rot="5400000">
              <a:off x="2607246" y="2719191"/>
              <a:ext cx="311452" cy="310207"/>
            </a:xfrm>
            <a:custGeom>
              <a:avLst/>
              <a:gdLst/>
              <a:ahLst/>
              <a:cxnLst>
                <a:cxn ang="0">
                  <a:pos x="135" y="23"/>
                </a:cxn>
                <a:cxn ang="0">
                  <a:pos x="158" y="79"/>
                </a:cxn>
                <a:cxn ang="0">
                  <a:pos x="135" y="135"/>
                </a:cxn>
                <a:cxn ang="0">
                  <a:pos x="79" y="158"/>
                </a:cxn>
                <a:cxn ang="0">
                  <a:pos x="24" y="135"/>
                </a:cxn>
                <a:cxn ang="0">
                  <a:pos x="0" y="79"/>
                </a:cxn>
                <a:cxn ang="0">
                  <a:pos x="24" y="23"/>
                </a:cxn>
                <a:cxn ang="0">
                  <a:pos x="79" y="0"/>
                </a:cxn>
                <a:cxn ang="0">
                  <a:pos x="135" y="23"/>
                </a:cxn>
              </a:cxnLst>
              <a:rect l="0" t="0" r="r" b="b"/>
              <a:pathLst>
                <a:path w="158" h="158">
                  <a:moveTo>
                    <a:pt x="135" y="23"/>
                  </a:moveTo>
                  <a:cubicBezTo>
                    <a:pt x="150" y="39"/>
                    <a:pt x="158" y="57"/>
                    <a:pt x="158" y="79"/>
                  </a:cubicBezTo>
                  <a:cubicBezTo>
                    <a:pt x="158" y="100"/>
                    <a:pt x="150" y="119"/>
                    <a:pt x="135" y="135"/>
                  </a:cubicBezTo>
                  <a:cubicBezTo>
                    <a:pt x="120" y="150"/>
                    <a:pt x="101" y="158"/>
                    <a:pt x="79" y="158"/>
                  </a:cubicBezTo>
                  <a:cubicBezTo>
                    <a:pt x="58" y="158"/>
                    <a:pt x="39" y="150"/>
                    <a:pt x="24" y="135"/>
                  </a:cubicBezTo>
                  <a:cubicBezTo>
                    <a:pt x="8" y="119"/>
                    <a:pt x="0" y="100"/>
                    <a:pt x="0" y="79"/>
                  </a:cubicBezTo>
                  <a:cubicBezTo>
                    <a:pt x="0" y="57"/>
                    <a:pt x="8" y="39"/>
                    <a:pt x="24" y="23"/>
                  </a:cubicBezTo>
                  <a:cubicBezTo>
                    <a:pt x="39" y="8"/>
                    <a:pt x="58" y="0"/>
                    <a:pt x="79" y="0"/>
                  </a:cubicBezTo>
                  <a:cubicBezTo>
                    <a:pt x="101" y="0"/>
                    <a:pt x="120" y="8"/>
                    <a:pt x="135" y="23"/>
                  </a:cubicBezTo>
                  <a:close/>
                </a:path>
              </a:pathLst>
            </a:custGeom>
            <a:grpFill/>
            <a:ln w="9525">
              <a:noFill/>
              <a:round/>
            </a:ln>
          </p:spPr>
          <p:txBody>
            <a:bodyPr vert="horz" wrap="square" lIns="91440" tIns="45720" rIns="91440" bIns="45720" numCol="1" anchor="t" anchorCtr="0" compatLnSpc="1"/>
            <a:lstStyle/>
            <a:p>
              <a:endParaRPr lang="en-US"/>
            </a:p>
          </p:txBody>
        </p:sp>
        <p:grpSp>
          <p:nvGrpSpPr>
            <p:cNvPr id="10" name="Group 71"/>
            <p:cNvGrpSpPr/>
            <p:nvPr/>
          </p:nvGrpSpPr>
          <p:grpSpPr>
            <a:xfrm rot="5400000">
              <a:off x="2039780" y="2480127"/>
              <a:ext cx="444754" cy="247916"/>
              <a:chOff x="1795463" y="1947863"/>
              <a:chExt cx="566738" cy="315913"/>
            </a:xfrm>
            <a:grpFill/>
          </p:grpSpPr>
          <p:sp>
            <p:nvSpPr>
              <p:cNvPr id="26" name="Freeform 37"/>
              <p:cNvSpPr/>
              <p:nvPr/>
            </p:nvSpPr>
            <p:spPr bwMode="auto">
              <a:xfrm>
                <a:off x="1795463" y="1947863"/>
                <a:ext cx="315913" cy="315913"/>
              </a:xfrm>
              <a:custGeom>
                <a:avLst/>
                <a:gdLst/>
                <a:ahLst/>
                <a:cxnLst>
                  <a:cxn ang="0">
                    <a:pos x="108" y="19"/>
                  </a:cxn>
                  <a:cxn ang="0">
                    <a:pos x="126" y="63"/>
                  </a:cxn>
                  <a:cxn ang="0">
                    <a:pos x="108" y="107"/>
                  </a:cxn>
                  <a:cxn ang="0">
                    <a:pos x="63" y="126"/>
                  </a:cxn>
                  <a:cxn ang="0">
                    <a:pos x="19" y="107"/>
                  </a:cxn>
                  <a:cxn ang="0">
                    <a:pos x="0" y="63"/>
                  </a:cxn>
                  <a:cxn ang="0">
                    <a:pos x="19" y="19"/>
                  </a:cxn>
                  <a:cxn ang="0">
                    <a:pos x="63" y="0"/>
                  </a:cxn>
                  <a:cxn ang="0">
                    <a:pos x="108" y="19"/>
                  </a:cxn>
                </a:cxnLst>
                <a:rect l="0" t="0" r="r" b="b"/>
                <a:pathLst>
                  <a:path w="126" h="126">
                    <a:moveTo>
                      <a:pt x="108" y="19"/>
                    </a:moveTo>
                    <a:cubicBezTo>
                      <a:pt x="120" y="31"/>
                      <a:pt x="126" y="45"/>
                      <a:pt x="126" y="63"/>
                    </a:cubicBezTo>
                    <a:cubicBezTo>
                      <a:pt x="126" y="80"/>
                      <a:pt x="120" y="95"/>
                      <a:pt x="108" y="107"/>
                    </a:cubicBezTo>
                    <a:cubicBezTo>
                      <a:pt x="96" y="120"/>
                      <a:pt x="81" y="126"/>
                      <a:pt x="63" y="126"/>
                    </a:cubicBezTo>
                    <a:cubicBezTo>
                      <a:pt x="46" y="126"/>
                      <a:pt x="31" y="120"/>
                      <a:pt x="19" y="107"/>
                    </a:cubicBezTo>
                    <a:cubicBezTo>
                      <a:pt x="6" y="95"/>
                      <a:pt x="0" y="80"/>
                      <a:pt x="0" y="63"/>
                    </a:cubicBezTo>
                    <a:cubicBezTo>
                      <a:pt x="0" y="45"/>
                      <a:pt x="6" y="31"/>
                      <a:pt x="19" y="19"/>
                    </a:cubicBezTo>
                    <a:cubicBezTo>
                      <a:pt x="31" y="6"/>
                      <a:pt x="46" y="0"/>
                      <a:pt x="63" y="0"/>
                    </a:cubicBezTo>
                    <a:cubicBezTo>
                      <a:pt x="81" y="0"/>
                      <a:pt x="96" y="6"/>
                      <a:pt x="108" y="19"/>
                    </a:cubicBezTo>
                    <a:close/>
                  </a:path>
                </a:pathLst>
              </a:custGeom>
              <a:grpFill/>
              <a:ln w="9525">
                <a:noFill/>
                <a:round/>
              </a:ln>
            </p:spPr>
            <p:txBody>
              <a:bodyPr vert="horz" wrap="square" lIns="91440" tIns="45720" rIns="91440" bIns="45720" numCol="1" anchor="t" anchorCtr="0" compatLnSpc="1"/>
              <a:lstStyle/>
              <a:p>
                <a:endParaRPr lang="en-US"/>
              </a:p>
            </p:txBody>
          </p:sp>
          <p:sp>
            <p:nvSpPr>
              <p:cNvPr id="27" name="Rectangle 48"/>
              <p:cNvSpPr>
                <a:spLocks noChangeArrowheads="1"/>
              </p:cNvSpPr>
              <p:nvPr/>
            </p:nvSpPr>
            <p:spPr bwMode="auto">
              <a:xfrm>
                <a:off x="1941513" y="2078038"/>
                <a:ext cx="420688"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1" name="Group 72"/>
            <p:cNvGrpSpPr/>
            <p:nvPr/>
          </p:nvGrpSpPr>
          <p:grpSpPr>
            <a:xfrm rot="5400000">
              <a:off x="2349364" y="2531828"/>
              <a:ext cx="325156" cy="264111"/>
              <a:chOff x="1947863" y="1619250"/>
              <a:chExt cx="414338" cy="336550"/>
            </a:xfrm>
            <a:grpFill/>
          </p:grpSpPr>
          <p:sp>
            <p:nvSpPr>
              <p:cNvPr id="24" name="Freeform 38"/>
              <p:cNvSpPr/>
              <p:nvPr/>
            </p:nvSpPr>
            <p:spPr bwMode="auto">
              <a:xfrm>
                <a:off x="1947863" y="1619250"/>
                <a:ext cx="336550" cy="336550"/>
              </a:xfrm>
              <a:custGeom>
                <a:avLst/>
                <a:gdLst/>
                <a:ahLst/>
                <a:cxnLst>
                  <a:cxn ang="0">
                    <a:pos x="67" y="0"/>
                  </a:cxn>
                  <a:cxn ang="0">
                    <a:pos x="115" y="20"/>
                  </a:cxn>
                  <a:cxn ang="0">
                    <a:pos x="134" y="67"/>
                  </a:cxn>
                  <a:cxn ang="0">
                    <a:pos x="115" y="114"/>
                  </a:cxn>
                  <a:cxn ang="0">
                    <a:pos x="67" y="134"/>
                  </a:cxn>
                  <a:cxn ang="0">
                    <a:pos x="20" y="114"/>
                  </a:cxn>
                  <a:cxn ang="0">
                    <a:pos x="0" y="67"/>
                  </a:cxn>
                  <a:cxn ang="0">
                    <a:pos x="20" y="20"/>
                  </a:cxn>
                  <a:cxn ang="0">
                    <a:pos x="67" y="0"/>
                  </a:cxn>
                </a:cxnLst>
                <a:rect l="0" t="0" r="r" b="b"/>
                <a:pathLst>
                  <a:path w="134" h="134">
                    <a:moveTo>
                      <a:pt x="67" y="0"/>
                    </a:moveTo>
                    <a:cubicBezTo>
                      <a:pt x="86" y="0"/>
                      <a:pt x="102" y="6"/>
                      <a:pt x="115" y="20"/>
                    </a:cubicBezTo>
                    <a:cubicBezTo>
                      <a:pt x="128" y="33"/>
                      <a:pt x="134" y="48"/>
                      <a:pt x="134" y="67"/>
                    </a:cubicBezTo>
                    <a:cubicBezTo>
                      <a:pt x="134" y="85"/>
                      <a:pt x="128" y="101"/>
                      <a:pt x="115" y="114"/>
                    </a:cubicBezTo>
                    <a:cubicBezTo>
                      <a:pt x="102" y="127"/>
                      <a:pt x="86" y="134"/>
                      <a:pt x="67" y="134"/>
                    </a:cubicBezTo>
                    <a:cubicBezTo>
                      <a:pt x="49" y="134"/>
                      <a:pt x="33" y="127"/>
                      <a:pt x="20" y="114"/>
                    </a:cubicBezTo>
                    <a:cubicBezTo>
                      <a:pt x="7" y="101"/>
                      <a:pt x="0" y="85"/>
                      <a:pt x="0" y="67"/>
                    </a:cubicBezTo>
                    <a:cubicBezTo>
                      <a:pt x="0" y="48"/>
                      <a:pt x="7" y="33"/>
                      <a:pt x="20" y="20"/>
                    </a:cubicBezTo>
                    <a:cubicBezTo>
                      <a:pt x="33" y="6"/>
                      <a:pt x="49" y="0"/>
                      <a:pt x="67" y="0"/>
                    </a:cubicBezTo>
                    <a:close/>
                  </a:path>
                </a:pathLst>
              </a:custGeom>
              <a:grpFill/>
              <a:ln w="9525">
                <a:noFill/>
                <a:round/>
              </a:ln>
            </p:spPr>
            <p:txBody>
              <a:bodyPr vert="horz" wrap="square" lIns="91440" tIns="45720" rIns="91440" bIns="45720" numCol="1" anchor="t" anchorCtr="0" compatLnSpc="1"/>
              <a:lstStyle/>
              <a:p>
                <a:endParaRPr lang="en-US"/>
              </a:p>
            </p:txBody>
          </p:sp>
          <p:sp>
            <p:nvSpPr>
              <p:cNvPr id="25" name="Rectangle 49"/>
              <p:cNvSpPr>
                <a:spLocks noChangeArrowheads="1"/>
              </p:cNvSpPr>
              <p:nvPr/>
            </p:nvSpPr>
            <p:spPr bwMode="auto">
              <a:xfrm>
                <a:off x="2109788" y="1760538"/>
                <a:ext cx="252413" cy="53975"/>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2" name="Group 70"/>
            <p:cNvGrpSpPr/>
            <p:nvPr/>
          </p:nvGrpSpPr>
          <p:grpSpPr>
            <a:xfrm rot="5400000">
              <a:off x="1768817" y="2472030"/>
              <a:ext cx="484620" cy="224246"/>
              <a:chOff x="1744663" y="2282825"/>
              <a:chExt cx="617538" cy="285750"/>
            </a:xfrm>
            <a:grpFill/>
          </p:grpSpPr>
          <p:sp>
            <p:nvSpPr>
              <p:cNvPr id="22" name="Freeform 39"/>
              <p:cNvSpPr/>
              <p:nvPr/>
            </p:nvSpPr>
            <p:spPr bwMode="auto">
              <a:xfrm>
                <a:off x="1744663" y="2282825"/>
                <a:ext cx="287338" cy="285750"/>
              </a:xfrm>
              <a:custGeom>
                <a:avLst/>
                <a:gdLst/>
                <a:ahLst/>
                <a:cxnLst>
                  <a:cxn ang="0">
                    <a:pos x="0" y="57"/>
                  </a:cxn>
                  <a:cxn ang="0">
                    <a:pos x="17" y="17"/>
                  </a:cxn>
                  <a:cxn ang="0">
                    <a:pos x="57" y="0"/>
                  </a:cxn>
                  <a:cxn ang="0">
                    <a:pos x="98" y="17"/>
                  </a:cxn>
                  <a:cxn ang="0">
                    <a:pos x="114" y="57"/>
                  </a:cxn>
                  <a:cxn ang="0">
                    <a:pos x="98" y="97"/>
                  </a:cxn>
                  <a:cxn ang="0">
                    <a:pos x="57" y="114"/>
                  </a:cxn>
                  <a:cxn ang="0">
                    <a:pos x="17" y="97"/>
                  </a:cxn>
                  <a:cxn ang="0">
                    <a:pos x="0" y="57"/>
                  </a:cxn>
                </a:cxnLst>
                <a:rect l="0" t="0" r="r" b="b"/>
                <a:pathLst>
                  <a:path w="114" h="114">
                    <a:moveTo>
                      <a:pt x="0" y="57"/>
                    </a:moveTo>
                    <a:cubicBezTo>
                      <a:pt x="0" y="41"/>
                      <a:pt x="6" y="28"/>
                      <a:pt x="17" y="17"/>
                    </a:cubicBezTo>
                    <a:cubicBezTo>
                      <a:pt x="28" y="5"/>
                      <a:pt x="42" y="0"/>
                      <a:pt x="57" y="0"/>
                    </a:cubicBezTo>
                    <a:cubicBezTo>
                      <a:pt x="73" y="0"/>
                      <a:pt x="87" y="5"/>
                      <a:pt x="98" y="17"/>
                    </a:cubicBezTo>
                    <a:cubicBezTo>
                      <a:pt x="109" y="28"/>
                      <a:pt x="114" y="41"/>
                      <a:pt x="114" y="57"/>
                    </a:cubicBezTo>
                    <a:cubicBezTo>
                      <a:pt x="114" y="73"/>
                      <a:pt x="109" y="86"/>
                      <a:pt x="98" y="97"/>
                    </a:cubicBezTo>
                    <a:cubicBezTo>
                      <a:pt x="87" y="108"/>
                      <a:pt x="73" y="114"/>
                      <a:pt x="57" y="114"/>
                    </a:cubicBezTo>
                    <a:cubicBezTo>
                      <a:pt x="42" y="114"/>
                      <a:pt x="28" y="108"/>
                      <a:pt x="17" y="97"/>
                    </a:cubicBezTo>
                    <a:cubicBezTo>
                      <a:pt x="6" y="86"/>
                      <a:pt x="0" y="73"/>
                      <a:pt x="0" y="57"/>
                    </a:cubicBezTo>
                    <a:close/>
                  </a:path>
                </a:pathLst>
              </a:custGeom>
              <a:grpFill/>
              <a:ln w="9525">
                <a:noFill/>
                <a:round/>
              </a:ln>
            </p:spPr>
            <p:txBody>
              <a:bodyPr vert="horz" wrap="square" lIns="91440" tIns="45720" rIns="91440" bIns="45720" numCol="1" anchor="t" anchorCtr="0" compatLnSpc="1"/>
              <a:lstStyle/>
              <a:p>
                <a:endParaRPr lang="en-US"/>
              </a:p>
            </p:txBody>
          </p:sp>
          <p:sp>
            <p:nvSpPr>
              <p:cNvPr id="23" name="Rectangle 50"/>
              <p:cNvSpPr>
                <a:spLocks noChangeArrowheads="1"/>
              </p:cNvSpPr>
              <p:nvPr/>
            </p:nvSpPr>
            <p:spPr bwMode="auto">
              <a:xfrm>
                <a:off x="1881188" y="2403475"/>
                <a:ext cx="481013"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3" name="Group 69"/>
            <p:cNvGrpSpPr/>
            <p:nvPr/>
          </p:nvGrpSpPr>
          <p:grpSpPr>
            <a:xfrm rot="5400000">
              <a:off x="1527752" y="2491339"/>
              <a:ext cx="469670" cy="200576"/>
              <a:chOff x="1763713" y="2614613"/>
              <a:chExt cx="598488" cy="255588"/>
            </a:xfrm>
            <a:grpFill/>
          </p:grpSpPr>
          <p:sp>
            <p:nvSpPr>
              <p:cNvPr id="20" name="Freeform 45"/>
              <p:cNvSpPr/>
              <p:nvPr/>
            </p:nvSpPr>
            <p:spPr bwMode="auto">
              <a:xfrm>
                <a:off x="1763713" y="2614613"/>
                <a:ext cx="255588" cy="255588"/>
              </a:xfrm>
              <a:custGeom>
                <a:avLst/>
                <a:gdLst/>
                <a:ahLst/>
                <a:cxnLst>
                  <a:cxn ang="0">
                    <a:pos x="102" y="51"/>
                  </a:cxn>
                  <a:cxn ang="0">
                    <a:pos x="87" y="87"/>
                  </a:cxn>
                  <a:cxn ang="0">
                    <a:pos x="51" y="102"/>
                  </a:cxn>
                  <a:cxn ang="0">
                    <a:pos x="15" y="87"/>
                  </a:cxn>
                  <a:cxn ang="0">
                    <a:pos x="0" y="51"/>
                  </a:cxn>
                  <a:cxn ang="0">
                    <a:pos x="15" y="15"/>
                  </a:cxn>
                  <a:cxn ang="0">
                    <a:pos x="51" y="0"/>
                  </a:cxn>
                  <a:cxn ang="0">
                    <a:pos x="87" y="15"/>
                  </a:cxn>
                  <a:cxn ang="0">
                    <a:pos x="102" y="51"/>
                  </a:cxn>
                </a:cxnLst>
                <a:rect l="0" t="0" r="r" b="b"/>
                <a:pathLst>
                  <a:path w="102" h="102">
                    <a:moveTo>
                      <a:pt x="102" y="51"/>
                    </a:moveTo>
                    <a:cubicBezTo>
                      <a:pt x="102" y="65"/>
                      <a:pt x="97" y="77"/>
                      <a:pt x="87" y="87"/>
                    </a:cubicBezTo>
                    <a:cubicBezTo>
                      <a:pt x="77" y="97"/>
                      <a:pt x="65" y="102"/>
                      <a:pt x="51" y="102"/>
                    </a:cubicBezTo>
                    <a:cubicBezTo>
                      <a:pt x="37" y="102"/>
                      <a:pt x="25" y="97"/>
                      <a:pt x="15" y="87"/>
                    </a:cubicBezTo>
                    <a:cubicBezTo>
                      <a:pt x="5" y="77"/>
                      <a:pt x="0" y="65"/>
                      <a:pt x="0" y="51"/>
                    </a:cubicBezTo>
                    <a:cubicBezTo>
                      <a:pt x="0" y="37"/>
                      <a:pt x="5" y="25"/>
                      <a:pt x="15" y="15"/>
                    </a:cubicBezTo>
                    <a:cubicBezTo>
                      <a:pt x="25" y="5"/>
                      <a:pt x="37" y="0"/>
                      <a:pt x="51" y="0"/>
                    </a:cubicBezTo>
                    <a:cubicBezTo>
                      <a:pt x="65" y="0"/>
                      <a:pt x="77" y="5"/>
                      <a:pt x="87" y="15"/>
                    </a:cubicBezTo>
                    <a:cubicBezTo>
                      <a:pt x="97" y="25"/>
                      <a:pt x="102" y="37"/>
                      <a:pt x="102" y="51"/>
                    </a:cubicBezTo>
                    <a:close/>
                  </a:path>
                </a:pathLst>
              </a:custGeom>
              <a:grpFill/>
              <a:ln w="9525">
                <a:noFill/>
                <a:round/>
              </a:ln>
            </p:spPr>
            <p:txBody>
              <a:bodyPr vert="horz" wrap="square" lIns="91440" tIns="45720" rIns="91440" bIns="45720" numCol="1" anchor="t" anchorCtr="0" compatLnSpc="1"/>
              <a:lstStyle/>
              <a:p>
                <a:endParaRPr lang="en-US"/>
              </a:p>
            </p:txBody>
          </p:sp>
          <p:sp>
            <p:nvSpPr>
              <p:cNvPr id="21" name="Rectangle 51"/>
              <p:cNvSpPr>
                <a:spLocks noChangeArrowheads="1"/>
              </p:cNvSpPr>
              <p:nvPr/>
            </p:nvSpPr>
            <p:spPr bwMode="auto">
              <a:xfrm>
                <a:off x="1881188" y="2719388"/>
                <a:ext cx="481013"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4" name="Group 68"/>
            <p:cNvGrpSpPr/>
            <p:nvPr/>
          </p:nvGrpSpPr>
          <p:grpSpPr>
            <a:xfrm rot="5400000">
              <a:off x="1303507" y="2543663"/>
              <a:ext cx="399905" cy="165693"/>
              <a:chOff x="1852613" y="2967038"/>
              <a:chExt cx="509588" cy="211138"/>
            </a:xfrm>
            <a:grpFill/>
          </p:grpSpPr>
          <p:sp>
            <p:nvSpPr>
              <p:cNvPr id="18" name="Freeform 46"/>
              <p:cNvSpPr/>
              <p:nvPr/>
            </p:nvSpPr>
            <p:spPr bwMode="auto">
              <a:xfrm>
                <a:off x="1852613" y="2967038"/>
                <a:ext cx="211138" cy="211138"/>
              </a:xfrm>
              <a:custGeom>
                <a:avLst/>
                <a:gdLst/>
                <a:ahLst/>
                <a:cxnLst>
                  <a:cxn ang="0">
                    <a:pos x="72" y="12"/>
                  </a:cxn>
                  <a:cxn ang="0">
                    <a:pos x="84" y="42"/>
                  </a:cxn>
                  <a:cxn ang="0">
                    <a:pos x="72" y="72"/>
                  </a:cxn>
                  <a:cxn ang="0">
                    <a:pos x="42" y="84"/>
                  </a:cxn>
                  <a:cxn ang="0">
                    <a:pos x="12" y="72"/>
                  </a:cxn>
                  <a:cxn ang="0">
                    <a:pos x="0" y="42"/>
                  </a:cxn>
                  <a:cxn ang="0">
                    <a:pos x="12" y="12"/>
                  </a:cxn>
                  <a:cxn ang="0">
                    <a:pos x="42" y="0"/>
                  </a:cxn>
                  <a:cxn ang="0">
                    <a:pos x="72" y="12"/>
                  </a:cxn>
                </a:cxnLst>
                <a:rect l="0" t="0" r="r" b="b"/>
                <a:pathLst>
                  <a:path w="84" h="84">
                    <a:moveTo>
                      <a:pt x="72" y="12"/>
                    </a:moveTo>
                    <a:cubicBezTo>
                      <a:pt x="80" y="20"/>
                      <a:pt x="84" y="30"/>
                      <a:pt x="84" y="42"/>
                    </a:cubicBezTo>
                    <a:cubicBezTo>
                      <a:pt x="84" y="53"/>
                      <a:pt x="80" y="63"/>
                      <a:pt x="72" y="72"/>
                    </a:cubicBezTo>
                    <a:cubicBezTo>
                      <a:pt x="64" y="80"/>
                      <a:pt x="54" y="84"/>
                      <a:pt x="42" y="84"/>
                    </a:cubicBezTo>
                    <a:cubicBezTo>
                      <a:pt x="31" y="84"/>
                      <a:pt x="21" y="80"/>
                      <a:pt x="12" y="72"/>
                    </a:cubicBezTo>
                    <a:cubicBezTo>
                      <a:pt x="4" y="63"/>
                      <a:pt x="0" y="53"/>
                      <a:pt x="0" y="42"/>
                    </a:cubicBezTo>
                    <a:cubicBezTo>
                      <a:pt x="0" y="30"/>
                      <a:pt x="4" y="20"/>
                      <a:pt x="12" y="12"/>
                    </a:cubicBezTo>
                    <a:cubicBezTo>
                      <a:pt x="21" y="4"/>
                      <a:pt x="31" y="0"/>
                      <a:pt x="42" y="0"/>
                    </a:cubicBezTo>
                    <a:cubicBezTo>
                      <a:pt x="54" y="0"/>
                      <a:pt x="64" y="4"/>
                      <a:pt x="72" y="12"/>
                    </a:cubicBezTo>
                    <a:close/>
                  </a:path>
                </a:pathLst>
              </a:custGeom>
              <a:grpFill/>
              <a:ln w="9525">
                <a:noFill/>
                <a:round/>
              </a:ln>
            </p:spPr>
            <p:txBody>
              <a:bodyPr vert="horz" wrap="square" lIns="91440" tIns="45720" rIns="91440" bIns="45720" numCol="1" anchor="t" anchorCtr="0" compatLnSpc="1"/>
              <a:lstStyle/>
              <a:p>
                <a:endParaRPr lang="en-US"/>
              </a:p>
            </p:txBody>
          </p:sp>
          <p:sp>
            <p:nvSpPr>
              <p:cNvPr id="19" name="Rectangle 52"/>
              <p:cNvSpPr>
                <a:spLocks noChangeArrowheads="1"/>
              </p:cNvSpPr>
              <p:nvPr/>
            </p:nvSpPr>
            <p:spPr bwMode="auto">
              <a:xfrm>
                <a:off x="1941513" y="3040063"/>
                <a:ext cx="420688"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5" name="Group 67"/>
            <p:cNvGrpSpPr/>
            <p:nvPr/>
          </p:nvGrpSpPr>
          <p:grpSpPr>
            <a:xfrm rot="5400000">
              <a:off x="1123488" y="2626510"/>
              <a:ext cx="261620" cy="138285"/>
              <a:chOff x="2028826" y="3302000"/>
              <a:chExt cx="333375" cy="176213"/>
            </a:xfrm>
            <a:grpFill/>
          </p:grpSpPr>
          <p:sp>
            <p:nvSpPr>
              <p:cNvPr id="16" name="Freeform 44"/>
              <p:cNvSpPr/>
              <p:nvPr/>
            </p:nvSpPr>
            <p:spPr bwMode="auto">
              <a:xfrm>
                <a:off x="2028826" y="3302000"/>
                <a:ext cx="176213" cy="176213"/>
              </a:xfrm>
              <a:custGeom>
                <a:avLst/>
                <a:gdLst/>
                <a:ahLst/>
                <a:cxnLst>
                  <a:cxn ang="0">
                    <a:pos x="70" y="35"/>
                  </a:cxn>
                  <a:cxn ang="0">
                    <a:pos x="60" y="60"/>
                  </a:cxn>
                  <a:cxn ang="0">
                    <a:pos x="35" y="70"/>
                  </a:cxn>
                  <a:cxn ang="0">
                    <a:pos x="10" y="60"/>
                  </a:cxn>
                  <a:cxn ang="0">
                    <a:pos x="0" y="35"/>
                  </a:cxn>
                  <a:cxn ang="0">
                    <a:pos x="10" y="10"/>
                  </a:cxn>
                  <a:cxn ang="0">
                    <a:pos x="35" y="0"/>
                  </a:cxn>
                  <a:cxn ang="0">
                    <a:pos x="60" y="10"/>
                  </a:cxn>
                  <a:cxn ang="0">
                    <a:pos x="70" y="35"/>
                  </a:cxn>
                </a:cxnLst>
                <a:rect l="0" t="0" r="r" b="b"/>
                <a:pathLst>
                  <a:path w="70" h="70">
                    <a:moveTo>
                      <a:pt x="70" y="35"/>
                    </a:moveTo>
                    <a:cubicBezTo>
                      <a:pt x="70" y="45"/>
                      <a:pt x="67" y="53"/>
                      <a:pt x="60" y="60"/>
                    </a:cubicBezTo>
                    <a:cubicBezTo>
                      <a:pt x="53" y="66"/>
                      <a:pt x="45" y="70"/>
                      <a:pt x="35" y="70"/>
                    </a:cubicBezTo>
                    <a:cubicBezTo>
                      <a:pt x="25" y="70"/>
                      <a:pt x="17" y="66"/>
                      <a:pt x="10" y="60"/>
                    </a:cubicBezTo>
                    <a:cubicBezTo>
                      <a:pt x="3" y="53"/>
                      <a:pt x="0" y="45"/>
                      <a:pt x="0" y="35"/>
                    </a:cubicBezTo>
                    <a:cubicBezTo>
                      <a:pt x="0" y="25"/>
                      <a:pt x="3" y="17"/>
                      <a:pt x="10" y="10"/>
                    </a:cubicBezTo>
                    <a:cubicBezTo>
                      <a:pt x="17" y="3"/>
                      <a:pt x="25" y="0"/>
                      <a:pt x="35" y="0"/>
                    </a:cubicBezTo>
                    <a:cubicBezTo>
                      <a:pt x="45" y="0"/>
                      <a:pt x="53" y="3"/>
                      <a:pt x="60" y="10"/>
                    </a:cubicBezTo>
                    <a:cubicBezTo>
                      <a:pt x="67" y="17"/>
                      <a:pt x="70" y="25"/>
                      <a:pt x="70" y="35"/>
                    </a:cubicBezTo>
                    <a:close/>
                  </a:path>
                </a:pathLst>
              </a:custGeom>
              <a:grpFill/>
              <a:ln w="9525">
                <a:noFill/>
                <a:round/>
              </a:ln>
            </p:spPr>
            <p:txBody>
              <a:bodyPr vert="horz" wrap="square" lIns="91440" tIns="45720" rIns="91440" bIns="45720" numCol="1" anchor="t" anchorCtr="0" compatLnSpc="1"/>
              <a:lstStyle/>
              <a:p>
                <a:endParaRPr lang="en-US"/>
              </a:p>
            </p:txBody>
          </p:sp>
          <p:sp>
            <p:nvSpPr>
              <p:cNvPr id="17" name="Rectangle 53"/>
              <p:cNvSpPr>
                <a:spLocks noChangeArrowheads="1"/>
              </p:cNvSpPr>
              <p:nvPr/>
            </p:nvSpPr>
            <p:spPr bwMode="auto">
              <a:xfrm>
                <a:off x="2092326" y="3357563"/>
                <a:ext cx="269875"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grpSp>
        <p:nvGrpSpPr>
          <p:cNvPr id="28" name="Group 230"/>
          <p:cNvGrpSpPr/>
          <p:nvPr/>
        </p:nvGrpSpPr>
        <p:grpSpPr>
          <a:xfrm>
            <a:off x="1134692" y="3624200"/>
            <a:ext cx="2304876" cy="883931"/>
            <a:chOff x="851278" y="2718569"/>
            <a:chExt cx="1729182" cy="663051"/>
          </a:xfrm>
          <a:solidFill>
            <a:schemeClr val="tx1">
              <a:lumMod val="65000"/>
              <a:lumOff val="35000"/>
            </a:schemeClr>
          </a:solidFill>
        </p:grpSpPr>
        <p:sp>
          <p:nvSpPr>
            <p:cNvPr id="29" name="Freeform 47"/>
            <p:cNvSpPr/>
            <p:nvPr/>
          </p:nvSpPr>
          <p:spPr bwMode="auto">
            <a:xfrm rot="5400000">
              <a:off x="850656" y="2719191"/>
              <a:ext cx="311452" cy="310207"/>
            </a:xfrm>
            <a:custGeom>
              <a:avLst/>
              <a:gdLst/>
              <a:ahLst/>
              <a:cxnLst>
                <a:cxn ang="0">
                  <a:pos x="0" y="79"/>
                </a:cxn>
                <a:cxn ang="0">
                  <a:pos x="24" y="23"/>
                </a:cxn>
                <a:cxn ang="0">
                  <a:pos x="79" y="0"/>
                </a:cxn>
                <a:cxn ang="0">
                  <a:pos x="135" y="23"/>
                </a:cxn>
                <a:cxn ang="0">
                  <a:pos x="158" y="79"/>
                </a:cxn>
                <a:cxn ang="0">
                  <a:pos x="135" y="135"/>
                </a:cxn>
                <a:cxn ang="0">
                  <a:pos x="79" y="158"/>
                </a:cxn>
                <a:cxn ang="0">
                  <a:pos x="24" y="135"/>
                </a:cxn>
                <a:cxn ang="0">
                  <a:pos x="0" y="79"/>
                </a:cxn>
              </a:cxnLst>
              <a:rect l="0" t="0" r="r" b="b"/>
              <a:pathLst>
                <a:path w="158" h="158">
                  <a:moveTo>
                    <a:pt x="0" y="79"/>
                  </a:moveTo>
                  <a:cubicBezTo>
                    <a:pt x="0" y="57"/>
                    <a:pt x="8" y="39"/>
                    <a:pt x="24" y="23"/>
                  </a:cubicBezTo>
                  <a:cubicBezTo>
                    <a:pt x="39" y="8"/>
                    <a:pt x="58" y="0"/>
                    <a:pt x="79" y="0"/>
                  </a:cubicBezTo>
                  <a:cubicBezTo>
                    <a:pt x="101" y="0"/>
                    <a:pt x="120" y="8"/>
                    <a:pt x="135" y="23"/>
                  </a:cubicBezTo>
                  <a:cubicBezTo>
                    <a:pt x="150" y="39"/>
                    <a:pt x="158" y="57"/>
                    <a:pt x="158" y="79"/>
                  </a:cubicBezTo>
                  <a:cubicBezTo>
                    <a:pt x="158" y="100"/>
                    <a:pt x="150" y="119"/>
                    <a:pt x="135" y="135"/>
                  </a:cubicBezTo>
                  <a:cubicBezTo>
                    <a:pt x="120" y="150"/>
                    <a:pt x="101" y="158"/>
                    <a:pt x="79" y="158"/>
                  </a:cubicBezTo>
                  <a:cubicBezTo>
                    <a:pt x="58" y="158"/>
                    <a:pt x="39" y="150"/>
                    <a:pt x="24" y="135"/>
                  </a:cubicBezTo>
                  <a:cubicBezTo>
                    <a:pt x="8" y="119"/>
                    <a:pt x="0" y="100"/>
                    <a:pt x="0" y="79"/>
                  </a:cubicBezTo>
                  <a:close/>
                </a:path>
              </a:pathLst>
            </a:custGeom>
            <a:grpFill/>
            <a:ln w="9525">
              <a:noFill/>
              <a:round/>
            </a:ln>
          </p:spPr>
          <p:txBody>
            <a:bodyPr vert="horz" wrap="square" lIns="91440" tIns="45720" rIns="91440" bIns="45720" numCol="1" anchor="t" anchorCtr="0" compatLnSpc="1"/>
            <a:lstStyle/>
            <a:p>
              <a:endParaRPr lang="en-US"/>
            </a:p>
          </p:txBody>
        </p:sp>
        <p:grpSp>
          <p:nvGrpSpPr>
            <p:cNvPr id="30" name="Group 62"/>
            <p:cNvGrpSpPr/>
            <p:nvPr/>
          </p:nvGrpSpPr>
          <p:grpSpPr>
            <a:xfrm rot="5400000">
              <a:off x="2063451" y="3015353"/>
              <a:ext cx="397412" cy="165693"/>
              <a:chOff x="2387601" y="2000250"/>
              <a:chExt cx="506412" cy="211138"/>
            </a:xfrm>
            <a:grpFill/>
          </p:grpSpPr>
          <p:sp>
            <p:nvSpPr>
              <p:cNvPr id="46" name="Freeform 41"/>
              <p:cNvSpPr/>
              <p:nvPr/>
            </p:nvSpPr>
            <p:spPr bwMode="auto">
              <a:xfrm>
                <a:off x="2684463" y="2000250"/>
                <a:ext cx="209550" cy="211138"/>
              </a:xfrm>
              <a:custGeom>
                <a:avLst/>
                <a:gdLst/>
                <a:ahLst/>
                <a:cxnLst>
                  <a:cxn ang="0">
                    <a:pos x="71" y="12"/>
                  </a:cxn>
                  <a:cxn ang="0">
                    <a:pos x="84" y="42"/>
                  </a:cxn>
                  <a:cxn ang="0">
                    <a:pos x="71" y="71"/>
                  </a:cxn>
                  <a:cxn ang="0">
                    <a:pos x="42" y="84"/>
                  </a:cxn>
                  <a:cxn ang="0">
                    <a:pos x="12" y="71"/>
                  </a:cxn>
                  <a:cxn ang="0">
                    <a:pos x="0" y="42"/>
                  </a:cxn>
                  <a:cxn ang="0">
                    <a:pos x="12" y="12"/>
                  </a:cxn>
                  <a:cxn ang="0">
                    <a:pos x="42" y="0"/>
                  </a:cxn>
                  <a:cxn ang="0">
                    <a:pos x="71" y="12"/>
                  </a:cxn>
                </a:cxnLst>
                <a:rect l="0" t="0" r="r" b="b"/>
                <a:pathLst>
                  <a:path w="84" h="84">
                    <a:moveTo>
                      <a:pt x="71" y="12"/>
                    </a:moveTo>
                    <a:cubicBezTo>
                      <a:pt x="80" y="20"/>
                      <a:pt x="84" y="30"/>
                      <a:pt x="84" y="42"/>
                    </a:cubicBezTo>
                    <a:cubicBezTo>
                      <a:pt x="84" y="53"/>
                      <a:pt x="80" y="63"/>
                      <a:pt x="71" y="71"/>
                    </a:cubicBezTo>
                    <a:cubicBezTo>
                      <a:pt x="63" y="80"/>
                      <a:pt x="53" y="84"/>
                      <a:pt x="42" y="84"/>
                    </a:cubicBezTo>
                    <a:cubicBezTo>
                      <a:pt x="30" y="84"/>
                      <a:pt x="20" y="80"/>
                      <a:pt x="12" y="71"/>
                    </a:cubicBezTo>
                    <a:cubicBezTo>
                      <a:pt x="4" y="63"/>
                      <a:pt x="0" y="53"/>
                      <a:pt x="0" y="42"/>
                    </a:cubicBezTo>
                    <a:cubicBezTo>
                      <a:pt x="0" y="30"/>
                      <a:pt x="4" y="20"/>
                      <a:pt x="12" y="12"/>
                    </a:cubicBezTo>
                    <a:cubicBezTo>
                      <a:pt x="20" y="4"/>
                      <a:pt x="30" y="0"/>
                      <a:pt x="42" y="0"/>
                    </a:cubicBezTo>
                    <a:cubicBezTo>
                      <a:pt x="53" y="0"/>
                      <a:pt x="63" y="4"/>
                      <a:pt x="71" y="12"/>
                    </a:cubicBezTo>
                    <a:close/>
                  </a:path>
                </a:pathLst>
              </a:custGeom>
              <a:grpFill/>
              <a:ln w="9525">
                <a:noFill/>
                <a:round/>
              </a:ln>
            </p:spPr>
            <p:txBody>
              <a:bodyPr vert="horz" wrap="square" lIns="91440" tIns="45720" rIns="91440" bIns="45720" numCol="1" anchor="t" anchorCtr="0" compatLnSpc="1"/>
              <a:lstStyle/>
              <a:p>
                <a:endParaRPr lang="en-US"/>
              </a:p>
            </p:txBody>
          </p:sp>
          <p:sp>
            <p:nvSpPr>
              <p:cNvPr id="47" name="Rectangle 54"/>
              <p:cNvSpPr>
                <a:spLocks noChangeArrowheads="1"/>
              </p:cNvSpPr>
              <p:nvPr/>
            </p:nvSpPr>
            <p:spPr bwMode="auto">
              <a:xfrm>
                <a:off x="2387601" y="2078038"/>
                <a:ext cx="422275"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31" name="Group 61"/>
            <p:cNvGrpSpPr/>
            <p:nvPr/>
          </p:nvGrpSpPr>
          <p:grpSpPr>
            <a:xfrm rot="5400000">
              <a:off x="2381754" y="2961161"/>
              <a:ext cx="260374" cy="137039"/>
              <a:chOff x="2387601" y="1700213"/>
              <a:chExt cx="331788" cy="174625"/>
            </a:xfrm>
            <a:grpFill/>
          </p:grpSpPr>
          <p:sp>
            <p:nvSpPr>
              <p:cNvPr id="44" name="Freeform 40"/>
              <p:cNvSpPr/>
              <p:nvPr/>
            </p:nvSpPr>
            <p:spPr bwMode="auto">
              <a:xfrm>
                <a:off x="2543176" y="1700213"/>
                <a:ext cx="176213" cy="174625"/>
              </a:xfrm>
              <a:custGeom>
                <a:avLst/>
                <a:gdLst/>
                <a:ahLst/>
                <a:cxnLst>
                  <a:cxn ang="0">
                    <a:pos x="35" y="0"/>
                  </a:cxn>
                  <a:cxn ang="0">
                    <a:pos x="59" y="10"/>
                  </a:cxn>
                  <a:cxn ang="0">
                    <a:pos x="70" y="35"/>
                  </a:cxn>
                  <a:cxn ang="0">
                    <a:pos x="59" y="59"/>
                  </a:cxn>
                  <a:cxn ang="0">
                    <a:pos x="35" y="70"/>
                  </a:cxn>
                  <a:cxn ang="0">
                    <a:pos x="10" y="59"/>
                  </a:cxn>
                  <a:cxn ang="0">
                    <a:pos x="0" y="35"/>
                  </a:cxn>
                  <a:cxn ang="0">
                    <a:pos x="10" y="10"/>
                  </a:cxn>
                  <a:cxn ang="0">
                    <a:pos x="35" y="0"/>
                  </a:cxn>
                </a:cxnLst>
                <a:rect l="0" t="0" r="r" b="b"/>
                <a:pathLst>
                  <a:path w="70" h="70">
                    <a:moveTo>
                      <a:pt x="35" y="0"/>
                    </a:moveTo>
                    <a:cubicBezTo>
                      <a:pt x="44" y="0"/>
                      <a:pt x="53" y="3"/>
                      <a:pt x="59" y="10"/>
                    </a:cubicBezTo>
                    <a:cubicBezTo>
                      <a:pt x="66" y="17"/>
                      <a:pt x="70" y="25"/>
                      <a:pt x="70" y="35"/>
                    </a:cubicBezTo>
                    <a:cubicBezTo>
                      <a:pt x="70" y="44"/>
                      <a:pt x="66" y="53"/>
                      <a:pt x="59" y="59"/>
                    </a:cubicBezTo>
                    <a:cubicBezTo>
                      <a:pt x="53" y="66"/>
                      <a:pt x="44" y="70"/>
                      <a:pt x="35" y="70"/>
                    </a:cubicBezTo>
                    <a:cubicBezTo>
                      <a:pt x="25" y="70"/>
                      <a:pt x="17" y="66"/>
                      <a:pt x="10" y="59"/>
                    </a:cubicBezTo>
                    <a:cubicBezTo>
                      <a:pt x="3" y="53"/>
                      <a:pt x="0" y="44"/>
                      <a:pt x="0" y="35"/>
                    </a:cubicBezTo>
                    <a:cubicBezTo>
                      <a:pt x="0" y="25"/>
                      <a:pt x="3" y="17"/>
                      <a:pt x="10" y="10"/>
                    </a:cubicBezTo>
                    <a:cubicBezTo>
                      <a:pt x="17" y="3"/>
                      <a:pt x="25" y="0"/>
                      <a:pt x="35" y="0"/>
                    </a:cubicBezTo>
                    <a:close/>
                  </a:path>
                </a:pathLst>
              </a:custGeom>
              <a:grpFill/>
              <a:ln w="9525">
                <a:noFill/>
                <a:round/>
              </a:ln>
            </p:spPr>
            <p:txBody>
              <a:bodyPr vert="horz" wrap="square" lIns="91440" tIns="45720" rIns="91440" bIns="45720" numCol="1" anchor="t" anchorCtr="0" compatLnSpc="1"/>
              <a:lstStyle/>
              <a:p>
                <a:endParaRPr lang="en-US"/>
              </a:p>
            </p:txBody>
          </p:sp>
          <p:sp>
            <p:nvSpPr>
              <p:cNvPr id="45" name="Rectangle 55"/>
              <p:cNvSpPr>
                <a:spLocks noChangeArrowheads="1"/>
              </p:cNvSpPr>
              <p:nvPr/>
            </p:nvSpPr>
            <p:spPr bwMode="auto">
              <a:xfrm>
                <a:off x="2387601" y="1760538"/>
                <a:ext cx="254000" cy="53975"/>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32" name="Group 63"/>
            <p:cNvGrpSpPr/>
            <p:nvPr/>
          </p:nvGrpSpPr>
          <p:grpSpPr>
            <a:xfrm rot="5400000">
              <a:off x="1776292" y="3033417"/>
              <a:ext cx="468424" cy="200576"/>
              <a:chOff x="2387601" y="2298700"/>
              <a:chExt cx="596900" cy="255588"/>
            </a:xfrm>
            <a:grpFill/>
          </p:grpSpPr>
          <p:sp>
            <p:nvSpPr>
              <p:cNvPr id="42" name="Freeform 34"/>
              <p:cNvSpPr/>
              <p:nvPr/>
            </p:nvSpPr>
            <p:spPr bwMode="auto">
              <a:xfrm>
                <a:off x="2728913" y="2298700"/>
                <a:ext cx="255588" cy="255588"/>
              </a:xfrm>
              <a:custGeom>
                <a:avLst/>
                <a:gdLst/>
                <a:ahLst/>
                <a:cxnLst>
                  <a:cxn ang="0">
                    <a:pos x="87" y="87"/>
                  </a:cxn>
                  <a:cxn ang="0">
                    <a:pos x="51" y="102"/>
                  </a:cxn>
                  <a:cxn ang="0">
                    <a:pos x="15" y="87"/>
                  </a:cxn>
                  <a:cxn ang="0">
                    <a:pos x="0" y="51"/>
                  </a:cxn>
                  <a:cxn ang="0">
                    <a:pos x="15" y="15"/>
                  </a:cxn>
                  <a:cxn ang="0">
                    <a:pos x="51" y="0"/>
                  </a:cxn>
                  <a:cxn ang="0">
                    <a:pos x="87" y="15"/>
                  </a:cxn>
                  <a:cxn ang="0">
                    <a:pos x="102" y="51"/>
                  </a:cxn>
                  <a:cxn ang="0">
                    <a:pos x="87" y="87"/>
                  </a:cxn>
                </a:cxnLst>
                <a:rect l="0" t="0" r="r" b="b"/>
                <a:pathLst>
                  <a:path w="102" h="102">
                    <a:moveTo>
                      <a:pt x="87" y="87"/>
                    </a:moveTo>
                    <a:cubicBezTo>
                      <a:pt x="77" y="97"/>
                      <a:pt x="65" y="102"/>
                      <a:pt x="51" y="102"/>
                    </a:cubicBezTo>
                    <a:cubicBezTo>
                      <a:pt x="37" y="102"/>
                      <a:pt x="24" y="97"/>
                      <a:pt x="15" y="87"/>
                    </a:cubicBezTo>
                    <a:cubicBezTo>
                      <a:pt x="5" y="77"/>
                      <a:pt x="0" y="65"/>
                      <a:pt x="0" y="51"/>
                    </a:cubicBezTo>
                    <a:cubicBezTo>
                      <a:pt x="0" y="37"/>
                      <a:pt x="5" y="25"/>
                      <a:pt x="15" y="15"/>
                    </a:cubicBezTo>
                    <a:cubicBezTo>
                      <a:pt x="24" y="5"/>
                      <a:pt x="37" y="0"/>
                      <a:pt x="51" y="0"/>
                    </a:cubicBezTo>
                    <a:cubicBezTo>
                      <a:pt x="65" y="0"/>
                      <a:pt x="77" y="5"/>
                      <a:pt x="87" y="15"/>
                    </a:cubicBezTo>
                    <a:cubicBezTo>
                      <a:pt x="97" y="25"/>
                      <a:pt x="102" y="37"/>
                      <a:pt x="102" y="51"/>
                    </a:cubicBezTo>
                    <a:cubicBezTo>
                      <a:pt x="102" y="65"/>
                      <a:pt x="97" y="77"/>
                      <a:pt x="87" y="87"/>
                    </a:cubicBezTo>
                    <a:close/>
                  </a:path>
                </a:pathLst>
              </a:custGeom>
              <a:grpFill/>
              <a:ln w="9525">
                <a:noFill/>
                <a:round/>
              </a:ln>
            </p:spPr>
            <p:txBody>
              <a:bodyPr vert="horz" wrap="square" lIns="91440" tIns="45720" rIns="91440" bIns="45720" numCol="1" anchor="t" anchorCtr="0" compatLnSpc="1"/>
              <a:lstStyle/>
              <a:p>
                <a:endParaRPr lang="en-US"/>
              </a:p>
            </p:txBody>
          </p:sp>
          <p:sp>
            <p:nvSpPr>
              <p:cNvPr id="43" name="Rectangle 56"/>
              <p:cNvSpPr>
                <a:spLocks noChangeArrowheads="1"/>
              </p:cNvSpPr>
              <p:nvPr/>
            </p:nvSpPr>
            <p:spPr bwMode="auto">
              <a:xfrm>
                <a:off x="2387601" y="2403475"/>
                <a:ext cx="482600"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33" name="Group 64"/>
            <p:cNvGrpSpPr/>
            <p:nvPr/>
          </p:nvGrpSpPr>
          <p:grpSpPr>
            <a:xfrm rot="5400000">
              <a:off x="1522147" y="3028434"/>
              <a:ext cx="482127" cy="224246"/>
              <a:chOff x="2387601" y="2598738"/>
              <a:chExt cx="614362" cy="285750"/>
            </a:xfrm>
            <a:grpFill/>
          </p:grpSpPr>
          <p:sp>
            <p:nvSpPr>
              <p:cNvPr id="40" name="Freeform 35"/>
              <p:cNvSpPr/>
              <p:nvPr/>
            </p:nvSpPr>
            <p:spPr bwMode="auto">
              <a:xfrm>
                <a:off x="2716213" y="2598738"/>
                <a:ext cx="285750" cy="285750"/>
              </a:xfrm>
              <a:custGeom>
                <a:avLst/>
                <a:gdLst/>
                <a:ahLst/>
                <a:cxnLst>
                  <a:cxn ang="0">
                    <a:pos x="114" y="57"/>
                  </a:cxn>
                  <a:cxn ang="0">
                    <a:pos x="97" y="97"/>
                  </a:cxn>
                  <a:cxn ang="0">
                    <a:pos x="57" y="114"/>
                  </a:cxn>
                  <a:cxn ang="0">
                    <a:pos x="16" y="97"/>
                  </a:cxn>
                  <a:cxn ang="0">
                    <a:pos x="0" y="57"/>
                  </a:cxn>
                  <a:cxn ang="0">
                    <a:pos x="16" y="16"/>
                  </a:cxn>
                  <a:cxn ang="0">
                    <a:pos x="57" y="0"/>
                  </a:cxn>
                  <a:cxn ang="0">
                    <a:pos x="97" y="16"/>
                  </a:cxn>
                  <a:cxn ang="0">
                    <a:pos x="114" y="57"/>
                  </a:cxn>
                </a:cxnLst>
                <a:rect l="0" t="0" r="r" b="b"/>
                <a:pathLst>
                  <a:path w="114" h="114">
                    <a:moveTo>
                      <a:pt x="114" y="57"/>
                    </a:moveTo>
                    <a:cubicBezTo>
                      <a:pt x="114" y="72"/>
                      <a:pt x="108" y="86"/>
                      <a:pt x="97" y="97"/>
                    </a:cubicBezTo>
                    <a:cubicBezTo>
                      <a:pt x="86" y="108"/>
                      <a:pt x="72" y="114"/>
                      <a:pt x="57" y="114"/>
                    </a:cubicBezTo>
                    <a:cubicBezTo>
                      <a:pt x="41" y="114"/>
                      <a:pt x="27" y="108"/>
                      <a:pt x="16" y="97"/>
                    </a:cubicBezTo>
                    <a:cubicBezTo>
                      <a:pt x="5" y="86"/>
                      <a:pt x="0" y="72"/>
                      <a:pt x="0" y="57"/>
                    </a:cubicBezTo>
                    <a:cubicBezTo>
                      <a:pt x="0" y="41"/>
                      <a:pt x="5" y="28"/>
                      <a:pt x="16" y="16"/>
                    </a:cubicBezTo>
                    <a:cubicBezTo>
                      <a:pt x="27" y="5"/>
                      <a:pt x="41" y="0"/>
                      <a:pt x="57" y="0"/>
                    </a:cubicBezTo>
                    <a:cubicBezTo>
                      <a:pt x="72" y="0"/>
                      <a:pt x="86" y="5"/>
                      <a:pt x="97" y="16"/>
                    </a:cubicBezTo>
                    <a:cubicBezTo>
                      <a:pt x="108" y="28"/>
                      <a:pt x="114" y="41"/>
                      <a:pt x="114" y="57"/>
                    </a:cubicBezTo>
                    <a:close/>
                  </a:path>
                </a:pathLst>
              </a:custGeom>
              <a:grpFill/>
              <a:ln w="9525">
                <a:noFill/>
                <a:round/>
              </a:ln>
            </p:spPr>
            <p:txBody>
              <a:bodyPr vert="horz" wrap="square" lIns="91440" tIns="45720" rIns="91440" bIns="45720" numCol="1" anchor="t" anchorCtr="0" compatLnSpc="1"/>
              <a:lstStyle/>
              <a:p>
                <a:endParaRPr lang="en-US"/>
              </a:p>
            </p:txBody>
          </p:sp>
          <p:sp>
            <p:nvSpPr>
              <p:cNvPr id="41" name="Rectangle 57"/>
              <p:cNvSpPr>
                <a:spLocks noChangeArrowheads="1"/>
              </p:cNvSpPr>
              <p:nvPr/>
            </p:nvSpPr>
            <p:spPr bwMode="auto">
              <a:xfrm>
                <a:off x="2387601" y="2719388"/>
                <a:ext cx="482600"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34" name="Group 65"/>
            <p:cNvGrpSpPr/>
            <p:nvPr/>
          </p:nvGrpSpPr>
          <p:grpSpPr>
            <a:xfrm rot="5400000">
              <a:off x="1281706" y="2997289"/>
              <a:ext cx="443508" cy="247916"/>
              <a:chOff x="2387601" y="2914650"/>
              <a:chExt cx="565150" cy="315913"/>
            </a:xfrm>
            <a:grpFill/>
          </p:grpSpPr>
          <p:sp>
            <p:nvSpPr>
              <p:cNvPr id="38" name="Freeform 42"/>
              <p:cNvSpPr/>
              <p:nvPr/>
            </p:nvSpPr>
            <p:spPr bwMode="auto">
              <a:xfrm>
                <a:off x="2636838" y="2914650"/>
                <a:ext cx="315913" cy="315913"/>
              </a:xfrm>
              <a:custGeom>
                <a:avLst/>
                <a:gdLst/>
                <a:ahLst/>
                <a:cxnLst>
                  <a:cxn ang="0">
                    <a:pos x="107" y="18"/>
                  </a:cxn>
                  <a:cxn ang="0">
                    <a:pos x="126" y="63"/>
                  </a:cxn>
                  <a:cxn ang="0">
                    <a:pos x="107" y="107"/>
                  </a:cxn>
                  <a:cxn ang="0">
                    <a:pos x="63" y="126"/>
                  </a:cxn>
                  <a:cxn ang="0">
                    <a:pos x="18" y="107"/>
                  </a:cxn>
                  <a:cxn ang="0">
                    <a:pos x="0" y="63"/>
                  </a:cxn>
                  <a:cxn ang="0">
                    <a:pos x="18" y="18"/>
                  </a:cxn>
                  <a:cxn ang="0">
                    <a:pos x="63" y="0"/>
                  </a:cxn>
                  <a:cxn ang="0">
                    <a:pos x="107" y="18"/>
                  </a:cxn>
                </a:cxnLst>
                <a:rect l="0" t="0" r="r" b="b"/>
                <a:pathLst>
                  <a:path w="126" h="126">
                    <a:moveTo>
                      <a:pt x="107" y="18"/>
                    </a:moveTo>
                    <a:cubicBezTo>
                      <a:pt x="120" y="31"/>
                      <a:pt x="126" y="45"/>
                      <a:pt x="126" y="63"/>
                    </a:cubicBezTo>
                    <a:cubicBezTo>
                      <a:pt x="126" y="80"/>
                      <a:pt x="120" y="95"/>
                      <a:pt x="107" y="107"/>
                    </a:cubicBezTo>
                    <a:cubicBezTo>
                      <a:pt x="95" y="120"/>
                      <a:pt x="80" y="126"/>
                      <a:pt x="63" y="126"/>
                    </a:cubicBezTo>
                    <a:cubicBezTo>
                      <a:pt x="45" y="126"/>
                      <a:pt x="30" y="120"/>
                      <a:pt x="18" y="107"/>
                    </a:cubicBezTo>
                    <a:cubicBezTo>
                      <a:pt x="6" y="95"/>
                      <a:pt x="0" y="80"/>
                      <a:pt x="0" y="63"/>
                    </a:cubicBezTo>
                    <a:cubicBezTo>
                      <a:pt x="0" y="45"/>
                      <a:pt x="6" y="31"/>
                      <a:pt x="18" y="18"/>
                    </a:cubicBezTo>
                    <a:cubicBezTo>
                      <a:pt x="30" y="6"/>
                      <a:pt x="45" y="0"/>
                      <a:pt x="63" y="0"/>
                    </a:cubicBezTo>
                    <a:cubicBezTo>
                      <a:pt x="80" y="0"/>
                      <a:pt x="95" y="6"/>
                      <a:pt x="107" y="18"/>
                    </a:cubicBezTo>
                    <a:close/>
                  </a:path>
                </a:pathLst>
              </a:custGeom>
              <a:grpFill/>
              <a:ln w="9525">
                <a:noFill/>
                <a:round/>
              </a:ln>
            </p:spPr>
            <p:txBody>
              <a:bodyPr vert="horz" wrap="square" lIns="91440" tIns="45720" rIns="91440" bIns="45720" numCol="1" anchor="t" anchorCtr="0" compatLnSpc="1"/>
              <a:lstStyle/>
              <a:p>
                <a:endParaRPr lang="en-US"/>
              </a:p>
            </p:txBody>
          </p:sp>
          <p:sp>
            <p:nvSpPr>
              <p:cNvPr id="39" name="Rectangle 58"/>
              <p:cNvSpPr>
                <a:spLocks noChangeArrowheads="1"/>
              </p:cNvSpPr>
              <p:nvPr/>
            </p:nvSpPr>
            <p:spPr bwMode="auto">
              <a:xfrm>
                <a:off x="2387601" y="3040063"/>
                <a:ext cx="422275"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35" name="Group 66"/>
            <p:cNvGrpSpPr/>
            <p:nvPr/>
          </p:nvGrpSpPr>
          <p:grpSpPr>
            <a:xfrm rot="5400000">
              <a:off x="1092965" y="2929392"/>
              <a:ext cx="322665" cy="262866"/>
              <a:chOff x="2387601" y="3222625"/>
              <a:chExt cx="411163" cy="334963"/>
            </a:xfrm>
            <a:grpFill/>
          </p:grpSpPr>
          <p:sp>
            <p:nvSpPr>
              <p:cNvPr id="36" name="Freeform 43"/>
              <p:cNvSpPr/>
              <p:nvPr/>
            </p:nvSpPr>
            <p:spPr bwMode="auto">
              <a:xfrm>
                <a:off x="2463801" y="3222625"/>
                <a:ext cx="334963" cy="334963"/>
              </a:xfrm>
              <a:custGeom>
                <a:avLst/>
                <a:gdLst/>
                <a:ahLst/>
                <a:cxnLst>
                  <a:cxn ang="0">
                    <a:pos x="0" y="67"/>
                  </a:cxn>
                  <a:cxn ang="0">
                    <a:pos x="19" y="19"/>
                  </a:cxn>
                  <a:cxn ang="0">
                    <a:pos x="67" y="0"/>
                  </a:cxn>
                  <a:cxn ang="0">
                    <a:pos x="114" y="19"/>
                  </a:cxn>
                  <a:cxn ang="0">
                    <a:pos x="134" y="67"/>
                  </a:cxn>
                  <a:cxn ang="0">
                    <a:pos x="114" y="114"/>
                  </a:cxn>
                  <a:cxn ang="0">
                    <a:pos x="67" y="134"/>
                  </a:cxn>
                  <a:cxn ang="0">
                    <a:pos x="19" y="114"/>
                  </a:cxn>
                  <a:cxn ang="0">
                    <a:pos x="0" y="67"/>
                  </a:cxn>
                </a:cxnLst>
                <a:rect l="0" t="0" r="r" b="b"/>
                <a:pathLst>
                  <a:path w="134" h="134">
                    <a:moveTo>
                      <a:pt x="0" y="67"/>
                    </a:moveTo>
                    <a:cubicBezTo>
                      <a:pt x="0" y="48"/>
                      <a:pt x="6" y="33"/>
                      <a:pt x="19" y="19"/>
                    </a:cubicBezTo>
                    <a:cubicBezTo>
                      <a:pt x="32" y="6"/>
                      <a:pt x="48" y="0"/>
                      <a:pt x="67" y="0"/>
                    </a:cubicBezTo>
                    <a:cubicBezTo>
                      <a:pt x="85" y="0"/>
                      <a:pt x="101" y="6"/>
                      <a:pt x="114" y="19"/>
                    </a:cubicBezTo>
                    <a:cubicBezTo>
                      <a:pt x="127" y="33"/>
                      <a:pt x="134" y="48"/>
                      <a:pt x="134" y="67"/>
                    </a:cubicBezTo>
                    <a:cubicBezTo>
                      <a:pt x="134" y="85"/>
                      <a:pt x="127" y="101"/>
                      <a:pt x="114" y="114"/>
                    </a:cubicBezTo>
                    <a:cubicBezTo>
                      <a:pt x="101" y="127"/>
                      <a:pt x="85" y="134"/>
                      <a:pt x="67" y="134"/>
                    </a:cubicBezTo>
                    <a:cubicBezTo>
                      <a:pt x="48" y="134"/>
                      <a:pt x="32" y="127"/>
                      <a:pt x="19" y="114"/>
                    </a:cubicBezTo>
                    <a:cubicBezTo>
                      <a:pt x="6" y="101"/>
                      <a:pt x="0" y="85"/>
                      <a:pt x="0" y="67"/>
                    </a:cubicBezTo>
                    <a:close/>
                  </a:path>
                </a:pathLst>
              </a:custGeom>
              <a:grpFill/>
              <a:ln w="9525">
                <a:noFill/>
                <a:round/>
              </a:ln>
            </p:spPr>
            <p:txBody>
              <a:bodyPr vert="horz" wrap="square" lIns="91440" tIns="45720" rIns="91440" bIns="45720" numCol="1" anchor="t" anchorCtr="0" compatLnSpc="1"/>
              <a:lstStyle/>
              <a:p>
                <a:endParaRPr lang="en-US"/>
              </a:p>
            </p:txBody>
          </p:sp>
          <p:sp>
            <p:nvSpPr>
              <p:cNvPr id="37" name="Rectangle 59"/>
              <p:cNvSpPr>
                <a:spLocks noChangeArrowheads="1"/>
              </p:cNvSpPr>
              <p:nvPr/>
            </p:nvSpPr>
            <p:spPr bwMode="auto">
              <a:xfrm>
                <a:off x="2387601" y="3357563"/>
                <a:ext cx="271463"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grpSp>
        <p:nvGrpSpPr>
          <p:cNvPr id="48" name="Group 232"/>
          <p:cNvGrpSpPr/>
          <p:nvPr/>
        </p:nvGrpSpPr>
        <p:grpSpPr>
          <a:xfrm>
            <a:off x="3957971" y="3121975"/>
            <a:ext cx="2309858" cy="917429"/>
            <a:chOff x="2969380" y="2341843"/>
            <a:chExt cx="1732920" cy="688178"/>
          </a:xfrm>
          <a:solidFill>
            <a:srgbClr val="E05016"/>
          </a:solidFill>
        </p:grpSpPr>
        <p:sp>
          <p:nvSpPr>
            <p:cNvPr id="49" name="Freeform 36"/>
            <p:cNvSpPr/>
            <p:nvPr/>
          </p:nvSpPr>
          <p:spPr bwMode="auto">
            <a:xfrm rot="5400000">
              <a:off x="4391471" y="2719191"/>
              <a:ext cx="311452" cy="310207"/>
            </a:xfrm>
            <a:custGeom>
              <a:avLst/>
              <a:gdLst/>
              <a:ahLst/>
              <a:cxnLst>
                <a:cxn ang="0">
                  <a:pos x="135" y="23"/>
                </a:cxn>
                <a:cxn ang="0">
                  <a:pos x="158" y="79"/>
                </a:cxn>
                <a:cxn ang="0">
                  <a:pos x="135" y="135"/>
                </a:cxn>
                <a:cxn ang="0">
                  <a:pos x="79" y="158"/>
                </a:cxn>
                <a:cxn ang="0">
                  <a:pos x="24" y="135"/>
                </a:cxn>
                <a:cxn ang="0">
                  <a:pos x="0" y="79"/>
                </a:cxn>
                <a:cxn ang="0">
                  <a:pos x="24" y="23"/>
                </a:cxn>
                <a:cxn ang="0">
                  <a:pos x="79" y="0"/>
                </a:cxn>
                <a:cxn ang="0">
                  <a:pos x="135" y="23"/>
                </a:cxn>
              </a:cxnLst>
              <a:rect l="0" t="0" r="r" b="b"/>
              <a:pathLst>
                <a:path w="158" h="158">
                  <a:moveTo>
                    <a:pt x="135" y="23"/>
                  </a:moveTo>
                  <a:cubicBezTo>
                    <a:pt x="150" y="39"/>
                    <a:pt x="158" y="57"/>
                    <a:pt x="158" y="79"/>
                  </a:cubicBezTo>
                  <a:cubicBezTo>
                    <a:pt x="158" y="100"/>
                    <a:pt x="150" y="119"/>
                    <a:pt x="135" y="135"/>
                  </a:cubicBezTo>
                  <a:cubicBezTo>
                    <a:pt x="120" y="150"/>
                    <a:pt x="101" y="158"/>
                    <a:pt x="79" y="158"/>
                  </a:cubicBezTo>
                  <a:cubicBezTo>
                    <a:pt x="58" y="158"/>
                    <a:pt x="39" y="150"/>
                    <a:pt x="24" y="135"/>
                  </a:cubicBezTo>
                  <a:cubicBezTo>
                    <a:pt x="8" y="119"/>
                    <a:pt x="0" y="100"/>
                    <a:pt x="0" y="79"/>
                  </a:cubicBezTo>
                  <a:cubicBezTo>
                    <a:pt x="0" y="57"/>
                    <a:pt x="8" y="39"/>
                    <a:pt x="24" y="23"/>
                  </a:cubicBezTo>
                  <a:cubicBezTo>
                    <a:pt x="39" y="8"/>
                    <a:pt x="58" y="0"/>
                    <a:pt x="79" y="0"/>
                  </a:cubicBezTo>
                  <a:cubicBezTo>
                    <a:pt x="101" y="0"/>
                    <a:pt x="120" y="8"/>
                    <a:pt x="135" y="23"/>
                  </a:cubicBezTo>
                  <a:close/>
                </a:path>
              </a:pathLst>
            </a:custGeom>
            <a:grpFill/>
            <a:ln w="9525">
              <a:noFill/>
              <a:round/>
            </a:ln>
          </p:spPr>
          <p:txBody>
            <a:bodyPr vert="horz" wrap="square" lIns="91440" tIns="45720" rIns="91440" bIns="45720" numCol="1" anchor="t" anchorCtr="0" compatLnSpc="1"/>
            <a:lstStyle/>
            <a:p>
              <a:endParaRPr lang="en-US"/>
            </a:p>
          </p:txBody>
        </p:sp>
        <p:grpSp>
          <p:nvGrpSpPr>
            <p:cNvPr id="50" name="Group 77"/>
            <p:cNvGrpSpPr/>
            <p:nvPr/>
          </p:nvGrpSpPr>
          <p:grpSpPr>
            <a:xfrm rot="5400000">
              <a:off x="3824005" y="2480127"/>
              <a:ext cx="444754" cy="247916"/>
              <a:chOff x="1795463" y="1947863"/>
              <a:chExt cx="566738" cy="315913"/>
            </a:xfrm>
            <a:grpFill/>
          </p:grpSpPr>
          <p:sp>
            <p:nvSpPr>
              <p:cNvPr id="66" name="Freeform 37"/>
              <p:cNvSpPr/>
              <p:nvPr/>
            </p:nvSpPr>
            <p:spPr bwMode="auto">
              <a:xfrm>
                <a:off x="1795463" y="1947863"/>
                <a:ext cx="315913" cy="315913"/>
              </a:xfrm>
              <a:custGeom>
                <a:avLst/>
                <a:gdLst/>
                <a:ahLst/>
                <a:cxnLst>
                  <a:cxn ang="0">
                    <a:pos x="108" y="19"/>
                  </a:cxn>
                  <a:cxn ang="0">
                    <a:pos x="126" y="63"/>
                  </a:cxn>
                  <a:cxn ang="0">
                    <a:pos x="108" y="107"/>
                  </a:cxn>
                  <a:cxn ang="0">
                    <a:pos x="63" y="126"/>
                  </a:cxn>
                  <a:cxn ang="0">
                    <a:pos x="19" y="107"/>
                  </a:cxn>
                  <a:cxn ang="0">
                    <a:pos x="0" y="63"/>
                  </a:cxn>
                  <a:cxn ang="0">
                    <a:pos x="19" y="19"/>
                  </a:cxn>
                  <a:cxn ang="0">
                    <a:pos x="63" y="0"/>
                  </a:cxn>
                  <a:cxn ang="0">
                    <a:pos x="108" y="19"/>
                  </a:cxn>
                </a:cxnLst>
                <a:rect l="0" t="0" r="r" b="b"/>
                <a:pathLst>
                  <a:path w="126" h="126">
                    <a:moveTo>
                      <a:pt x="108" y="19"/>
                    </a:moveTo>
                    <a:cubicBezTo>
                      <a:pt x="120" y="31"/>
                      <a:pt x="126" y="45"/>
                      <a:pt x="126" y="63"/>
                    </a:cubicBezTo>
                    <a:cubicBezTo>
                      <a:pt x="126" y="80"/>
                      <a:pt x="120" y="95"/>
                      <a:pt x="108" y="107"/>
                    </a:cubicBezTo>
                    <a:cubicBezTo>
                      <a:pt x="96" y="120"/>
                      <a:pt x="81" y="126"/>
                      <a:pt x="63" y="126"/>
                    </a:cubicBezTo>
                    <a:cubicBezTo>
                      <a:pt x="46" y="126"/>
                      <a:pt x="31" y="120"/>
                      <a:pt x="19" y="107"/>
                    </a:cubicBezTo>
                    <a:cubicBezTo>
                      <a:pt x="6" y="95"/>
                      <a:pt x="0" y="80"/>
                      <a:pt x="0" y="63"/>
                    </a:cubicBezTo>
                    <a:cubicBezTo>
                      <a:pt x="0" y="45"/>
                      <a:pt x="6" y="31"/>
                      <a:pt x="19" y="19"/>
                    </a:cubicBezTo>
                    <a:cubicBezTo>
                      <a:pt x="31" y="6"/>
                      <a:pt x="46" y="0"/>
                      <a:pt x="63" y="0"/>
                    </a:cubicBezTo>
                    <a:cubicBezTo>
                      <a:pt x="81" y="0"/>
                      <a:pt x="96" y="6"/>
                      <a:pt x="108" y="19"/>
                    </a:cubicBezTo>
                    <a:close/>
                  </a:path>
                </a:pathLst>
              </a:custGeom>
              <a:grpFill/>
              <a:ln w="9525">
                <a:noFill/>
                <a:round/>
              </a:ln>
            </p:spPr>
            <p:txBody>
              <a:bodyPr vert="horz" wrap="square" lIns="91440" tIns="45720" rIns="91440" bIns="45720" numCol="1" anchor="t" anchorCtr="0" compatLnSpc="1"/>
              <a:lstStyle/>
              <a:p>
                <a:endParaRPr lang="en-US"/>
              </a:p>
            </p:txBody>
          </p:sp>
          <p:sp>
            <p:nvSpPr>
              <p:cNvPr id="67" name="Rectangle 48"/>
              <p:cNvSpPr>
                <a:spLocks noChangeArrowheads="1"/>
              </p:cNvSpPr>
              <p:nvPr/>
            </p:nvSpPr>
            <p:spPr bwMode="auto">
              <a:xfrm>
                <a:off x="1941513" y="2078038"/>
                <a:ext cx="420688"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51" name="Group 78"/>
            <p:cNvGrpSpPr/>
            <p:nvPr/>
          </p:nvGrpSpPr>
          <p:grpSpPr>
            <a:xfrm rot="5400000">
              <a:off x="4133589" y="2531828"/>
              <a:ext cx="325156" cy="264111"/>
              <a:chOff x="1947863" y="1619250"/>
              <a:chExt cx="414338" cy="336550"/>
            </a:xfrm>
            <a:grpFill/>
          </p:grpSpPr>
          <p:sp>
            <p:nvSpPr>
              <p:cNvPr id="64" name="Freeform 38"/>
              <p:cNvSpPr/>
              <p:nvPr/>
            </p:nvSpPr>
            <p:spPr bwMode="auto">
              <a:xfrm>
                <a:off x="1947863" y="1619250"/>
                <a:ext cx="336550" cy="336550"/>
              </a:xfrm>
              <a:custGeom>
                <a:avLst/>
                <a:gdLst/>
                <a:ahLst/>
                <a:cxnLst>
                  <a:cxn ang="0">
                    <a:pos x="67" y="0"/>
                  </a:cxn>
                  <a:cxn ang="0">
                    <a:pos x="115" y="20"/>
                  </a:cxn>
                  <a:cxn ang="0">
                    <a:pos x="134" y="67"/>
                  </a:cxn>
                  <a:cxn ang="0">
                    <a:pos x="115" y="114"/>
                  </a:cxn>
                  <a:cxn ang="0">
                    <a:pos x="67" y="134"/>
                  </a:cxn>
                  <a:cxn ang="0">
                    <a:pos x="20" y="114"/>
                  </a:cxn>
                  <a:cxn ang="0">
                    <a:pos x="0" y="67"/>
                  </a:cxn>
                  <a:cxn ang="0">
                    <a:pos x="20" y="20"/>
                  </a:cxn>
                  <a:cxn ang="0">
                    <a:pos x="67" y="0"/>
                  </a:cxn>
                </a:cxnLst>
                <a:rect l="0" t="0" r="r" b="b"/>
                <a:pathLst>
                  <a:path w="134" h="134">
                    <a:moveTo>
                      <a:pt x="67" y="0"/>
                    </a:moveTo>
                    <a:cubicBezTo>
                      <a:pt x="86" y="0"/>
                      <a:pt x="102" y="6"/>
                      <a:pt x="115" y="20"/>
                    </a:cubicBezTo>
                    <a:cubicBezTo>
                      <a:pt x="128" y="33"/>
                      <a:pt x="134" y="48"/>
                      <a:pt x="134" y="67"/>
                    </a:cubicBezTo>
                    <a:cubicBezTo>
                      <a:pt x="134" y="85"/>
                      <a:pt x="128" y="101"/>
                      <a:pt x="115" y="114"/>
                    </a:cubicBezTo>
                    <a:cubicBezTo>
                      <a:pt x="102" y="127"/>
                      <a:pt x="86" y="134"/>
                      <a:pt x="67" y="134"/>
                    </a:cubicBezTo>
                    <a:cubicBezTo>
                      <a:pt x="49" y="134"/>
                      <a:pt x="33" y="127"/>
                      <a:pt x="20" y="114"/>
                    </a:cubicBezTo>
                    <a:cubicBezTo>
                      <a:pt x="7" y="101"/>
                      <a:pt x="0" y="85"/>
                      <a:pt x="0" y="67"/>
                    </a:cubicBezTo>
                    <a:cubicBezTo>
                      <a:pt x="0" y="48"/>
                      <a:pt x="7" y="33"/>
                      <a:pt x="20" y="20"/>
                    </a:cubicBezTo>
                    <a:cubicBezTo>
                      <a:pt x="33" y="6"/>
                      <a:pt x="49" y="0"/>
                      <a:pt x="67" y="0"/>
                    </a:cubicBezTo>
                    <a:close/>
                  </a:path>
                </a:pathLst>
              </a:custGeom>
              <a:grpFill/>
              <a:ln w="9525">
                <a:noFill/>
                <a:round/>
              </a:ln>
            </p:spPr>
            <p:txBody>
              <a:bodyPr vert="horz" wrap="square" lIns="91440" tIns="45720" rIns="91440" bIns="45720" numCol="1" anchor="t" anchorCtr="0" compatLnSpc="1"/>
              <a:lstStyle/>
              <a:p>
                <a:endParaRPr lang="en-US"/>
              </a:p>
            </p:txBody>
          </p:sp>
          <p:sp>
            <p:nvSpPr>
              <p:cNvPr id="65" name="Rectangle 49"/>
              <p:cNvSpPr>
                <a:spLocks noChangeArrowheads="1"/>
              </p:cNvSpPr>
              <p:nvPr/>
            </p:nvSpPr>
            <p:spPr bwMode="auto">
              <a:xfrm>
                <a:off x="2109788" y="1760538"/>
                <a:ext cx="252413" cy="53975"/>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52" name="Group 79"/>
            <p:cNvGrpSpPr/>
            <p:nvPr/>
          </p:nvGrpSpPr>
          <p:grpSpPr>
            <a:xfrm rot="5400000">
              <a:off x="3553042" y="2472030"/>
              <a:ext cx="484620" cy="224246"/>
              <a:chOff x="1744663" y="2282825"/>
              <a:chExt cx="617538" cy="285750"/>
            </a:xfrm>
            <a:grpFill/>
          </p:grpSpPr>
          <p:sp>
            <p:nvSpPr>
              <p:cNvPr id="62" name="Freeform 39"/>
              <p:cNvSpPr/>
              <p:nvPr/>
            </p:nvSpPr>
            <p:spPr bwMode="auto">
              <a:xfrm>
                <a:off x="1744663" y="2282825"/>
                <a:ext cx="287338" cy="285750"/>
              </a:xfrm>
              <a:custGeom>
                <a:avLst/>
                <a:gdLst/>
                <a:ahLst/>
                <a:cxnLst>
                  <a:cxn ang="0">
                    <a:pos x="0" y="57"/>
                  </a:cxn>
                  <a:cxn ang="0">
                    <a:pos x="17" y="17"/>
                  </a:cxn>
                  <a:cxn ang="0">
                    <a:pos x="57" y="0"/>
                  </a:cxn>
                  <a:cxn ang="0">
                    <a:pos x="98" y="17"/>
                  </a:cxn>
                  <a:cxn ang="0">
                    <a:pos x="114" y="57"/>
                  </a:cxn>
                  <a:cxn ang="0">
                    <a:pos x="98" y="97"/>
                  </a:cxn>
                  <a:cxn ang="0">
                    <a:pos x="57" y="114"/>
                  </a:cxn>
                  <a:cxn ang="0">
                    <a:pos x="17" y="97"/>
                  </a:cxn>
                  <a:cxn ang="0">
                    <a:pos x="0" y="57"/>
                  </a:cxn>
                </a:cxnLst>
                <a:rect l="0" t="0" r="r" b="b"/>
                <a:pathLst>
                  <a:path w="114" h="114">
                    <a:moveTo>
                      <a:pt x="0" y="57"/>
                    </a:moveTo>
                    <a:cubicBezTo>
                      <a:pt x="0" y="41"/>
                      <a:pt x="6" y="28"/>
                      <a:pt x="17" y="17"/>
                    </a:cubicBezTo>
                    <a:cubicBezTo>
                      <a:pt x="28" y="5"/>
                      <a:pt x="42" y="0"/>
                      <a:pt x="57" y="0"/>
                    </a:cubicBezTo>
                    <a:cubicBezTo>
                      <a:pt x="73" y="0"/>
                      <a:pt x="87" y="5"/>
                      <a:pt x="98" y="17"/>
                    </a:cubicBezTo>
                    <a:cubicBezTo>
                      <a:pt x="109" y="28"/>
                      <a:pt x="114" y="41"/>
                      <a:pt x="114" y="57"/>
                    </a:cubicBezTo>
                    <a:cubicBezTo>
                      <a:pt x="114" y="73"/>
                      <a:pt x="109" y="86"/>
                      <a:pt x="98" y="97"/>
                    </a:cubicBezTo>
                    <a:cubicBezTo>
                      <a:pt x="87" y="108"/>
                      <a:pt x="73" y="114"/>
                      <a:pt x="57" y="114"/>
                    </a:cubicBezTo>
                    <a:cubicBezTo>
                      <a:pt x="42" y="114"/>
                      <a:pt x="28" y="108"/>
                      <a:pt x="17" y="97"/>
                    </a:cubicBezTo>
                    <a:cubicBezTo>
                      <a:pt x="6" y="86"/>
                      <a:pt x="0" y="73"/>
                      <a:pt x="0" y="57"/>
                    </a:cubicBezTo>
                    <a:close/>
                  </a:path>
                </a:pathLst>
              </a:custGeom>
              <a:grpFill/>
              <a:ln w="9525">
                <a:noFill/>
                <a:round/>
              </a:ln>
            </p:spPr>
            <p:txBody>
              <a:bodyPr vert="horz" wrap="square" lIns="91440" tIns="45720" rIns="91440" bIns="45720" numCol="1" anchor="t" anchorCtr="0" compatLnSpc="1"/>
              <a:lstStyle/>
              <a:p>
                <a:endParaRPr lang="en-US"/>
              </a:p>
            </p:txBody>
          </p:sp>
          <p:sp>
            <p:nvSpPr>
              <p:cNvPr id="63" name="Rectangle 50"/>
              <p:cNvSpPr>
                <a:spLocks noChangeArrowheads="1"/>
              </p:cNvSpPr>
              <p:nvPr/>
            </p:nvSpPr>
            <p:spPr bwMode="auto">
              <a:xfrm>
                <a:off x="1881188" y="2403475"/>
                <a:ext cx="481013"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53" name="Group 80"/>
            <p:cNvGrpSpPr/>
            <p:nvPr/>
          </p:nvGrpSpPr>
          <p:grpSpPr>
            <a:xfrm rot="5400000">
              <a:off x="3311977" y="2491339"/>
              <a:ext cx="469670" cy="200576"/>
              <a:chOff x="1763713" y="2614613"/>
              <a:chExt cx="598488" cy="255588"/>
            </a:xfrm>
            <a:grpFill/>
          </p:grpSpPr>
          <p:sp>
            <p:nvSpPr>
              <p:cNvPr id="60" name="Freeform 45"/>
              <p:cNvSpPr/>
              <p:nvPr/>
            </p:nvSpPr>
            <p:spPr bwMode="auto">
              <a:xfrm>
                <a:off x="1763713" y="2614613"/>
                <a:ext cx="255588" cy="255588"/>
              </a:xfrm>
              <a:custGeom>
                <a:avLst/>
                <a:gdLst/>
                <a:ahLst/>
                <a:cxnLst>
                  <a:cxn ang="0">
                    <a:pos x="102" y="51"/>
                  </a:cxn>
                  <a:cxn ang="0">
                    <a:pos x="87" y="87"/>
                  </a:cxn>
                  <a:cxn ang="0">
                    <a:pos x="51" y="102"/>
                  </a:cxn>
                  <a:cxn ang="0">
                    <a:pos x="15" y="87"/>
                  </a:cxn>
                  <a:cxn ang="0">
                    <a:pos x="0" y="51"/>
                  </a:cxn>
                  <a:cxn ang="0">
                    <a:pos x="15" y="15"/>
                  </a:cxn>
                  <a:cxn ang="0">
                    <a:pos x="51" y="0"/>
                  </a:cxn>
                  <a:cxn ang="0">
                    <a:pos x="87" y="15"/>
                  </a:cxn>
                  <a:cxn ang="0">
                    <a:pos x="102" y="51"/>
                  </a:cxn>
                </a:cxnLst>
                <a:rect l="0" t="0" r="r" b="b"/>
                <a:pathLst>
                  <a:path w="102" h="102">
                    <a:moveTo>
                      <a:pt x="102" y="51"/>
                    </a:moveTo>
                    <a:cubicBezTo>
                      <a:pt x="102" y="65"/>
                      <a:pt x="97" y="77"/>
                      <a:pt x="87" y="87"/>
                    </a:cubicBezTo>
                    <a:cubicBezTo>
                      <a:pt x="77" y="97"/>
                      <a:pt x="65" y="102"/>
                      <a:pt x="51" y="102"/>
                    </a:cubicBezTo>
                    <a:cubicBezTo>
                      <a:pt x="37" y="102"/>
                      <a:pt x="25" y="97"/>
                      <a:pt x="15" y="87"/>
                    </a:cubicBezTo>
                    <a:cubicBezTo>
                      <a:pt x="5" y="77"/>
                      <a:pt x="0" y="65"/>
                      <a:pt x="0" y="51"/>
                    </a:cubicBezTo>
                    <a:cubicBezTo>
                      <a:pt x="0" y="37"/>
                      <a:pt x="5" y="25"/>
                      <a:pt x="15" y="15"/>
                    </a:cubicBezTo>
                    <a:cubicBezTo>
                      <a:pt x="25" y="5"/>
                      <a:pt x="37" y="0"/>
                      <a:pt x="51" y="0"/>
                    </a:cubicBezTo>
                    <a:cubicBezTo>
                      <a:pt x="65" y="0"/>
                      <a:pt x="77" y="5"/>
                      <a:pt x="87" y="15"/>
                    </a:cubicBezTo>
                    <a:cubicBezTo>
                      <a:pt x="97" y="25"/>
                      <a:pt x="102" y="37"/>
                      <a:pt x="102" y="51"/>
                    </a:cubicBezTo>
                    <a:close/>
                  </a:path>
                </a:pathLst>
              </a:custGeom>
              <a:grpFill/>
              <a:ln w="9525">
                <a:noFill/>
                <a:round/>
              </a:ln>
            </p:spPr>
            <p:txBody>
              <a:bodyPr vert="horz" wrap="square" lIns="91440" tIns="45720" rIns="91440" bIns="45720" numCol="1" anchor="t" anchorCtr="0" compatLnSpc="1"/>
              <a:lstStyle/>
              <a:p>
                <a:endParaRPr lang="en-US"/>
              </a:p>
            </p:txBody>
          </p:sp>
          <p:sp>
            <p:nvSpPr>
              <p:cNvPr id="61" name="Rectangle 51"/>
              <p:cNvSpPr>
                <a:spLocks noChangeArrowheads="1"/>
              </p:cNvSpPr>
              <p:nvPr/>
            </p:nvSpPr>
            <p:spPr bwMode="auto">
              <a:xfrm>
                <a:off x="1881188" y="2719388"/>
                <a:ext cx="481013"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54" name="Group 81"/>
            <p:cNvGrpSpPr/>
            <p:nvPr/>
          </p:nvGrpSpPr>
          <p:grpSpPr>
            <a:xfrm rot="5400000">
              <a:off x="3087731" y="2543663"/>
              <a:ext cx="399905" cy="165693"/>
              <a:chOff x="1852613" y="2967038"/>
              <a:chExt cx="509588" cy="211138"/>
            </a:xfrm>
            <a:grpFill/>
          </p:grpSpPr>
          <p:sp>
            <p:nvSpPr>
              <p:cNvPr id="58" name="Freeform 46"/>
              <p:cNvSpPr/>
              <p:nvPr/>
            </p:nvSpPr>
            <p:spPr bwMode="auto">
              <a:xfrm>
                <a:off x="1852613" y="2967038"/>
                <a:ext cx="211138" cy="211138"/>
              </a:xfrm>
              <a:custGeom>
                <a:avLst/>
                <a:gdLst/>
                <a:ahLst/>
                <a:cxnLst>
                  <a:cxn ang="0">
                    <a:pos x="72" y="12"/>
                  </a:cxn>
                  <a:cxn ang="0">
                    <a:pos x="84" y="42"/>
                  </a:cxn>
                  <a:cxn ang="0">
                    <a:pos x="72" y="72"/>
                  </a:cxn>
                  <a:cxn ang="0">
                    <a:pos x="42" y="84"/>
                  </a:cxn>
                  <a:cxn ang="0">
                    <a:pos x="12" y="72"/>
                  </a:cxn>
                  <a:cxn ang="0">
                    <a:pos x="0" y="42"/>
                  </a:cxn>
                  <a:cxn ang="0">
                    <a:pos x="12" y="12"/>
                  </a:cxn>
                  <a:cxn ang="0">
                    <a:pos x="42" y="0"/>
                  </a:cxn>
                  <a:cxn ang="0">
                    <a:pos x="72" y="12"/>
                  </a:cxn>
                </a:cxnLst>
                <a:rect l="0" t="0" r="r" b="b"/>
                <a:pathLst>
                  <a:path w="84" h="84">
                    <a:moveTo>
                      <a:pt x="72" y="12"/>
                    </a:moveTo>
                    <a:cubicBezTo>
                      <a:pt x="80" y="20"/>
                      <a:pt x="84" y="30"/>
                      <a:pt x="84" y="42"/>
                    </a:cubicBezTo>
                    <a:cubicBezTo>
                      <a:pt x="84" y="53"/>
                      <a:pt x="80" y="63"/>
                      <a:pt x="72" y="72"/>
                    </a:cubicBezTo>
                    <a:cubicBezTo>
                      <a:pt x="64" y="80"/>
                      <a:pt x="54" y="84"/>
                      <a:pt x="42" y="84"/>
                    </a:cubicBezTo>
                    <a:cubicBezTo>
                      <a:pt x="31" y="84"/>
                      <a:pt x="21" y="80"/>
                      <a:pt x="12" y="72"/>
                    </a:cubicBezTo>
                    <a:cubicBezTo>
                      <a:pt x="4" y="63"/>
                      <a:pt x="0" y="53"/>
                      <a:pt x="0" y="42"/>
                    </a:cubicBezTo>
                    <a:cubicBezTo>
                      <a:pt x="0" y="30"/>
                      <a:pt x="4" y="20"/>
                      <a:pt x="12" y="12"/>
                    </a:cubicBezTo>
                    <a:cubicBezTo>
                      <a:pt x="21" y="4"/>
                      <a:pt x="31" y="0"/>
                      <a:pt x="42" y="0"/>
                    </a:cubicBezTo>
                    <a:cubicBezTo>
                      <a:pt x="54" y="0"/>
                      <a:pt x="64" y="4"/>
                      <a:pt x="72" y="12"/>
                    </a:cubicBezTo>
                    <a:close/>
                  </a:path>
                </a:pathLst>
              </a:custGeom>
              <a:grpFill/>
              <a:ln w="9525">
                <a:noFill/>
                <a:round/>
              </a:ln>
            </p:spPr>
            <p:txBody>
              <a:bodyPr vert="horz" wrap="square" lIns="91440" tIns="45720" rIns="91440" bIns="45720" numCol="1" anchor="t" anchorCtr="0" compatLnSpc="1"/>
              <a:lstStyle/>
              <a:p>
                <a:endParaRPr lang="en-US"/>
              </a:p>
            </p:txBody>
          </p:sp>
          <p:sp>
            <p:nvSpPr>
              <p:cNvPr id="59" name="Rectangle 52"/>
              <p:cNvSpPr>
                <a:spLocks noChangeArrowheads="1"/>
              </p:cNvSpPr>
              <p:nvPr/>
            </p:nvSpPr>
            <p:spPr bwMode="auto">
              <a:xfrm>
                <a:off x="1941513" y="3040063"/>
                <a:ext cx="420688"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55" name="Group 82"/>
            <p:cNvGrpSpPr/>
            <p:nvPr/>
          </p:nvGrpSpPr>
          <p:grpSpPr>
            <a:xfrm rot="5400000">
              <a:off x="2907713" y="2626510"/>
              <a:ext cx="261620" cy="138285"/>
              <a:chOff x="2028826" y="3302000"/>
              <a:chExt cx="333375" cy="176213"/>
            </a:xfrm>
            <a:grpFill/>
          </p:grpSpPr>
          <p:sp>
            <p:nvSpPr>
              <p:cNvPr id="56" name="Freeform 44"/>
              <p:cNvSpPr/>
              <p:nvPr/>
            </p:nvSpPr>
            <p:spPr bwMode="auto">
              <a:xfrm>
                <a:off x="2028826" y="3302000"/>
                <a:ext cx="176213" cy="176213"/>
              </a:xfrm>
              <a:custGeom>
                <a:avLst/>
                <a:gdLst/>
                <a:ahLst/>
                <a:cxnLst>
                  <a:cxn ang="0">
                    <a:pos x="70" y="35"/>
                  </a:cxn>
                  <a:cxn ang="0">
                    <a:pos x="60" y="60"/>
                  </a:cxn>
                  <a:cxn ang="0">
                    <a:pos x="35" y="70"/>
                  </a:cxn>
                  <a:cxn ang="0">
                    <a:pos x="10" y="60"/>
                  </a:cxn>
                  <a:cxn ang="0">
                    <a:pos x="0" y="35"/>
                  </a:cxn>
                  <a:cxn ang="0">
                    <a:pos x="10" y="10"/>
                  </a:cxn>
                  <a:cxn ang="0">
                    <a:pos x="35" y="0"/>
                  </a:cxn>
                  <a:cxn ang="0">
                    <a:pos x="60" y="10"/>
                  </a:cxn>
                  <a:cxn ang="0">
                    <a:pos x="70" y="35"/>
                  </a:cxn>
                </a:cxnLst>
                <a:rect l="0" t="0" r="r" b="b"/>
                <a:pathLst>
                  <a:path w="70" h="70">
                    <a:moveTo>
                      <a:pt x="70" y="35"/>
                    </a:moveTo>
                    <a:cubicBezTo>
                      <a:pt x="70" y="45"/>
                      <a:pt x="67" y="53"/>
                      <a:pt x="60" y="60"/>
                    </a:cubicBezTo>
                    <a:cubicBezTo>
                      <a:pt x="53" y="66"/>
                      <a:pt x="45" y="70"/>
                      <a:pt x="35" y="70"/>
                    </a:cubicBezTo>
                    <a:cubicBezTo>
                      <a:pt x="25" y="70"/>
                      <a:pt x="17" y="66"/>
                      <a:pt x="10" y="60"/>
                    </a:cubicBezTo>
                    <a:cubicBezTo>
                      <a:pt x="3" y="53"/>
                      <a:pt x="0" y="45"/>
                      <a:pt x="0" y="35"/>
                    </a:cubicBezTo>
                    <a:cubicBezTo>
                      <a:pt x="0" y="25"/>
                      <a:pt x="3" y="17"/>
                      <a:pt x="10" y="10"/>
                    </a:cubicBezTo>
                    <a:cubicBezTo>
                      <a:pt x="17" y="3"/>
                      <a:pt x="25" y="0"/>
                      <a:pt x="35" y="0"/>
                    </a:cubicBezTo>
                    <a:cubicBezTo>
                      <a:pt x="45" y="0"/>
                      <a:pt x="53" y="3"/>
                      <a:pt x="60" y="10"/>
                    </a:cubicBezTo>
                    <a:cubicBezTo>
                      <a:pt x="67" y="17"/>
                      <a:pt x="70" y="25"/>
                      <a:pt x="70" y="35"/>
                    </a:cubicBezTo>
                    <a:close/>
                  </a:path>
                </a:pathLst>
              </a:custGeom>
              <a:grpFill/>
              <a:ln w="9525">
                <a:noFill/>
                <a:round/>
              </a:ln>
            </p:spPr>
            <p:txBody>
              <a:bodyPr vert="horz" wrap="square" lIns="91440" tIns="45720" rIns="91440" bIns="45720" numCol="1" anchor="t" anchorCtr="0" compatLnSpc="1"/>
              <a:lstStyle/>
              <a:p>
                <a:endParaRPr lang="en-US"/>
              </a:p>
            </p:txBody>
          </p:sp>
          <p:sp>
            <p:nvSpPr>
              <p:cNvPr id="57" name="Rectangle 53"/>
              <p:cNvSpPr>
                <a:spLocks noChangeArrowheads="1"/>
              </p:cNvSpPr>
              <p:nvPr/>
            </p:nvSpPr>
            <p:spPr bwMode="auto">
              <a:xfrm>
                <a:off x="2092326" y="3357563"/>
                <a:ext cx="269875"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grpSp>
        <p:nvGrpSpPr>
          <p:cNvPr id="68" name="Group 242"/>
          <p:cNvGrpSpPr/>
          <p:nvPr/>
        </p:nvGrpSpPr>
        <p:grpSpPr>
          <a:xfrm>
            <a:off x="3874943" y="3865392"/>
            <a:ext cx="1942870" cy="642738"/>
            <a:chOff x="2907090" y="2899492"/>
            <a:chExt cx="1457595" cy="482128"/>
          </a:xfrm>
          <a:solidFill>
            <a:srgbClr val="E05016"/>
          </a:solidFill>
        </p:grpSpPr>
        <p:grpSp>
          <p:nvGrpSpPr>
            <p:cNvPr id="69" name="Group 86"/>
            <p:cNvGrpSpPr/>
            <p:nvPr/>
          </p:nvGrpSpPr>
          <p:grpSpPr>
            <a:xfrm rot="5400000">
              <a:off x="3306372" y="3028434"/>
              <a:ext cx="482127" cy="224246"/>
              <a:chOff x="2387601" y="2598738"/>
              <a:chExt cx="614362" cy="285750"/>
            </a:xfrm>
            <a:grpFill/>
          </p:grpSpPr>
          <p:sp>
            <p:nvSpPr>
              <p:cNvPr id="86" name="Freeform 35"/>
              <p:cNvSpPr/>
              <p:nvPr/>
            </p:nvSpPr>
            <p:spPr bwMode="auto">
              <a:xfrm>
                <a:off x="2716213" y="2598738"/>
                <a:ext cx="285750" cy="285750"/>
              </a:xfrm>
              <a:custGeom>
                <a:avLst/>
                <a:gdLst/>
                <a:ahLst/>
                <a:cxnLst>
                  <a:cxn ang="0">
                    <a:pos x="114" y="57"/>
                  </a:cxn>
                  <a:cxn ang="0">
                    <a:pos x="97" y="97"/>
                  </a:cxn>
                  <a:cxn ang="0">
                    <a:pos x="57" y="114"/>
                  </a:cxn>
                  <a:cxn ang="0">
                    <a:pos x="16" y="97"/>
                  </a:cxn>
                  <a:cxn ang="0">
                    <a:pos x="0" y="57"/>
                  </a:cxn>
                  <a:cxn ang="0">
                    <a:pos x="16" y="16"/>
                  </a:cxn>
                  <a:cxn ang="0">
                    <a:pos x="57" y="0"/>
                  </a:cxn>
                  <a:cxn ang="0">
                    <a:pos x="97" y="16"/>
                  </a:cxn>
                  <a:cxn ang="0">
                    <a:pos x="114" y="57"/>
                  </a:cxn>
                </a:cxnLst>
                <a:rect l="0" t="0" r="r" b="b"/>
                <a:pathLst>
                  <a:path w="114" h="114">
                    <a:moveTo>
                      <a:pt x="114" y="57"/>
                    </a:moveTo>
                    <a:cubicBezTo>
                      <a:pt x="114" y="72"/>
                      <a:pt x="108" y="86"/>
                      <a:pt x="97" y="97"/>
                    </a:cubicBezTo>
                    <a:cubicBezTo>
                      <a:pt x="86" y="108"/>
                      <a:pt x="72" y="114"/>
                      <a:pt x="57" y="114"/>
                    </a:cubicBezTo>
                    <a:cubicBezTo>
                      <a:pt x="41" y="114"/>
                      <a:pt x="27" y="108"/>
                      <a:pt x="16" y="97"/>
                    </a:cubicBezTo>
                    <a:cubicBezTo>
                      <a:pt x="5" y="86"/>
                      <a:pt x="0" y="72"/>
                      <a:pt x="0" y="57"/>
                    </a:cubicBezTo>
                    <a:cubicBezTo>
                      <a:pt x="0" y="41"/>
                      <a:pt x="5" y="28"/>
                      <a:pt x="16" y="16"/>
                    </a:cubicBezTo>
                    <a:cubicBezTo>
                      <a:pt x="27" y="5"/>
                      <a:pt x="41" y="0"/>
                      <a:pt x="57" y="0"/>
                    </a:cubicBezTo>
                    <a:cubicBezTo>
                      <a:pt x="72" y="0"/>
                      <a:pt x="86" y="5"/>
                      <a:pt x="97" y="16"/>
                    </a:cubicBezTo>
                    <a:cubicBezTo>
                      <a:pt x="108" y="28"/>
                      <a:pt x="114" y="41"/>
                      <a:pt x="114" y="57"/>
                    </a:cubicBezTo>
                    <a:close/>
                  </a:path>
                </a:pathLst>
              </a:custGeom>
              <a:grpFill/>
              <a:ln w="9525">
                <a:noFill/>
                <a:round/>
              </a:ln>
            </p:spPr>
            <p:txBody>
              <a:bodyPr vert="horz" wrap="square" lIns="91440" tIns="45720" rIns="91440" bIns="45720" numCol="1" anchor="t" anchorCtr="0" compatLnSpc="1"/>
              <a:lstStyle/>
              <a:p>
                <a:endParaRPr lang="en-US"/>
              </a:p>
            </p:txBody>
          </p:sp>
          <p:sp>
            <p:nvSpPr>
              <p:cNvPr id="87" name="Rectangle 57"/>
              <p:cNvSpPr>
                <a:spLocks noChangeArrowheads="1"/>
              </p:cNvSpPr>
              <p:nvPr/>
            </p:nvSpPr>
            <p:spPr bwMode="auto">
              <a:xfrm>
                <a:off x="2387601" y="2719388"/>
                <a:ext cx="482600"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70" name="Group 233"/>
            <p:cNvGrpSpPr/>
            <p:nvPr/>
          </p:nvGrpSpPr>
          <p:grpSpPr>
            <a:xfrm>
              <a:off x="2907090" y="2899492"/>
              <a:ext cx="1457595" cy="468425"/>
              <a:chOff x="2907090" y="2899492"/>
              <a:chExt cx="1457595" cy="468425"/>
            </a:xfrm>
            <a:grpFill/>
          </p:grpSpPr>
          <p:grpSp>
            <p:nvGrpSpPr>
              <p:cNvPr id="71" name="Group 83"/>
              <p:cNvGrpSpPr/>
              <p:nvPr/>
            </p:nvGrpSpPr>
            <p:grpSpPr>
              <a:xfrm rot="5400000">
                <a:off x="3847676" y="3015353"/>
                <a:ext cx="397412" cy="165693"/>
                <a:chOff x="2387601" y="2000250"/>
                <a:chExt cx="506412" cy="211138"/>
              </a:xfrm>
              <a:grpFill/>
            </p:grpSpPr>
            <p:sp>
              <p:nvSpPr>
                <p:cNvPr id="84" name="Freeform 41"/>
                <p:cNvSpPr/>
                <p:nvPr/>
              </p:nvSpPr>
              <p:spPr bwMode="auto">
                <a:xfrm>
                  <a:off x="2684463" y="2000250"/>
                  <a:ext cx="209550" cy="211138"/>
                </a:xfrm>
                <a:custGeom>
                  <a:avLst/>
                  <a:gdLst/>
                  <a:ahLst/>
                  <a:cxnLst>
                    <a:cxn ang="0">
                      <a:pos x="71" y="12"/>
                    </a:cxn>
                    <a:cxn ang="0">
                      <a:pos x="84" y="42"/>
                    </a:cxn>
                    <a:cxn ang="0">
                      <a:pos x="71" y="71"/>
                    </a:cxn>
                    <a:cxn ang="0">
                      <a:pos x="42" y="84"/>
                    </a:cxn>
                    <a:cxn ang="0">
                      <a:pos x="12" y="71"/>
                    </a:cxn>
                    <a:cxn ang="0">
                      <a:pos x="0" y="42"/>
                    </a:cxn>
                    <a:cxn ang="0">
                      <a:pos x="12" y="12"/>
                    </a:cxn>
                    <a:cxn ang="0">
                      <a:pos x="42" y="0"/>
                    </a:cxn>
                    <a:cxn ang="0">
                      <a:pos x="71" y="12"/>
                    </a:cxn>
                  </a:cxnLst>
                  <a:rect l="0" t="0" r="r" b="b"/>
                  <a:pathLst>
                    <a:path w="84" h="84">
                      <a:moveTo>
                        <a:pt x="71" y="12"/>
                      </a:moveTo>
                      <a:cubicBezTo>
                        <a:pt x="80" y="20"/>
                        <a:pt x="84" y="30"/>
                        <a:pt x="84" y="42"/>
                      </a:cubicBezTo>
                      <a:cubicBezTo>
                        <a:pt x="84" y="53"/>
                        <a:pt x="80" y="63"/>
                        <a:pt x="71" y="71"/>
                      </a:cubicBezTo>
                      <a:cubicBezTo>
                        <a:pt x="63" y="80"/>
                        <a:pt x="53" y="84"/>
                        <a:pt x="42" y="84"/>
                      </a:cubicBezTo>
                      <a:cubicBezTo>
                        <a:pt x="30" y="84"/>
                        <a:pt x="20" y="80"/>
                        <a:pt x="12" y="71"/>
                      </a:cubicBezTo>
                      <a:cubicBezTo>
                        <a:pt x="4" y="63"/>
                        <a:pt x="0" y="53"/>
                        <a:pt x="0" y="42"/>
                      </a:cubicBezTo>
                      <a:cubicBezTo>
                        <a:pt x="0" y="30"/>
                        <a:pt x="4" y="20"/>
                        <a:pt x="12" y="12"/>
                      </a:cubicBezTo>
                      <a:cubicBezTo>
                        <a:pt x="20" y="4"/>
                        <a:pt x="30" y="0"/>
                        <a:pt x="42" y="0"/>
                      </a:cubicBezTo>
                      <a:cubicBezTo>
                        <a:pt x="53" y="0"/>
                        <a:pt x="63" y="4"/>
                        <a:pt x="71" y="12"/>
                      </a:cubicBezTo>
                      <a:close/>
                    </a:path>
                  </a:pathLst>
                </a:custGeom>
                <a:grpFill/>
                <a:ln w="9525">
                  <a:noFill/>
                  <a:round/>
                </a:ln>
              </p:spPr>
              <p:txBody>
                <a:bodyPr vert="horz" wrap="square" lIns="91440" tIns="45720" rIns="91440" bIns="45720" numCol="1" anchor="t" anchorCtr="0" compatLnSpc="1"/>
                <a:lstStyle/>
                <a:p>
                  <a:endParaRPr lang="en-US"/>
                </a:p>
              </p:txBody>
            </p:sp>
            <p:sp>
              <p:nvSpPr>
                <p:cNvPr id="85" name="Rectangle 54"/>
                <p:cNvSpPr>
                  <a:spLocks noChangeArrowheads="1"/>
                </p:cNvSpPr>
                <p:nvPr/>
              </p:nvSpPr>
              <p:spPr bwMode="auto">
                <a:xfrm>
                  <a:off x="2387601" y="2078038"/>
                  <a:ext cx="422275"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72" name="Group 84"/>
              <p:cNvGrpSpPr/>
              <p:nvPr/>
            </p:nvGrpSpPr>
            <p:grpSpPr>
              <a:xfrm rot="5400000">
                <a:off x="4165979" y="2961161"/>
                <a:ext cx="260374" cy="137039"/>
                <a:chOff x="2387601" y="1700213"/>
                <a:chExt cx="331788" cy="174625"/>
              </a:xfrm>
              <a:grpFill/>
            </p:grpSpPr>
            <p:sp>
              <p:nvSpPr>
                <p:cNvPr id="82" name="Freeform 40"/>
                <p:cNvSpPr/>
                <p:nvPr/>
              </p:nvSpPr>
              <p:spPr bwMode="auto">
                <a:xfrm>
                  <a:off x="2543176" y="1700213"/>
                  <a:ext cx="176213" cy="174625"/>
                </a:xfrm>
                <a:custGeom>
                  <a:avLst/>
                  <a:gdLst/>
                  <a:ahLst/>
                  <a:cxnLst>
                    <a:cxn ang="0">
                      <a:pos x="35" y="0"/>
                    </a:cxn>
                    <a:cxn ang="0">
                      <a:pos x="59" y="10"/>
                    </a:cxn>
                    <a:cxn ang="0">
                      <a:pos x="70" y="35"/>
                    </a:cxn>
                    <a:cxn ang="0">
                      <a:pos x="59" y="59"/>
                    </a:cxn>
                    <a:cxn ang="0">
                      <a:pos x="35" y="70"/>
                    </a:cxn>
                    <a:cxn ang="0">
                      <a:pos x="10" y="59"/>
                    </a:cxn>
                    <a:cxn ang="0">
                      <a:pos x="0" y="35"/>
                    </a:cxn>
                    <a:cxn ang="0">
                      <a:pos x="10" y="10"/>
                    </a:cxn>
                    <a:cxn ang="0">
                      <a:pos x="35" y="0"/>
                    </a:cxn>
                  </a:cxnLst>
                  <a:rect l="0" t="0" r="r" b="b"/>
                  <a:pathLst>
                    <a:path w="70" h="70">
                      <a:moveTo>
                        <a:pt x="35" y="0"/>
                      </a:moveTo>
                      <a:cubicBezTo>
                        <a:pt x="44" y="0"/>
                        <a:pt x="53" y="3"/>
                        <a:pt x="59" y="10"/>
                      </a:cubicBezTo>
                      <a:cubicBezTo>
                        <a:pt x="66" y="17"/>
                        <a:pt x="70" y="25"/>
                        <a:pt x="70" y="35"/>
                      </a:cubicBezTo>
                      <a:cubicBezTo>
                        <a:pt x="70" y="44"/>
                        <a:pt x="66" y="53"/>
                        <a:pt x="59" y="59"/>
                      </a:cubicBezTo>
                      <a:cubicBezTo>
                        <a:pt x="53" y="66"/>
                        <a:pt x="44" y="70"/>
                        <a:pt x="35" y="70"/>
                      </a:cubicBezTo>
                      <a:cubicBezTo>
                        <a:pt x="25" y="70"/>
                        <a:pt x="17" y="66"/>
                        <a:pt x="10" y="59"/>
                      </a:cubicBezTo>
                      <a:cubicBezTo>
                        <a:pt x="3" y="53"/>
                        <a:pt x="0" y="44"/>
                        <a:pt x="0" y="35"/>
                      </a:cubicBezTo>
                      <a:cubicBezTo>
                        <a:pt x="0" y="25"/>
                        <a:pt x="3" y="17"/>
                        <a:pt x="10" y="10"/>
                      </a:cubicBezTo>
                      <a:cubicBezTo>
                        <a:pt x="17" y="3"/>
                        <a:pt x="25" y="0"/>
                        <a:pt x="35" y="0"/>
                      </a:cubicBezTo>
                      <a:close/>
                    </a:path>
                  </a:pathLst>
                </a:custGeom>
                <a:grpFill/>
                <a:ln w="9525">
                  <a:noFill/>
                  <a:round/>
                </a:ln>
              </p:spPr>
              <p:txBody>
                <a:bodyPr vert="horz" wrap="square" lIns="91440" tIns="45720" rIns="91440" bIns="45720" numCol="1" anchor="t" anchorCtr="0" compatLnSpc="1"/>
                <a:lstStyle/>
                <a:p>
                  <a:endParaRPr lang="en-US"/>
                </a:p>
              </p:txBody>
            </p:sp>
            <p:sp>
              <p:nvSpPr>
                <p:cNvPr id="83" name="Rectangle 55"/>
                <p:cNvSpPr>
                  <a:spLocks noChangeArrowheads="1"/>
                </p:cNvSpPr>
                <p:nvPr/>
              </p:nvSpPr>
              <p:spPr bwMode="auto">
                <a:xfrm>
                  <a:off x="2387601" y="1760538"/>
                  <a:ext cx="254000" cy="53975"/>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73" name="Group 85"/>
              <p:cNvGrpSpPr/>
              <p:nvPr/>
            </p:nvGrpSpPr>
            <p:grpSpPr>
              <a:xfrm rot="5400000">
                <a:off x="3560517" y="3033417"/>
                <a:ext cx="468424" cy="200576"/>
                <a:chOff x="2387601" y="2298700"/>
                <a:chExt cx="596900" cy="255588"/>
              </a:xfrm>
              <a:grpFill/>
            </p:grpSpPr>
            <p:sp>
              <p:nvSpPr>
                <p:cNvPr id="80" name="Freeform 34"/>
                <p:cNvSpPr/>
                <p:nvPr/>
              </p:nvSpPr>
              <p:spPr bwMode="auto">
                <a:xfrm>
                  <a:off x="2728913" y="2298700"/>
                  <a:ext cx="255588" cy="255588"/>
                </a:xfrm>
                <a:custGeom>
                  <a:avLst/>
                  <a:gdLst/>
                  <a:ahLst/>
                  <a:cxnLst>
                    <a:cxn ang="0">
                      <a:pos x="87" y="87"/>
                    </a:cxn>
                    <a:cxn ang="0">
                      <a:pos x="51" y="102"/>
                    </a:cxn>
                    <a:cxn ang="0">
                      <a:pos x="15" y="87"/>
                    </a:cxn>
                    <a:cxn ang="0">
                      <a:pos x="0" y="51"/>
                    </a:cxn>
                    <a:cxn ang="0">
                      <a:pos x="15" y="15"/>
                    </a:cxn>
                    <a:cxn ang="0">
                      <a:pos x="51" y="0"/>
                    </a:cxn>
                    <a:cxn ang="0">
                      <a:pos x="87" y="15"/>
                    </a:cxn>
                    <a:cxn ang="0">
                      <a:pos x="102" y="51"/>
                    </a:cxn>
                    <a:cxn ang="0">
                      <a:pos x="87" y="87"/>
                    </a:cxn>
                  </a:cxnLst>
                  <a:rect l="0" t="0" r="r" b="b"/>
                  <a:pathLst>
                    <a:path w="102" h="102">
                      <a:moveTo>
                        <a:pt x="87" y="87"/>
                      </a:moveTo>
                      <a:cubicBezTo>
                        <a:pt x="77" y="97"/>
                        <a:pt x="65" y="102"/>
                        <a:pt x="51" y="102"/>
                      </a:cubicBezTo>
                      <a:cubicBezTo>
                        <a:pt x="37" y="102"/>
                        <a:pt x="24" y="97"/>
                        <a:pt x="15" y="87"/>
                      </a:cubicBezTo>
                      <a:cubicBezTo>
                        <a:pt x="5" y="77"/>
                        <a:pt x="0" y="65"/>
                        <a:pt x="0" y="51"/>
                      </a:cubicBezTo>
                      <a:cubicBezTo>
                        <a:pt x="0" y="37"/>
                        <a:pt x="5" y="25"/>
                        <a:pt x="15" y="15"/>
                      </a:cubicBezTo>
                      <a:cubicBezTo>
                        <a:pt x="24" y="5"/>
                        <a:pt x="37" y="0"/>
                        <a:pt x="51" y="0"/>
                      </a:cubicBezTo>
                      <a:cubicBezTo>
                        <a:pt x="65" y="0"/>
                        <a:pt x="77" y="5"/>
                        <a:pt x="87" y="15"/>
                      </a:cubicBezTo>
                      <a:cubicBezTo>
                        <a:pt x="97" y="25"/>
                        <a:pt x="102" y="37"/>
                        <a:pt x="102" y="51"/>
                      </a:cubicBezTo>
                      <a:cubicBezTo>
                        <a:pt x="102" y="65"/>
                        <a:pt x="97" y="77"/>
                        <a:pt x="87" y="87"/>
                      </a:cubicBezTo>
                      <a:close/>
                    </a:path>
                  </a:pathLst>
                </a:custGeom>
                <a:grpFill/>
                <a:ln w="9525">
                  <a:noFill/>
                  <a:round/>
                </a:ln>
              </p:spPr>
              <p:txBody>
                <a:bodyPr vert="horz" wrap="square" lIns="91440" tIns="45720" rIns="91440" bIns="45720" numCol="1" anchor="t" anchorCtr="0" compatLnSpc="1"/>
                <a:lstStyle/>
                <a:p>
                  <a:endParaRPr lang="en-US"/>
                </a:p>
              </p:txBody>
            </p:sp>
            <p:sp>
              <p:nvSpPr>
                <p:cNvPr id="81" name="Rectangle 56"/>
                <p:cNvSpPr>
                  <a:spLocks noChangeArrowheads="1"/>
                </p:cNvSpPr>
                <p:nvPr/>
              </p:nvSpPr>
              <p:spPr bwMode="auto">
                <a:xfrm>
                  <a:off x="2387601" y="2403475"/>
                  <a:ext cx="482600"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74" name="Group 87"/>
              <p:cNvGrpSpPr/>
              <p:nvPr/>
            </p:nvGrpSpPr>
            <p:grpSpPr>
              <a:xfrm rot="5400000">
                <a:off x="3065930" y="2997289"/>
                <a:ext cx="443508" cy="247916"/>
                <a:chOff x="2387601" y="2914650"/>
                <a:chExt cx="565150" cy="315913"/>
              </a:xfrm>
              <a:grpFill/>
            </p:grpSpPr>
            <p:sp>
              <p:nvSpPr>
                <p:cNvPr id="78" name="Freeform 42"/>
                <p:cNvSpPr/>
                <p:nvPr/>
              </p:nvSpPr>
              <p:spPr bwMode="auto">
                <a:xfrm>
                  <a:off x="2636838" y="2914650"/>
                  <a:ext cx="315913" cy="315913"/>
                </a:xfrm>
                <a:custGeom>
                  <a:avLst/>
                  <a:gdLst/>
                  <a:ahLst/>
                  <a:cxnLst>
                    <a:cxn ang="0">
                      <a:pos x="107" y="18"/>
                    </a:cxn>
                    <a:cxn ang="0">
                      <a:pos x="126" y="63"/>
                    </a:cxn>
                    <a:cxn ang="0">
                      <a:pos x="107" y="107"/>
                    </a:cxn>
                    <a:cxn ang="0">
                      <a:pos x="63" y="126"/>
                    </a:cxn>
                    <a:cxn ang="0">
                      <a:pos x="18" y="107"/>
                    </a:cxn>
                    <a:cxn ang="0">
                      <a:pos x="0" y="63"/>
                    </a:cxn>
                    <a:cxn ang="0">
                      <a:pos x="18" y="18"/>
                    </a:cxn>
                    <a:cxn ang="0">
                      <a:pos x="63" y="0"/>
                    </a:cxn>
                    <a:cxn ang="0">
                      <a:pos x="107" y="18"/>
                    </a:cxn>
                  </a:cxnLst>
                  <a:rect l="0" t="0" r="r" b="b"/>
                  <a:pathLst>
                    <a:path w="126" h="126">
                      <a:moveTo>
                        <a:pt x="107" y="18"/>
                      </a:moveTo>
                      <a:cubicBezTo>
                        <a:pt x="120" y="31"/>
                        <a:pt x="126" y="45"/>
                        <a:pt x="126" y="63"/>
                      </a:cubicBezTo>
                      <a:cubicBezTo>
                        <a:pt x="126" y="80"/>
                        <a:pt x="120" y="95"/>
                        <a:pt x="107" y="107"/>
                      </a:cubicBezTo>
                      <a:cubicBezTo>
                        <a:pt x="95" y="120"/>
                        <a:pt x="80" y="126"/>
                        <a:pt x="63" y="126"/>
                      </a:cubicBezTo>
                      <a:cubicBezTo>
                        <a:pt x="45" y="126"/>
                        <a:pt x="30" y="120"/>
                        <a:pt x="18" y="107"/>
                      </a:cubicBezTo>
                      <a:cubicBezTo>
                        <a:pt x="6" y="95"/>
                        <a:pt x="0" y="80"/>
                        <a:pt x="0" y="63"/>
                      </a:cubicBezTo>
                      <a:cubicBezTo>
                        <a:pt x="0" y="45"/>
                        <a:pt x="6" y="31"/>
                        <a:pt x="18" y="18"/>
                      </a:cubicBezTo>
                      <a:cubicBezTo>
                        <a:pt x="30" y="6"/>
                        <a:pt x="45" y="0"/>
                        <a:pt x="63" y="0"/>
                      </a:cubicBezTo>
                      <a:cubicBezTo>
                        <a:pt x="80" y="0"/>
                        <a:pt x="95" y="6"/>
                        <a:pt x="107" y="18"/>
                      </a:cubicBezTo>
                      <a:close/>
                    </a:path>
                  </a:pathLst>
                </a:custGeom>
                <a:grpFill/>
                <a:ln w="9525">
                  <a:noFill/>
                  <a:round/>
                </a:ln>
              </p:spPr>
              <p:txBody>
                <a:bodyPr vert="horz" wrap="square" lIns="91440" tIns="45720" rIns="91440" bIns="45720" numCol="1" anchor="t" anchorCtr="0" compatLnSpc="1"/>
                <a:lstStyle/>
                <a:p>
                  <a:endParaRPr lang="en-US"/>
                </a:p>
              </p:txBody>
            </p:sp>
            <p:sp>
              <p:nvSpPr>
                <p:cNvPr id="79" name="Rectangle 58"/>
                <p:cNvSpPr>
                  <a:spLocks noChangeArrowheads="1"/>
                </p:cNvSpPr>
                <p:nvPr/>
              </p:nvSpPr>
              <p:spPr bwMode="auto">
                <a:xfrm>
                  <a:off x="2387601" y="3040063"/>
                  <a:ext cx="422275"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75" name="Group 88"/>
              <p:cNvGrpSpPr/>
              <p:nvPr/>
            </p:nvGrpSpPr>
            <p:grpSpPr>
              <a:xfrm rot="5400000">
                <a:off x="2877190" y="2929392"/>
                <a:ext cx="322665" cy="262866"/>
                <a:chOff x="2387601" y="3222625"/>
                <a:chExt cx="411163" cy="334963"/>
              </a:xfrm>
              <a:grpFill/>
            </p:grpSpPr>
            <p:sp>
              <p:nvSpPr>
                <p:cNvPr id="76" name="Freeform 43"/>
                <p:cNvSpPr/>
                <p:nvPr/>
              </p:nvSpPr>
              <p:spPr bwMode="auto">
                <a:xfrm>
                  <a:off x="2463801" y="3222625"/>
                  <a:ext cx="334963" cy="334963"/>
                </a:xfrm>
                <a:custGeom>
                  <a:avLst/>
                  <a:gdLst/>
                  <a:ahLst/>
                  <a:cxnLst>
                    <a:cxn ang="0">
                      <a:pos x="0" y="67"/>
                    </a:cxn>
                    <a:cxn ang="0">
                      <a:pos x="19" y="19"/>
                    </a:cxn>
                    <a:cxn ang="0">
                      <a:pos x="67" y="0"/>
                    </a:cxn>
                    <a:cxn ang="0">
                      <a:pos x="114" y="19"/>
                    </a:cxn>
                    <a:cxn ang="0">
                      <a:pos x="134" y="67"/>
                    </a:cxn>
                    <a:cxn ang="0">
                      <a:pos x="114" y="114"/>
                    </a:cxn>
                    <a:cxn ang="0">
                      <a:pos x="67" y="134"/>
                    </a:cxn>
                    <a:cxn ang="0">
                      <a:pos x="19" y="114"/>
                    </a:cxn>
                    <a:cxn ang="0">
                      <a:pos x="0" y="67"/>
                    </a:cxn>
                  </a:cxnLst>
                  <a:rect l="0" t="0" r="r" b="b"/>
                  <a:pathLst>
                    <a:path w="134" h="134">
                      <a:moveTo>
                        <a:pt x="0" y="67"/>
                      </a:moveTo>
                      <a:cubicBezTo>
                        <a:pt x="0" y="48"/>
                        <a:pt x="6" y="33"/>
                        <a:pt x="19" y="19"/>
                      </a:cubicBezTo>
                      <a:cubicBezTo>
                        <a:pt x="32" y="6"/>
                        <a:pt x="48" y="0"/>
                        <a:pt x="67" y="0"/>
                      </a:cubicBezTo>
                      <a:cubicBezTo>
                        <a:pt x="85" y="0"/>
                        <a:pt x="101" y="6"/>
                        <a:pt x="114" y="19"/>
                      </a:cubicBezTo>
                      <a:cubicBezTo>
                        <a:pt x="127" y="33"/>
                        <a:pt x="134" y="48"/>
                        <a:pt x="134" y="67"/>
                      </a:cubicBezTo>
                      <a:cubicBezTo>
                        <a:pt x="134" y="85"/>
                        <a:pt x="127" y="101"/>
                        <a:pt x="114" y="114"/>
                      </a:cubicBezTo>
                      <a:cubicBezTo>
                        <a:pt x="101" y="127"/>
                        <a:pt x="85" y="134"/>
                        <a:pt x="67" y="134"/>
                      </a:cubicBezTo>
                      <a:cubicBezTo>
                        <a:pt x="48" y="134"/>
                        <a:pt x="32" y="127"/>
                        <a:pt x="19" y="114"/>
                      </a:cubicBezTo>
                      <a:cubicBezTo>
                        <a:pt x="6" y="101"/>
                        <a:pt x="0" y="85"/>
                        <a:pt x="0" y="67"/>
                      </a:cubicBezTo>
                      <a:close/>
                    </a:path>
                  </a:pathLst>
                </a:custGeom>
                <a:grpFill/>
                <a:ln w="9525">
                  <a:noFill/>
                  <a:round/>
                </a:ln>
              </p:spPr>
              <p:txBody>
                <a:bodyPr vert="horz" wrap="square" lIns="91440" tIns="45720" rIns="91440" bIns="45720" numCol="1" anchor="t" anchorCtr="0" compatLnSpc="1"/>
                <a:lstStyle/>
                <a:p>
                  <a:endParaRPr lang="en-US"/>
                </a:p>
              </p:txBody>
            </p:sp>
            <p:sp>
              <p:nvSpPr>
                <p:cNvPr id="77" name="Rectangle 59"/>
                <p:cNvSpPr>
                  <a:spLocks noChangeArrowheads="1"/>
                </p:cNvSpPr>
                <p:nvPr/>
              </p:nvSpPr>
              <p:spPr bwMode="auto">
                <a:xfrm>
                  <a:off x="2387601" y="3357563"/>
                  <a:ext cx="271463"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grpSp>
      <p:grpSp>
        <p:nvGrpSpPr>
          <p:cNvPr id="88" name="Group 244"/>
          <p:cNvGrpSpPr/>
          <p:nvPr/>
        </p:nvGrpSpPr>
        <p:grpSpPr>
          <a:xfrm>
            <a:off x="6350858" y="3121975"/>
            <a:ext cx="1944532" cy="646060"/>
            <a:chOff x="4764591" y="2341843"/>
            <a:chExt cx="1458842" cy="484620"/>
          </a:xfrm>
          <a:solidFill>
            <a:schemeClr val="tx1">
              <a:lumMod val="65000"/>
              <a:lumOff val="35000"/>
            </a:schemeClr>
          </a:solidFill>
        </p:grpSpPr>
        <p:grpSp>
          <p:nvGrpSpPr>
            <p:cNvPr id="89" name="Group 115"/>
            <p:cNvGrpSpPr/>
            <p:nvPr/>
          </p:nvGrpSpPr>
          <p:grpSpPr>
            <a:xfrm rot="5400000">
              <a:off x="5619216" y="2480127"/>
              <a:ext cx="444754" cy="247916"/>
              <a:chOff x="1795463" y="1947863"/>
              <a:chExt cx="566738" cy="315913"/>
            </a:xfrm>
            <a:grpFill/>
          </p:grpSpPr>
          <p:sp>
            <p:nvSpPr>
              <p:cNvPr id="105" name="Freeform 37"/>
              <p:cNvSpPr/>
              <p:nvPr/>
            </p:nvSpPr>
            <p:spPr bwMode="auto">
              <a:xfrm>
                <a:off x="1795463" y="1947863"/>
                <a:ext cx="315913" cy="315913"/>
              </a:xfrm>
              <a:custGeom>
                <a:avLst/>
                <a:gdLst/>
                <a:ahLst/>
                <a:cxnLst>
                  <a:cxn ang="0">
                    <a:pos x="108" y="19"/>
                  </a:cxn>
                  <a:cxn ang="0">
                    <a:pos x="126" y="63"/>
                  </a:cxn>
                  <a:cxn ang="0">
                    <a:pos x="108" y="107"/>
                  </a:cxn>
                  <a:cxn ang="0">
                    <a:pos x="63" y="126"/>
                  </a:cxn>
                  <a:cxn ang="0">
                    <a:pos x="19" y="107"/>
                  </a:cxn>
                  <a:cxn ang="0">
                    <a:pos x="0" y="63"/>
                  </a:cxn>
                  <a:cxn ang="0">
                    <a:pos x="19" y="19"/>
                  </a:cxn>
                  <a:cxn ang="0">
                    <a:pos x="63" y="0"/>
                  </a:cxn>
                  <a:cxn ang="0">
                    <a:pos x="108" y="19"/>
                  </a:cxn>
                </a:cxnLst>
                <a:rect l="0" t="0" r="r" b="b"/>
                <a:pathLst>
                  <a:path w="126" h="126">
                    <a:moveTo>
                      <a:pt x="108" y="19"/>
                    </a:moveTo>
                    <a:cubicBezTo>
                      <a:pt x="120" y="31"/>
                      <a:pt x="126" y="45"/>
                      <a:pt x="126" y="63"/>
                    </a:cubicBezTo>
                    <a:cubicBezTo>
                      <a:pt x="126" y="80"/>
                      <a:pt x="120" y="95"/>
                      <a:pt x="108" y="107"/>
                    </a:cubicBezTo>
                    <a:cubicBezTo>
                      <a:pt x="96" y="120"/>
                      <a:pt x="81" y="126"/>
                      <a:pt x="63" y="126"/>
                    </a:cubicBezTo>
                    <a:cubicBezTo>
                      <a:pt x="46" y="126"/>
                      <a:pt x="31" y="120"/>
                      <a:pt x="19" y="107"/>
                    </a:cubicBezTo>
                    <a:cubicBezTo>
                      <a:pt x="6" y="95"/>
                      <a:pt x="0" y="80"/>
                      <a:pt x="0" y="63"/>
                    </a:cubicBezTo>
                    <a:cubicBezTo>
                      <a:pt x="0" y="45"/>
                      <a:pt x="6" y="31"/>
                      <a:pt x="19" y="19"/>
                    </a:cubicBezTo>
                    <a:cubicBezTo>
                      <a:pt x="31" y="6"/>
                      <a:pt x="46" y="0"/>
                      <a:pt x="63" y="0"/>
                    </a:cubicBezTo>
                    <a:cubicBezTo>
                      <a:pt x="81" y="0"/>
                      <a:pt x="96" y="6"/>
                      <a:pt x="108" y="19"/>
                    </a:cubicBezTo>
                    <a:close/>
                  </a:path>
                </a:pathLst>
              </a:custGeom>
              <a:grpFill/>
              <a:ln w="9525">
                <a:noFill/>
                <a:round/>
              </a:ln>
            </p:spPr>
            <p:txBody>
              <a:bodyPr vert="horz" wrap="square" lIns="91440" tIns="45720" rIns="91440" bIns="45720" numCol="1" anchor="t" anchorCtr="0" compatLnSpc="1"/>
              <a:lstStyle/>
              <a:p>
                <a:endParaRPr lang="en-US"/>
              </a:p>
            </p:txBody>
          </p:sp>
          <p:sp>
            <p:nvSpPr>
              <p:cNvPr id="106" name="Rectangle 48"/>
              <p:cNvSpPr>
                <a:spLocks noChangeArrowheads="1"/>
              </p:cNvSpPr>
              <p:nvPr/>
            </p:nvSpPr>
            <p:spPr bwMode="auto">
              <a:xfrm>
                <a:off x="1941513" y="2078038"/>
                <a:ext cx="420688"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90" name="Group 116"/>
            <p:cNvGrpSpPr/>
            <p:nvPr/>
          </p:nvGrpSpPr>
          <p:grpSpPr>
            <a:xfrm rot="5400000">
              <a:off x="5928800" y="2531828"/>
              <a:ext cx="325156" cy="264111"/>
              <a:chOff x="1947863" y="1619250"/>
              <a:chExt cx="414338" cy="336550"/>
            </a:xfrm>
            <a:grpFill/>
          </p:grpSpPr>
          <p:sp>
            <p:nvSpPr>
              <p:cNvPr id="103" name="Freeform 38"/>
              <p:cNvSpPr/>
              <p:nvPr/>
            </p:nvSpPr>
            <p:spPr bwMode="auto">
              <a:xfrm>
                <a:off x="1947863" y="1619250"/>
                <a:ext cx="336550" cy="336550"/>
              </a:xfrm>
              <a:custGeom>
                <a:avLst/>
                <a:gdLst/>
                <a:ahLst/>
                <a:cxnLst>
                  <a:cxn ang="0">
                    <a:pos x="67" y="0"/>
                  </a:cxn>
                  <a:cxn ang="0">
                    <a:pos x="115" y="20"/>
                  </a:cxn>
                  <a:cxn ang="0">
                    <a:pos x="134" y="67"/>
                  </a:cxn>
                  <a:cxn ang="0">
                    <a:pos x="115" y="114"/>
                  </a:cxn>
                  <a:cxn ang="0">
                    <a:pos x="67" y="134"/>
                  </a:cxn>
                  <a:cxn ang="0">
                    <a:pos x="20" y="114"/>
                  </a:cxn>
                  <a:cxn ang="0">
                    <a:pos x="0" y="67"/>
                  </a:cxn>
                  <a:cxn ang="0">
                    <a:pos x="20" y="20"/>
                  </a:cxn>
                  <a:cxn ang="0">
                    <a:pos x="67" y="0"/>
                  </a:cxn>
                </a:cxnLst>
                <a:rect l="0" t="0" r="r" b="b"/>
                <a:pathLst>
                  <a:path w="134" h="134">
                    <a:moveTo>
                      <a:pt x="67" y="0"/>
                    </a:moveTo>
                    <a:cubicBezTo>
                      <a:pt x="86" y="0"/>
                      <a:pt x="102" y="6"/>
                      <a:pt x="115" y="20"/>
                    </a:cubicBezTo>
                    <a:cubicBezTo>
                      <a:pt x="128" y="33"/>
                      <a:pt x="134" y="48"/>
                      <a:pt x="134" y="67"/>
                    </a:cubicBezTo>
                    <a:cubicBezTo>
                      <a:pt x="134" y="85"/>
                      <a:pt x="128" y="101"/>
                      <a:pt x="115" y="114"/>
                    </a:cubicBezTo>
                    <a:cubicBezTo>
                      <a:pt x="102" y="127"/>
                      <a:pt x="86" y="134"/>
                      <a:pt x="67" y="134"/>
                    </a:cubicBezTo>
                    <a:cubicBezTo>
                      <a:pt x="49" y="134"/>
                      <a:pt x="33" y="127"/>
                      <a:pt x="20" y="114"/>
                    </a:cubicBezTo>
                    <a:cubicBezTo>
                      <a:pt x="7" y="101"/>
                      <a:pt x="0" y="85"/>
                      <a:pt x="0" y="67"/>
                    </a:cubicBezTo>
                    <a:cubicBezTo>
                      <a:pt x="0" y="48"/>
                      <a:pt x="7" y="33"/>
                      <a:pt x="20" y="20"/>
                    </a:cubicBezTo>
                    <a:cubicBezTo>
                      <a:pt x="33" y="6"/>
                      <a:pt x="49" y="0"/>
                      <a:pt x="67" y="0"/>
                    </a:cubicBezTo>
                    <a:close/>
                  </a:path>
                </a:pathLst>
              </a:custGeom>
              <a:grpFill/>
              <a:ln w="9525">
                <a:noFill/>
                <a:round/>
              </a:ln>
            </p:spPr>
            <p:txBody>
              <a:bodyPr vert="horz" wrap="square" lIns="91440" tIns="45720" rIns="91440" bIns="45720" numCol="1" anchor="t" anchorCtr="0" compatLnSpc="1"/>
              <a:lstStyle/>
              <a:p>
                <a:endParaRPr lang="en-US"/>
              </a:p>
            </p:txBody>
          </p:sp>
          <p:sp>
            <p:nvSpPr>
              <p:cNvPr id="104" name="Rectangle 49"/>
              <p:cNvSpPr>
                <a:spLocks noChangeArrowheads="1"/>
              </p:cNvSpPr>
              <p:nvPr/>
            </p:nvSpPr>
            <p:spPr bwMode="auto">
              <a:xfrm>
                <a:off x="2109788" y="1760538"/>
                <a:ext cx="252413" cy="53975"/>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91" name="Group 117"/>
            <p:cNvGrpSpPr/>
            <p:nvPr/>
          </p:nvGrpSpPr>
          <p:grpSpPr>
            <a:xfrm rot="5400000">
              <a:off x="5348253" y="2472030"/>
              <a:ext cx="484620" cy="224246"/>
              <a:chOff x="1744663" y="2282825"/>
              <a:chExt cx="617538" cy="285750"/>
            </a:xfrm>
            <a:grpFill/>
          </p:grpSpPr>
          <p:sp>
            <p:nvSpPr>
              <p:cNvPr id="101" name="Freeform 39"/>
              <p:cNvSpPr/>
              <p:nvPr/>
            </p:nvSpPr>
            <p:spPr bwMode="auto">
              <a:xfrm>
                <a:off x="1744663" y="2282825"/>
                <a:ext cx="287338" cy="285750"/>
              </a:xfrm>
              <a:custGeom>
                <a:avLst/>
                <a:gdLst/>
                <a:ahLst/>
                <a:cxnLst>
                  <a:cxn ang="0">
                    <a:pos x="0" y="57"/>
                  </a:cxn>
                  <a:cxn ang="0">
                    <a:pos x="17" y="17"/>
                  </a:cxn>
                  <a:cxn ang="0">
                    <a:pos x="57" y="0"/>
                  </a:cxn>
                  <a:cxn ang="0">
                    <a:pos x="98" y="17"/>
                  </a:cxn>
                  <a:cxn ang="0">
                    <a:pos x="114" y="57"/>
                  </a:cxn>
                  <a:cxn ang="0">
                    <a:pos x="98" y="97"/>
                  </a:cxn>
                  <a:cxn ang="0">
                    <a:pos x="57" y="114"/>
                  </a:cxn>
                  <a:cxn ang="0">
                    <a:pos x="17" y="97"/>
                  </a:cxn>
                  <a:cxn ang="0">
                    <a:pos x="0" y="57"/>
                  </a:cxn>
                </a:cxnLst>
                <a:rect l="0" t="0" r="r" b="b"/>
                <a:pathLst>
                  <a:path w="114" h="114">
                    <a:moveTo>
                      <a:pt x="0" y="57"/>
                    </a:moveTo>
                    <a:cubicBezTo>
                      <a:pt x="0" y="41"/>
                      <a:pt x="6" y="28"/>
                      <a:pt x="17" y="17"/>
                    </a:cubicBezTo>
                    <a:cubicBezTo>
                      <a:pt x="28" y="5"/>
                      <a:pt x="42" y="0"/>
                      <a:pt x="57" y="0"/>
                    </a:cubicBezTo>
                    <a:cubicBezTo>
                      <a:pt x="73" y="0"/>
                      <a:pt x="87" y="5"/>
                      <a:pt x="98" y="17"/>
                    </a:cubicBezTo>
                    <a:cubicBezTo>
                      <a:pt x="109" y="28"/>
                      <a:pt x="114" y="41"/>
                      <a:pt x="114" y="57"/>
                    </a:cubicBezTo>
                    <a:cubicBezTo>
                      <a:pt x="114" y="73"/>
                      <a:pt x="109" y="86"/>
                      <a:pt x="98" y="97"/>
                    </a:cubicBezTo>
                    <a:cubicBezTo>
                      <a:pt x="87" y="108"/>
                      <a:pt x="73" y="114"/>
                      <a:pt x="57" y="114"/>
                    </a:cubicBezTo>
                    <a:cubicBezTo>
                      <a:pt x="42" y="114"/>
                      <a:pt x="28" y="108"/>
                      <a:pt x="17" y="97"/>
                    </a:cubicBezTo>
                    <a:cubicBezTo>
                      <a:pt x="6" y="86"/>
                      <a:pt x="0" y="73"/>
                      <a:pt x="0" y="57"/>
                    </a:cubicBezTo>
                    <a:close/>
                  </a:path>
                </a:pathLst>
              </a:custGeom>
              <a:grpFill/>
              <a:ln w="9525">
                <a:noFill/>
                <a:round/>
              </a:ln>
            </p:spPr>
            <p:txBody>
              <a:bodyPr vert="horz" wrap="square" lIns="91440" tIns="45720" rIns="91440" bIns="45720" numCol="1" anchor="t" anchorCtr="0" compatLnSpc="1"/>
              <a:lstStyle/>
              <a:p>
                <a:endParaRPr lang="en-US"/>
              </a:p>
            </p:txBody>
          </p:sp>
          <p:sp>
            <p:nvSpPr>
              <p:cNvPr id="102" name="Rectangle 50"/>
              <p:cNvSpPr>
                <a:spLocks noChangeArrowheads="1"/>
              </p:cNvSpPr>
              <p:nvPr/>
            </p:nvSpPr>
            <p:spPr bwMode="auto">
              <a:xfrm>
                <a:off x="1881188" y="2403475"/>
                <a:ext cx="481013"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92" name="Group 118"/>
            <p:cNvGrpSpPr/>
            <p:nvPr/>
          </p:nvGrpSpPr>
          <p:grpSpPr>
            <a:xfrm rot="5400000">
              <a:off x="5107188" y="2491339"/>
              <a:ext cx="469670" cy="200576"/>
              <a:chOff x="1763713" y="2614613"/>
              <a:chExt cx="598488" cy="255588"/>
            </a:xfrm>
            <a:grpFill/>
          </p:grpSpPr>
          <p:sp>
            <p:nvSpPr>
              <p:cNvPr id="99" name="Freeform 45"/>
              <p:cNvSpPr/>
              <p:nvPr/>
            </p:nvSpPr>
            <p:spPr bwMode="auto">
              <a:xfrm>
                <a:off x="1763713" y="2614613"/>
                <a:ext cx="255588" cy="255588"/>
              </a:xfrm>
              <a:custGeom>
                <a:avLst/>
                <a:gdLst/>
                <a:ahLst/>
                <a:cxnLst>
                  <a:cxn ang="0">
                    <a:pos x="102" y="51"/>
                  </a:cxn>
                  <a:cxn ang="0">
                    <a:pos x="87" y="87"/>
                  </a:cxn>
                  <a:cxn ang="0">
                    <a:pos x="51" y="102"/>
                  </a:cxn>
                  <a:cxn ang="0">
                    <a:pos x="15" y="87"/>
                  </a:cxn>
                  <a:cxn ang="0">
                    <a:pos x="0" y="51"/>
                  </a:cxn>
                  <a:cxn ang="0">
                    <a:pos x="15" y="15"/>
                  </a:cxn>
                  <a:cxn ang="0">
                    <a:pos x="51" y="0"/>
                  </a:cxn>
                  <a:cxn ang="0">
                    <a:pos x="87" y="15"/>
                  </a:cxn>
                  <a:cxn ang="0">
                    <a:pos x="102" y="51"/>
                  </a:cxn>
                </a:cxnLst>
                <a:rect l="0" t="0" r="r" b="b"/>
                <a:pathLst>
                  <a:path w="102" h="102">
                    <a:moveTo>
                      <a:pt x="102" y="51"/>
                    </a:moveTo>
                    <a:cubicBezTo>
                      <a:pt x="102" y="65"/>
                      <a:pt x="97" y="77"/>
                      <a:pt x="87" y="87"/>
                    </a:cubicBezTo>
                    <a:cubicBezTo>
                      <a:pt x="77" y="97"/>
                      <a:pt x="65" y="102"/>
                      <a:pt x="51" y="102"/>
                    </a:cubicBezTo>
                    <a:cubicBezTo>
                      <a:pt x="37" y="102"/>
                      <a:pt x="25" y="97"/>
                      <a:pt x="15" y="87"/>
                    </a:cubicBezTo>
                    <a:cubicBezTo>
                      <a:pt x="5" y="77"/>
                      <a:pt x="0" y="65"/>
                      <a:pt x="0" y="51"/>
                    </a:cubicBezTo>
                    <a:cubicBezTo>
                      <a:pt x="0" y="37"/>
                      <a:pt x="5" y="25"/>
                      <a:pt x="15" y="15"/>
                    </a:cubicBezTo>
                    <a:cubicBezTo>
                      <a:pt x="25" y="5"/>
                      <a:pt x="37" y="0"/>
                      <a:pt x="51" y="0"/>
                    </a:cubicBezTo>
                    <a:cubicBezTo>
                      <a:pt x="65" y="0"/>
                      <a:pt x="77" y="5"/>
                      <a:pt x="87" y="15"/>
                    </a:cubicBezTo>
                    <a:cubicBezTo>
                      <a:pt x="97" y="25"/>
                      <a:pt x="102" y="37"/>
                      <a:pt x="102" y="51"/>
                    </a:cubicBezTo>
                    <a:close/>
                  </a:path>
                </a:pathLst>
              </a:custGeom>
              <a:grpFill/>
              <a:ln w="9525">
                <a:noFill/>
                <a:round/>
              </a:ln>
            </p:spPr>
            <p:txBody>
              <a:bodyPr vert="horz" wrap="square" lIns="91440" tIns="45720" rIns="91440" bIns="45720" numCol="1" anchor="t" anchorCtr="0" compatLnSpc="1"/>
              <a:lstStyle/>
              <a:p>
                <a:endParaRPr lang="en-US"/>
              </a:p>
            </p:txBody>
          </p:sp>
          <p:sp>
            <p:nvSpPr>
              <p:cNvPr id="100" name="Rectangle 51"/>
              <p:cNvSpPr>
                <a:spLocks noChangeArrowheads="1"/>
              </p:cNvSpPr>
              <p:nvPr/>
            </p:nvSpPr>
            <p:spPr bwMode="auto">
              <a:xfrm>
                <a:off x="1881188" y="2719388"/>
                <a:ext cx="481013"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93" name="Group 119"/>
            <p:cNvGrpSpPr/>
            <p:nvPr/>
          </p:nvGrpSpPr>
          <p:grpSpPr>
            <a:xfrm rot="5400000">
              <a:off x="4882942" y="2543663"/>
              <a:ext cx="399905" cy="165693"/>
              <a:chOff x="1852613" y="2967038"/>
              <a:chExt cx="509588" cy="211138"/>
            </a:xfrm>
            <a:grpFill/>
          </p:grpSpPr>
          <p:sp>
            <p:nvSpPr>
              <p:cNvPr id="97" name="Freeform 46"/>
              <p:cNvSpPr/>
              <p:nvPr/>
            </p:nvSpPr>
            <p:spPr bwMode="auto">
              <a:xfrm>
                <a:off x="1852613" y="2967038"/>
                <a:ext cx="211138" cy="211138"/>
              </a:xfrm>
              <a:custGeom>
                <a:avLst/>
                <a:gdLst/>
                <a:ahLst/>
                <a:cxnLst>
                  <a:cxn ang="0">
                    <a:pos x="72" y="12"/>
                  </a:cxn>
                  <a:cxn ang="0">
                    <a:pos x="84" y="42"/>
                  </a:cxn>
                  <a:cxn ang="0">
                    <a:pos x="72" y="72"/>
                  </a:cxn>
                  <a:cxn ang="0">
                    <a:pos x="42" y="84"/>
                  </a:cxn>
                  <a:cxn ang="0">
                    <a:pos x="12" y="72"/>
                  </a:cxn>
                  <a:cxn ang="0">
                    <a:pos x="0" y="42"/>
                  </a:cxn>
                  <a:cxn ang="0">
                    <a:pos x="12" y="12"/>
                  </a:cxn>
                  <a:cxn ang="0">
                    <a:pos x="42" y="0"/>
                  </a:cxn>
                  <a:cxn ang="0">
                    <a:pos x="72" y="12"/>
                  </a:cxn>
                </a:cxnLst>
                <a:rect l="0" t="0" r="r" b="b"/>
                <a:pathLst>
                  <a:path w="84" h="84">
                    <a:moveTo>
                      <a:pt x="72" y="12"/>
                    </a:moveTo>
                    <a:cubicBezTo>
                      <a:pt x="80" y="20"/>
                      <a:pt x="84" y="30"/>
                      <a:pt x="84" y="42"/>
                    </a:cubicBezTo>
                    <a:cubicBezTo>
                      <a:pt x="84" y="53"/>
                      <a:pt x="80" y="63"/>
                      <a:pt x="72" y="72"/>
                    </a:cubicBezTo>
                    <a:cubicBezTo>
                      <a:pt x="64" y="80"/>
                      <a:pt x="54" y="84"/>
                      <a:pt x="42" y="84"/>
                    </a:cubicBezTo>
                    <a:cubicBezTo>
                      <a:pt x="31" y="84"/>
                      <a:pt x="21" y="80"/>
                      <a:pt x="12" y="72"/>
                    </a:cubicBezTo>
                    <a:cubicBezTo>
                      <a:pt x="4" y="63"/>
                      <a:pt x="0" y="53"/>
                      <a:pt x="0" y="42"/>
                    </a:cubicBezTo>
                    <a:cubicBezTo>
                      <a:pt x="0" y="30"/>
                      <a:pt x="4" y="20"/>
                      <a:pt x="12" y="12"/>
                    </a:cubicBezTo>
                    <a:cubicBezTo>
                      <a:pt x="21" y="4"/>
                      <a:pt x="31" y="0"/>
                      <a:pt x="42" y="0"/>
                    </a:cubicBezTo>
                    <a:cubicBezTo>
                      <a:pt x="54" y="0"/>
                      <a:pt x="64" y="4"/>
                      <a:pt x="72" y="12"/>
                    </a:cubicBezTo>
                    <a:close/>
                  </a:path>
                </a:pathLst>
              </a:custGeom>
              <a:grpFill/>
              <a:ln w="9525">
                <a:noFill/>
                <a:round/>
              </a:ln>
            </p:spPr>
            <p:txBody>
              <a:bodyPr vert="horz" wrap="square" lIns="91440" tIns="45720" rIns="91440" bIns="45720" numCol="1" anchor="t" anchorCtr="0" compatLnSpc="1"/>
              <a:lstStyle/>
              <a:p>
                <a:endParaRPr lang="en-US"/>
              </a:p>
            </p:txBody>
          </p:sp>
          <p:sp>
            <p:nvSpPr>
              <p:cNvPr id="98" name="Rectangle 52"/>
              <p:cNvSpPr>
                <a:spLocks noChangeArrowheads="1"/>
              </p:cNvSpPr>
              <p:nvPr/>
            </p:nvSpPr>
            <p:spPr bwMode="auto">
              <a:xfrm>
                <a:off x="1941513" y="3040063"/>
                <a:ext cx="420688"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94" name="Group 120"/>
            <p:cNvGrpSpPr/>
            <p:nvPr/>
          </p:nvGrpSpPr>
          <p:grpSpPr>
            <a:xfrm rot="5400000">
              <a:off x="4702924" y="2626510"/>
              <a:ext cx="261620" cy="138285"/>
              <a:chOff x="2028826" y="3302000"/>
              <a:chExt cx="333375" cy="176213"/>
            </a:xfrm>
            <a:grpFill/>
          </p:grpSpPr>
          <p:sp>
            <p:nvSpPr>
              <p:cNvPr id="95" name="Freeform 44"/>
              <p:cNvSpPr/>
              <p:nvPr/>
            </p:nvSpPr>
            <p:spPr bwMode="auto">
              <a:xfrm>
                <a:off x="2028826" y="3302000"/>
                <a:ext cx="176213" cy="176213"/>
              </a:xfrm>
              <a:custGeom>
                <a:avLst/>
                <a:gdLst/>
                <a:ahLst/>
                <a:cxnLst>
                  <a:cxn ang="0">
                    <a:pos x="70" y="35"/>
                  </a:cxn>
                  <a:cxn ang="0">
                    <a:pos x="60" y="60"/>
                  </a:cxn>
                  <a:cxn ang="0">
                    <a:pos x="35" y="70"/>
                  </a:cxn>
                  <a:cxn ang="0">
                    <a:pos x="10" y="60"/>
                  </a:cxn>
                  <a:cxn ang="0">
                    <a:pos x="0" y="35"/>
                  </a:cxn>
                  <a:cxn ang="0">
                    <a:pos x="10" y="10"/>
                  </a:cxn>
                  <a:cxn ang="0">
                    <a:pos x="35" y="0"/>
                  </a:cxn>
                  <a:cxn ang="0">
                    <a:pos x="60" y="10"/>
                  </a:cxn>
                  <a:cxn ang="0">
                    <a:pos x="70" y="35"/>
                  </a:cxn>
                </a:cxnLst>
                <a:rect l="0" t="0" r="r" b="b"/>
                <a:pathLst>
                  <a:path w="70" h="70">
                    <a:moveTo>
                      <a:pt x="70" y="35"/>
                    </a:moveTo>
                    <a:cubicBezTo>
                      <a:pt x="70" y="45"/>
                      <a:pt x="67" y="53"/>
                      <a:pt x="60" y="60"/>
                    </a:cubicBezTo>
                    <a:cubicBezTo>
                      <a:pt x="53" y="66"/>
                      <a:pt x="45" y="70"/>
                      <a:pt x="35" y="70"/>
                    </a:cubicBezTo>
                    <a:cubicBezTo>
                      <a:pt x="25" y="70"/>
                      <a:pt x="17" y="66"/>
                      <a:pt x="10" y="60"/>
                    </a:cubicBezTo>
                    <a:cubicBezTo>
                      <a:pt x="3" y="53"/>
                      <a:pt x="0" y="45"/>
                      <a:pt x="0" y="35"/>
                    </a:cubicBezTo>
                    <a:cubicBezTo>
                      <a:pt x="0" y="25"/>
                      <a:pt x="3" y="17"/>
                      <a:pt x="10" y="10"/>
                    </a:cubicBezTo>
                    <a:cubicBezTo>
                      <a:pt x="17" y="3"/>
                      <a:pt x="25" y="0"/>
                      <a:pt x="35" y="0"/>
                    </a:cubicBezTo>
                    <a:cubicBezTo>
                      <a:pt x="45" y="0"/>
                      <a:pt x="53" y="3"/>
                      <a:pt x="60" y="10"/>
                    </a:cubicBezTo>
                    <a:cubicBezTo>
                      <a:pt x="67" y="17"/>
                      <a:pt x="70" y="25"/>
                      <a:pt x="70" y="35"/>
                    </a:cubicBezTo>
                    <a:close/>
                  </a:path>
                </a:pathLst>
              </a:custGeom>
              <a:grpFill/>
              <a:ln w="9525">
                <a:noFill/>
                <a:round/>
              </a:ln>
            </p:spPr>
            <p:txBody>
              <a:bodyPr vert="horz" wrap="square" lIns="91440" tIns="45720" rIns="91440" bIns="45720" numCol="1" anchor="t" anchorCtr="0" compatLnSpc="1"/>
              <a:lstStyle/>
              <a:p>
                <a:endParaRPr lang="en-US"/>
              </a:p>
            </p:txBody>
          </p:sp>
          <p:sp>
            <p:nvSpPr>
              <p:cNvPr id="96" name="Rectangle 53"/>
              <p:cNvSpPr>
                <a:spLocks noChangeArrowheads="1"/>
              </p:cNvSpPr>
              <p:nvPr/>
            </p:nvSpPr>
            <p:spPr bwMode="auto">
              <a:xfrm>
                <a:off x="2092326" y="3357563"/>
                <a:ext cx="269875"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grpSp>
        <p:nvGrpSpPr>
          <p:cNvPr id="107" name="Group 243"/>
          <p:cNvGrpSpPr/>
          <p:nvPr/>
        </p:nvGrpSpPr>
        <p:grpSpPr>
          <a:xfrm>
            <a:off x="6267830" y="3624200"/>
            <a:ext cx="2392886" cy="883931"/>
            <a:chOff x="4702301" y="2718569"/>
            <a:chExt cx="1795210" cy="663051"/>
          </a:xfrm>
          <a:solidFill>
            <a:schemeClr val="tx1">
              <a:lumMod val="65000"/>
              <a:lumOff val="35000"/>
            </a:schemeClr>
          </a:solidFill>
        </p:grpSpPr>
        <p:sp>
          <p:nvSpPr>
            <p:cNvPr id="108" name="Freeform 36"/>
            <p:cNvSpPr/>
            <p:nvPr/>
          </p:nvSpPr>
          <p:spPr bwMode="auto">
            <a:xfrm rot="5400000">
              <a:off x="6186682" y="2719191"/>
              <a:ext cx="311452" cy="310207"/>
            </a:xfrm>
            <a:custGeom>
              <a:avLst/>
              <a:gdLst/>
              <a:ahLst/>
              <a:cxnLst>
                <a:cxn ang="0">
                  <a:pos x="135" y="23"/>
                </a:cxn>
                <a:cxn ang="0">
                  <a:pos x="158" y="79"/>
                </a:cxn>
                <a:cxn ang="0">
                  <a:pos x="135" y="135"/>
                </a:cxn>
                <a:cxn ang="0">
                  <a:pos x="79" y="158"/>
                </a:cxn>
                <a:cxn ang="0">
                  <a:pos x="24" y="135"/>
                </a:cxn>
                <a:cxn ang="0">
                  <a:pos x="0" y="79"/>
                </a:cxn>
                <a:cxn ang="0">
                  <a:pos x="24" y="23"/>
                </a:cxn>
                <a:cxn ang="0">
                  <a:pos x="79" y="0"/>
                </a:cxn>
                <a:cxn ang="0">
                  <a:pos x="135" y="23"/>
                </a:cxn>
              </a:cxnLst>
              <a:rect l="0" t="0" r="r" b="b"/>
              <a:pathLst>
                <a:path w="158" h="158">
                  <a:moveTo>
                    <a:pt x="135" y="23"/>
                  </a:moveTo>
                  <a:cubicBezTo>
                    <a:pt x="150" y="39"/>
                    <a:pt x="158" y="57"/>
                    <a:pt x="158" y="79"/>
                  </a:cubicBezTo>
                  <a:cubicBezTo>
                    <a:pt x="158" y="100"/>
                    <a:pt x="150" y="119"/>
                    <a:pt x="135" y="135"/>
                  </a:cubicBezTo>
                  <a:cubicBezTo>
                    <a:pt x="120" y="150"/>
                    <a:pt x="101" y="158"/>
                    <a:pt x="79" y="158"/>
                  </a:cubicBezTo>
                  <a:cubicBezTo>
                    <a:pt x="58" y="158"/>
                    <a:pt x="39" y="150"/>
                    <a:pt x="24" y="135"/>
                  </a:cubicBezTo>
                  <a:cubicBezTo>
                    <a:pt x="8" y="119"/>
                    <a:pt x="0" y="100"/>
                    <a:pt x="0" y="79"/>
                  </a:cubicBezTo>
                  <a:cubicBezTo>
                    <a:pt x="0" y="57"/>
                    <a:pt x="8" y="39"/>
                    <a:pt x="24" y="23"/>
                  </a:cubicBezTo>
                  <a:cubicBezTo>
                    <a:pt x="39" y="8"/>
                    <a:pt x="58" y="0"/>
                    <a:pt x="79" y="0"/>
                  </a:cubicBezTo>
                  <a:cubicBezTo>
                    <a:pt x="101" y="0"/>
                    <a:pt x="120" y="8"/>
                    <a:pt x="135" y="23"/>
                  </a:cubicBezTo>
                  <a:close/>
                </a:path>
              </a:pathLst>
            </a:custGeom>
            <a:grpFill/>
            <a:ln w="9525">
              <a:noFill/>
              <a:round/>
            </a:ln>
          </p:spPr>
          <p:txBody>
            <a:bodyPr vert="horz" wrap="square" lIns="91440" tIns="45720" rIns="91440" bIns="45720" numCol="1" anchor="t" anchorCtr="0" compatLnSpc="1"/>
            <a:lstStyle/>
            <a:p>
              <a:endParaRPr lang="en-US"/>
            </a:p>
          </p:txBody>
        </p:sp>
        <p:grpSp>
          <p:nvGrpSpPr>
            <p:cNvPr id="109" name="Group 121"/>
            <p:cNvGrpSpPr/>
            <p:nvPr/>
          </p:nvGrpSpPr>
          <p:grpSpPr>
            <a:xfrm rot="5400000">
              <a:off x="5642887" y="3015353"/>
              <a:ext cx="397412" cy="165693"/>
              <a:chOff x="2387601" y="2000250"/>
              <a:chExt cx="506412" cy="211138"/>
            </a:xfrm>
            <a:grpFill/>
          </p:grpSpPr>
          <p:sp>
            <p:nvSpPr>
              <p:cNvPr id="125" name="Freeform 41"/>
              <p:cNvSpPr/>
              <p:nvPr/>
            </p:nvSpPr>
            <p:spPr bwMode="auto">
              <a:xfrm>
                <a:off x="2684463" y="2000250"/>
                <a:ext cx="209550" cy="211138"/>
              </a:xfrm>
              <a:custGeom>
                <a:avLst/>
                <a:gdLst/>
                <a:ahLst/>
                <a:cxnLst>
                  <a:cxn ang="0">
                    <a:pos x="71" y="12"/>
                  </a:cxn>
                  <a:cxn ang="0">
                    <a:pos x="84" y="42"/>
                  </a:cxn>
                  <a:cxn ang="0">
                    <a:pos x="71" y="71"/>
                  </a:cxn>
                  <a:cxn ang="0">
                    <a:pos x="42" y="84"/>
                  </a:cxn>
                  <a:cxn ang="0">
                    <a:pos x="12" y="71"/>
                  </a:cxn>
                  <a:cxn ang="0">
                    <a:pos x="0" y="42"/>
                  </a:cxn>
                  <a:cxn ang="0">
                    <a:pos x="12" y="12"/>
                  </a:cxn>
                  <a:cxn ang="0">
                    <a:pos x="42" y="0"/>
                  </a:cxn>
                  <a:cxn ang="0">
                    <a:pos x="71" y="12"/>
                  </a:cxn>
                </a:cxnLst>
                <a:rect l="0" t="0" r="r" b="b"/>
                <a:pathLst>
                  <a:path w="84" h="84">
                    <a:moveTo>
                      <a:pt x="71" y="12"/>
                    </a:moveTo>
                    <a:cubicBezTo>
                      <a:pt x="80" y="20"/>
                      <a:pt x="84" y="30"/>
                      <a:pt x="84" y="42"/>
                    </a:cubicBezTo>
                    <a:cubicBezTo>
                      <a:pt x="84" y="53"/>
                      <a:pt x="80" y="63"/>
                      <a:pt x="71" y="71"/>
                    </a:cubicBezTo>
                    <a:cubicBezTo>
                      <a:pt x="63" y="80"/>
                      <a:pt x="53" y="84"/>
                      <a:pt x="42" y="84"/>
                    </a:cubicBezTo>
                    <a:cubicBezTo>
                      <a:pt x="30" y="84"/>
                      <a:pt x="20" y="80"/>
                      <a:pt x="12" y="71"/>
                    </a:cubicBezTo>
                    <a:cubicBezTo>
                      <a:pt x="4" y="63"/>
                      <a:pt x="0" y="53"/>
                      <a:pt x="0" y="42"/>
                    </a:cubicBezTo>
                    <a:cubicBezTo>
                      <a:pt x="0" y="30"/>
                      <a:pt x="4" y="20"/>
                      <a:pt x="12" y="12"/>
                    </a:cubicBezTo>
                    <a:cubicBezTo>
                      <a:pt x="20" y="4"/>
                      <a:pt x="30" y="0"/>
                      <a:pt x="42" y="0"/>
                    </a:cubicBezTo>
                    <a:cubicBezTo>
                      <a:pt x="53" y="0"/>
                      <a:pt x="63" y="4"/>
                      <a:pt x="71" y="12"/>
                    </a:cubicBezTo>
                    <a:close/>
                  </a:path>
                </a:pathLst>
              </a:custGeom>
              <a:grpFill/>
              <a:ln w="9525">
                <a:noFill/>
                <a:round/>
              </a:ln>
            </p:spPr>
            <p:txBody>
              <a:bodyPr vert="horz" wrap="square" lIns="91440" tIns="45720" rIns="91440" bIns="45720" numCol="1" anchor="t" anchorCtr="0" compatLnSpc="1"/>
              <a:lstStyle/>
              <a:p>
                <a:endParaRPr lang="en-US"/>
              </a:p>
            </p:txBody>
          </p:sp>
          <p:sp>
            <p:nvSpPr>
              <p:cNvPr id="126" name="Rectangle 54"/>
              <p:cNvSpPr>
                <a:spLocks noChangeArrowheads="1"/>
              </p:cNvSpPr>
              <p:nvPr/>
            </p:nvSpPr>
            <p:spPr bwMode="auto">
              <a:xfrm>
                <a:off x="2387601" y="2078038"/>
                <a:ext cx="422275"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10" name="Group 122"/>
            <p:cNvGrpSpPr/>
            <p:nvPr/>
          </p:nvGrpSpPr>
          <p:grpSpPr>
            <a:xfrm rot="5400000">
              <a:off x="5961190" y="2961161"/>
              <a:ext cx="260374" cy="137039"/>
              <a:chOff x="2387601" y="1700213"/>
              <a:chExt cx="331788" cy="174625"/>
            </a:xfrm>
            <a:grpFill/>
          </p:grpSpPr>
          <p:sp>
            <p:nvSpPr>
              <p:cNvPr id="123" name="Freeform 40"/>
              <p:cNvSpPr/>
              <p:nvPr/>
            </p:nvSpPr>
            <p:spPr bwMode="auto">
              <a:xfrm>
                <a:off x="2543176" y="1700213"/>
                <a:ext cx="176213" cy="174625"/>
              </a:xfrm>
              <a:custGeom>
                <a:avLst/>
                <a:gdLst/>
                <a:ahLst/>
                <a:cxnLst>
                  <a:cxn ang="0">
                    <a:pos x="35" y="0"/>
                  </a:cxn>
                  <a:cxn ang="0">
                    <a:pos x="59" y="10"/>
                  </a:cxn>
                  <a:cxn ang="0">
                    <a:pos x="70" y="35"/>
                  </a:cxn>
                  <a:cxn ang="0">
                    <a:pos x="59" y="59"/>
                  </a:cxn>
                  <a:cxn ang="0">
                    <a:pos x="35" y="70"/>
                  </a:cxn>
                  <a:cxn ang="0">
                    <a:pos x="10" y="59"/>
                  </a:cxn>
                  <a:cxn ang="0">
                    <a:pos x="0" y="35"/>
                  </a:cxn>
                  <a:cxn ang="0">
                    <a:pos x="10" y="10"/>
                  </a:cxn>
                  <a:cxn ang="0">
                    <a:pos x="35" y="0"/>
                  </a:cxn>
                </a:cxnLst>
                <a:rect l="0" t="0" r="r" b="b"/>
                <a:pathLst>
                  <a:path w="70" h="70">
                    <a:moveTo>
                      <a:pt x="35" y="0"/>
                    </a:moveTo>
                    <a:cubicBezTo>
                      <a:pt x="44" y="0"/>
                      <a:pt x="53" y="3"/>
                      <a:pt x="59" y="10"/>
                    </a:cubicBezTo>
                    <a:cubicBezTo>
                      <a:pt x="66" y="17"/>
                      <a:pt x="70" y="25"/>
                      <a:pt x="70" y="35"/>
                    </a:cubicBezTo>
                    <a:cubicBezTo>
                      <a:pt x="70" y="44"/>
                      <a:pt x="66" y="53"/>
                      <a:pt x="59" y="59"/>
                    </a:cubicBezTo>
                    <a:cubicBezTo>
                      <a:pt x="53" y="66"/>
                      <a:pt x="44" y="70"/>
                      <a:pt x="35" y="70"/>
                    </a:cubicBezTo>
                    <a:cubicBezTo>
                      <a:pt x="25" y="70"/>
                      <a:pt x="17" y="66"/>
                      <a:pt x="10" y="59"/>
                    </a:cubicBezTo>
                    <a:cubicBezTo>
                      <a:pt x="3" y="53"/>
                      <a:pt x="0" y="44"/>
                      <a:pt x="0" y="35"/>
                    </a:cubicBezTo>
                    <a:cubicBezTo>
                      <a:pt x="0" y="25"/>
                      <a:pt x="3" y="17"/>
                      <a:pt x="10" y="10"/>
                    </a:cubicBezTo>
                    <a:cubicBezTo>
                      <a:pt x="17" y="3"/>
                      <a:pt x="25" y="0"/>
                      <a:pt x="35" y="0"/>
                    </a:cubicBezTo>
                    <a:close/>
                  </a:path>
                </a:pathLst>
              </a:custGeom>
              <a:grpFill/>
              <a:ln w="9525">
                <a:noFill/>
                <a:round/>
              </a:ln>
            </p:spPr>
            <p:txBody>
              <a:bodyPr vert="horz" wrap="square" lIns="91440" tIns="45720" rIns="91440" bIns="45720" numCol="1" anchor="t" anchorCtr="0" compatLnSpc="1"/>
              <a:lstStyle/>
              <a:p>
                <a:endParaRPr lang="en-US"/>
              </a:p>
            </p:txBody>
          </p:sp>
          <p:sp>
            <p:nvSpPr>
              <p:cNvPr id="124" name="Rectangle 55"/>
              <p:cNvSpPr>
                <a:spLocks noChangeArrowheads="1"/>
              </p:cNvSpPr>
              <p:nvPr/>
            </p:nvSpPr>
            <p:spPr bwMode="auto">
              <a:xfrm>
                <a:off x="2387601" y="1760538"/>
                <a:ext cx="254000" cy="53975"/>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11" name="Group 123"/>
            <p:cNvGrpSpPr/>
            <p:nvPr/>
          </p:nvGrpSpPr>
          <p:grpSpPr>
            <a:xfrm rot="5400000">
              <a:off x="5355728" y="3033417"/>
              <a:ext cx="468424" cy="200576"/>
              <a:chOff x="2387601" y="2298700"/>
              <a:chExt cx="596900" cy="255588"/>
            </a:xfrm>
            <a:grpFill/>
          </p:grpSpPr>
          <p:sp>
            <p:nvSpPr>
              <p:cNvPr id="121" name="Freeform 34"/>
              <p:cNvSpPr/>
              <p:nvPr/>
            </p:nvSpPr>
            <p:spPr bwMode="auto">
              <a:xfrm>
                <a:off x="2728913" y="2298700"/>
                <a:ext cx="255588" cy="255588"/>
              </a:xfrm>
              <a:custGeom>
                <a:avLst/>
                <a:gdLst/>
                <a:ahLst/>
                <a:cxnLst>
                  <a:cxn ang="0">
                    <a:pos x="87" y="87"/>
                  </a:cxn>
                  <a:cxn ang="0">
                    <a:pos x="51" y="102"/>
                  </a:cxn>
                  <a:cxn ang="0">
                    <a:pos x="15" y="87"/>
                  </a:cxn>
                  <a:cxn ang="0">
                    <a:pos x="0" y="51"/>
                  </a:cxn>
                  <a:cxn ang="0">
                    <a:pos x="15" y="15"/>
                  </a:cxn>
                  <a:cxn ang="0">
                    <a:pos x="51" y="0"/>
                  </a:cxn>
                  <a:cxn ang="0">
                    <a:pos x="87" y="15"/>
                  </a:cxn>
                  <a:cxn ang="0">
                    <a:pos x="102" y="51"/>
                  </a:cxn>
                  <a:cxn ang="0">
                    <a:pos x="87" y="87"/>
                  </a:cxn>
                </a:cxnLst>
                <a:rect l="0" t="0" r="r" b="b"/>
                <a:pathLst>
                  <a:path w="102" h="102">
                    <a:moveTo>
                      <a:pt x="87" y="87"/>
                    </a:moveTo>
                    <a:cubicBezTo>
                      <a:pt x="77" y="97"/>
                      <a:pt x="65" y="102"/>
                      <a:pt x="51" y="102"/>
                    </a:cubicBezTo>
                    <a:cubicBezTo>
                      <a:pt x="37" y="102"/>
                      <a:pt x="24" y="97"/>
                      <a:pt x="15" y="87"/>
                    </a:cubicBezTo>
                    <a:cubicBezTo>
                      <a:pt x="5" y="77"/>
                      <a:pt x="0" y="65"/>
                      <a:pt x="0" y="51"/>
                    </a:cubicBezTo>
                    <a:cubicBezTo>
                      <a:pt x="0" y="37"/>
                      <a:pt x="5" y="25"/>
                      <a:pt x="15" y="15"/>
                    </a:cubicBezTo>
                    <a:cubicBezTo>
                      <a:pt x="24" y="5"/>
                      <a:pt x="37" y="0"/>
                      <a:pt x="51" y="0"/>
                    </a:cubicBezTo>
                    <a:cubicBezTo>
                      <a:pt x="65" y="0"/>
                      <a:pt x="77" y="5"/>
                      <a:pt x="87" y="15"/>
                    </a:cubicBezTo>
                    <a:cubicBezTo>
                      <a:pt x="97" y="25"/>
                      <a:pt x="102" y="37"/>
                      <a:pt x="102" y="51"/>
                    </a:cubicBezTo>
                    <a:cubicBezTo>
                      <a:pt x="102" y="65"/>
                      <a:pt x="97" y="77"/>
                      <a:pt x="87" y="87"/>
                    </a:cubicBezTo>
                    <a:close/>
                  </a:path>
                </a:pathLst>
              </a:custGeom>
              <a:grpFill/>
              <a:ln w="9525">
                <a:noFill/>
                <a:round/>
              </a:ln>
            </p:spPr>
            <p:txBody>
              <a:bodyPr vert="horz" wrap="square" lIns="91440" tIns="45720" rIns="91440" bIns="45720" numCol="1" anchor="t" anchorCtr="0" compatLnSpc="1"/>
              <a:lstStyle/>
              <a:p>
                <a:endParaRPr lang="en-US"/>
              </a:p>
            </p:txBody>
          </p:sp>
          <p:sp>
            <p:nvSpPr>
              <p:cNvPr id="122" name="Rectangle 56"/>
              <p:cNvSpPr>
                <a:spLocks noChangeArrowheads="1"/>
              </p:cNvSpPr>
              <p:nvPr/>
            </p:nvSpPr>
            <p:spPr bwMode="auto">
              <a:xfrm>
                <a:off x="2387601" y="2403475"/>
                <a:ext cx="482600"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12" name="Group 124"/>
            <p:cNvGrpSpPr/>
            <p:nvPr/>
          </p:nvGrpSpPr>
          <p:grpSpPr>
            <a:xfrm rot="5400000">
              <a:off x="5101583" y="3028434"/>
              <a:ext cx="482127" cy="224246"/>
              <a:chOff x="2387601" y="2598738"/>
              <a:chExt cx="614362" cy="285750"/>
            </a:xfrm>
            <a:grpFill/>
          </p:grpSpPr>
          <p:sp>
            <p:nvSpPr>
              <p:cNvPr id="119" name="Freeform 35"/>
              <p:cNvSpPr/>
              <p:nvPr/>
            </p:nvSpPr>
            <p:spPr bwMode="auto">
              <a:xfrm>
                <a:off x="2716213" y="2598738"/>
                <a:ext cx="285750" cy="285750"/>
              </a:xfrm>
              <a:custGeom>
                <a:avLst/>
                <a:gdLst/>
                <a:ahLst/>
                <a:cxnLst>
                  <a:cxn ang="0">
                    <a:pos x="114" y="57"/>
                  </a:cxn>
                  <a:cxn ang="0">
                    <a:pos x="97" y="97"/>
                  </a:cxn>
                  <a:cxn ang="0">
                    <a:pos x="57" y="114"/>
                  </a:cxn>
                  <a:cxn ang="0">
                    <a:pos x="16" y="97"/>
                  </a:cxn>
                  <a:cxn ang="0">
                    <a:pos x="0" y="57"/>
                  </a:cxn>
                  <a:cxn ang="0">
                    <a:pos x="16" y="16"/>
                  </a:cxn>
                  <a:cxn ang="0">
                    <a:pos x="57" y="0"/>
                  </a:cxn>
                  <a:cxn ang="0">
                    <a:pos x="97" y="16"/>
                  </a:cxn>
                  <a:cxn ang="0">
                    <a:pos x="114" y="57"/>
                  </a:cxn>
                </a:cxnLst>
                <a:rect l="0" t="0" r="r" b="b"/>
                <a:pathLst>
                  <a:path w="114" h="114">
                    <a:moveTo>
                      <a:pt x="114" y="57"/>
                    </a:moveTo>
                    <a:cubicBezTo>
                      <a:pt x="114" y="72"/>
                      <a:pt x="108" y="86"/>
                      <a:pt x="97" y="97"/>
                    </a:cubicBezTo>
                    <a:cubicBezTo>
                      <a:pt x="86" y="108"/>
                      <a:pt x="72" y="114"/>
                      <a:pt x="57" y="114"/>
                    </a:cubicBezTo>
                    <a:cubicBezTo>
                      <a:pt x="41" y="114"/>
                      <a:pt x="27" y="108"/>
                      <a:pt x="16" y="97"/>
                    </a:cubicBezTo>
                    <a:cubicBezTo>
                      <a:pt x="5" y="86"/>
                      <a:pt x="0" y="72"/>
                      <a:pt x="0" y="57"/>
                    </a:cubicBezTo>
                    <a:cubicBezTo>
                      <a:pt x="0" y="41"/>
                      <a:pt x="5" y="28"/>
                      <a:pt x="16" y="16"/>
                    </a:cubicBezTo>
                    <a:cubicBezTo>
                      <a:pt x="27" y="5"/>
                      <a:pt x="41" y="0"/>
                      <a:pt x="57" y="0"/>
                    </a:cubicBezTo>
                    <a:cubicBezTo>
                      <a:pt x="72" y="0"/>
                      <a:pt x="86" y="5"/>
                      <a:pt x="97" y="16"/>
                    </a:cubicBezTo>
                    <a:cubicBezTo>
                      <a:pt x="108" y="28"/>
                      <a:pt x="114" y="41"/>
                      <a:pt x="114" y="57"/>
                    </a:cubicBezTo>
                    <a:close/>
                  </a:path>
                </a:pathLst>
              </a:custGeom>
              <a:grpFill/>
              <a:ln w="9525">
                <a:noFill/>
                <a:round/>
              </a:ln>
            </p:spPr>
            <p:txBody>
              <a:bodyPr vert="horz" wrap="square" lIns="91440" tIns="45720" rIns="91440" bIns="45720" numCol="1" anchor="t" anchorCtr="0" compatLnSpc="1"/>
              <a:lstStyle/>
              <a:p>
                <a:endParaRPr lang="en-US"/>
              </a:p>
            </p:txBody>
          </p:sp>
          <p:sp>
            <p:nvSpPr>
              <p:cNvPr id="120" name="Rectangle 57"/>
              <p:cNvSpPr>
                <a:spLocks noChangeArrowheads="1"/>
              </p:cNvSpPr>
              <p:nvPr/>
            </p:nvSpPr>
            <p:spPr bwMode="auto">
              <a:xfrm>
                <a:off x="2387601" y="2719388"/>
                <a:ext cx="482600"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13" name="Group 125"/>
            <p:cNvGrpSpPr/>
            <p:nvPr/>
          </p:nvGrpSpPr>
          <p:grpSpPr>
            <a:xfrm rot="5400000">
              <a:off x="4861141" y="2997289"/>
              <a:ext cx="443508" cy="247916"/>
              <a:chOff x="2387601" y="2914650"/>
              <a:chExt cx="565150" cy="315913"/>
            </a:xfrm>
            <a:grpFill/>
          </p:grpSpPr>
          <p:sp>
            <p:nvSpPr>
              <p:cNvPr id="117" name="Freeform 42"/>
              <p:cNvSpPr/>
              <p:nvPr/>
            </p:nvSpPr>
            <p:spPr bwMode="auto">
              <a:xfrm>
                <a:off x="2636838" y="2914650"/>
                <a:ext cx="315913" cy="315913"/>
              </a:xfrm>
              <a:custGeom>
                <a:avLst/>
                <a:gdLst/>
                <a:ahLst/>
                <a:cxnLst>
                  <a:cxn ang="0">
                    <a:pos x="107" y="18"/>
                  </a:cxn>
                  <a:cxn ang="0">
                    <a:pos x="126" y="63"/>
                  </a:cxn>
                  <a:cxn ang="0">
                    <a:pos x="107" y="107"/>
                  </a:cxn>
                  <a:cxn ang="0">
                    <a:pos x="63" y="126"/>
                  </a:cxn>
                  <a:cxn ang="0">
                    <a:pos x="18" y="107"/>
                  </a:cxn>
                  <a:cxn ang="0">
                    <a:pos x="0" y="63"/>
                  </a:cxn>
                  <a:cxn ang="0">
                    <a:pos x="18" y="18"/>
                  </a:cxn>
                  <a:cxn ang="0">
                    <a:pos x="63" y="0"/>
                  </a:cxn>
                  <a:cxn ang="0">
                    <a:pos x="107" y="18"/>
                  </a:cxn>
                </a:cxnLst>
                <a:rect l="0" t="0" r="r" b="b"/>
                <a:pathLst>
                  <a:path w="126" h="126">
                    <a:moveTo>
                      <a:pt x="107" y="18"/>
                    </a:moveTo>
                    <a:cubicBezTo>
                      <a:pt x="120" y="31"/>
                      <a:pt x="126" y="45"/>
                      <a:pt x="126" y="63"/>
                    </a:cubicBezTo>
                    <a:cubicBezTo>
                      <a:pt x="126" y="80"/>
                      <a:pt x="120" y="95"/>
                      <a:pt x="107" y="107"/>
                    </a:cubicBezTo>
                    <a:cubicBezTo>
                      <a:pt x="95" y="120"/>
                      <a:pt x="80" y="126"/>
                      <a:pt x="63" y="126"/>
                    </a:cubicBezTo>
                    <a:cubicBezTo>
                      <a:pt x="45" y="126"/>
                      <a:pt x="30" y="120"/>
                      <a:pt x="18" y="107"/>
                    </a:cubicBezTo>
                    <a:cubicBezTo>
                      <a:pt x="6" y="95"/>
                      <a:pt x="0" y="80"/>
                      <a:pt x="0" y="63"/>
                    </a:cubicBezTo>
                    <a:cubicBezTo>
                      <a:pt x="0" y="45"/>
                      <a:pt x="6" y="31"/>
                      <a:pt x="18" y="18"/>
                    </a:cubicBezTo>
                    <a:cubicBezTo>
                      <a:pt x="30" y="6"/>
                      <a:pt x="45" y="0"/>
                      <a:pt x="63" y="0"/>
                    </a:cubicBezTo>
                    <a:cubicBezTo>
                      <a:pt x="80" y="0"/>
                      <a:pt x="95" y="6"/>
                      <a:pt x="107" y="18"/>
                    </a:cubicBezTo>
                    <a:close/>
                  </a:path>
                </a:pathLst>
              </a:custGeom>
              <a:grpFill/>
              <a:ln w="9525">
                <a:noFill/>
                <a:round/>
              </a:ln>
            </p:spPr>
            <p:txBody>
              <a:bodyPr vert="horz" wrap="square" lIns="91440" tIns="45720" rIns="91440" bIns="45720" numCol="1" anchor="t" anchorCtr="0" compatLnSpc="1"/>
              <a:lstStyle/>
              <a:p>
                <a:endParaRPr lang="en-US"/>
              </a:p>
            </p:txBody>
          </p:sp>
          <p:sp>
            <p:nvSpPr>
              <p:cNvPr id="118" name="Rectangle 58"/>
              <p:cNvSpPr>
                <a:spLocks noChangeArrowheads="1"/>
              </p:cNvSpPr>
              <p:nvPr/>
            </p:nvSpPr>
            <p:spPr bwMode="auto">
              <a:xfrm>
                <a:off x="2387601" y="3040063"/>
                <a:ext cx="422275"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14" name="Group 126"/>
            <p:cNvGrpSpPr/>
            <p:nvPr/>
          </p:nvGrpSpPr>
          <p:grpSpPr>
            <a:xfrm rot="5400000">
              <a:off x="4672401" y="2929392"/>
              <a:ext cx="322665" cy="262866"/>
              <a:chOff x="2387601" y="3222625"/>
              <a:chExt cx="411163" cy="334963"/>
            </a:xfrm>
            <a:grpFill/>
          </p:grpSpPr>
          <p:sp>
            <p:nvSpPr>
              <p:cNvPr id="115" name="Freeform 43"/>
              <p:cNvSpPr/>
              <p:nvPr/>
            </p:nvSpPr>
            <p:spPr bwMode="auto">
              <a:xfrm>
                <a:off x="2463801" y="3222625"/>
                <a:ext cx="334963" cy="334963"/>
              </a:xfrm>
              <a:custGeom>
                <a:avLst/>
                <a:gdLst/>
                <a:ahLst/>
                <a:cxnLst>
                  <a:cxn ang="0">
                    <a:pos x="0" y="67"/>
                  </a:cxn>
                  <a:cxn ang="0">
                    <a:pos x="19" y="19"/>
                  </a:cxn>
                  <a:cxn ang="0">
                    <a:pos x="67" y="0"/>
                  </a:cxn>
                  <a:cxn ang="0">
                    <a:pos x="114" y="19"/>
                  </a:cxn>
                  <a:cxn ang="0">
                    <a:pos x="134" y="67"/>
                  </a:cxn>
                  <a:cxn ang="0">
                    <a:pos x="114" y="114"/>
                  </a:cxn>
                  <a:cxn ang="0">
                    <a:pos x="67" y="134"/>
                  </a:cxn>
                  <a:cxn ang="0">
                    <a:pos x="19" y="114"/>
                  </a:cxn>
                  <a:cxn ang="0">
                    <a:pos x="0" y="67"/>
                  </a:cxn>
                </a:cxnLst>
                <a:rect l="0" t="0" r="r" b="b"/>
                <a:pathLst>
                  <a:path w="134" h="134">
                    <a:moveTo>
                      <a:pt x="0" y="67"/>
                    </a:moveTo>
                    <a:cubicBezTo>
                      <a:pt x="0" y="48"/>
                      <a:pt x="6" y="33"/>
                      <a:pt x="19" y="19"/>
                    </a:cubicBezTo>
                    <a:cubicBezTo>
                      <a:pt x="32" y="6"/>
                      <a:pt x="48" y="0"/>
                      <a:pt x="67" y="0"/>
                    </a:cubicBezTo>
                    <a:cubicBezTo>
                      <a:pt x="85" y="0"/>
                      <a:pt x="101" y="6"/>
                      <a:pt x="114" y="19"/>
                    </a:cubicBezTo>
                    <a:cubicBezTo>
                      <a:pt x="127" y="33"/>
                      <a:pt x="134" y="48"/>
                      <a:pt x="134" y="67"/>
                    </a:cubicBezTo>
                    <a:cubicBezTo>
                      <a:pt x="134" y="85"/>
                      <a:pt x="127" y="101"/>
                      <a:pt x="114" y="114"/>
                    </a:cubicBezTo>
                    <a:cubicBezTo>
                      <a:pt x="101" y="127"/>
                      <a:pt x="85" y="134"/>
                      <a:pt x="67" y="134"/>
                    </a:cubicBezTo>
                    <a:cubicBezTo>
                      <a:pt x="48" y="134"/>
                      <a:pt x="32" y="127"/>
                      <a:pt x="19" y="114"/>
                    </a:cubicBezTo>
                    <a:cubicBezTo>
                      <a:pt x="6" y="101"/>
                      <a:pt x="0" y="85"/>
                      <a:pt x="0" y="67"/>
                    </a:cubicBezTo>
                    <a:close/>
                  </a:path>
                </a:pathLst>
              </a:custGeom>
              <a:grpFill/>
              <a:ln w="9525">
                <a:noFill/>
                <a:round/>
              </a:ln>
            </p:spPr>
            <p:txBody>
              <a:bodyPr vert="horz" wrap="square" lIns="91440" tIns="45720" rIns="91440" bIns="45720" numCol="1" anchor="t" anchorCtr="0" compatLnSpc="1"/>
              <a:lstStyle/>
              <a:p>
                <a:endParaRPr lang="en-US"/>
              </a:p>
            </p:txBody>
          </p:sp>
          <p:sp>
            <p:nvSpPr>
              <p:cNvPr id="116" name="Rectangle 59"/>
              <p:cNvSpPr>
                <a:spLocks noChangeArrowheads="1"/>
              </p:cNvSpPr>
              <p:nvPr/>
            </p:nvSpPr>
            <p:spPr bwMode="auto">
              <a:xfrm>
                <a:off x="2387601" y="3357563"/>
                <a:ext cx="271463"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grpSp>
        <p:nvGrpSpPr>
          <p:cNvPr id="127" name="Group 246"/>
          <p:cNvGrpSpPr/>
          <p:nvPr/>
        </p:nvGrpSpPr>
        <p:grpSpPr>
          <a:xfrm>
            <a:off x="8743746" y="3121975"/>
            <a:ext cx="1944532" cy="646060"/>
            <a:chOff x="6559802" y="2341843"/>
            <a:chExt cx="1458842" cy="484620"/>
          </a:xfrm>
          <a:solidFill>
            <a:srgbClr val="E05016"/>
          </a:solidFill>
        </p:grpSpPr>
        <p:grpSp>
          <p:nvGrpSpPr>
            <p:cNvPr id="128" name="Group 153"/>
            <p:cNvGrpSpPr/>
            <p:nvPr/>
          </p:nvGrpSpPr>
          <p:grpSpPr>
            <a:xfrm rot="5400000">
              <a:off x="7414427" y="2480127"/>
              <a:ext cx="444754" cy="247916"/>
              <a:chOff x="1795463" y="1947863"/>
              <a:chExt cx="566738" cy="315913"/>
            </a:xfrm>
            <a:grpFill/>
          </p:grpSpPr>
          <p:sp>
            <p:nvSpPr>
              <p:cNvPr id="144" name="Freeform 37"/>
              <p:cNvSpPr/>
              <p:nvPr/>
            </p:nvSpPr>
            <p:spPr bwMode="auto">
              <a:xfrm>
                <a:off x="1795463" y="1947863"/>
                <a:ext cx="315913" cy="315913"/>
              </a:xfrm>
              <a:custGeom>
                <a:avLst/>
                <a:gdLst/>
                <a:ahLst/>
                <a:cxnLst>
                  <a:cxn ang="0">
                    <a:pos x="108" y="19"/>
                  </a:cxn>
                  <a:cxn ang="0">
                    <a:pos x="126" y="63"/>
                  </a:cxn>
                  <a:cxn ang="0">
                    <a:pos x="108" y="107"/>
                  </a:cxn>
                  <a:cxn ang="0">
                    <a:pos x="63" y="126"/>
                  </a:cxn>
                  <a:cxn ang="0">
                    <a:pos x="19" y="107"/>
                  </a:cxn>
                  <a:cxn ang="0">
                    <a:pos x="0" y="63"/>
                  </a:cxn>
                  <a:cxn ang="0">
                    <a:pos x="19" y="19"/>
                  </a:cxn>
                  <a:cxn ang="0">
                    <a:pos x="63" y="0"/>
                  </a:cxn>
                  <a:cxn ang="0">
                    <a:pos x="108" y="19"/>
                  </a:cxn>
                </a:cxnLst>
                <a:rect l="0" t="0" r="r" b="b"/>
                <a:pathLst>
                  <a:path w="126" h="126">
                    <a:moveTo>
                      <a:pt x="108" y="19"/>
                    </a:moveTo>
                    <a:cubicBezTo>
                      <a:pt x="120" y="31"/>
                      <a:pt x="126" y="45"/>
                      <a:pt x="126" y="63"/>
                    </a:cubicBezTo>
                    <a:cubicBezTo>
                      <a:pt x="126" y="80"/>
                      <a:pt x="120" y="95"/>
                      <a:pt x="108" y="107"/>
                    </a:cubicBezTo>
                    <a:cubicBezTo>
                      <a:pt x="96" y="120"/>
                      <a:pt x="81" y="126"/>
                      <a:pt x="63" y="126"/>
                    </a:cubicBezTo>
                    <a:cubicBezTo>
                      <a:pt x="46" y="126"/>
                      <a:pt x="31" y="120"/>
                      <a:pt x="19" y="107"/>
                    </a:cubicBezTo>
                    <a:cubicBezTo>
                      <a:pt x="6" y="95"/>
                      <a:pt x="0" y="80"/>
                      <a:pt x="0" y="63"/>
                    </a:cubicBezTo>
                    <a:cubicBezTo>
                      <a:pt x="0" y="45"/>
                      <a:pt x="6" y="31"/>
                      <a:pt x="19" y="19"/>
                    </a:cubicBezTo>
                    <a:cubicBezTo>
                      <a:pt x="31" y="6"/>
                      <a:pt x="46" y="0"/>
                      <a:pt x="63" y="0"/>
                    </a:cubicBezTo>
                    <a:cubicBezTo>
                      <a:pt x="81" y="0"/>
                      <a:pt x="96" y="6"/>
                      <a:pt x="108" y="19"/>
                    </a:cubicBezTo>
                    <a:close/>
                  </a:path>
                </a:pathLst>
              </a:custGeom>
              <a:grpFill/>
              <a:ln w="9525">
                <a:noFill/>
                <a:round/>
              </a:ln>
            </p:spPr>
            <p:txBody>
              <a:bodyPr vert="horz" wrap="square" lIns="91440" tIns="45720" rIns="91440" bIns="45720" numCol="1" anchor="t" anchorCtr="0" compatLnSpc="1"/>
              <a:lstStyle/>
              <a:p>
                <a:endParaRPr lang="en-US"/>
              </a:p>
            </p:txBody>
          </p:sp>
          <p:sp>
            <p:nvSpPr>
              <p:cNvPr id="145" name="Rectangle 48"/>
              <p:cNvSpPr>
                <a:spLocks noChangeArrowheads="1"/>
              </p:cNvSpPr>
              <p:nvPr/>
            </p:nvSpPr>
            <p:spPr bwMode="auto">
              <a:xfrm>
                <a:off x="1941513" y="2078038"/>
                <a:ext cx="420688"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29" name="Group 154"/>
            <p:cNvGrpSpPr/>
            <p:nvPr/>
          </p:nvGrpSpPr>
          <p:grpSpPr>
            <a:xfrm rot="5400000">
              <a:off x="7724011" y="2531828"/>
              <a:ext cx="325156" cy="264111"/>
              <a:chOff x="1947863" y="1619250"/>
              <a:chExt cx="414338" cy="336550"/>
            </a:xfrm>
            <a:grpFill/>
          </p:grpSpPr>
          <p:sp>
            <p:nvSpPr>
              <p:cNvPr id="142" name="Freeform 38"/>
              <p:cNvSpPr/>
              <p:nvPr/>
            </p:nvSpPr>
            <p:spPr bwMode="auto">
              <a:xfrm>
                <a:off x="1947863" y="1619250"/>
                <a:ext cx="336550" cy="336550"/>
              </a:xfrm>
              <a:custGeom>
                <a:avLst/>
                <a:gdLst/>
                <a:ahLst/>
                <a:cxnLst>
                  <a:cxn ang="0">
                    <a:pos x="67" y="0"/>
                  </a:cxn>
                  <a:cxn ang="0">
                    <a:pos x="115" y="20"/>
                  </a:cxn>
                  <a:cxn ang="0">
                    <a:pos x="134" y="67"/>
                  </a:cxn>
                  <a:cxn ang="0">
                    <a:pos x="115" y="114"/>
                  </a:cxn>
                  <a:cxn ang="0">
                    <a:pos x="67" y="134"/>
                  </a:cxn>
                  <a:cxn ang="0">
                    <a:pos x="20" y="114"/>
                  </a:cxn>
                  <a:cxn ang="0">
                    <a:pos x="0" y="67"/>
                  </a:cxn>
                  <a:cxn ang="0">
                    <a:pos x="20" y="20"/>
                  </a:cxn>
                  <a:cxn ang="0">
                    <a:pos x="67" y="0"/>
                  </a:cxn>
                </a:cxnLst>
                <a:rect l="0" t="0" r="r" b="b"/>
                <a:pathLst>
                  <a:path w="134" h="134">
                    <a:moveTo>
                      <a:pt x="67" y="0"/>
                    </a:moveTo>
                    <a:cubicBezTo>
                      <a:pt x="86" y="0"/>
                      <a:pt x="102" y="6"/>
                      <a:pt x="115" y="20"/>
                    </a:cubicBezTo>
                    <a:cubicBezTo>
                      <a:pt x="128" y="33"/>
                      <a:pt x="134" y="48"/>
                      <a:pt x="134" y="67"/>
                    </a:cubicBezTo>
                    <a:cubicBezTo>
                      <a:pt x="134" y="85"/>
                      <a:pt x="128" y="101"/>
                      <a:pt x="115" y="114"/>
                    </a:cubicBezTo>
                    <a:cubicBezTo>
                      <a:pt x="102" y="127"/>
                      <a:pt x="86" y="134"/>
                      <a:pt x="67" y="134"/>
                    </a:cubicBezTo>
                    <a:cubicBezTo>
                      <a:pt x="49" y="134"/>
                      <a:pt x="33" y="127"/>
                      <a:pt x="20" y="114"/>
                    </a:cubicBezTo>
                    <a:cubicBezTo>
                      <a:pt x="7" y="101"/>
                      <a:pt x="0" y="85"/>
                      <a:pt x="0" y="67"/>
                    </a:cubicBezTo>
                    <a:cubicBezTo>
                      <a:pt x="0" y="48"/>
                      <a:pt x="7" y="33"/>
                      <a:pt x="20" y="20"/>
                    </a:cubicBezTo>
                    <a:cubicBezTo>
                      <a:pt x="33" y="6"/>
                      <a:pt x="49" y="0"/>
                      <a:pt x="67" y="0"/>
                    </a:cubicBezTo>
                    <a:close/>
                  </a:path>
                </a:pathLst>
              </a:custGeom>
              <a:grpFill/>
              <a:ln w="9525">
                <a:noFill/>
                <a:round/>
              </a:ln>
            </p:spPr>
            <p:txBody>
              <a:bodyPr vert="horz" wrap="square" lIns="91440" tIns="45720" rIns="91440" bIns="45720" numCol="1" anchor="t" anchorCtr="0" compatLnSpc="1"/>
              <a:lstStyle/>
              <a:p>
                <a:endParaRPr lang="en-US"/>
              </a:p>
            </p:txBody>
          </p:sp>
          <p:sp>
            <p:nvSpPr>
              <p:cNvPr id="143" name="Rectangle 49"/>
              <p:cNvSpPr>
                <a:spLocks noChangeArrowheads="1"/>
              </p:cNvSpPr>
              <p:nvPr/>
            </p:nvSpPr>
            <p:spPr bwMode="auto">
              <a:xfrm>
                <a:off x="2109788" y="1760538"/>
                <a:ext cx="252413" cy="53975"/>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30" name="Group 155"/>
            <p:cNvGrpSpPr/>
            <p:nvPr/>
          </p:nvGrpSpPr>
          <p:grpSpPr>
            <a:xfrm rot="5400000">
              <a:off x="7143464" y="2472030"/>
              <a:ext cx="484620" cy="224246"/>
              <a:chOff x="1744663" y="2282825"/>
              <a:chExt cx="617538" cy="285750"/>
            </a:xfrm>
            <a:grpFill/>
          </p:grpSpPr>
          <p:sp>
            <p:nvSpPr>
              <p:cNvPr id="140" name="Freeform 39"/>
              <p:cNvSpPr/>
              <p:nvPr/>
            </p:nvSpPr>
            <p:spPr bwMode="auto">
              <a:xfrm>
                <a:off x="1744663" y="2282825"/>
                <a:ext cx="287338" cy="285750"/>
              </a:xfrm>
              <a:custGeom>
                <a:avLst/>
                <a:gdLst/>
                <a:ahLst/>
                <a:cxnLst>
                  <a:cxn ang="0">
                    <a:pos x="0" y="57"/>
                  </a:cxn>
                  <a:cxn ang="0">
                    <a:pos x="17" y="17"/>
                  </a:cxn>
                  <a:cxn ang="0">
                    <a:pos x="57" y="0"/>
                  </a:cxn>
                  <a:cxn ang="0">
                    <a:pos x="98" y="17"/>
                  </a:cxn>
                  <a:cxn ang="0">
                    <a:pos x="114" y="57"/>
                  </a:cxn>
                  <a:cxn ang="0">
                    <a:pos x="98" y="97"/>
                  </a:cxn>
                  <a:cxn ang="0">
                    <a:pos x="57" y="114"/>
                  </a:cxn>
                  <a:cxn ang="0">
                    <a:pos x="17" y="97"/>
                  </a:cxn>
                  <a:cxn ang="0">
                    <a:pos x="0" y="57"/>
                  </a:cxn>
                </a:cxnLst>
                <a:rect l="0" t="0" r="r" b="b"/>
                <a:pathLst>
                  <a:path w="114" h="114">
                    <a:moveTo>
                      <a:pt x="0" y="57"/>
                    </a:moveTo>
                    <a:cubicBezTo>
                      <a:pt x="0" y="41"/>
                      <a:pt x="6" y="28"/>
                      <a:pt x="17" y="17"/>
                    </a:cubicBezTo>
                    <a:cubicBezTo>
                      <a:pt x="28" y="5"/>
                      <a:pt x="42" y="0"/>
                      <a:pt x="57" y="0"/>
                    </a:cubicBezTo>
                    <a:cubicBezTo>
                      <a:pt x="73" y="0"/>
                      <a:pt x="87" y="5"/>
                      <a:pt x="98" y="17"/>
                    </a:cubicBezTo>
                    <a:cubicBezTo>
                      <a:pt x="109" y="28"/>
                      <a:pt x="114" y="41"/>
                      <a:pt x="114" y="57"/>
                    </a:cubicBezTo>
                    <a:cubicBezTo>
                      <a:pt x="114" y="73"/>
                      <a:pt x="109" y="86"/>
                      <a:pt x="98" y="97"/>
                    </a:cubicBezTo>
                    <a:cubicBezTo>
                      <a:pt x="87" y="108"/>
                      <a:pt x="73" y="114"/>
                      <a:pt x="57" y="114"/>
                    </a:cubicBezTo>
                    <a:cubicBezTo>
                      <a:pt x="42" y="114"/>
                      <a:pt x="28" y="108"/>
                      <a:pt x="17" y="97"/>
                    </a:cubicBezTo>
                    <a:cubicBezTo>
                      <a:pt x="6" y="86"/>
                      <a:pt x="0" y="73"/>
                      <a:pt x="0" y="57"/>
                    </a:cubicBezTo>
                    <a:close/>
                  </a:path>
                </a:pathLst>
              </a:custGeom>
              <a:grpFill/>
              <a:ln w="9525">
                <a:noFill/>
                <a:round/>
              </a:ln>
            </p:spPr>
            <p:txBody>
              <a:bodyPr vert="horz" wrap="square" lIns="91440" tIns="45720" rIns="91440" bIns="45720" numCol="1" anchor="t" anchorCtr="0" compatLnSpc="1"/>
              <a:lstStyle/>
              <a:p>
                <a:endParaRPr lang="en-US"/>
              </a:p>
            </p:txBody>
          </p:sp>
          <p:sp>
            <p:nvSpPr>
              <p:cNvPr id="141" name="Rectangle 50"/>
              <p:cNvSpPr>
                <a:spLocks noChangeArrowheads="1"/>
              </p:cNvSpPr>
              <p:nvPr/>
            </p:nvSpPr>
            <p:spPr bwMode="auto">
              <a:xfrm>
                <a:off x="1881188" y="2403475"/>
                <a:ext cx="481013"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31" name="Group 156"/>
            <p:cNvGrpSpPr/>
            <p:nvPr/>
          </p:nvGrpSpPr>
          <p:grpSpPr>
            <a:xfrm rot="5400000">
              <a:off x="6902399" y="2491339"/>
              <a:ext cx="469670" cy="200576"/>
              <a:chOff x="1763713" y="2614613"/>
              <a:chExt cx="598488" cy="255588"/>
            </a:xfrm>
            <a:grpFill/>
          </p:grpSpPr>
          <p:sp>
            <p:nvSpPr>
              <p:cNvPr id="138" name="Freeform 45"/>
              <p:cNvSpPr/>
              <p:nvPr/>
            </p:nvSpPr>
            <p:spPr bwMode="auto">
              <a:xfrm>
                <a:off x="1763713" y="2614613"/>
                <a:ext cx="255588" cy="255588"/>
              </a:xfrm>
              <a:custGeom>
                <a:avLst/>
                <a:gdLst/>
                <a:ahLst/>
                <a:cxnLst>
                  <a:cxn ang="0">
                    <a:pos x="102" y="51"/>
                  </a:cxn>
                  <a:cxn ang="0">
                    <a:pos x="87" y="87"/>
                  </a:cxn>
                  <a:cxn ang="0">
                    <a:pos x="51" y="102"/>
                  </a:cxn>
                  <a:cxn ang="0">
                    <a:pos x="15" y="87"/>
                  </a:cxn>
                  <a:cxn ang="0">
                    <a:pos x="0" y="51"/>
                  </a:cxn>
                  <a:cxn ang="0">
                    <a:pos x="15" y="15"/>
                  </a:cxn>
                  <a:cxn ang="0">
                    <a:pos x="51" y="0"/>
                  </a:cxn>
                  <a:cxn ang="0">
                    <a:pos x="87" y="15"/>
                  </a:cxn>
                  <a:cxn ang="0">
                    <a:pos x="102" y="51"/>
                  </a:cxn>
                </a:cxnLst>
                <a:rect l="0" t="0" r="r" b="b"/>
                <a:pathLst>
                  <a:path w="102" h="102">
                    <a:moveTo>
                      <a:pt x="102" y="51"/>
                    </a:moveTo>
                    <a:cubicBezTo>
                      <a:pt x="102" y="65"/>
                      <a:pt x="97" y="77"/>
                      <a:pt x="87" y="87"/>
                    </a:cubicBezTo>
                    <a:cubicBezTo>
                      <a:pt x="77" y="97"/>
                      <a:pt x="65" y="102"/>
                      <a:pt x="51" y="102"/>
                    </a:cubicBezTo>
                    <a:cubicBezTo>
                      <a:pt x="37" y="102"/>
                      <a:pt x="25" y="97"/>
                      <a:pt x="15" y="87"/>
                    </a:cubicBezTo>
                    <a:cubicBezTo>
                      <a:pt x="5" y="77"/>
                      <a:pt x="0" y="65"/>
                      <a:pt x="0" y="51"/>
                    </a:cubicBezTo>
                    <a:cubicBezTo>
                      <a:pt x="0" y="37"/>
                      <a:pt x="5" y="25"/>
                      <a:pt x="15" y="15"/>
                    </a:cubicBezTo>
                    <a:cubicBezTo>
                      <a:pt x="25" y="5"/>
                      <a:pt x="37" y="0"/>
                      <a:pt x="51" y="0"/>
                    </a:cubicBezTo>
                    <a:cubicBezTo>
                      <a:pt x="65" y="0"/>
                      <a:pt x="77" y="5"/>
                      <a:pt x="87" y="15"/>
                    </a:cubicBezTo>
                    <a:cubicBezTo>
                      <a:pt x="97" y="25"/>
                      <a:pt x="102" y="37"/>
                      <a:pt x="102" y="51"/>
                    </a:cubicBezTo>
                    <a:close/>
                  </a:path>
                </a:pathLst>
              </a:custGeom>
              <a:grpFill/>
              <a:ln w="9525">
                <a:noFill/>
                <a:round/>
              </a:ln>
            </p:spPr>
            <p:txBody>
              <a:bodyPr vert="horz" wrap="square" lIns="91440" tIns="45720" rIns="91440" bIns="45720" numCol="1" anchor="t" anchorCtr="0" compatLnSpc="1"/>
              <a:lstStyle/>
              <a:p>
                <a:endParaRPr lang="en-US"/>
              </a:p>
            </p:txBody>
          </p:sp>
          <p:sp>
            <p:nvSpPr>
              <p:cNvPr id="139" name="Rectangle 51"/>
              <p:cNvSpPr>
                <a:spLocks noChangeArrowheads="1"/>
              </p:cNvSpPr>
              <p:nvPr/>
            </p:nvSpPr>
            <p:spPr bwMode="auto">
              <a:xfrm>
                <a:off x="1881188" y="2719388"/>
                <a:ext cx="481013"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32" name="Group 157"/>
            <p:cNvGrpSpPr/>
            <p:nvPr/>
          </p:nvGrpSpPr>
          <p:grpSpPr>
            <a:xfrm rot="5400000">
              <a:off x="6678153" y="2543663"/>
              <a:ext cx="399905" cy="165693"/>
              <a:chOff x="1852613" y="2967038"/>
              <a:chExt cx="509588" cy="211138"/>
            </a:xfrm>
            <a:grpFill/>
          </p:grpSpPr>
          <p:sp>
            <p:nvSpPr>
              <p:cNvPr id="136" name="Freeform 46"/>
              <p:cNvSpPr/>
              <p:nvPr/>
            </p:nvSpPr>
            <p:spPr bwMode="auto">
              <a:xfrm>
                <a:off x="1852613" y="2967038"/>
                <a:ext cx="211138" cy="211138"/>
              </a:xfrm>
              <a:custGeom>
                <a:avLst/>
                <a:gdLst/>
                <a:ahLst/>
                <a:cxnLst>
                  <a:cxn ang="0">
                    <a:pos x="72" y="12"/>
                  </a:cxn>
                  <a:cxn ang="0">
                    <a:pos x="84" y="42"/>
                  </a:cxn>
                  <a:cxn ang="0">
                    <a:pos x="72" y="72"/>
                  </a:cxn>
                  <a:cxn ang="0">
                    <a:pos x="42" y="84"/>
                  </a:cxn>
                  <a:cxn ang="0">
                    <a:pos x="12" y="72"/>
                  </a:cxn>
                  <a:cxn ang="0">
                    <a:pos x="0" y="42"/>
                  </a:cxn>
                  <a:cxn ang="0">
                    <a:pos x="12" y="12"/>
                  </a:cxn>
                  <a:cxn ang="0">
                    <a:pos x="42" y="0"/>
                  </a:cxn>
                  <a:cxn ang="0">
                    <a:pos x="72" y="12"/>
                  </a:cxn>
                </a:cxnLst>
                <a:rect l="0" t="0" r="r" b="b"/>
                <a:pathLst>
                  <a:path w="84" h="84">
                    <a:moveTo>
                      <a:pt x="72" y="12"/>
                    </a:moveTo>
                    <a:cubicBezTo>
                      <a:pt x="80" y="20"/>
                      <a:pt x="84" y="30"/>
                      <a:pt x="84" y="42"/>
                    </a:cubicBezTo>
                    <a:cubicBezTo>
                      <a:pt x="84" y="53"/>
                      <a:pt x="80" y="63"/>
                      <a:pt x="72" y="72"/>
                    </a:cubicBezTo>
                    <a:cubicBezTo>
                      <a:pt x="64" y="80"/>
                      <a:pt x="54" y="84"/>
                      <a:pt x="42" y="84"/>
                    </a:cubicBezTo>
                    <a:cubicBezTo>
                      <a:pt x="31" y="84"/>
                      <a:pt x="21" y="80"/>
                      <a:pt x="12" y="72"/>
                    </a:cubicBezTo>
                    <a:cubicBezTo>
                      <a:pt x="4" y="63"/>
                      <a:pt x="0" y="53"/>
                      <a:pt x="0" y="42"/>
                    </a:cubicBezTo>
                    <a:cubicBezTo>
                      <a:pt x="0" y="30"/>
                      <a:pt x="4" y="20"/>
                      <a:pt x="12" y="12"/>
                    </a:cubicBezTo>
                    <a:cubicBezTo>
                      <a:pt x="21" y="4"/>
                      <a:pt x="31" y="0"/>
                      <a:pt x="42" y="0"/>
                    </a:cubicBezTo>
                    <a:cubicBezTo>
                      <a:pt x="54" y="0"/>
                      <a:pt x="64" y="4"/>
                      <a:pt x="72" y="12"/>
                    </a:cubicBezTo>
                    <a:close/>
                  </a:path>
                </a:pathLst>
              </a:custGeom>
              <a:grpFill/>
              <a:ln w="9525">
                <a:noFill/>
                <a:round/>
              </a:ln>
            </p:spPr>
            <p:txBody>
              <a:bodyPr vert="horz" wrap="square" lIns="91440" tIns="45720" rIns="91440" bIns="45720" numCol="1" anchor="t" anchorCtr="0" compatLnSpc="1"/>
              <a:lstStyle/>
              <a:p>
                <a:endParaRPr lang="en-US"/>
              </a:p>
            </p:txBody>
          </p:sp>
          <p:sp>
            <p:nvSpPr>
              <p:cNvPr id="137" name="Rectangle 52"/>
              <p:cNvSpPr>
                <a:spLocks noChangeArrowheads="1"/>
              </p:cNvSpPr>
              <p:nvPr/>
            </p:nvSpPr>
            <p:spPr bwMode="auto">
              <a:xfrm>
                <a:off x="1941513" y="3040063"/>
                <a:ext cx="420688"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33" name="Group 158"/>
            <p:cNvGrpSpPr/>
            <p:nvPr/>
          </p:nvGrpSpPr>
          <p:grpSpPr>
            <a:xfrm rot="5400000">
              <a:off x="6498135" y="2626510"/>
              <a:ext cx="261620" cy="138285"/>
              <a:chOff x="2028826" y="3302000"/>
              <a:chExt cx="333375" cy="176213"/>
            </a:xfrm>
            <a:grpFill/>
          </p:grpSpPr>
          <p:sp>
            <p:nvSpPr>
              <p:cNvPr id="134" name="Freeform 44"/>
              <p:cNvSpPr/>
              <p:nvPr/>
            </p:nvSpPr>
            <p:spPr bwMode="auto">
              <a:xfrm>
                <a:off x="2028826" y="3302000"/>
                <a:ext cx="176213" cy="176213"/>
              </a:xfrm>
              <a:custGeom>
                <a:avLst/>
                <a:gdLst/>
                <a:ahLst/>
                <a:cxnLst>
                  <a:cxn ang="0">
                    <a:pos x="70" y="35"/>
                  </a:cxn>
                  <a:cxn ang="0">
                    <a:pos x="60" y="60"/>
                  </a:cxn>
                  <a:cxn ang="0">
                    <a:pos x="35" y="70"/>
                  </a:cxn>
                  <a:cxn ang="0">
                    <a:pos x="10" y="60"/>
                  </a:cxn>
                  <a:cxn ang="0">
                    <a:pos x="0" y="35"/>
                  </a:cxn>
                  <a:cxn ang="0">
                    <a:pos x="10" y="10"/>
                  </a:cxn>
                  <a:cxn ang="0">
                    <a:pos x="35" y="0"/>
                  </a:cxn>
                  <a:cxn ang="0">
                    <a:pos x="60" y="10"/>
                  </a:cxn>
                  <a:cxn ang="0">
                    <a:pos x="70" y="35"/>
                  </a:cxn>
                </a:cxnLst>
                <a:rect l="0" t="0" r="r" b="b"/>
                <a:pathLst>
                  <a:path w="70" h="70">
                    <a:moveTo>
                      <a:pt x="70" y="35"/>
                    </a:moveTo>
                    <a:cubicBezTo>
                      <a:pt x="70" y="45"/>
                      <a:pt x="67" y="53"/>
                      <a:pt x="60" y="60"/>
                    </a:cubicBezTo>
                    <a:cubicBezTo>
                      <a:pt x="53" y="66"/>
                      <a:pt x="45" y="70"/>
                      <a:pt x="35" y="70"/>
                    </a:cubicBezTo>
                    <a:cubicBezTo>
                      <a:pt x="25" y="70"/>
                      <a:pt x="17" y="66"/>
                      <a:pt x="10" y="60"/>
                    </a:cubicBezTo>
                    <a:cubicBezTo>
                      <a:pt x="3" y="53"/>
                      <a:pt x="0" y="45"/>
                      <a:pt x="0" y="35"/>
                    </a:cubicBezTo>
                    <a:cubicBezTo>
                      <a:pt x="0" y="25"/>
                      <a:pt x="3" y="17"/>
                      <a:pt x="10" y="10"/>
                    </a:cubicBezTo>
                    <a:cubicBezTo>
                      <a:pt x="17" y="3"/>
                      <a:pt x="25" y="0"/>
                      <a:pt x="35" y="0"/>
                    </a:cubicBezTo>
                    <a:cubicBezTo>
                      <a:pt x="45" y="0"/>
                      <a:pt x="53" y="3"/>
                      <a:pt x="60" y="10"/>
                    </a:cubicBezTo>
                    <a:cubicBezTo>
                      <a:pt x="67" y="17"/>
                      <a:pt x="70" y="25"/>
                      <a:pt x="70" y="35"/>
                    </a:cubicBezTo>
                    <a:close/>
                  </a:path>
                </a:pathLst>
              </a:custGeom>
              <a:grpFill/>
              <a:ln w="9525">
                <a:noFill/>
                <a:round/>
              </a:ln>
            </p:spPr>
            <p:txBody>
              <a:bodyPr vert="horz" wrap="square" lIns="91440" tIns="45720" rIns="91440" bIns="45720" numCol="1" anchor="t" anchorCtr="0" compatLnSpc="1"/>
              <a:lstStyle/>
              <a:p>
                <a:endParaRPr lang="en-US"/>
              </a:p>
            </p:txBody>
          </p:sp>
          <p:sp>
            <p:nvSpPr>
              <p:cNvPr id="135" name="Rectangle 53"/>
              <p:cNvSpPr>
                <a:spLocks noChangeArrowheads="1"/>
              </p:cNvSpPr>
              <p:nvPr/>
            </p:nvSpPr>
            <p:spPr bwMode="auto">
              <a:xfrm>
                <a:off x="2092326" y="3357563"/>
                <a:ext cx="269875"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grpSp>
        <p:nvGrpSpPr>
          <p:cNvPr id="146" name="Group 245"/>
          <p:cNvGrpSpPr/>
          <p:nvPr/>
        </p:nvGrpSpPr>
        <p:grpSpPr>
          <a:xfrm>
            <a:off x="8660718" y="3624200"/>
            <a:ext cx="2392886" cy="883931"/>
            <a:chOff x="6497512" y="2718569"/>
            <a:chExt cx="1795210" cy="663051"/>
          </a:xfrm>
          <a:solidFill>
            <a:srgbClr val="E05016"/>
          </a:solidFill>
        </p:grpSpPr>
        <p:sp>
          <p:nvSpPr>
            <p:cNvPr id="147" name="Freeform 36"/>
            <p:cNvSpPr/>
            <p:nvPr/>
          </p:nvSpPr>
          <p:spPr bwMode="auto">
            <a:xfrm rot="5400000">
              <a:off x="7981893" y="2719191"/>
              <a:ext cx="311452" cy="310207"/>
            </a:xfrm>
            <a:custGeom>
              <a:avLst/>
              <a:gdLst/>
              <a:ahLst/>
              <a:cxnLst>
                <a:cxn ang="0">
                  <a:pos x="135" y="23"/>
                </a:cxn>
                <a:cxn ang="0">
                  <a:pos x="158" y="79"/>
                </a:cxn>
                <a:cxn ang="0">
                  <a:pos x="135" y="135"/>
                </a:cxn>
                <a:cxn ang="0">
                  <a:pos x="79" y="158"/>
                </a:cxn>
                <a:cxn ang="0">
                  <a:pos x="24" y="135"/>
                </a:cxn>
                <a:cxn ang="0">
                  <a:pos x="0" y="79"/>
                </a:cxn>
                <a:cxn ang="0">
                  <a:pos x="24" y="23"/>
                </a:cxn>
                <a:cxn ang="0">
                  <a:pos x="79" y="0"/>
                </a:cxn>
                <a:cxn ang="0">
                  <a:pos x="135" y="23"/>
                </a:cxn>
              </a:cxnLst>
              <a:rect l="0" t="0" r="r" b="b"/>
              <a:pathLst>
                <a:path w="158" h="158">
                  <a:moveTo>
                    <a:pt x="135" y="23"/>
                  </a:moveTo>
                  <a:cubicBezTo>
                    <a:pt x="150" y="39"/>
                    <a:pt x="158" y="57"/>
                    <a:pt x="158" y="79"/>
                  </a:cubicBezTo>
                  <a:cubicBezTo>
                    <a:pt x="158" y="100"/>
                    <a:pt x="150" y="119"/>
                    <a:pt x="135" y="135"/>
                  </a:cubicBezTo>
                  <a:cubicBezTo>
                    <a:pt x="120" y="150"/>
                    <a:pt x="101" y="158"/>
                    <a:pt x="79" y="158"/>
                  </a:cubicBezTo>
                  <a:cubicBezTo>
                    <a:pt x="58" y="158"/>
                    <a:pt x="39" y="150"/>
                    <a:pt x="24" y="135"/>
                  </a:cubicBezTo>
                  <a:cubicBezTo>
                    <a:pt x="8" y="119"/>
                    <a:pt x="0" y="100"/>
                    <a:pt x="0" y="79"/>
                  </a:cubicBezTo>
                  <a:cubicBezTo>
                    <a:pt x="0" y="57"/>
                    <a:pt x="8" y="39"/>
                    <a:pt x="24" y="23"/>
                  </a:cubicBezTo>
                  <a:cubicBezTo>
                    <a:pt x="39" y="8"/>
                    <a:pt x="58" y="0"/>
                    <a:pt x="79" y="0"/>
                  </a:cubicBezTo>
                  <a:cubicBezTo>
                    <a:pt x="101" y="0"/>
                    <a:pt x="120" y="8"/>
                    <a:pt x="135" y="23"/>
                  </a:cubicBezTo>
                  <a:close/>
                </a:path>
              </a:pathLst>
            </a:custGeom>
            <a:grpFill/>
            <a:ln w="9525">
              <a:noFill/>
              <a:round/>
            </a:ln>
          </p:spPr>
          <p:txBody>
            <a:bodyPr vert="horz" wrap="square" lIns="91440" tIns="45720" rIns="91440" bIns="45720" numCol="1" anchor="t" anchorCtr="0" compatLnSpc="1"/>
            <a:lstStyle/>
            <a:p>
              <a:endParaRPr lang="en-US"/>
            </a:p>
          </p:txBody>
        </p:sp>
        <p:grpSp>
          <p:nvGrpSpPr>
            <p:cNvPr id="148" name="Group 159"/>
            <p:cNvGrpSpPr/>
            <p:nvPr/>
          </p:nvGrpSpPr>
          <p:grpSpPr>
            <a:xfrm rot="5400000">
              <a:off x="7438098" y="3015353"/>
              <a:ext cx="397412" cy="165693"/>
              <a:chOff x="2387601" y="2000250"/>
              <a:chExt cx="506412" cy="211138"/>
            </a:xfrm>
            <a:grpFill/>
          </p:grpSpPr>
          <p:sp>
            <p:nvSpPr>
              <p:cNvPr id="164" name="Freeform 41"/>
              <p:cNvSpPr/>
              <p:nvPr/>
            </p:nvSpPr>
            <p:spPr bwMode="auto">
              <a:xfrm>
                <a:off x="2684463" y="2000250"/>
                <a:ext cx="209550" cy="211138"/>
              </a:xfrm>
              <a:custGeom>
                <a:avLst/>
                <a:gdLst/>
                <a:ahLst/>
                <a:cxnLst>
                  <a:cxn ang="0">
                    <a:pos x="71" y="12"/>
                  </a:cxn>
                  <a:cxn ang="0">
                    <a:pos x="84" y="42"/>
                  </a:cxn>
                  <a:cxn ang="0">
                    <a:pos x="71" y="71"/>
                  </a:cxn>
                  <a:cxn ang="0">
                    <a:pos x="42" y="84"/>
                  </a:cxn>
                  <a:cxn ang="0">
                    <a:pos x="12" y="71"/>
                  </a:cxn>
                  <a:cxn ang="0">
                    <a:pos x="0" y="42"/>
                  </a:cxn>
                  <a:cxn ang="0">
                    <a:pos x="12" y="12"/>
                  </a:cxn>
                  <a:cxn ang="0">
                    <a:pos x="42" y="0"/>
                  </a:cxn>
                  <a:cxn ang="0">
                    <a:pos x="71" y="12"/>
                  </a:cxn>
                </a:cxnLst>
                <a:rect l="0" t="0" r="r" b="b"/>
                <a:pathLst>
                  <a:path w="84" h="84">
                    <a:moveTo>
                      <a:pt x="71" y="12"/>
                    </a:moveTo>
                    <a:cubicBezTo>
                      <a:pt x="80" y="20"/>
                      <a:pt x="84" y="30"/>
                      <a:pt x="84" y="42"/>
                    </a:cubicBezTo>
                    <a:cubicBezTo>
                      <a:pt x="84" y="53"/>
                      <a:pt x="80" y="63"/>
                      <a:pt x="71" y="71"/>
                    </a:cubicBezTo>
                    <a:cubicBezTo>
                      <a:pt x="63" y="80"/>
                      <a:pt x="53" y="84"/>
                      <a:pt x="42" y="84"/>
                    </a:cubicBezTo>
                    <a:cubicBezTo>
                      <a:pt x="30" y="84"/>
                      <a:pt x="20" y="80"/>
                      <a:pt x="12" y="71"/>
                    </a:cubicBezTo>
                    <a:cubicBezTo>
                      <a:pt x="4" y="63"/>
                      <a:pt x="0" y="53"/>
                      <a:pt x="0" y="42"/>
                    </a:cubicBezTo>
                    <a:cubicBezTo>
                      <a:pt x="0" y="30"/>
                      <a:pt x="4" y="20"/>
                      <a:pt x="12" y="12"/>
                    </a:cubicBezTo>
                    <a:cubicBezTo>
                      <a:pt x="20" y="4"/>
                      <a:pt x="30" y="0"/>
                      <a:pt x="42" y="0"/>
                    </a:cubicBezTo>
                    <a:cubicBezTo>
                      <a:pt x="53" y="0"/>
                      <a:pt x="63" y="4"/>
                      <a:pt x="71" y="12"/>
                    </a:cubicBezTo>
                    <a:close/>
                  </a:path>
                </a:pathLst>
              </a:custGeom>
              <a:grpFill/>
              <a:ln w="9525">
                <a:noFill/>
                <a:round/>
              </a:ln>
            </p:spPr>
            <p:txBody>
              <a:bodyPr vert="horz" wrap="square" lIns="91440" tIns="45720" rIns="91440" bIns="45720" numCol="1" anchor="t" anchorCtr="0" compatLnSpc="1"/>
              <a:lstStyle/>
              <a:p>
                <a:endParaRPr lang="en-US"/>
              </a:p>
            </p:txBody>
          </p:sp>
          <p:sp>
            <p:nvSpPr>
              <p:cNvPr id="165" name="Rectangle 54"/>
              <p:cNvSpPr>
                <a:spLocks noChangeArrowheads="1"/>
              </p:cNvSpPr>
              <p:nvPr/>
            </p:nvSpPr>
            <p:spPr bwMode="auto">
              <a:xfrm>
                <a:off x="2387601" y="2078038"/>
                <a:ext cx="422275"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49" name="Group 160"/>
            <p:cNvGrpSpPr/>
            <p:nvPr/>
          </p:nvGrpSpPr>
          <p:grpSpPr>
            <a:xfrm rot="5400000">
              <a:off x="7756401" y="2961161"/>
              <a:ext cx="260374" cy="137039"/>
              <a:chOff x="2387601" y="1700213"/>
              <a:chExt cx="331788" cy="174625"/>
            </a:xfrm>
            <a:grpFill/>
          </p:grpSpPr>
          <p:sp>
            <p:nvSpPr>
              <p:cNvPr id="162" name="Freeform 40"/>
              <p:cNvSpPr/>
              <p:nvPr/>
            </p:nvSpPr>
            <p:spPr bwMode="auto">
              <a:xfrm>
                <a:off x="2543176" y="1700213"/>
                <a:ext cx="176213" cy="174625"/>
              </a:xfrm>
              <a:custGeom>
                <a:avLst/>
                <a:gdLst/>
                <a:ahLst/>
                <a:cxnLst>
                  <a:cxn ang="0">
                    <a:pos x="35" y="0"/>
                  </a:cxn>
                  <a:cxn ang="0">
                    <a:pos x="59" y="10"/>
                  </a:cxn>
                  <a:cxn ang="0">
                    <a:pos x="70" y="35"/>
                  </a:cxn>
                  <a:cxn ang="0">
                    <a:pos x="59" y="59"/>
                  </a:cxn>
                  <a:cxn ang="0">
                    <a:pos x="35" y="70"/>
                  </a:cxn>
                  <a:cxn ang="0">
                    <a:pos x="10" y="59"/>
                  </a:cxn>
                  <a:cxn ang="0">
                    <a:pos x="0" y="35"/>
                  </a:cxn>
                  <a:cxn ang="0">
                    <a:pos x="10" y="10"/>
                  </a:cxn>
                  <a:cxn ang="0">
                    <a:pos x="35" y="0"/>
                  </a:cxn>
                </a:cxnLst>
                <a:rect l="0" t="0" r="r" b="b"/>
                <a:pathLst>
                  <a:path w="70" h="70">
                    <a:moveTo>
                      <a:pt x="35" y="0"/>
                    </a:moveTo>
                    <a:cubicBezTo>
                      <a:pt x="44" y="0"/>
                      <a:pt x="53" y="3"/>
                      <a:pt x="59" y="10"/>
                    </a:cubicBezTo>
                    <a:cubicBezTo>
                      <a:pt x="66" y="17"/>
                      <a:pt x="70" y="25"/>
                      <a:pt x="70" y="35"/>
                    </a:cubicBezTo>
                    <a:cubicBezTo>
                      <a:pt x="70" y="44"/>
                      <a:pt x="66" y="53"/>
                      <a:pt x="59" y="59"/>
                    </a:cubicBezTo>
                    <a:cubicBezTo>
                      <a:pt x="53" y="66"/>
                      <a:pt x="44" y="70"/>
                      <a:pt x="35" y="70"/>
                    </a:cubicBezTo>
                    <a:cubicBezTo>
                      <a:pt x="25" y="70"/>
                      <a:pt x="17" y="66"/>
                      <a:pt x="10" y="59"/>
                    </a:cubicBezTo>
                    <a:cubicBezTo>
                      <a:pt x="3" y="53"/>
                      <a:pt x="0" y="44"/>
                      <a:pt x="0" y="35"/>
                    </a:cubicBezTo>
                    <a:cubicBezTo>
                      <a:pt x="0" y="25"/>
                      <a:pt x="3" y="17"/>
                      <a:pt x="10" y="10"/>
                    </a:cubicBezTo>
                    <a:cubicBezTo>
                      <a:pt x="17" y="3"/>
                      <a:pt x="25" y="0"/>
                      <a:pt x="35" y="0"/>
                    </a:cubicBezTo>
                    <a:close/>
                  </a:path>
                </a:pathLst>
              </a:custGeom>
              <a:grpFill/>
              <a:ln w="9525">
                <a:noFill/>
                <a:round/>
              </a:ln>
            </p:spPr>
            <p:txBody>
              <a:bodyPr vert="horz" wrap="square" lIns="91440" tIns="45720" rIns="91440" bIns="45720" numCol="1" anchor="t" anchorCtr="0" compatLnSpc="1"/>
              <a:lstStyle/>
              <a:p>
                <a:endParaRPr lang="en-US"/>
              </a:p>
            </p:txBody>
          </p:sp>
          <p:sp>
            <p:nvSpPr>
              <p:cNvPr id="163" name="Rectangle 55"/>
              <p:cNvSpPr>
                <a:spLocks noChangeArrowheads="1"/>
              </p:cNvSpPr>
              <p:nvPr/>
            </p:nvSpPr>
            <p:spPr bwMode="auto">
              <a:xfrm>
                <a:off x="2387601" y="1760538"/>
                <a:ext cx="254000" cy="53975"/>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50" name="Group 161"/>
            <p:cNvGrpSpPr/>
            <p:nvPr/>
          </p:nvGrpSpPr>
          <p:grpSpPr>
            <a:xfrm rot="5400000">
              <a:off x="7150939" y="3033417"/>
              <a:ext cx="468424" cy="200576"/>
              <a:chOff x="2387601" y="2298700"/>
              <a:chExt cx="596900" cy="255588"/>
            </a:xfrm>
            <a:grpFill/>
          </p:grpSpPr>
          <p:sp>
            <p:nvSpPr>
              <p:cNvPr id="160" name="Freeform 34"/>
              <p:cNvSpPr/>
              <p:nvPr/>
            </p:nvSpPr>
            <p:spPr bwMode="auto">
              <a:xfrm>
                <a:off x="2728913" y="2298700"/>
                <a:ext cx="255588" cy="255588"/>
              </a:xfrm>
              <a:custGeom>
                <a:avLst/>
                <a:gdLst/>
                <a:ahLst/>
                <a:cxnLst>
                  <a:cxn ang="0">
                    <a:pos x="87" y="87"/>
                  </a:cxn>
                  <a:cxn ang="0">
                    <a:pos x="51" y="102"/>
                  </a:cxn>
                  <a:cxn ang="0">
                    <a:pos x="15" y="87"/>
                  </a:cxn>
                  <a:cxn ang="0">
                    <a:pos x="0" y="51"/>
                  </a:cxn>
                  <a:cxn ang="0">
                    <a:pos x="15" y="15"/>
                  </a:cxn>
                  <a:cxn ang="0">
                    <a:pos x="51" y="0"/>
                  </a:cxn>
                  <a:cxn ang="0">
                    <a:pos x="87" y="15"/>
                  </a:cxn>
                  <a:cxn ang="0">
                    <a:pos x="102" y="51"/>
                  </a:cxn>
                  <a:cxn ang="0">
                    <a:pos x="87" y="87"/>
                  </a:cxn>
                </a:cxnLst>
                <a:rect l="0" t="0" r="r" b="b"/>
                <a:pathLst>
                  <a:path w="102" h="102">
                    <a:moveTo>
                      <a:pt x="87" y="87"/>
                    </a:moveTo>
                    <a:cubicBezTo>
                      <a:pt x="77" y="97"/>
                      <a:pt x="65" y="102"/>
                      <a:pt x="51" y="102"/>
                    </a:cubicBezTo>
                    <a:cubicBezTo>
                      <a:pt x="37" y="102"/>
                      <a:pt x="24" y="97"/>
                      <a:pt x="15" y="87"/>
                    </a:cubicBezTo>
                    <a:cubicBezTo>
                      <a:pt x="5" y="77"/>
                      <a:pt x="0" y="65"/>
                      <a:pt x="0" y="51"/>
                    </a:cubicBezTo>
                    <a:cubicBezTo>
                      <a:pt x="0" y="37"/>
                      <a:pt x="5" y="25"/>
                      <a:pt x="15" y="15"/>
                    </a:cubicBezTo>
                    <a:cubicBezTo>
                      <a:pt x="24" y="5"/>
                      <a:pt x="37" y="0"/>
                      <a:pt x="51" y="0"/>
                    </a:cubicBezTo>
                    <a:cubicBezTo>
                      <a:pt x="65" y="0"/>
                      <a:pt x="77" y="5"/>
                      <a:pt x="87" y="15"/>
                    </a:cubicBezTo>
                    <a:cubicBezTo>
                      <a:pt x="97" y="25"/>
                      <a:pt x="102" y="37"/>
                      <a:pt x="102" y="51"/>
                    </a:cubicBezTo>
                    <a:cubicBezTo>
                      <a:pt x="102" y="65"/>
                      <a:pt x="97" y="77"/>
                      <a:pt x="87" y="87"/>
                    </a:cubicBezTo>
                    <a:close/>
                  </a:path>
                </a:pathLst>
              </a:custGeom>
              <a:grpFill/>
              <a:ln w="9525">
                <a:noFill/>
                <a:round/>
              </a:ln>
            </p:spPr>
            <p:txBody>
              <a:bodyPr vert="horz" wrap="square" lIns="91440" tIns="45720" rIns="91440" bIns="45720" numCol="1" anchor="t" anchorCtr="0" compatLnSpc="1"/>
              <a:lstStyle/>
              <a:p>
                <a:endParaRPr lang="en-US"/>
              </a:p>
            </p:txBody>
          </p:sp>
          <p:sp>
            <p:nvSpPr>
              <p:cNvPr id="161" name="Rectangle 56"/>
              <p:cNvSpPr>
                <a:spLocks noChangeArrowheads="1"/>
              </p:cNvSpPr>
              <p:nvPr/>
            </p:nvSpPr>
            <p:spPr bwMode="auto">
              <a:xfrm>
                <a:off x="2387601" y="2403475"/>
                <a:ext cx="482600"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51" name="Group 162"/>
            <p:cNvGrpSpPr/>
            <p:nvPr/>
          </p:nvGrpSpPr>
          <p:grpSpPr>
            <a:xfrm rot="5400000">
              <a:off x="6896794" y="3028434"/>
              <a:ext cx="482127" cy="224246"/>
              <a:chOff x="2387601" y="2598738"/>
              <a:chExt cx="614362" cy="285750"/>
            </a:xfrm>
            <a:grpFill/>
          </p:grpSpPr>
          <p:sp>
            <p:nvSpPr>
              <p:cNvPr id="158" name="Freeform 35"/>
              <p:cNvSpPr/>
              <p:nvPr/>
            </p:nvSpPr>
            <p:spPr bwMode="auto">
              <a:xfrm>
                <a:off x="2716213" y="2598738"/>
                <a:ext cx="285750" cy="285750"/>
              </a:xfrm>
              <a:custGeom>
                <a:avLst/>
                <a:gdLst/>
                <a:ahLst/>
                <a:cxnLst>
                  <a:cxn ang="0">
                    <a:pos x="114" y="57"/>
                  </a:cxn>
                  <a:cxn ang="0">
                    <a:pos x="97" y="97"/>
                  </a:cxn>
                  <a:cxn ang="0">
                    <a:pos x="57" y="114"/>
                  </a:cxn>
                  <a:cxn ang="0">
                    <a:pos x="16" y="97"/>
                  </a:cxn>
                  <a:cxn ang="0">
                    <a:pos x="0" y="57"/>
                  </a:cxn>
                  <a:cxn ang="0">
                    <a:pos x="16" y="16"/>
                  </a:cxn>
                  <a:cxn ang="0">
                    <a:pos x="57" y="0"/>
                  </a:cxn>
                  <a:cxn ang="0">
                    <a:pos x="97" y="16"/>
                  </a:cxn>
                  <a:cxn ang="0">
                    <a:pos x="114" y="57"/>
                  </a:cxn>
                </a:cxnLst>
                <a:rect l="0" t="0" r="r" b="b"/>
                <a:pathLst>
                  <a:path w="114" h="114">
                    <a:moveTo>
                      <a:pt x="114" y="57"/>
                    </a:moveTo>
                    <a:cubicBezTo>
                      <a:pt x="114" y="72"/>
                      <a:pt x="108" y="86"/>
                      <a:pt x="97" y="97"/>
                    </a:cubicBezTo>
                    <a:cubicBezTo>
                      <a:pt x="86" y="108"/>
                      <a:pt x="72" y="114"/>
                      <a:pt x="57" y="114"/>
                    </a:cubicBezTo>
                    <a:cubicBezTo>
                      <a:pt x="41" y="114"/>
                      <a:pt x="27" y="108"/>
                      <a:pt x="16" y="97"/>
                    </a:cubicBezTo>
                    <a:cubicBezTo>
                      <a:pt x="5" y="86"/>
                      <a:pt x="0" y="72"/>
                      <a:pt x="0" y="57"/>
                    </a:cubicBezTo>
                    <a:cubicBezTo>
                      <a:pt x="0" y="41"/>
                      <a:pt x="5" y="28"/>
                      <a:pt x="16" y="16"/>
                    </a:cubicBezTo>
                    <a:cubicBezTo>
                      <a:pt x="27" y="5"/>
                      <a:pt x="41" y="0"/>
                      <a:pt x="57" y="0"/>
                    </a:cubicBezTo>
                    <a:cubicBezTo>
                      <a:pt x="72" y="0"/>
                      <a:pt x="86" y="5"/>
                      <a:pt x="97" y="16"/>
                    </a:cubicBezTo>
                    <a:cubicBezTo>
                      <a:pt x="108" y="28"/>
                      <a:pt x="114" y="41"/>
                      <a:pt x="114" y="57"/>
                    </a:cubicBezTo>
                    <a:close/>
                  </a:path>
                </a:pathLst>
              </a:custGeom>
              <a:grpFill/>
              <a:ln w="9525">
                <a:noFill/>
                <a:round/>
              </a:ln>
            </p:spPr>
            <p:txBody>
              <a:bodyPr vert="horz" wrap="square" lIns="91440" tIns="45720" rIns="91440" bIns="45720" numCol="1" anchor="t" anchorCtr="0" compatLnSpc="1"/>
              <a:lstStyle/>
              <a:p>
                <a:endParaRPr lang="en-US"/>
              </a:p>
            </p:txBody>
          </p:sp>
          <p:sp>
            <p:nvSpPr>
              <p:cNvPr id="159" name="Rectangle 57"/>
              <p:cNvSpPr>
                <a:spLocks noChangeArrowheads="1"/>
              </p:cNvSpPr>
              <p:nvPr/>
            </p:nvSpPr>
            <p:spPr bwMode="auto">
              <a:xfrm>
                <a:off x="2387601" y="2719388"/>
                <a:ext cx="482600"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52" name="Group 163"/>
            <p:cNvGrpSpPr/>
            <p:nvPr/>
          </p:nvGrpSpPr>
          <p:grpSpPr>
            <a:xfrm rot="5400000">
              <a:off x="6656352" y="2997289"/>
              <a:ext cx="443508" cy="247916"/>
              <a:chOff x="2387601" y="2914650"/>
              <a:chExt cx="565150" cy="315913"/>
            </a:xfrm>
            <a:grpFill/>
          </p:grpSpPr>
          <p:sp>
            <p:nvSpPr>
              <p:cNvPr id="156" name="Freeform 42"/>
              <p:cNvSpPr/>
              <p:nvPr/>
            </p:nvSpPr>
            <p:spPr bwMode="auto">
              <a:xfrm>
                <a:off x="2636838" y="2914650"/>
                <a:ext cx="315913" cy="315913"/>
              </a:xfrm>
              <a:custGeom>
                <a:avLst/>
                <a:gdLst/>
                <a:ahLst/>
                <a:cxnLst>
                  <a:cxn ang="0">
                    <a:pos x="107" y="18"/>
                  </a:cxn>
                  <a:cxn ang="0">
                    <a:pos x="126" y="63"/>
                  </a:cxn>
                  <a:cxn ang="0">
                    <a:pos x="107" y="107"/>
                  </a:cxn>
                  <a:cxn ang="0">
                    <a:pos x="63" y="126"/>
                  </a:cxn>
                  <a:cxn ang="0">
                    <a:pos x="18" y="107"/>
                  </a:cxn>
                  <a:cxn ang="0">
                    <a:pos x="0" y="63"/>
                  </a:cxn>
                  <a:cxn ang="0">
                    <a:pos x="18" y="18"/>
                  </a:cxn>
                  <a:cxn ang="0">
                    <a:pos x="63" y="0"/>
                  </a:cxn>
                  <a:cxn ang="0">
                    <a:pos x="107" y="18"/>
                  </a:cxn>
                </a:cxnLst>
                <a:rect l="0" t="0" r="r" b="b"/>
                <a:pathLst>
                  <a:path w="126" h="126">
                    <a:moveTo>
                      <a:pt x="107" y="18"/>
                    </a:moveTo>
                    <a:cubicBezTo>
                      <a:pt x="120" y="31"/>
                      <a:pt x="126" y="45"/>
                      <a:pt x="126" y="63"/>
                    </a:cubicBezTo>
                    <a:cubicBezTo>
                      <a:pt x="126" y="80"/>
                      <a:pt x="120" y="95"/>
                      <a:pt x="107" y="107"/>
                    </a:cubicBezTo>
                    <a:cubicBezTo>
                      <a:pt x="95" y="120"/>
                      <a:pt x="80" y="126"/>
                      <a:pt x="63" y="126"/>
                    </a:cubicBezTo>
                    <a:cubicBezTo>
                      <a:pt x="45" y="126"/>
                      <a:pt x="30" y="120"/>
                      <a:pt x="18" y="107"/>
                    </a:cubicBezTo>
                    <a:cubicBezTo>
                      <a:pt x="6" y="95"/>
                      <a:pt x="0" y="80"/>
                      <a:pt x="0" y="63"/>
                    </a:cubicBezTo>
                    <a:cubicBezTo>
                      <a:pt x="0" y="45"/>
                      <a:pt x="6" y="31"/>
                      <a:pt x="18" y="18"/>
                    </a:cubicBezTo>
                    <a:cubicBezTo>
                      <a:pt x="30" y="6"/>
                      <a:pt x="45" y="0"/>
                      <a:pt x="63" y="0"/>
                    </a:cubicBezTo>
                    <a:cubicBezTo>
                      <a:pt x="80" y="0"/>
                      <a:pt x="95" y="6"/>
                      <a:pt x="107" y="18"/>
                    </a:cubicBezTo>
                    <a:close/>
                  </a:path>
                </a:pathLst>
              </a:custGeom>
              <a:grpFill/>
              <a:ln w="9525">
                <a:noFill/>
                <a:round/>
              </a:ln>
            </p:spPr>
            <p:txBody>
              <a:bodyPr vert="horz" wrap="square" lIns="91440" tIns="45720" rIns="91440" bIns="45720" numCol="1" anchor="t" anchorCtr="0" compatLnSpc="1"/>
              <a:lstStyle/>
              <a:p>
                <a:endParaRPr lang="en-US"/>
              </a:p>
            </p:txBody>
          </p:sp>
          <p:sp>
            <p:nvSpPr>
              <p:cNvPr id="157" name="Rectangle 58"/>
              <p:cNvSpPr>
                <a:spLocks noChangeArrowheads="1"/>
              </p:cNvSpPr>
              <p:nvPr/>
            </p:nvSpPr>
            <p:spPr bwMode="auto">
              <a:xfrm>
                <a:off x="2387601" y="3040063"/>
                <a:ext cx="422275"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53" name="Group 164"/>
            <p:cNvGrpSpPr/>
            <p:nvPr/>
          </p:nvGrpSpPr>
          <p:grpSpPr>
            <a:xfrm rot="5400000">
              <a:off x="6467612" y="2929392"/>
              <a:ext cx="322665" cy="262866"/>
              <a:chOff x="2387601" y="3222625"/>
              <a:chExt cx="411163" cy="334963"/>
            </a:xfrm>
            <a:grpFill/>
          </p:grpSpPr>
          <p:sp>
            <p:nvSpPr>
              <p:cNvPr id="154" name="Freeform 43"/>
              <p:cNvSpPr/>
              <p:nvPr/>
            </p:nvSpPr>
            <p:spPr bwMode="auto">
              <a:xfrm>
                <a:off x="2463801" y="3222625"/>
                <a:ext cx="334963" cy="334963"/>
              </a:xfrm>
              <a:custGeom>
                <a:avLst/>
                <a:gdLst/>
                <a:ahLst/>
                <a:cxnLst>
                  <a:cxn ang="0">
                    <a:pos x="0" y="67"/>
                  </a:cxn>
                  <a:cxn ang="0">
                    <a:pos x="19" y="19"/>
                  </a:cxn>
                  <a:cxn ang="0">
                    <a:pos x="67" y="0"/>
                  </a:cxn>
                  <a:cxn ang="0">
                    <a:pos x="114" y="19"/>
                  </a:cxn>
                  <a:cxn ang="0">
                    <a:pos x="134" y="67"/>
                  </a:cxn>
                  <a:cxn ang="0">
                    <a:pos x="114" y="114"/>
                  </a:cxn>
                  <a:cxn ang="0">
                    <a:pos x="67" y="134"/>
                  </a:cxn>
                  <a:cxn ang="0">
                    <a:pos x="19" y="114"/>
                  </a:cxn>
                  <a:cxn ang="0">
                    <a:pos x="0" y="67"/>
                  </a:cxn>
                </a:cxnLst>
                <a:rect l="0" t="0" r="r" b="b"/>
                <a:pathLst>
                  <a:path w="134" h="134">
                    <a:moveTo>
                      <a:pt x="0" y="67"/>
                    </a:moveTo>
                    <a:cubicBezTo>
                      <a:pt x="0" y="48"/>
                      <a:pt x="6" y="33"/>
                      <a:pt x="19" y="19"/>
                    </a:cubicBezTo>
                    <a:cubicBezTo>
                      <a:pt x="32" y="6"/>
                      <a:pt x="48" y="0"/>
                      <a:pt x="67" y="0"/>
                    </a:cubicBezTo>
                    <a:cubicBezTo>
                      <a:pt x="85" y="0"/>
                      <a:pt x="101" y="6"/>
                      <a:pt x="114" y="19"/>
                    </a:cubicBezTo>
                    <a:cubicBezTo>
                      <a:pt x="127" y="33"/>
                      <a:pt x="134" y="48"/>
                      <a:pt x="134" y="67"/>
                    </a:cubicBezTo>
                    <a:cubicBezTo>
                      <a:pt x="134" y="85"/>
                      <a:pt x="127" y="101"/>
                      <a:pt x="114" y="114"/>
                    </a:cubicBezTo>
                    <a:cubicBezTo>
                      <a:pt x="101" y="127"/>
                      <a:pt x="85" y="134"/>
                      <a:pt x="67" y="134"/>
                    </a:cubicBezTo>
                    <a:cubicBezTo>
                      <a:pt x="48" y="134"/>
                      <a:pt x="32" y="127"/>
                      <a:pt x="19" y="114"/>
                    </a:cubicBezTo>
                    <a:cubicBezTo>
                      <a:pt x="6" y="101"/>
                      <a:pt x="0" y="85"/>
                      <a:pt x="0" y="67"/>
                    </a:cubicBezTo>
                    <a:close/>
                  </a:path>
                </a:pathLst>
              </a:custGeom>
              <a:grpFill/>
              <a:ln w="9525">
                <a:noFill/>
                <a:round/>
              </a:ln>
            </p:spPr>
            <p:txBody>
              <a:bodyPr vert="horz" wrap="square" lIns="91440" tIns="45720" rIns="91440" bIns="45720" numCol="1" anchor="t" anchorCtr="0" compatLnSpc="1"/>
              <a:lstStyle/>
              <a:p>
                <a:endParaRPr lang="en-US"/>
              </a:p>
            </p:txBody>
          </p:sp>
          <p:sp>
            <p:nvSpPr>
              <p:cNvPr id="155" name="Rectangle 59"/>
              <p:cNvSpPr>
                <a:spLocks noChangeArrowheads="1"/>
              </p:cNvSpPr>
              <p:nvPr/>
            </p:nvSpPr>
            <p:spPr bwMode="auto">
              <a:xfrm>
                <a:off x="2387601" y="3357563"/>
                <a:ext cx="271463"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sp>
        <p:nvSpPr>
          <p:cNvPr id="166" name="Rectangular Callout 194"/>
          <p:cNvSpPr/>
          <p:nvPr/>
        </p:nvSpPr>
        <p:spPr>
          <a:xfrm>
            <a:off x="2178062" y="1509228"/>
            <a:ext cx="1639968" cy="1185129"/>
          </a:xfrm>
          <a:prstGeom prst="wedgeRectCallout">
            <a:avLst>
              <a:gd name="adj1" fmla="val -30714"/>
              <a:gd name="adj2" fmla="val 77460"/>
            </a:avLst>
          </a:prstGeom>
          <a:noFill/>
          <a:ln w="19050">
            <a:solidFill>
              <a:srgbClr val="E05016"/>
            </a:solidFill>
          </a:ln>
          <a:effectLst/>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en-US" sz="3700" dirty="0">
              <a:solidFill>
                <a:schemeClr val="accent1">
                  <a:lumMod val="75000"/>
                </a:schemeClr>
              </a:solidFill>
              <a:latin typeface="FontAwesome" pitchFamily="2" charset="0"/>
            </a:endParaRPr>
          </a:p>
        </p:txBody>
      </p:sp>
      <p:grpSp>
        <p:nvGrpSpPr>
          <p:cNvPr id="167" name="Group 195"/>
          <p:cNvGrpSpPr/>
          <p:nvPr/>
        </p:nvGrpSpPr>
        <p:grpSpPr>
          <a:xfrm>
            <a:off x="2619134" y="1667725"/>
            <a:ext cx="830434" cy="814220"/>
            <a:chOff x="6718300" y="2185988"/>
            <a:chExt cx="484188" cy="474663"/>
          </a:xfrm>
          <a:solidFill>
            <a:srgbClr val="E05016"/>
          </a:solidFill>
        </p:grpSpPr>
        <p:sp>
          <p:nvSpPr>
            <p:cNvPr id="168" name="Freeform 92"/>
            <p:cNvSpPr/>
            <p:nvPr/>
          </p:nvSpPr>
          <p:spPr bwMode="auto">
            <a:xfrm>
              <a:off x="6718300" y="2297113"/>
              <a:ext cx="128588" cy="134938"/>
            </a:xfrm>
            <a:custGeom>
              <a:avLst/>
              <a:gdLst/>
              <a:ahLst/>
              <a:cxnLst>
                <a:cxn ang="0">
                  <a:pos x="40" y="85"/>
                </a:cxn>
                <a:cxn ang="0">
                  <a:pos x="81" y="65"/>
                </a:cxn>
                <a:cxn ang="0">
                  <a:pos x="81" y="22"/>
                </a:cxn>
                <a:cxn ang="0">
                  <a:pos x="40" y="0"/>
                </a:cxn>
                <a:cxn ang="0">
                  <a:pos x="0" y="22"/>
                </a:cxn>
                <a:cxn ang="0">
                  <a:pos x="0" y="65"/>
                </a:cxn>
                <a:cxn ang="0">
                  <a:pos x="40" y="85"/>
                </a:cxn>
              </a:cxnLst>
              <a:rect l="0" t="0" r="r" b="b"/>
              <a:pathLst>
                <a:path w="81" h="85">
                  <a:moveTo>
                    <a:pt x="40" y="85"/>
                  </a:moveTo>
                  <a:lnTo>
                    <a:pt x="81" y="65"/>
                  </a:lnTo>
                  <a:lnTo>
                    <a:pt x="81" y="22"/>
                  </a:lnTo>
                  <a:lnTo>
                    <a:pt x="40" y="0"/>
                  </a:lnTo>
                  <a:lnTo>
                    <a:pt x="0" y="22"/>
                  </a:lnTo>
                  <a:lnTo>
                    <a:pt x="0" y="65"/>
                  </a:lnTo>
                  <a:lnTo>
                    <a:pt x="40" y="85"/>
                  </a:lnTo>
                  <a:close/>
                </a:path>
              </a:pathLst>
            </a:custGeom>
            <a:grpFill/>
            <a:ln w="9525">
              <a:noFill/>
              <a:round/>
            </a:ln>
          </p:spPr>
          <p:txBody>
            <a:bodyPr vert="horz" wrap="square" lIns="91440" tIns="45720" rIns="91440" bIns="45720" numCol="1" anchor="t" anchorCtr="0" compatLnSpc="1"/>
            <a:lstStyle/>
            <a:p>
              <a:endParaRPr lang="en-US"/>
            </a:p>
          </p:txBody>
        </p:sp>
        <p:sp>
          <p:nvSpPr>
            <p:cNvPr id="169" name="Freeform 93"/>
            <p:cNvSpPr/>
            <p:nvPr/>
          </p:nvSpPr>
          <p:spPr bwMode="auto">
            <a:xfrm>
              <a:off x="6858000" y="2297113"/>
              <a:ext cx="130175" cy="134938"/>
            </a:xfrm>
            <a:custGeom>
              <a:avLst/>
              <a:gdLst/>
              <a:ahLst/>
              <a:cxnLst>
                <a:cxn ang="0">
                  <a:pos x="41" y="85"/>
                </a:cxn>
                <a:cxn ang="0">
                  <a:pos x="82" y="65"/>
                </a:cxn>
                <a:cxn ang="0">
                  <a:pos x="82" y="22"/>
                </a:cxn>
                <a:cxn ang="0">
                  <a:pos x="39" y="0"/>
                </a:cxn>
                <a:cxn ang="0">
                  <a:pos x="0" y="22"/>
                </a:cxn>
                <a:cxn ang="0">
                  <a:pos x="0" y="65"/>
                </a:cxn>
                <a:cxn ang="0">
                  <a:pos x="41" y="85"/>
                </a:cxn>
              </a:cxnLst>
              <a:rect l="0" t="0" r="r" b="b"/>
              <a:pathLst>
                <a:path w="82" h="85">
                  <a:moveTo>
                    <a:pt x="41" y="85"/>
                  </a:moveTo>
                  <a:lnTo>
                    <a:pt x="82" y="65"/>
                  </a:lnTo>
                  <a:lnTo>
                    <a:pt x="82" y="22"/>
                  </a:lnTo>
                  <a:lnTo>
                    <a:pt x="39" y="0"/>
                  </a:lnTo>
                  <a:lnTo>
                    <a:pt x="0" y="22"/>
                  </a:lnTo>
                  <a:lnTo>
                    <a:pt x="0" y="65"/>
                  </a:lnTo>
                  <a:lnTo>
                    <a:pt x="41" y="85"/>
                  </a:lnTo>
                  <a:close/>
                </a:path>
              </a:pathLst>
            </a:custGeom>
            <a:grpFill/>
            <a:ln w="9525">
              <a:noFill/>
              <a:round/>
            </a:ln>
          </p:spPr>
          <p:txBody>
            <a:bodyPr vert="horz" wrap="square" lIns="91440" tIns="45720" rIns="91440" bIns="45720" numCol="1" anchor="t" anchorCtr="0" compatLnSpc="1"/>
            <a:lstStyle/>
            <a:p>
              <a:endParaRPr lang="en-US"/>
            </a:p>
          </p:txBody>
        </p:sp>
        <p:sp>
          <p:nvSpPr>
            <p:cNvPr id="170" name="Freeform 94"/>
            <p:cNvSpPr/>
            <p:nvPr/>
          </p:nvSpPr>
          <p:spPr bwMode="auto">
            <a:xfrm>
              <a:off x="6784975" y="2185988"/>
              <a:ext cx="130175" cy="134938"/>
            </a:xfrm>
            <a:custGeom>
              <a:avLst/>
              <a:gdLst/>
              <a:ahLst/>
              <a:cxnLst>
                <a:cxn ang="0">
                  <a:pos x="41" y="85"/>
                </a:cxn>
                <a:cxn ang="0">
                  <a:pos x="82" y="64"/>
                </a:cxn>
                <a:cxn ang="0">
                  <a:pos x="82" y="22"/>
                </a:cxn>
                <a:cxn ang="0">
                  <a:pos x="41" y="0"/>
                </a:cxn>
                <a:cxn ang="0">
                  <a:pos x="0" y="22"/>
                </a:cxn>
                <a:cxn ang="0">
                  <a:pos x="0" y="64"/>
                </a:cxn>
                <a:cxn ang="0">
                  <a:pos x="41" y="85"/>
                </a:cxn>
              </a:cxnLst>
              <a:rect l="0" t="0" r="r" b="b"/>
              <a:pathLst>
                <a:path w="82" h="85">
                  <a:moveTo>
                    <a:pt x="41" y="85"/>
                  </a:moveTo>
                  <a:lnTo>
                    <a:pt x="82" y="64"/>
                  </a:lnTo>
                  <a:lnTo>
                    <a:pt x="82" y="22"/>
                  </a:lnTo>
                  <a:lnTo>
                    <a:pt x="41" y="0"/>
                  </a:lnTo>
                  <a:lnTo>
                    <a:pt x="0" y="22"/>
                  </a:lnTo>
                  <a:lnTo>
                    <a:pt x="0" y="64"/>
                  </a:lnTo>
                  <a:lnTo>
                    <a:pt x="41" y="85"/>
                  </a:lnTo>
                  <a:close/>
                </a:path>
              </a:pathLst>
            </a:custGeom>
            <a:grpFill/>
            <a:ln w="9525">
              <a:noFill/>
              <a:round/>
            </a:ln>
          </p:spPr>
          <p:txBody>
            <a:bodyPr vert="horz" wrap="square" lIns="91440" tIns="45720" rIns="91440" bIns="45720" numCol="1" anchor="t" anchorCtr="0" compatLnSpc="1"/>
            <a:lstStyle/>
            <a:p>
              <a:endParaRPr lang="en-US"/>
            </a:p>
          </p:txBody>
        </p:sp>
        <p:sp>
          <p:nvSpPr>
            <p:cNvPr id="171" name="Freeform 95"/>
            <p:cNvSpPr/>
            <p:nvPr/>
          </p:nvSpPr>
          <p:spPr bwMode="auto">
            <a:xfrm>
              <a:off x="6718300" y="2522538"/>
              <a:ext cx="128588" cy="138113"/>
            </a:xfrm>
            <a:custGeom>
              <a:avLst/>
              <a:gdLst/>
              <a:ahLst/>
              <a:cxnLst>
                <a:cxn ang="0">
                  <a:pos x="40" y="87"/>
                </a:cxn>
                <a:cxn ang="0">
                  <a:pos x="81" y="67"/>
                </a:cxn>
                <a:cxn ang="0">
                  <a:pos x="81" y="23"/>
                </a:cxn>
                <a:cxn ang="0">
                  <a:pos x="40" y="0"/>
                </a:cxn>
                <a:cxn ang="0">
                  <a:pos x="0" y="23"/>
                </a:cxn>
                <a:cxn ang="0">
                  <a:pos x="0" y="67"/>
                </a:cxn>
                <a:cxn ang="0">
                  <a:pos x="40" y="87"/>
                </a:cxn>
              </a:cxnLst>
              <a:rect l="0" t="0" r="r" b="b"/>
              <a:pathLst>
                <a:path w="81" h="87">
                  <a:moveTo>
                    <a:pt x="40" y="87"/>
                  </a:moveTo>
                  <a:lnTo>
                    <a:pt x="81" y="67"/>
                  </a:lnTo>
                  <a:lnTo>
                    <a:pt x="81" y="23"/>
                  </a:lnTo>
                  <a:lnTo>
                    <a:pt x="40" y="0"/>
                  </a:lnTo>
                  <a:lnTo>
                    <a:pt x="0" y="23"/>
                  </a:lnTo>
                  <a:lnTo>
                    <a:pt x="0" y="67"/>
                  </a:lnTo>
                  <a:lnTo>
                    <a:pt x="40" y="87"/>
                  </a:lnTo>
                  <a:close/>
                </a:path>
              </a:pathLst>
            </a:custGeom>
            <a:grpFill/>
            <a:ln w="9525">
              <a:noFill/>
              <a:round/>
            </a:ln>
          </p:spPr>
          <p:txBody>
            <a:bodyPr vert="horz" wrap="square" lIns="91440" tIns="45720" rIns="91440" bIns="45720" numCol="1" anchor="t" anchorCtr="0" compatLnSpc="1"/>
            <a:lstStyle/>
            <a:p>
              <a:endParaRPr lang="en-US"/>
            </a:p>
          </p:txBody>
        </p:sp>
        <p:sp>
          <p:nvSpPr>
            <p:cNvPr id="172" name="Freeform 96"/>
            <p:cNvSpPr/>
            <p:nvPr/>
          </p:nvSpPr>
          <p:spPr bwMode="auto">
            <a:xfrm>
              <a:off x="6858000" y="2522538"/>
              <a:ext cx="130175" cy="138113"/>
            </a:xfrm>
            <a:custGeom>
              <a:avLst/>
              <a:gdLst/>
              <a:ahLst/>
              <a:cxnLst>
                <a:cxn ang="0">
                  <a:pos x="41" y="87"/>
                </a:cxn>
                <a:cxn ang="0">
                  <a:pos x="82" y="67"/>
                </a:cxn>
                <a:cxn ang="0">
                  <a:pos x="82" y="23"/>
                </a:cxn>
                <a:cxn ang="0">
                  <a:pos x="39" y="0"/>
                </a:cxn>
                <a:cxn ang="0">
                  <a:pos x="0" y="23"/>
                </a:cxn>
                <a:cxn ang="0">
                  <a:pos x="0" y="67"/>
                </a:cxn>
                <a:cxn ang="0">
                  <a:pos x="41" y="87"/>
                </a:cxn>
              </a:cxnLst>
              <a:rect l="0" t="0" r="r" b="b"/>
              <a:pathLst>
                <a:path w="82" h="87">
                  <a:moveTo>
                    <a:pt x="41" y="87"/>
                  </a:moveTo>
                  <a:lnTo>
                    <a:pt x="82" y="67"/>
                  </a:lnTo>
                  <a:lnTo>
                    <a:pt x="82" y="23"/>
                  </a:lnTo>
                  <a:lnTo>
                    <a:pt x="39" y="0"/>
                  </a:lnTo>
                  <a:lnTo>
                    <a:pt x="0" y="23"/>
                  </a:lnTo>
                  <a:lnTo>
                    <a:pt x="0" y="67"/>
                  </a:lnTo>
                  <a:lnTo>
                    <a:pt x="41" y="87"/>
                  </a:lnTo>
                  <a:close/>
                </a:path>
              </a:pathLst>
            </a:custGeom>
            <a:grpFill/>
            <a:ln w="9525">
              <a:noFill/>
              <a:round/>
            </a:ln>
          </p:spPr>
          <p:txBody>
            <a:bodyPr vert="horz" wrap="square" lIns="91440" tIns="45720" rIns="91440" bIns="45720" numCol="1" anchor="t" anchorCtr="0" compatLnSpc="1"/>
            <a:lstStyle/>
            <a:p>
              <a:endParaRPr lang="en-US"/>
            </a:p>
          </p:txBody>
        </p:sp>
        <p:sp>
          <p:nvSpPr>
            <p:cNvPr id="173" name="Freeform 97"/>
            <p:cNvSpPr/>
            <p:nvPr/>
          </p:nvSpPr>
          <p:spPr bwMode="auto">
            <a:xfrm>
              <a:off x="6784975" y="2411413"/>
              <a:ext cx="130175" cy="138113"/>
            </a:xfrm>
            <a:custGeom>
              <a:avLst/>
              <a:gdLst/>
              <a:ahLst/>
              <a:cxnLst>
                <a:cxn ang="0">
                  <a:pos x="41" y="87"/>
                </a:cxn>
                <a:cxn ang="0">
                  <a:pos x="82" y="67"/>
                </a:cxn>
                <a:cxn ang="0">
                  <a:pos x="82" y="22"/>
                </a:cxn>
                <a:cxn ang="0">
                  <a:pos x="41" y="0"/>
                </a:cxn>
                <a:cxn ang="0">
                  <a:pos x="0" y="22"/>
                </a:cxn>
                <a:cxn ang="0">
                  <a:pos x="0" y="67"/>
                </a:cxn>
                <a:cxn ang="0">
                  <a:pos x="41" y="87"/>
                </a:cxn>
              </a:cxnLst>
              <a:rect l="0" t="0" r="r" b="b"/>
              <a:pathLst>
                <a:path w="82" h="87">
                  <a:moveTo>
                    <a:pt x="41" y="87"/>
                  </a:moveTo>
                  <a:lnTo>
                    <a:pt x="82" y="67"/>
                  </a:lnTo>
                  <a:lnTo>
                    <a:pt x="82" y="22"/>
                  </a:lnTo>
                  <a:lnTo>
                    <a:pt x="41" y="0"/>
                  </a:lnTo>
                  <a:lnTo>
                    <a:pt x="0" y="22"/>
                  </a:lnTo>
                  <a:lnTo>
                    <a:pt x="0" y="67"/>
                  </a:lnTo>
                  <a:lnTo>
                    <a:pt x="41" y="87"/>
                  </a:lnTo>
                  <a:close/>
                </a:path>
              </a:pathLst>
            </a:custGeom>
            <a:grpFill/>
            <a:ln w="9525">
              <a:noFill/>
              <a:round/>
            </a:ln>
          </p:spPr>
          <p:txBody>
            <a:bodyPr vert="horz" wrap="square" lIns="91440" tIns="45720" rIns="91440" bIns="45720" numCol="1" anchor="t" anchorCtr="0" compatLnSpc="1"/>
            <a:lstStyle/>
            <a:p>
              <a:endParaRPr lang="en-US"/>
            </a:p>
          </p:txBody>
        </p:sp>
        <p:sp>
          <p:nvSpPr>
            <p:cNvPr id="174" name="Freeform 98"/>
            <p:cNvSpPr/>
            <p:nvPr/>
          </p:nvSpPr>
          <p:spPr bwMode="auto">
            <a:xfrm>
              <a:off x="6932613" y="2414588"/>
              <a:ext cx="131763" cy="134938"/>
            </a:xfrm>
            <a:custGeom>
              <a:avLst/>
              <a:gdLst/>
              <a:ahLst/>
              <a:cxnLst>
                <a:cxn ang="0">
                  <a:pos x="40" y="85"/>
                </a:cxn>
                <a:cxn ang="0">
                  <a:pos x="83" y="65"/>
                </a:cxn>
                <a:cxn ang="0">
                  <a:pos x="83" y="22"/>
                </a:cxn>
                <a:cxn ang="0">
                  <a:pos x="40" y="0"/>
                </a:cxn>
                <a:cxn ang="0">
                  <a:pos x="0" y="22"/>
                </a:cxn>
                <a:cxn ang="0">
                  <a:pos x="0" y="65"/>
                </a:cxn>
                <a:cxn ang="0">
                  <a:pos x="40" y="85"/>
                </a:cxn>
              </a:cxnLst>
              <a:rect l="0" t="0" r="r" b="b"/>
              <a:pathLst>
                <a:path w="83" h="85">
                  <a:moveTo>
                    <a:pt x="40" y="85"/>
                  </a:moveTo>
                  <a:lnTo>
                    <a:pt x="83" y="65"/>
                  </a:lnTo>
                  <a:lnTo>
                    <a:pt x="83" y="22"/>
                  </a:lnTo>
                  <a:lnTo>
                    <a:pt x="40" y="0"/>
                  </a:lnTo>
                  <a:lnTo>
                    <a:pt x="0" y="22"/>
                  </a:lnTo>
                  <a:lnTo>
                    <a:pt x="0" y="65"/>
                  </a:lnTo>
                  <a:lnTo>
                    <a:pt x="40" y="85"/>
                  </a:lnTo>
                  <a:close/>
                </a:path>
              </a:pathLst>
            </a:custGeom>
            <a:grpFill/>
            <a:ln w="9525">
              <a:noFill/>
              <a:round/>
            </a:ln>
          </p:spPr>
          <p:txBody>
            <a:bodyPr vert="horz" wrap="square" lIns="91440" tIns="45720" rIns="91440" bIns="45720" numCol="1" anchor="t" anchorCtr="0" compatLnSpc="1"/>
            <a:lstStyle/>
            <a:p>
              <a:endParaRPr lang="en-US"/>
            </a:p>
          </p:txBody>
        </p:sp>
        <p:sp>
          <p:nvSpPr>
            <p:cNvPr id="175" name="Freeform 99"/>
            <p:cNvSpPr/>
            <p:nvPr/>
          </p:nvSpPr>
          <p:spPr bwMode="auto">
            <a:xfrm>
              <a:off x="7072313" y="2414588"/>
              <a:ext cx="130175" cy="134938"/>
            </a:xfrm>
            <a:custGeom>
              <a:avLst/>
              <a:gdLst/>
              <a:ahLst/>
              <a:cxnLst>
                <a:cxn ang="0">
                  <a:pos x="41" y="85"/>
                </a:cxn>
                <a:cxn ang="0">
                  <a:pos x="82" y="65"/>
                </a:cxn>
                <a:cxn ang="0">
                  <a:pos x="82" y="22"/>
                </a:cxn>
                <a:cxn ang="0">
                  <a:pos x="39" y="0"/>
                </a:cxn>
                <a:cxn ang="0">
                  <a:pos x="0" y="22"/>
                </a:cxn>
                <a:cxn ang="0">
                  <a:pos x="0" y="65"/>
                </a:cxn>
                <a:cxn ang="0">
                  <a:pos x="41" y="85"/>
                </a:cxn>
              </a:cxnLst>
              <a:rect l="0" t="0" r="r" b="b"/>
              <a:pathLst>
                <a:path w="82" h="85">
                  <a:moveTo>
                    <a:pt x="41" y="85"/>
                  </a:moveTo>
                  <a:lnTo>
                    <a:pt x="82" y="65"/>
                  </a:lnTo>
                  <a:lnTo>
                    <a:pt x="82" y="22"/>
                  </a:lnTo>
                  <a:lnTo>
                    <a:pt x="39" y="0"/>
                  </a:lnTo>
                  <a:lnTo>
                    <a:pt x="0" y="22"/>
                  </a:lnTo>
                  <a:lnTo>
                    <a:pt x="0" y="65"/>
                  </a:lnTo>
                  <a:lnTo>
                    <a:pt x="41" y="85"/>
                  </a:lnTo>
                  <a:close/>
                </a:path>
              </a:pathLst>
            </a:custGeom>
            <a:grpFill/>
            <a:ln w="9525">
              <a:noFill/>
              <a:round/>
            </a:ln>
          </p:spPr>
          <p:txBody>
            <a:bodyPr vert="horz" wrap="square" lIns="91440" tIns="45720" rIns="91440" bIns="45720" numCol="1" anchor="t" anchorCtr="0" compatLnSpc="1"/>
            <a:lstStyle/>
            <a:p>
              <a:endParaRPr lang="en-US"/>
            </a:p>
          </p:txBody>
        </p:sp>
        <p:sp>
          <p:nvSpPr>
            <p:cNvPr id="176" name="Freeform 100"/>
            <p:cNvSpPr/>
            <p:nvPr/>
          </p:nvSpPr>
          <p:spPr bwMode="auto">
            <a:xfrm>
              <a:off x="6999288" y="2303463"/>
              <a:ext cx="131763" cy="134938"/>
            </a:xfrm>
            <a:custGeom>
              <a:avLst/>
              <a:gdLst/>
              <a:ahLst/>
              <a:cxnLst>
                <a:cxn ang="0">
                  <a:pos x="41" y="85"/>
                </a:cxn>
                <a:cxn ang="0">
                  <a:pos x="83" y="64"/>
                </a:cxn>
                <a:cxn ang="0">
                  <a:pos x="83" y="22"/>
                </a:cxn>
                <a:cxn ang="0">
                  <a:pos x="41" y="0"/>
                </a:cxn>
                <a:cxn ang="0">
                  <a:pos x="0" y="22"/>
                </a:cxn>
                <a:cxn ang="0">
                  <a:pos x="0" y="64"/>
                </a:cxn>
                <a:cxn ang="0">
                  <a:pos x="41" y="85"/>
                </a:cxn>
              </a:cxnLst>
              <a:rect l="0" t="0" r="r" b="b"/>
              <a:pathLst>
                <a:path w="83" h="85">
                  <a:moveTo>
                    <a:pt x="41" y="85"/>
                  </a:moveTo>
                  <a:lnTo>
                    <a:pt x="83" y="64"/>
                  </a:lnTo>
                  <a:lnTo>
                    <a:pt x="83" y="22"/>
                  </a:lnTo>
                  <a:lnTo>
                    <a:pt x="41" y="0"/>
                  </a:lnTo>
                  <a:lnTo>
                    <a:pt x="0" y="22"/>
                  </a:lnTo>
                  <a:lnTo>
                    <a:pt x="0" y="64"/>
                  </a:lnTo>
                  <a:lnTo>
                    <a:pt x="41" y="85"/>
                  </a:lnTo>
                  <a:close/>
                </a:path>
              </a:pathLst>
            </a:custGeom>
            <a:grpFill/>
            <a:ln w="9525">
              <a:noFill/>
              <a:round/>
            </a:ln>
          </p:spPr>
          <p:txBody>
            <a:bodyPr vert="horz" wrap="square" lIns="91440" tIns="45720" rIns="91440" bIns="45720" numCol="1" anchor="t" anchorCtr="0" compatLnSpc="1"/>
            <a:lstStyle/>
            <a:p>
              <a:endParaRPr lang="en-US"/>
            </a:p>
          </p:txBody>
        </p:sp>
      </p:grpSp>
      <p:grpSp>
        <p:nvGrpSpPr>
          <p:cNvPr id="177" name="Group 205"/>
          <p:cNvGrpSpPr/>
          <p:nvPr/>
        </p:nvGrpSpPr>
        <p:grpSpPr>
          <a:xfrm>
            <a:off x="4018016" y="5054652"/>
            <a:ext cx="755393" cy="844042"/>
            <a:chOff x="6445250" y="2822575"/>
            <a:chExt cx="812800" cy="908050"/>
          </a:xfrm>
          <a:solidFill>
            <a:schemeClr val="tx1">
              <a:lumMod val="65000"/>
              <a:lumOff val="35000"/>
            </a:schemeClr>
          </a:solidFill>
        </p:grpSpPr>
        <p:sp>
          <p:nvSpPr>
            <p:cNvPr id="178" name="Freeform 101"/>
            <p:cNvSpPr>
              <a:spLocks noEditPoints="1"/>
            </p:cNvSpPr>
            <p:nvPr/>
          </p:nvSpPr>
          <p:spPr bwMode="auto">
            <a:xfrm>
              <a:off x="6445250" y="2822575"/>
              <a:ext cx="812800" cy="908050"/>
            </a:xfrm>
            <a:custGeom>
              <a:avLst/>
              <a:gdLst/>
              <a:ahLst/>
              <a:cxnLst>
                <a:cxn ang="0">
                  <a:pos x="249" y="169"/>
                </a:cxn>
                <a:cxn ang="0">
                  <a:pos x="256" y="131"/>
                </a:cxn>
                <a:cxn ang="0">
                  <a:pos x="243" y="112"/>
                </a:cxn>
                <a:cxn ang="0">
                  <a:pos x="234" y="143"/>
                </a:cxn>
                <a:cxn ang="0">
                  <a:pos x="203" y="152"/>
                </a:cxn>
                <a:cxn ang="0">
                  <a:pos x="171" y="115"/>
                </a:cxn>
                <a:cxn ang="0">
                  <a:pos x="175" y="85"/>
                </a:cxn>
                <a:cxn ang="0">
                  <a:pos x="173" y="52"/>
                </a:cxn>
                <a:cxn ang="0">
                  <a:pos x="157" y="88"/>
                </a:cxn>
                <a:cxn ang="0">
                  <a:pos x="109" y="98"/>
                </a:cxn>
                <a:cxn ang="0">
                  <a:pos x="87" y="74"/>
                </a:cxn>
                <a:cxn ang="0">
                  <a:pos x="91" y="38"/>
                </a:cxn>
                <a:cxn ang="0">
                  <a:pos x="91" y="5"/>
                </a:cxn>
                <a:cxn ang="0">
                  <a:pos x="73" y="47"/>
                </a:cxn>
                <a:cxn ang="0">
                  <a:pos x="40" y="56"/>
                </a:cxn>
                <a:cxn ang="0">
                  <a:pos x="39" y="72"/>
                </a:cxn>
                <a:cxn ang="0">
                  <a:pos x="73" y="81"/>
                </a:cxn>
                <a:cxn ang="0">
                  <a:pos x="77" y="105"/>
                </a:cxn>
                <a:cxn ang="0">
                  <a:pos x="63" y="143"/>
                </a:cxn>
                <a:cxn ang="0">
                  <a:pos x="31" y="151"/>
                </a:cxn>
                <a:cxn ang="0">
                  <a:pos x="32" y="168"/>
                </a:cxn>
                <a:cxn ang="0">
                  <a:pos x="63" y="177"/>
                </a:cxn>
                <a:cxn ang="0">
                  <a:pos x="77" y="214"/>
                </a:cxn>
                <a:cxn ang="0">
                  <a:pos x="71" y="235"/>
                </a:cxn>
                <a:cxn ang="0">
                  <a:pos x="45" y="249"/>
                </a:cxn>
                <a:cxn ang="0">
                  <a:pos x="25" y="269"/>
                </a:cxn>
                <a:cxn ang="0">
                  <a:pos x="55" y="261"/>
                </a:cxn>
                <a:cxn ang="0">
                  <a:pos x="74" y="282"/>
                </a:cxn>
                <a:cxn ang="0">
                  <a:pos x="89" y="273"/>
                </a:cxn>
                <a:cxn ang="0">
                  <a:pos x="84" y="244"/>
                </a:cxn>
                <a:cxn ang="0">
                  <a:pos x="109" y="221"/>
                </a:cxn>
                <a:cxn ang="0">
                  <a:pos x="157" y="231"/>
                </a:cxn>
                <a:cxn ang="0">
                  <a:pos x="161" y="254"/>
                </a:cxn>
                <a:cxn ang="0">
                  <a:pos x="205" y="257"/>
                </a:cxn>
                <a:cxn ang="0">
                  <a:pos x="225" y="237"/>
                </a:cxn>
                <a:cxn ang="0">
                  <a:pos x="193" y="246"/>
                </a:cxn>
                <a:cxn ang="0">
                  <a:pos x="170" y="225"/>
                </a:cxn>
                <a:cxn ang="0">
                  <a:pos x="182" y="179"/>
                </a:cxn>
                <a:cxn ang="0">
                  <a:pos x="214" y="163"/>
                </a:cxn>
                <a:cxn ang="0">
                  <a:pos x="248" y="191"/>
                </a:cxn>
                <a:cxn ang="0">
                  <a:pos x="277" y="207"/>
                </a:cxn>
                <a:cxn ang="0">
                  <a:pos x="157" y="197"/>
                </a:cxn>
                <a:cxn ang="0">
                  <a:pos x="109" y="207"/>
                </a:cxn>
                <a:cxn ang="0">
                  <a:pos x="77" y="169"/>
                </a:cxn>
                <a:cxn ang="0">
                  <a:pos x="87" y="125"/>
                </a:cxn>
                <a:cxn ang="0">
                  <a:pos x="138" y="109"/>
                </a:cxn>
                <a:cxn ang="0">
                  <a:pos x="175" y="144"/>
                </a:cxn>
                <a:cxn ang="0">
                  <a:pos x="175" y="175"/>
                </a:cxn>
              </a:cxnLst>
              <a:rect l="0" t="0" r="r" b="b"/>
              <a:pathLst>
                <a:path w="277" h="309">
                  <a:moveTo>
                    <a:pt x="260" y="190"/>
                  </a:moveTo>
                  <a:cubicBezTo>
                    <a:pt x="257" y="190"/>
                    <a:pt x="257" y="190"/>
                    <a:pt x="255" y="188"/>
                  </a:cubicBezTo>
                  <a:cubicBezTo>
                    <a:pt x="253" y="184"/>
                    <a:pt x="250" y="178"/>
                    <a:pt x="248" y="175"/>
                  </a:cubicBezTo>
                  <a:cubicBezTo>
                    <a:pt x="246" y="171"/>
                    <a:pt x="248" y="170"/>
                    <a:pt x="249" y="169"/>
                  </a:cubicBezTo>
                  <a:cubicBezTo>
                    <a:pt x="250" y="166"/>
                    <a:pt x="251" y="163"/>
                    <a:pt x="251" y="160"/>
                  </a:cubicBezTo>
                  <a:cubicBezTo>
                    <a:pt x="251" y="157"/>
                    <a:pt x="250" y="154"/>
                    <a:pt x="249" y="151"/>
                  </a:cubicBezTo>
                  <a:cubicBezTo>
                    <a:pt x="248" y="150"/>
                    <a:pt x="246" y="148"/>
                    <a:pt x="248" y="145"/>
                  </a:cubicBezTo>
                  <a:cubicBezTo>
                    <a:pt x="249" y="143"/>
                    <a:pt x="254" y="135"/>
                    <a:pt x="256" y="131"/>
                  </a:cubicBezTo>
                  <a:cubicBezTo>
                    <a:pt x="257" y="129"/>
                    <a:pt x="257" y="129"/>
                    <a:pt x="260" y="129"/>
                  </a:cubicBezTo>
                  <a:cubicBezTo>
                    <a:pt x="269" y="129"/>
                    <a:pt x="277" y="122"/>
                    <a:pt x="277" y="112"/>
                  </a:cubicBezTo>
                  <a:cubicBezTo>
                    <a:pt x="277" y="103"/>
                    <a:pt x="269" y="96"/>
                    <a:pt x="260" y="96"/>
                  </a:cubicBezTo>
                  <a:cubicBezTo>
                    <a:pt x="250" y="96"/>
                    <a:pt x="243" y="103"/>
                    <a:pt x="243" y="112"/>
                  </a:cubicBezTo>
                  <a:cubicBezTo>
                    <a:pt x="243" y="117"/>
                    <a:pt x="244" y="121"/>
                    <a:pt x="247" y="124"/>
                  </a:cubicBezTo>
                  <a:cubicBezTo>
                    <a:pt x="248" y="125"/>
                    <a:pt x="249" y="126"/>
                    <a:pt x="248" y="128"/>
                  </a:cubicBezTo>
                  <a:cubicBezTo>
                    <a:pt x="246" y="132"/>
                    <a:pt x="243" y="138"/>
                    <a:pt x="242" y="140"/>
                  </a:cubicBezTo>
                  <a:cubicBezTo>
                    <a:pt x="240" y="144"/>
                    <a:pt x="236" y="143"/>
                    <a:pt x="234" y="143"/>
                  </a:cubicBezTo>
                  <a:cubicBezTo>
                    <a:pt x="227" y="143"/>
                    <a:pt x="222" y="147"/>
                    <a:pt x="219" y="153"/>
                  </a:cubicBezTo>
                  <a:cubicBezTo>
                    <a:pt x="219" y="154"/>
                    <a:pt x="217" y="155"/>
                    <a:pt x="215" y="155"/>
                  </a:cubicBezTo>
                  <a:cubicBezTo>
                    <a:pt x="214" y="155"/>
                    <a:pt x="211" y="155"/>
                    <a:pt x="208" y="155"/>
                  </a:cubicBezTo>
                  <a:cubicBezTo>
                    <a:pt x="205" y="155"/>
                    <a:pt x="204" y="154"/>
                    <a:pt x="203" y="152"/>
                  </a:cubicBezTo>
                  <a:cubicBezTo>
                    <a:pt x="200" y="146"/>
                    <a:pt x="195" y="143"/>
                    <a:pt x="188" y="143"/>
                  </a:cubicBezTo>
                  <a:cubicBezTo>
                    <a:pt x="184" y="143"/>
                    <a:pt x="184" y="143"/>
                    <a:pt x="182" y="141"/>
                  </a:cubicBezTo>
                  <a:cubicBezTo>
                    <a:pt x="179" y="135"/>
                    <a:pt x="171" y="122"/>
                    <a:pt x="171" y="121"/>
                  </a:cubicBezTo>
                  <a:cubicBezTo>
                    <a:pt x="170" y="119"/>
                    <a:pt x="170" y="116"/>
                    <a:pt x="171" y="115"/>
                  </a:cubicBezTo>
                  <a:cubicBezTo>
                    <a:pt x="173" y="112"/>
                    <a:pt x="174" y="109"/>
                    <a:pt x="174" y="105"/>
                  </a:cubicBezTo>
                  <a:cubicBezTo>
                    <a:pt x="174" y="102"/>
                    <a:pt x="174" y="99"/>
                    <a:pt x="172" y="97"/>
                  </a:cubicBezTo>
                  <a:cubicBezTo>
                    <a:pt x="171" y="94"/>
                    <a:pt x="170" y="94"/>
                    <a:pt x="171" y="91"/>
                  </a:cubicBezTo>
                  <a:cubicBezTo>
                    <a:pt x="172" y="89"/>
                    <a:pt x="174" y="87"/>
                    <a:pt x="175" y="85"/>
                  </a:cubicBezTo>
                  <a:cubicBezTo>
                    <a:pt x="176" y="83"/>
                    <a:pt x="179" y="83"/>
                    <a:pt x="180" y="83"/>
                  </a:cubicBezTo>
                  <a:cubicBezTo>
                    <a:pt x="184" y="83"/>
                    <a:pt x="187" y="83"/>
                    <a:pt x="190" y="81"/>
                  </a:cubicBezTo>
                  <a:cubicBezTo>
                    <a:pt x="198" y="76"/>
                    <a:pt x="201" y="66"/>
                    <a:pt x="196" y="58"/>
                  </a:cubicBezTo>
                  <a:cubicBezTo>
                    <a:pt x="192" y="50"/>
                    <a:pt x="181" y="47"/>
                    <a:pt x="173" y="52"/>
                  </a:cubicBezTo>
                  <a:cubicBezTo>
                    <a:pt x="165" y="56"/>
                    <a:pt x="162" y="67"/>
                    <a:pt x="167" y="75"/>
                  </a:cubicBezTo>
                  <a:cubicBezTo>
                    <a:pt x="169" y="78"/>
                    <a:pt x="170" y="78"/>
                    <a:pt x="168" y="81"/>
                  </a:cubicBezTo>
                  <a:cubicBezTo>
                    <a:pt x="167" y="83"/>
                    <a:pt x="166" y="85"/>
                    <a:pt x="165" y="86"/>
                  </a:cubicBezTo>
                  <a:cubicBezTo>
                    <a:pt x="163" y="89"/>
                    <a:pt x="159" y="88"/>
                    <a:pt x="157" y="88"/>
                  </a:cubicBezTo>
                  <a:cubicBezTo>
                    <a:pt x="151" y="88"/>
                    <a:pt x="145" y="92"/>
                    <a:pt x="142" y="98"/>
                  </a:cubicBezTo>
                  <a:cubicBezTo>
                    <a:pt x="142" y="99"/>
                    <a:pt x="139" y="101"/>
                    <a:pt x="137" y="101"/>
                  </a:cubicBezTo>
                  <a:cubicBezTo>
                    <a:pt x="130" y="101"/>
                    <a:pt x="117" y="101"/>
                    <a:pt x="114" y="101"/>
                  </a:cubicBezTo>
                  <a:cubicBezTo>
                    <a:pt x="111" y="101"/>
                    <a:pt x="110" y="99"/>
                    <a:pt x="109" y="98"/>
                  </a:cubicBezTo>
                  <a:cubicBezTo>
                    <a:pt x="107" y="92"/>
                    <a:pt x="101" y="88"/>
                    <a:pt x="94" y="88"/>
                  </a:cubicBezTo>
                  <a:cubicBezTo>
                    <a:pt x="93" y="88"/>
                    <a:pt x="90" y="87"/>
                    <a:pt x="89" y="86"/>
                  </a:cubicBezTo>
                  <a:cubicBezTo>
                    <a:pt x="88" y="84"/>
                    <a:pt x="87" y="82"/>
                    <a:pt x="86" y="81"/>
                  </a:cubicBezTo>
                  <a:cubicBezTo>
                    <a:pt x="84" y="77"/>
                    <a:pt x="86" y="75"/>
                    <a:pt x="87" y="74"/>
                  </a:cubicBezTo>
                  <a:cubicBezTo>
                    <a:pt x="89" y="71"/>
                    <a:pt x="90" y="68"/>
                    <a:pt x="90" y="64"/>
                  </a:cubicBezTo>
                  <a:cubicBezTo>
                    <a:pt x="90" y="60"/>
                    <a:pt x="88" y="57"/>
                    <a:pt x="86" y="54"/>
                  </a:cubicBezTo>
                  <a:cubicBezTo>
                    <a:pt x="85" y="53"/>
                    <a:pt x="84" y="50"/>
                    <a:pt x="85" y="48"/>
                  </a:cubicBezTo>
                  <a:cubicBezTo>
                    <a:pt x="87" y="45"/>
                    <a:pt x="90" y="40"/>
                    <a:pt x="91" y="38"/>
                  </a:cubicBezTo>
                  <a:cubicBezTo>
                    <a:pt x="93" y="36"/>
                    <a:pt x="95" y="36"/>
                    <a:pt x="96" y="36"/>
                  </a:cubicBezTo>
                  <a:cubicBezTo>
                    <a:pt x="100" y="37"/>
                    <a:pt x="104" y="36"/>
                    <a:pt x="108" y="34"/>
                  </a:cubicBezTo>
                  <a:cubicBezTo>
                    <a:pt x="116" y="30"/>
                    <a:pt x="119" y="19"/>
                    <a:pt x="114" y="11"/>
                  </a:cubicBezTo>
                  <a:cubicBezTo>
                    <a:pt x="110" y="3"/>
                    <a:pt x="99" y="0"/>
                    <a:pt x="91" y="5"/>
                  </a:cubicBezTo>
                  <a:cubicBezTo>
                    <a:pt x="83" y="10"/>
                    <a:pt x="80" y="20"/>
                    <a:pt x="85" y="28"/>
                  </a:cubicBezTo>
                  <a:cubicBezTo>
                    <a:pt x="86" y="29"/>
                    <a:pt x="86" y="31"/>
                    <a:pt x="85" y="34"/>
                  </a:cubicBezTo>
                  <a:cubicBezTo>
                    <a:pt x="84" y="36"/>
                    <a:pt x="80" y="41"/>
                    <a:pt x="78" y="45"/>
                  </a:cubicBezTo>
                  <a:cubicBezTo>
                    <a:pt x="76" y="47"/>
                    <a:pt x="75" y="47"/>
                    <a:pt x="73" y="47"/>
                  </a:cubicBezTo>
                  <a:cubicBezTo>
                    <a:pt x="67" y="47"/>
                    <a:pt x="61" y="51"/>
                    <a:pt x="58" y="56"/>
                  </a:cubicBezTo>
                  <a:cubicBezTo>
                    <a:pt x="57" y="59"/>
                    <a:pt x="57" y="60"/>
                    <a:pt x="53" y="60"/>
                  </a:cubicBezTo>
                  <a:cubicBezTo>
                    <a:pt x="51" y="60"/>
                    <a:pt x="47" y="60"/>
                    <a:pt x="45" y="60"/>
                  </a:cubicBezTo>
                  <a:cubicBezTo>
                    <a:pt x="42" y="60"/>
                    <a:pt x="40" y="57"/>
                    <a:pt x="40" y="56"/>
                  </a:cubicBezTo>
                  <a:cubicBezTo>
                    <a:pt x="37" y="50"/>
                    <a:pt x="31" y="46"/>
                    <a:pt x="25" y="46"/>
                  </a:cubicBezTo>
                  <a:cubicBezTo>
                    <a:pt x="15" y="46"/>
                    <a:pt x="8" y="54"/>
                    <a:pt x="8" y="63"/>
                  </a:cubicBezTo>
                  <a:cubicBezTo>
                    <a:pt x="8" y="72"/>
                    <a:pt x="15" y="80"/>
                    <a:pt x="25" y="80"/>
                  </a:cubicBezTo>
                  <a:cubicBezTo>
                    <a:pt x="31" y="80"/>
                    <a:pt x="36" y="77"/>
                    <a:pt x="39" y="72"/>
                  </a:cubicBezTo>
                  <a:cubicBezTo>
                    <a:pt x="41" y="69"/>
                    <a:pt x="41" y="68"/>
                    <a:pt x="44" y="68"/>
                  </a:cubicBezTo>
                  <a:cubicBezTo>
                    <a:pt x="47" y="68"/>
                    <a:pt x="50" y="68"/>
                    <a:pt x="53" y="68"/>
                  </a:cubicBezTo>
                  <a:cubicBezTo>
                    <a:pt x="56" y="68"/>
                    <a:pt x="57" y="70"/>
                    <a:pt x="57" y="70"/>
                  </a:cubicBezTo>
                  <a:cubicBezTo>
                    <a:pt x="60" y="77"/>
                    <a:pt x="66" y="81"/>
                    <a:pt x="73" y="81"/>
                  </a:cubicBezTo>
                  <a:cubicBezTo>
                    <a:pt x="74" y="81"/>
                    <a:pt x="77" y="81"/>
                    <a:pt x="79" y="84"/>
                  </a:cubicBezTo>
                  <a:cubicBezTo>
                    <a:pt x="80" y="85"/>
                    <a:pt x="81" y="87"/>
                    <a:pt x="82" y="88"/>
                  </a:cubicBezTo>
                  <a:cubicBezTo>
                    <a:pt x="83" y="90"/>
                    <a:pt x="82" y="94"/>
                    <a:pt x="81" y="95"/>
                  </a:cubicBezTo>
                  <a:cubicBezTo>
                    <a:pt x="79" y="97"/>
                    <a:pt x="77" y="101"/>
                    <a:pt x="77" y="105"/>
                  </a:cubicBezTo>
                  <a:cubicBezTo>
                    <a:pt x="77" y="108"/>
                    <a:pt x="78" y="111"/>
                    <a:pt x="80" y="114"/>
                  </a:cubicBezTo>
                  <a:cubicBezTo>
                    <a:pt x="81" y="115"/>
                    <a:pt x="82" y="118"/>
                    <a:pt x="80" y="121"/>
                  </a:cubicBezTo>
                  <a:cubicBezTo>
                    <a:pt x="79" y="124"/>
                    <a:pt x="73" y="134"/>
                    <a:pt x="70" y="140"/>
                  </a:cubicBezTo>
                  <a:cubicBezTo>
                    <a:pt x="67" y="143"/>
                    <a:pt x="65" y="143"/>
                    <a:pt x="63" y="143"/>
                  </a:cubicBezTo>
                  <a:cubicBezTo>
                    <a:pt x="57" y="143"/>
                    <a:pt x="51" y="146"/>
                    <a:pt x="48" y="152"/>
                  </a:cubicBezTo>
                  <a:cubicBezTo>
                    <a:pt x="47" y="153"/>
                    <a:pt x="47" y="155"/>
                    <a:pt x="43" y="155"/>
                  </a:cubicBezTo>
                  <a:cubicBezTo>
                    <a:pt x="41" y="155"/>
                    <a:pt x="38" y="155"/>
                    <a:pt x="37" y="155"/>
                  </a:cubicBezTo>
                  <a:cubicBezTo>
                    <a:pt x="33" y="155"/>
                    <a:pt x="32" y="152"/>
                    <a:pt x="31" y="151"/>
                  </a:cubicBezTo>
                  <a:cubicBezTo>
                    <a:pt x="28" y="146"/>
                    <a:pt x="23" y="143"/>
                    <a:pt x="17" y="143"/>
                  </a:cubicBezTo>
                  <a:cubicBezTo>
                    <a:pt x="8" y="143"/>
                    <a:pt x="0" y="150"/>
                    <a:pt x="0" y="160"/>
                  </a:cubicBezTo>
                  <a:cubicBezTo>
                    <a:pt x="0" y="169"/>
                    <a:pt x="8" y="177"/>
                    <a:pt x="17" y="177"/>
                  </a:cubicBezTo>
                  <a:cubicBezTo>
                    <a:pt x="24" y="177"/>
                    <a:pt x="29" y="173"/>
                    <a:pt x="32" y="168"/>
                  </a:cubicBezTo>
                  <a:cubicBezTo>
                    <a:pt x="33" y="165"/>
                    <a:pt x="34" y="163"/>
                    <a:pt x="37" y="163"/>
                  </a:cubicBezTo>
                  <a:cubicBezTo>
                    <a:pt x="38" y="163"/>
                    <a:pt x="40" y="163"/>
                    <a:pt x="42" y="163"/>
                  </a:cubicBezTo>
                  <a:cubicBezTo>
                    <a:pt x="46" y="163"/>
                    <a:pt x="47" y="166"/>
                    <a:pt x="48" y="168"/>
                  </a:cubicBezTo>
                  <a:cubicBezTo>
                    <a:pt x="51" y="173"/>
                    <a:pt x="57" y="177"/>
                    <a:pt x="63" y="177"/>
                  </a:cubicBezTo>
                  <a:cubicBezTo>
                    <a:pt x="65" y="177"/>
                    <a:pt x="68" y="176"/>
                    <a:pt x="70" y="180"/>
                  </a:cubicBezTo>
                  <a:cubicBezTo>
                    <a:pt x="71" y="182"/>
                    <a:pt x="77" y="192"/>
                    <a:pt x="80" y="198"/>
                  </a:cubicBezTo>
                  <a:cubicBezTo>
                    <a:pt x="82" y="202"/>
                    <a:pt x="82" y="202"/>
                    <a:pt x="80" y="205"/>
                  </a:cubicBezTo>
                  <a:cubicBezTo>
                    <a:pt x="78" y="207"/>
                    <a:pt x="77" y="211"/>
                    <a:pt x="77" y="214"/>
                  </a:cubicBezTo>
                  <a:cubicBezTo>
                    <a:pt x="77" y="217"/>
                    <a:pt x="78" y="219"/>
                    <a:pt x="79" y="221"/>
                  </a:cubicBezTo>
                  <a:cubicBezTo>
                    <a:pt x="80" y="223"/>
                    <a:pt x="82" y="225"/>
                    <a:pt x="80" y="228"/>
                  </a:cubicBezTo>
                  <a:cubicBezTo>
                    <a:pt x="79" y="230"/>
                    <a:pt x="78" y="232"/>
                    <a:pt x="77" y="234"/>
                  </a:cubicBezTo>
                  <a:cubicBezTo>
                    <a:pt x="75" y="237"/>
                    <a:pt x="73" y="235"/>
                    <a:pt x="71" y="235"/>
                  </a:cubicBezTo>
                  <a:cubicBezTo>
                    <a:pt x="68" y="235"/>
                    <a:pt x="64" y="236"/>
                    <a:pt x="61" y="237"/>
                  </a:cubicBezTo>
                  <a:cubicBezTo>
                    <a:pt x="58" y="239"/>
                    <a:pt x="56" y="242"/>
                    <a:pt x="54" y="245"/>
                  </a:cubicBezTo>
                  <a:cubicBezTo>
                    <a:pt x="54" y="246"/>
                    <a:pt x="52" y="249"/>
                    <a:pt x="49" y="249"/>
                  </a:cubicBezTo>
                  <a:cubicBezTo>
                    <a:pt x="48" y="249"/>
                    <a:pt x="46" y="249"/>
                    <a:pt x="45" y="249"/>
                  </a:cubicBezTo>
                  <a:cubicBezTo>
                    <a:pt x="42" y="249"/>
                    <a:pt x="41" y="246"/>
                    <a:pt x="40" y="244"/>
                  </a:cubicBezTo>
                  <a:cubicBezTo>
                    <a:pt x="37" y="239"/>
                    <a:pt x="31" y="235"/>
                    <a:pt x="25" y="235"/>
                  </a:cubicBezTo>
                  <a:cubicBezTo>
                    <a:pt x="15" y="235"/>
                    <a:pt x="8" y="243"/>
                    <a:pt x="8" y="252"/>
                  </a:cubicBezTo>
                  <a:cubicBezTo>
                    <a:pt x="8" y="261"/>
                    <a:pt x="15" y="269"/>
                    <a:pt x="25" y="269"/>
                  </a:cubicBezTo>
                  <a:cubicBezTo>
                    <a:pt x="31" y="269"/>
                    <a:pt x="36" y="266"/>
                    <a:pt x="39" y="261"/>
                  </a:cubicBezTo>
                  <a:cubicBezTo>
                    <a:pt x="41" y="258"/>
                    <a:pt x="43" y="257"/>
                    <a:pt x="45" y="257"/>
                  </a:cubicBezTo>
                  <a:cubicBezTo>
                    <a:pt x="46" y="257"/>
                    <a:pt x="48" y="257"/>
                    <a:pt x="49" y="257"/>
                  </a:cubicBezTo>
                  <a:cubicBezTo>
                    <a:pt x="52" y="257"/>
                    <a:pt x="54" y="259"/>
                    <a:pt x="55" y="261"/>
                  </a:cubicBezTo>
                  <a:cubicBezTo>
                    <a:pt x="58" y="266"/>
                    <a:pt x="63" y="269"/>
                    <a:pt x="69" y="269"/>
                  </a:cubicBezTo>
                  <a:cubicBezTo>
                    <a:pt x="72" y="269"/>
                    <a:pt x="73" y="269"/>
                    <a:pt x="75" y="272"/>
                  </a:cubicBezTo>
                  <a:cubicBezTo>
                    <a:pt x="76" y="274"/>
                    <a:pt x="76" y="274"/>
                    <a:pt x="76" y="274"/>
                  </a:cubicBezTo>
                  <a:cubicBezTo>
                    <a:pt x="77" y="277"/>
                    <a:pt x="76" y="278"/>
                    <a:pt x="74" y="282"/>
                  </a:cubicBezTo>
                  <a:cubicBezTo>
                    <a:pt x="69" y="290"/>
                    <a:pt x="72" y="300"/>
                    <a:pt x="80" y="305"/>
                  </a:cubicBezTo>
                  <a:cubicBezTo>
                    <a:pt x="88" y="309"/>
                    <a:pt x="99" y="307"/>
                    <a:pt x="103" y="299"/>
                  </a:cubicBezTo>
                  <a:cubicBezTo>
                    <a:pt x="108" y="291"/>
                    <a:pt x="105" y="280"/>
                    <a:pt x="97" y="276"/>
                  </a:cubicBezTo>
                  <a:cubicBezTo>
                    <a:pt x="95" y="274"/>
                    <a:pt x="92" y="273"/>
                    <a:pt x="89" y="273"/>
                  </a:cubicBezTo>
                  <a:cubicBezTo>
                    <a:pt x="86" y="273"/>
                    <a:pt x="84" y="273"/>
                    <a:pt x="83" y="271"/>
                  </a:cubicBezTo>
                  <a:cubicBezTo>
                    <a:pt x="82" y="268"/>
                    <a:pt x="82" y="268"/>
                    <a:pt x="82" y="268"/>
                  </a:cubicBezTo>
                  <a:cubicBezTo>
                    <a:pt x="80" y="266"/>
                    <a:pt x="80" y="266"/>
                    <a:pt x="83" y="262"/>
                  </a:cubicBezTo>
                  <a:cubicBezTo>
                    <a:pt x="87" y="257"/>
                    <a:pt x="88" y="250"/>
                    <a:pt x="84" y="244"/>
                  </a:cubicBezTo>
                  <a:cubicBezTo>
                    <a:pt x="83" y="242"/>
                    <a:pt x="82" y="240"/>
                    <a:pt x="83" y="238"/>
                  </a:cubicBezTo>
                  <a:cubicBezTo>
                    <a:pt x="84" y="236"/>
                    <a:pt x="86" y="234"/>
                    <a:pt x="87" y="232"/>
                  </a:cubicBezTo>
                  <a:cubicBezTo>
                    <a:pt x="88" y="230"/>
                    <a:pt x="90" y="231"/>
                    <a:pt x="94" y="231"/>
                  </a:cubicBezTo>
                  <a:cubicBezTo>
                    <a:pt x="101" y="231"/>
                    <a:pt x="107" y="227"/>
                    <a:pt x="109" y="221"/>
                  </a:cubicBezTo>
                  <a:cubicBezTo>
                    <a:pt x="110" y="220"/>
                    <a:pt x="110" y="218"/>
                    <a:pt x="113" y="218"/>
                  </a:cubicBezTo>
                  <a:cubicBezTo>
                    <a:pt x="116" y="218"/>
                    <a:pt x="132" y="218"/>
                    <a:pt x="138" y="218"/>
                  </a:cubicBezTo>
                  <a:cubicBezTo>
                    <a:pt x="140" y="218"/>
                    <a:pt x="142" y="220"/>
                    <a:pt x="142" y="221"/>
                  </a:cubicBezTo>
                  <a:cubicBezTo>
                    <a:pt x="145" y="227"/>
                    <a:pt x="151" y="231"/>
                    <a:pt x="157" y="231"/>
                  </a:cubicBezTo>
                  <a:cubicBezTo>
                    <a:pt x="158" y="231"/>
                    <a:pt x="161" y="230"/>
                    <a:pt x="162" y="233"/>
                  </a:cubicBezTo>
                  <a:cubicBezTo>
                    <a:pt x="162" y="234"/>
                    <a:pt x="164" y="236"/>
                    <a:pt x="165" y="238"/>
                  </a:cubicBezTo>
                  <a:cubicBezTo>
                    <a:pt x="166" y="241"/>
                    <a:pt x="165" y="243"/>
                    <a:pt x="164" y="245"/>
                  </a:cubicBezTo>
                  <a:cubicBezTo>
                    <a:pt x="162" y="247"/>
                    <a:pt x="161" y="251"/>
                    <a:pt x="161" y="254"/>
                  </a:cubicBezTo>
                  <a:cubicBezTo>
                    <a:pt x="161" y="264"/>
                    <a:pt x="169" y="271"/>
                    <a:pt x="178" y="271"/>
                  </a:cubicBezTo>
                  <a:cubicBezTo>
                    <a:pt x="186" y="271"/>
                    <a:pt x="192" y="267"/>
                    <a:pt x="194" y="260"/>
                  </a:cubicBezTo>
                  <a:cubicBezTo>
                    <a:pt x="195" y="259"/>
                    <a:pt x="195" y="257"/>
                    <a:pt x="198" y="257"/>
                  </a:cubicBezTo>
                  <a:cubicBezTo>
                    <a:pt x="200" y="257"/>
                    <a:pt x="202" y="257"/>
                    <a:pt x="205" y="257"/>
                  </a:cubicBezTo>
                  <a:cubicBezTo>
                    <a:pt x="206" y="257"/>
                    <a:pt x="208" y="259"/>
                    <a:pt x="208" y="260"/>
                  </a:cubicBezTo>
                  <a:cubicBezTo>
                    <a:pt x="211" y="266"/>
                    <a:pt x="217" y="271"/>
                    <a:pt x="225" y="271"/>
                  </a:cubicBezTo>
                  <a:cubicBezTo>
                    <a:pt x="234" y="271"/>
                    <a:pt x="241" y="264"/>
                    <a:pt x="241" y="254"/>
                  </a:cubicBezTo>
                  <a:cubicBezTo>
                    <a:pt x="241" y="245"/>
                    <a:pt x="234" y="237"/>
                    <a:pt x="225" y="237"/>
                  </a:cubicBezTo>
                  <a:cubicBezTo>
                    <a:pt x="218" y="237"/>
                    <a:pt x="213" y="241"/>
                    <a:pt x="210" y="246"/>
                  </a:cubicBezTo>
                  <a:cubicBezTo>
                    <a:pt x="208" y="248"/>
                    <a:pt x="208" y="249"/>
                    <a:pt x="205" y="249"/>
                  </a:cubicBezTo>
                  <a:cubicBezTo>
                    <a:pt x="203" y="249"/>
                    <a:pt x="200" y="249"/>
                    <a:pt x="198" y="249"/>
                  </a:cubicBezTo>
                  <a:cubicBezTo>
                    <a:pt x="194" y="249"/>
                    <a:pt x="193" y="247"/>
                    <a:pt x="193" y="246"/>
                  </a:cubicBezTo>
                  <a:cubicBezTo>
                    <a:pt x="190" y="241"/>
                    <a:pt x="184" y="237"/>
                    <a:pt x="178" y="237"/>
                  </a:cubicBezTo>
                  <a:cubicBezTo>
                    <a:pt x="174" y="237"/>
                    <a:pt x="174" y="238"/>
                    <a:pt x="172" y="235"/>
                  </a:cubicBezTo>
                  <a:cubicBezTo>
                    <a:pt x="171" y="234"/>
                    <a:pt x="170" y="232"/>
                    <a:pt x="169" y="230"/>
                  </a:cubicBezTo>
                  <a:cubicBezTo>
                    <a:pt x="168" y="228"/>
                    <a:pt x="170" y="226"/>
                    <a:pt x="170" y="225"/>
                  </a:cubicBezTo>
                  <a:cubicBezTo>
                    <a:pt x="173" y="222"/>
                    <a:pt x="174" y="218"/>
                    <a:pt x="174" y="214"/>
                  </a:cubicBezTo>
                  <a:cubicBezTo>
                    <a:pt x="174" y="210"/>
                    <a:pt x="173" y="207"/>
                    <a:pt x="171" y="204"/>
                  </a:cubicBezTo>
                  <a:cubicBezTo>
                    <a:pt x="170" y="203"/>
                    <a:pt x="168" y="202"/>
                    <a:pt x="170" y="198"/>
                  </a:cubicBezTo>
                  <a:cubicBezTo>
                    <a:pt x="172" y="196"/>
                    <a:pt x="179" y="184"/>
                    <a:pt x="182" y="179"/>
                  </a:cubicBezTo>
                  <a:cubicBezTo>
                    <a:pt x="183" y="177"/>
                    <a:pt x="185" y="177"/>
                    <a:pt x="188" y="177"/>
                  </a:cubicBezTo>
                  <a:cubicBezTo>
                    <a:pt x="195" y="177"/>
                    <a:pt x="201" y="173"/>
                    <a:pt x="204" y="167"/>
                  </a:cubicBezTo>
                  <a:cubicBezTo>
                    <a:pt x="204" y="166"/>
                    <a:pt x="205" y="163"/>
                    <a:pt x="208" y="163"/>
                  </a:cubicBezTo>
                  <a:cubicBezTo>
                    <a:pt x="209" y="163"/>
                    <a:pt x="212" y="163"/>
                    <a:pt x="214" y="163"/>
                  </a:cubicBezTo>
                  <a:cubicBezTo>
                    <a:pt x="217" y="163"/>
                    <a:pt x="218" y="165"/>
                    <a:pt x="219" y="167"/>
                  </a:cubicBezTo>
                  <a:cubicBezTo>
                    <a:pt x="222" y="173"/>
                    <a:pt x="227" y="177"/>
                    <a:pt x="234" y="177"/>
                  </a:cubicBezTo>
                  <a:cubicBezTo>
                    <a:pt x="236" y="177"/>
                    <a:pt x="239" y="175"/>
                    <a:pt x="241" y="179"/>
                  </a:cubicBezTo>
                  <a:cubicBezTo>
                    <a:pt x="243" y="181"/>
                    <a:pt x="246" y="187"/>
                    <a:pt x="248" y="191"/>
                  </a:cubicBezTo>
                  <a:cubicBezTo>
                    <a:pt x="249" y="193"/>
                    <a:pt x="249" y="194"/>
                    <a:pt x="247" y="196"/>
                  </a:cubicBezTo>
                  <a:cubicBezTo>
                    <a:pt x="244" y="199"/>
                    <a:pt x="243" y="203"/>
                    <a:pt x="243" y="207"/>
                  </a:cubicBezTo>
                  <a:cubicBezTo>
                    <a:pt x="243" y="216"/>
                    <a:pt x="250" y="224"/>
                    <a:pt x="260" y="224"/>
                  </a:cubicBezTo>
                  <a:cubicBezTo>
                    <a:pt x="269" y="224"/>
                    <a:pt x="277" y="216"/>
                    <a:pt x="277" y="207"/>
                  </a:cubicBezTo>
                  <a:cubicBezTo>
                    <a:pt x="277" y="198"/>
                    <a:pt x="269" y="190"/>
                    <a:pt x="260" y="190"/>
                  </a:cubicBezTo>
                  <a:close/>
                  <a:moveTo>
                    <a:pt x="175" y="175"/>
                  </a:moveTo>
                  <a:cubicBezTo>
                    <a:pt x="174" y="176"/>
                    <a:pt x="167" y="188"/>
                    <a:pt x="164" y="194"/>
                  </a:cubicBezTo>
                  <a:cubicBezTo>
                    <a:pt x="162" y="198"/>
                    <a:pt x="160" y="197"/>
                    <a:pt x="157" y="197"/>
                  </a:cubicBezTo>
                  <a:cubicBezTo>
                    <a:pt x="151" y="197"/>
                    <a:pt x="145" y="201"/>
                    <a:pt x="142" y="206"/>
                  </a:cubicBezTo>
                  <a:cubicBezTo>
                    <a:pt x="142" y="208"/>
                    <a:pt x="141" y="210"/>
                    <a:pt x="138" y="210"/>
                  </a:cubicBezTo>
                  <a:cubicBezTo>
                    <a:pt x="136" y="210"/>
                    <a:pt x="120" y="210"/>
                    <a:pt x="114" y="210"/>
                  </a:cubicBezTo>
                  <a:cubicBezTo>
                    <a:pt x="111" y="210"/>
                    <a:pt x="110" y="208"/>
                    <a:pt x="109" y="207"/>
                  </a:cubicBezTo>
                  <a:cubicBezTo>
                    <a:pt x="107" y="201"/>
                    <a:pt x="101" y="197"/>
                    <a:pt x="94" y="197"/>
                  </a:cubicBezTo>
                  <a:cubicBezTo>
                    <a:pt x="93" y="197"/>
                    <a:pt x="89" y="198"/>
                    <a:pt x="87" y="194"/>
                  </a:cubicBezTo>
                  <a:cubicBezTo>
                    <a:pt x="85" y="190"/>
                    <a:pt x="77" y="176"/>
                    <a:pt x="77" y="176"/>
                  </a:cubicBezTo>
                  <a:cubicBezTo>
                    <a:pt x="75" y="173"/>
                    <a:pt x="76" y="172"/>
                    <a:pt x="77" y="169"/>
                  </a:cubicBezTo>
                  <a:cubicBezTo>
                    <a:pt x="79" y="166"/>
                    <a:pt x="80" y="163"/>
                    <a:pt x="80" y="160"/>
                  </a:cubicBezTo>
                  <a:cubicBezTo>
                    <a:pt x="80" y="156"/>
                    <a:pt x="79" y="153"/>
                    <a:pt x="77" y="150"/>
                  </a:cubicBezTo>
                  <a:cubicBezTo>
                    <a:pt x="75" y="148"/>
                    <a:pt x="75" y="146"/>
                    <a:pt x="76" y="144"/>
                  </a:cubicBezTo>
                  <a:cubicBezTo>
                    <a:pt x="80" y="138"/>
                    <a:pt x="86" y="127"/>
                    <a:pt x="87" y="125"/>
                  </a:cubicBezTo>
                  <a:cubicBezTo>
                    <a:pt x="89" y="122"/>
                    <a:pt x="93" y="122"/>
                    <a:pt x="94" y="122"/>
                  </a:cubicBezTo>
                  <a:cubicBezTo>
                    <a:pt x="101" y="122"/>
                    <a:pt x="106" y="118"/>
                    <a:pt x="109" y="113"/>
                  </a:cubicBezTo>
                  <a:cubicBezTo>
                    <a:pt x="110" y="112"/>
                    <a:pt x="111" y="109"/>
                    <a:pt x="115" y="109"/>
                  </a:cubicBezTo>
                  <a:cubicBezTo>
                    <a:pt x="118" y="109"/>
                    <a:pt x="131" y="109"/>
                    <a:pt x="138" y="109"/>
                  </a:cubicBezTo>
                  <a:cubicBezTo>
                    <a:pt x="140" y="109"/>
                    <a:pt x="142" y="111"/>
                    <a:pt x="142" y="112"/>
                  </a:cubicBezTo>
                  <a:cubicBezTo>
                    <a:pt x="145" y="118"/>
                    <a:pt x="151" y="122"/>
                    <a:pt x="157" y="122"/>
                  </a:cubicBezTo>
                  <a:cubicBezTo>
                    <a:pt x="159" y="122"/>
                    <a:pt x="162" y="122"/>
                    <a:pt x="164" y="124"/>
                  </a:cubicBezTo>
                  <a:cubicBezTo>
                    <a:pt x="165" y="127"/>
                    <a:pt x="172" y="139"/>
                    <a:pt x="175" y="144"/>
                  </a:cubicBezTo>
                  <a:cubicBezTo>
                    <a:pt x="176" y="146"/>
                    <a:pt x="175" y="149"/>
                    <a:pt x="175" y="150"/>
                  </a:cubicBezTo>
                  <a:cubicBezTo>
                    <a:pt x="173" y="152"/>
                    <a:pt x="171" y="156"/>
                    <a:pt x="171" y="160"/>
                  </a:cubicBezTo>
                  <a:cubicBezTo>
                    <a:pt x="171" y="163"/>
                    <a:pt x="172" y="166"/>
                    <a:pt x="174" y="169"/>
                  </a:cubicBezTo>
                  <a:cubicBezTo>
                    <a:pt x="175" y="170"/>
                    <a:pt x="176" y="173"/>
                    <a:pt x="175" y="175"/>
                  </a:cubicBezTo>
                  <a:close/>
                </a:path>
              </a:pathLst>
            </a:custGeom>
            <a:grpFill/>
            <a:ln w="9525">
              <a:noFill/>
              <a:round/>
            </a:ln>
          </p:spPr>
          <p:txBody>
            <a:bodyPr vert="horz" wrap="square" lIns="91440" tIns="45720" rIns="91440" bIns="45720" numCol="1" anchor="t" anchorCtr="0" compatLnSpc="1"/>
            <a:lstStyle/>
            <a:p>
              <a:endParaRPr lang="en-US"/>
            </a:p>
          </p:txBody>
        </p:sp>
        <p:sp>
          <p:nvSpPr>
            <p:cNvPr id="179" name="Oval 102"/>
            <p:cNvSpPr>
              <a:spLocks noChangeArrowheads="1"/>
            </p:cNvSpPr>
            <p:nvPr/>
          </p:nvSpPr>
          <p:spPr bwMode="auto">
            <a:xfrm>
              <a:off x="6684963" y="3095625"/>
              <a:ext cx="74613" cy="71438"/>
            </a:xfrm>
            <a:prstGeom prst="ellipse">
              <a:avLst/>
            </a:prstGeom>
            <a:grpFill/>
            <a:ln w="9525">
              <a:noFill/>
              <a:round/>
            </a:ln>
          </p:spPr>
          <p:txBody>
            <a:bodyPr vert="horz" wrap="square" lIns="91440" tIns="45720" rIns="91440" bIns="45720" numCol="1" anchor="t" anchorCtr="0" compatLnSpc="1"/>
            <a:lstStyle/>
            <a:p>
              <a:endParaRPr lang="en-US"/>
            </a:p>
          </p:txBody>
        </p:sp>
        <p:sp>
          <p:nvSpPr>
            <p:cNvPr id="180" name="Oval 103"/>
            <p:cNvSpPr>
              <a:spLocks noChangeArrowheads="1"/>
            </p:cNvSpPr>
            <p:nvPr/>
          </p:nvSpPr>
          <p:spPr bwMode="auto">
            <a:xfrm>
              <a:off x="6932613" y="3533775"/>
              <a:ext cx="73025" cy="73025"/>
            </a:xfrm>
            <a:prstGeom prst="ellipse">
              <a:avLst/>
            </a:prstGeom>
            <a:grpFill/>
            <a:ln w="9525">
              <a:noFill/>
              <a:round/>
            </a:ln>
          </p:spPr>
          <p:txBody>
            <a:bodyPr vert="horz" wrap="square" lIns="91440" tIns="45720" rIns="91440" bIns="45720" numCol="1" anchor="t" anchorCtr="0" compatLnSpc="1"/>
            <a:lstStyle/>
            <a:p>
              <a:endParaRPr lang="en-US"/>
            </a:p>
          </p:txBody>
        </p:sp>
        <p:sp>
          <p:nvSpPr>
            <p:cNvPr id="181" name="Freeform 104"/>
            <p:cNvSpPr/>
            <p:nvPr/>
          </p:nvSpPr>
          <p:spPr bwMode="auto">
            <a:xfrm>
              <a:off x="6937375" y="2974975"/>
              <a:ext cx="82550" cy="82550"/>
            </a:xfrm>
            <a:custGeom>
              <a:avLst/>
              <a:gdLst/>
              <a:ahLst/>
              <a:cxnLst>
                <a:cxn ang="0">
                  <a:pos x="20" y="25"/>
                </a:cxn>
                <a:cxn ang="0">
                  <a:pos x="3" y="21"/>
                </a:cxn>
                <a:cxn ang="0">
                  <a:pos x="8" y="4"/>
                </a:cxn>
                <a:cxn ang="0">
                  <a:pos x="24" y="8"/>
                </a:cxn>
                <a:cxn ang="0">
                  <a:pos x="20" y="25"/>
                </a:cxn>
              </a:cxnLst>
              <a:rect l="0" t="0" r="r" b="b"/>
              <a:pathLst>
                <a:path w="28" h="28">
                  <a:moveTo>
                    <a:pt x="20" y="25"/>
                  </a:moveTo>
                  <a:cubicBezTo>
                    <a:pt x="14" y="28"/>
                    <a:pt x="7" y="26"/>
                    <a:pt x="3" y="21"/>
                  </a:cubicBezTo>
                  <a:cubicBezTo>
                    <a:pt x="0" y="15"/>
                    <a:pt x="2" y="7"/>
                    <a:pt x="8" y="4"/>
                  </a:cubicBezTo>
                  <a:cubicBezTo>
                    <a:pt x="14" y="0"/>
                    <a:pt x="21" y="2"/>
                    <a:pt x="24" y="8"/>
                  </a:cubicBezTo>
                  <a:cubicBezTo>
                    <a:pt x="28" y="14"/>
                    <a:pt x="26" y="22"/>
                    <a:pt x="20" y="25"/>
                  </a:cubicBezTo>
                  <a:close/>
                </a:path>
              </a:pathLst>
            </a:custGeom>
            <a:grpFill/>
            <a:ln w="9525">
              <a:noFill/>
              <a:round/>
            </a:ln>
          </p:spPr>
          <p:txBody>
            <a:bodyPr vert="horz" wrap="square" lIns="91440" tIns="45720" rIns="91440" bIns="45720" numCol="1" anchor="t" anchorCtr="0" compatLnSpc="1"/>
            <a:lstStyle/>
            <a:p>
              <a:endParaRPr lang="en-US"/>
            </a:p>
          </p:txBody>
        </p:sp>
        <p:sp>
          <p:nvSpPr>
            <p:cNvPr id="182" name="Oval 105"/>
            <p:cNvSpPr>
              <a:spLocks noChangeArrowheads="1"/>
            </p:cNvSpPr>
            <p:nvPr/>
          </p:nvSpPr>
          <p:spPr bwMode="auto">
            <a:xfrm>
              <a:off x="6624638" y="2974975"/>
              <a:ext cx="69850" cy="74613"/>
            </a:xfrm>
            <a:prstGeom prst="ellipse">
              <a:avLst/>
            </a:prstGeom>
            <a:grpFill/>
            <a:ln w="9525">
              <a:noFill/>
              <a:round/>
            </a:ln>
          </p:spPr>
          <p:txBody>
            <a:bodyPr vert="horz" wrap="square" lIns="91440" tIns="45720" rIns="91440" bIns="45720" numCol="1" anchor="t" anchorCtr="0" compatLnSpc="1"/>
            <a:lstStyle/>
            <a:p>
              <a:endParaRPr lang="en-US"/>
            </a:p>
          </p:txBody>
        </p:sp>
        <p:sp>
          <p:nvSpPr>
            <p:cNvPr id="183" name="Freeform 106"/>
            <p:cNvSpPr/>
            <p:nvPr/>
          </p:nvSpPr>
          <p:spPr bwMode="auto">
            <a:xfrm>
              <a:off x="6608763" y="3522663"/>
              <a:ext cx="82550" cy="80963"/>
            </a:xfrm>
            <a:custGeom>
              <a:avLst/>
              <a:gdLst/>
              <a:ahLst/>
              <a:cxnLst>
                <a:cxn ang="0">
                  <a:pos x="8" y="3"/>
                </a:cxn>
                <a:cxn ang="0">
                  <a:pos x="24" y="8"/>
                </a:cxn>
                <a:cxn ang="0">
                  <a:pos x="20" y="25"/>
                </a:cxn>
                <a:cxn ang="0">
                  <a:pos x="3" y="20"/>
                </a:cxn>
                <a:cxn ang="0">
                  <a:pos x="8" y="3"/>
                </a:cxn>
              </a:cxnLst>
              <a:rect l="0" t="0" r="r" b="b"/>
              <a:pathLst>
                <a:path w="28" h="28">
                  <a:moveTo>
                    <a:pt x="8" y="3"/>
                  </a:moveTo>
                  <a:cubicBezTo>
                    <a:pt x="14" y="0"/>
                    <a:pt x="21" y="2"/>
                    <a:pt x="24" y="8"/>
                  </a:cubicBezTo>
                  <a:cubicBezTo>
                    <a:pt x="28" y="14"/>
                    <a:pt x="26" y="21"/>
                    <a:pt x="20" y="25"/>
                  </a:cubicBezTo>
                  <a:cubicBezTo>
                    <a:pt x="14" y="28"/>
                    <a:pt x="7" y="26"/>
                    <a:pt x="3" y="20"/>
                  </a:cubicBezTo>
                  <a:cubicBezTo>
                    <a:pt x="0" y="14"/>
                    <a:pt x="2" y="7"/>
                    <a:pt x="8" y="3"/>
                  </a:cubicBezTo>
                  <a:close/>
                </a:path>
              </a:pathLst>
            </a:custGeom>
            <a:grpFill/>
            <a:ln w="9525">
              <a:noFill/>
              <a:round/>
            </a:ln>
          </p:spPr>
          <p:txBody>
            <a:bodyPr vert="horz" wrap="square" lIns="91440" tIns="45720" rIns="91440" bIns="45720" numCol="1" anchor="t" anchorCtr="0" compatLnSpc="1"/>
            <a:lstStyle/>
            <a:p>
              <a:endParaRPr lang="en-US"/>
            </a:p>
          </p:txBody>
        </p:sp>
        <p:sp>
          <p:nvSpPr>
            <p:cNvPr id="184" name="Oval 107"/>
            <p:cNvSpPr>
              <a:spLocks noChangeArrowheads="1"/>
            </p:cNvSpPr>
            <p:nvPr/>
          </p:nvSpPr>
          <p:spPr bwMode="auto">
            <a:xfrm>
              <a:off x="6684963" y="3416300"/>
              <a:ext cx="74613" cy="69850"/>
            </a:xfrm>
            <a:prstGeom prst="ellipse">
              <a:avLst/>
            </a:prstGeom>
            <a:grpFill/>
            <a:ln w="9525">
              <a:noFill/>
              <a:round/>
            </a:ln>
          </p:spPr>
          <p:txBody>
            <a:bodyPr vert="horz" wrap="square" lIns="91440" tIns="45720" rIns="91440" bIns="45720" numCol="1" anchor="t" anchorCtr="0" compatLnSpc="1"/>
            <a:lstStyle/>
            <a:p>
              <a:endParaRPr lang="en-US"/>
            </a:p>
          </p:txBody>
        </p:sp>
        <p:sp>
          <p:nvSpPr>
            <p:cNvPr id="185" name="Oval 108"/>
            <p:cNvSpPr>
              <a:spLocks noChangeArrowheads="1"/>
            </p:cNvSpPr>
            <p:nvPr/>
          </p:nvSpPr>
          <p:spPr bwMode="auto">
            <a:xfrm>
              <a:off x="6870700" y="3095625"/>
              <a:ext cx="73025" cy="71438"/>
            </a:xfrm>
            <a:prstGeom prst="ellipse">
              <a:avLst/>
            </a:prstGeom>
            <a:grpFill/>
            <a:ln w="9525">
              <a:noFill/>
              <a:round/>
            </a:ln>
          </p:spPr>
          <p:txBody>
            <a:bodyPr vert="horz" wrap="square" lIns="91440" tIns="45720" rIns="91440" bIns="45720" numCol="1" anchor="t" anchorCtr="0" compatLnSpc="1"/>
            <a:lstStyle/>
            <a:p>
              <a:endParaRPr lang="en-US"/>
            </a:p>
          </p:txBody>
        </p:sp>
        <p:sp>
          <p:nvSpPr>
            <p:cNvPr id="186" name="Oval 109"/>
            <p:cNvSpPr>
              <a:spLocks noChangeArrowheads="1"/>
            </p:cNvSpPr>
            <p:nvPr/>
          </p:nvSpPr>
          <p:spPr bwMode="auto">
            <a:xfrm>
              <a:off x="6870700" y="3416300"/>
              <a:ext cx="73025" cy="69850"/>
            </a:xfrm>
            <a:prstGeom prst="ellipse">
              <a:avLst/>
            </a:prstGeom>
            <a:grpFill/>
            <a:ln w="9525">
              <a:noFill/>
              <a:round/>
            </a:ln>
          </p:spPr>
          <p:txBody>
            <a:bodyPr vert="horz" wrap="square" lIns="91440" tIns="45720" rIns="91440" bIns="45720" numCol="1" anchor="t" anchorCtr="0" compatLnSpc="1"/>
            <a:lstStyle/>
            <a:p>
              <a:endParaRPr lang="en-US"/>
            </a:p>
          </p:txBody>
        </p:sp>
        <p:sp>
          <p:nvSpPr>
            <p:cNvPr id="187" name="Oval 110"/>
            <p:cNvSpPr>
              <a:spLocks noChangeArrowheads="1"/>
            </p:cNvSpPr>
            <p:nvPr/>
          </p:nvSpPr>
          <p:spPr bwMode="auto">
            <a:xfrm>
              <a:off x="6594475" y="3254375"/>
              <a:ext cx="73025" cy="73025"/>
            </a:xfrm>
            <a:prstGeom prst="ellipse">
              <a:avLst/>
            </a:prstGeom>
            <a:grpFill/>
            <a:ln w="9525">
              <a:noFill/>
              <a:round/>
            </a:ln>
          </p:spPr>
          <p:txBody>
            <a:bodyPr vert="horz" wrap="square" lIns="91440" tIns="45720" rIns="91440" bIns="45720" numCol="1" anchor="t" anchorCtr="0" compatLnSpc="1"/>
            <a:lstStyle/>
            <a:p>
              <a:endParaRPr lang="en-US"/>
            </a:p>
          </p:txBody>
        </p:sp>
        <p:sp>
          <p:nvSpPr>
            <p:cNvPr id="188" name="Oval 111"/>
            <p:cNvSpPr>
              <a:spLocks noChangeArrowheads="1"/>
            </p:cNvSpPr>
            <p:nvPr/>
          </p:nvSpPr>
          <p:spPr bwMode="auto">
            <a:xfrm>
              <a:off x="6459538" y="3254375"/>
              <a:ext cx="73025" cy="73025"/>
            </a:xfrm>
            <a:prstGeom prst="ellipse">
              <a:avLst/>
            </a:prstGeom>
            <a:grpFill/>
            <a:ln w="9525">
              <a:noFill/>
              <a:round/>
            </a:ln>
          </p:spPr>
          <p:txBody>
            <a:bodyPr vert="horz" wrap="square" lIns="91440" tIns="45720" rIns="91440" bIns="45720" numCol="1" anchor="t" anchorCtr="0" compatLnSpc="1"/>
            <a:lstStyle/>
            <a:p>
              <a:endParaRPr lang="en-US"/>
            </a:p>
          </p:txBody>
        </p:sp>
        <p:sp>
          <p:nvSpPr>
            <p:cNvPr id="189" name="Oval 112"/>
            <p:cNvSpPr>
              <a:spLocks noChangeArrowheads="1"/>
            </p:cNvSpPr>
            <p:nvPr/>
          </p:nvSpPr>
          <p:spPr bwMode="auto">
            <a:xfrm>
              <a:off x="6480175" y="3527425"/>
              <a:ext cx="73025" cy="71438"/>
            </a:xfrm>
            <a:prstGeom prst="ellipse">
              <a:avLst/>
            </a:prstGeom>
            <a:grpFill/>
            <a:ln w="9525">
              <a:noFill/>
              <a:round/>
            </a:ln>
          </p:spPr>
          <p:txBody>
            <a:bodyPr vert="horz" wrap="square" lIns="91440" tIns="45720" rIns="91440" bIns="45720" numCol="1" anchor="t" anchorCtr="0" compatLnSpc="1"/>
            <a:lstStyle/>
            <a:p>
              <a:endParaRPr lang="en-US"/>
            </a:p>
          </p:txBody>
        </p:sp>
        <p:sp>
          <p:nvSpPr>
            <p:cNvPr id="190" name="Oval 113"/>
            <p:cNvSpPr>
              <a:spLocks noChangeArrowheads="1"/>
            </p:cNvSpPr>
            <p:nvPr/>
          </p:nvSpPr>
          <p:spPr bwMode="auto">
            <a:xfrm>
              <a:off x="6961188" y="3254375"/>
              <a:ext cx="73025" cy="73025"/>
            </a:xfrm>
            <a:prstGeom prst="ellipse">
              <a:avLst/>
            </a:prstGeom>
            <a:grpFill/>
            <a:ln w="9525">
              <a:noFill/>
              <a:round/>
            </a:ln>
          </p:spPr>
          <p:txBody>
            <a:bodyPr vert="horz" wrap="square" lIns="91440" tIns="45720" rIns="91440" bIns="45720" numCol="1" anchor="t" anchorCtr="0" compatLnSpc="1"/>
            <a:lstStyle/>
            <a:p>
              <a:endParaRPr lang="en-US"/>
            </a:p>
          </p:txBody>
        </p:sp>
        <p:sp>
          <p:nvSpPr>
            <p:cNvPr id="191" name="Oval 114"/>
            <p:cNvSpPr>
              <a:spLocks noChangeArrowheads="1"/>
            </p:cNvSpPr>
            <p:nvPr/>
          </p:nvSpPr>
          <p:spPr bwMode="auto">
            <a:xfrm>
              <a:off x="7096125" y="3254375"/>
              <a:ext cx="73025" cy="73025"/>
            </a:xfrm>
            <a:prstGeom prst="ellipse">
              <a:avLst/>
            </a:prstGeom>
            <a:grpFill/>
            <a:ln w="9525">
              <a:noFill/>
              <a:round/>
            </a:ln>
          </p:spPr>
          <p:txBody>
            <a:bodyPr vert="horz" wrap="square" lIns="91440" tIns="45720" rIns="91440" bIns="45720" numCol="1" anchor="t" anchorCtr="0" compatLnSpc="1"/>
            <a:lstStyle/>
            <a:p>
              <a:endParaRPr lang="en-US"/>
            </a:p>
          </p:txBody>
        </p:sp>
        <p:sp>
          <p:nvSpPr>
            <p:cNvPr id="192" name="Oval 115"/>
            <p:cNvSpPr>
              <a:spLocks noChangeArrowheads="1"/>
            </p:cNvSpPr>
            <p:nvPr/>
          </p:nvSpPr>
          <p:spPr bwMode="auto">
            <a:xfrm>
              <a:off x="7172325" y="3395663"/>
              <a:ext cx="71438" cy="69850"/>
            </a:xfrm>
            <a:prstGeom prst="ellipse">
              <a:avLst/>
            </a:prstGeom>
            <a:grpFill/>
            <a:ln w="9525">
              <a:noFill/>
              <a:round/>
            </a:ln>
          </p:spPr>
          <p:txBody>
            <a:bodyPr vert="horz" wrap="square" lIns="91440" tIns="45720" rIns="91440" bIns="45720" numCol="1" anchor="t" anchorCtr="0" compatLnSpc="1"/>
            <a:lstStyle/>
            <a:p>
              <a:endParaRPr lang="en-US"/>
            </a:p>
          </p:txBody>
        </p:sp>
        <p:sp>
          <p:nvSpPr>
            <p:cNvPr id="193" name="Oval 116"/>
            <p:cNvSpPr>
              <a:spLocks noChangeArrowheads="1"/>
            </p:cNvSpPr>
            <p:nvPr/>
          </p:nvSpPr>
          <p:spPr bwMode="auto">
            <a:xfrm>
              <a:off x="7172325" y="3116263"/>
              <a:ext cx="71438" cy="73025"/>
            </a:xfrm>
            <a:prstGeom prst="ellipse">
              <a:avLst/>
            </a:prstGeom>
            <a:grpFill/>
            <a:ln w="9525">
              <a:noFill/>
              <a:round/>
            </a:ln>
          </p:spPr>
          <p:txBody>
            <a:bodyPr vert="horz" wrap="square" lIns="91440" tIns="45720" rIns="91440" bIns="45720" numCol="1" anchor="t" anchorCtr="0" compatLnSpc="1"/>
            <a:lstStyle/>
            <a:p>
              <a:endParaRPr lang="en-US"/>
            </a:p>
          </p:txBody>
        </p:sp>
        <p:sp>
          <p:nvSpPr>
            <p:cNvPr id="194" name="Freeform 117"/>
            <p:cNvSpPr/>
            <p:nvPr/>
          </p:nvSpPr>
          <p:spPr bwMode="auto">
            <a:xfrm>
              <a:off x="6697663" y="2836863"/>
              <a:ext cx="82550" cy="85725"/>
            </a:xfrm>
            <a:custGeom>
              <a:avLst/>
              <a:gdLst/>
              <a:ahLst/>
              <a:cxnLst>
                <a:cxn ang="0">
                  <a:pos x="8" y="4"/>
                </a:cxn>
                <a:cxn ang="0">
                  <a:pos x="25" y="8"/>
                </a:cxn>
                <a:cxn ang="0">
                  <a:pos x="20" y="25"/>
                </a:cxn>
                <a:cxn ang="0">
                  <a:pos x="3" y="21"/>
                </a:cxn>
                <a:cxn ang="0">
                  <a:pos x="8" y="4"/>
                </a:cxn>
              </a:cxnLst>
              <a:rect l="0" t="0" r="r" b="b"/>
              <a:pathLst>
                <a:path w="28" h="29">
                  <a:moveTo>
                    <a:pt x="8" y="4"/>
                  </a:moveTo>
                  <a:cubicBezTo>
                    <a:pt x="14" y="0"/>
                    <a:pt x="21" y="2"/>
                    <a:pt x="25" y="8"/>
                  </a:cubicBezTo>
                  <a:cubicBezTo>
                    <a:pt x="28" y="14"/>
                    <a:pt x="26" y="22"/>
                    <a:pt x="20" y="25"/>
                  </a:cubicBezTo>
                  <a:cubicBezTo>
                    <a:pt x="14" y="29"/>
                    <a:pt x="7" y="27"/>
                    <a:pt x="3" y="21"/>
                  </a:cubicBezTo>
                  <a:cubicBezTo>
                    <a:pt x="0" y="15"/>
                    <a:pt x="2" y="7"/>
                    <a:pt x="8" y="4"/>
                  </a:cubicBezTo>
                  <a:close/>
                </a:path>
              </a:pathLst>
            </a:custGeom>
            <a:grpFill/>
            <a:ln w="9525">
              <a:noFill/>
              <a:round/>
            </a:ln>
          </p:spPr>
          <p:txBody>
            <a:bodyPr vert="horz" wrap="square" lIns="91440" tIns="45720" rIns="91440" bIns="45720" numCol="1" anchor="t" anchorCtr="0" compatLnSpc="1"/>
            <a:lstStyle/>
            <a:p>
              <a:endParaRPr lang="en-US"/>
            </a:p>
          </p:txBody>
        </p:sp>
        <p:sp>
          <p:nvSpPr>
            <p:cNvPr id="195" name="Oval 118"/>
            <p:cNvSpPr>
              <a:spLocks noChangeArrowheads="1"/>
            </p:cNvSpPr>
            <p:nvPr/>
          </p:nvSpPr>
          <p:spPr bwMode="auto">
            <a:xfrm>
              <a:off x="6480175" y="2973388"/>
              <a:ext cx="73025" cy="69850"/>
            </a:xfrm>
            <a:prstGeom prst="ellipse">
              <a:avLst/>
            </a:prstGeom>
            <a:grpFill/>
            <a:ln w="9525">
              <a:noFill/>
              <a:round/>
            </a:ln>
          </p:spPr>
          <p:txBody>
            <a:bodyPr vert="horz" wrap="square" lIns="91440" tIns="45720" rIns="91440" bIns="45720" numCol="1" anchor="t" anchorCtr="0" compatLnSpc="1"/>
            <a:lstStyle/>
            <a:p>
              <a:endParaRPr lang="en-US"/>
            </a:p>
          </p:txBody>
        </p:sp>
        <p:sp>
          <p:nvSpPr>
            <p:cNvPr id="196" name="Freeform 119"/>
            <p:cNvSpPr/>
            <p:nvPr/>
          </p:nvSpPr>
          <p:spPr bwMode="auto">
            <a:xfrm>
              <a:off x="6664325" y="3633788"/>
              <a:ext cx="82550" cy="82550"/>
            </a:xfrm>
            <a:custGeom>
              <a:avLst/>
              <a:gdLst/>
              <a:ahLst/>
              <a:cxnLst>
                <a:cxn ang="0">
                  <a:pos x="20" y="4"/>
                </a:cxn>
                <a:cxn ang="0">
                  <a:pos x="3" y="8"/>
                </a:cxn>
                <a:cxn ang="0">
                  <a:pos x="8" y="25"/>
                </a:cxn>
                <a:cxn ang="0">
                  <a:pos x="24" y="20"/>
                </a:cxn>
                <a:cxn ang="0">
                  <a:pos x="20" y="4"/>
                </a:cxn>
              </a:cxnLst>
              <a:rect l="0" t="0" r="r" b="b"/>
              <a:pathLst>
                <a:path w="28" h="28">
                  <a:moveTo>
                    <a:pt x="20" y="4"/>
                  </a:moveTo>
                  <a:cubicBezTo>
                    <a:pt x="14" y="0"/>
                    <a:pt x="7" y="2"/>
                    <a:pt x="3" y="8"/>
                  </a:cubicBezTo>
                  <a:cubicBezTo>
                    <a:pt x="0" y="14"/>
                    <a:pt x="2" y="21"/>
                    <a:pt x="8" y="25"/>
                  </a:cubicBezTo>
                  <a:cubicBezTo>
                    <a:pt x="14" y="28"/>
                    <a:pt x="21" y="26"/>
                    <a:pt x="24" y="20"/>
                  </a:cubicBezTo>
                  <a:cubicBezTo>
                    <a:pt x="28" y="14"/>
                    <a:pt x="26" y="7"/>
                    <a:pt x="20" y="4"/>
                  </a:cubicBezTo>
                  <a:close/>
                </a:path>
              </a:pathLst>
            </a:custGeom>
            <a:grpFill/>
            <a:ln w="9525">
              <a:noFill/>
              <a:round/>
            </a:ln>
          </p:spPr>
          <p:txBody>
            <a:bodyPr vert="horz" wrap="square" lIns="91440" tIns="45720" rIns="91440" bIns="45720" numCol="1" anchor="t" anchorCtr="0" compatLnSpc="1"/>
            <a:lstStyle/>
            <a:p>
              <a:endParaRPr lang="en-US"/>
            </a:p>
          </p:txBody>
        </p:sp>
        <p:sp>
          <p:nvSpPr>
            <p:cNvPr id="197" name="Oval 120"/>
            <p:cNvSpPr>
              <a:spLocks noChangeArrowheads="1"/>
            </p:cNvSpPr>
            <p:nvPr/>
          </p:nvSpPr>
          <p:spPr bwMode="auto">
            <a:xfrm>
              <a:off x="7067550" y="3533775"/>
              <a:ext cx="73025" cy="73025"/>
            </a:xfrm>
            <a:prstGeom prst="ellipse">
              <a:avLst/>
            </a:prstGeom>
            <a:grpFill/>
            <a:ln w="9525">
              <a:noFill/>
              <a:round/>
            </a:ln>
          </p:spPr>
          <p:txBody>
            <a:bodyPr vert="horz" wrap="square" lIns="91440" tIns="45720" rIns="91440" bIns="45720" numCol="1" anchor="t" anchorCtr="0" compatLnSpc="1"/>
            <a:lstStyle/>
            <a:p>
              <a:endParaRPr lang="en-US"/>
            </a:p>
          </p:txBody>
        </p:sp>
      </p:grpSp>
      <p:sp>
        <p:nvSpPr>
          <p:cNvPr id="198" name="Freeform 124"/>
          <p:cNvSpPr>
            <a:spLocks noEditPoints="1"/>
          </p:cNvSpPr>
          <p:nvPr/>
        </p:nvSpPr>
        <p:spPr bwMode="auto">
          <a:xfrm>
            <a:off x="7356580" y="1667410"/>
            <a:ext cx="829495" cy="900981"/>
          </a:xfrm>
          <a:custGeom>
            <a:avLst/>
            <a:gdLst/>
            <a:ahLst/>
            <a:cxnLst>
              <a:cxn ang="0">
                <a:pos x="142" y="47"/>
              </a:cxn>
              <a:cxn ang="0">
                <a:pos x="138" y="21"/>
              </a:cxn>
              <a:cxn ang="0">
                <a:pos x="89" y="14"/>
              </a:cxn>
              <a:cxn ang="0">
                <a:pos x="76" y="0"/>
              </a:cxn>
              <a:cxn ang="0">
                <a:pos x="62" y="15"/>
              </a:cxn>
              <a:cxn ang="0">
                <a:pos x="13" y="21"/>
              </a:cxn>
              <a:cxn ang="0">
                <a:pos x="11" y="47"/>
              </a:cxn>
              <a:cxn ang="0">
                <a:pos x="0" y="121"/>
              </a:cxn>
              <a:cxn ang="0">
                <a:pos x="26" y="126"/>
              </a:cxn>
              <a:cxn ang="0">
                <a:pos x="62" y="150"/>
              </a:cxn>
              <a:cxn ang="0">
                <a:pos x="89" y="150"/>
              </a:cxn>
              <a:cxn ang="0">
                <a:pos x="126" y="126"/>
              </a:cxn>
              <a:cxn ang="0">
                <a:pos x="151" y="121"/>
              </a:cxn>
              <a:cxn ang="0">
                <a:pos x="18" y="108"/>
              </a:cxn>
              <a:cxn ang="0">
                <a:pos x="24" y="43"/>
              </a:cxn>
              <a:cxn ang="0">
                <a:pos x="62" y="64"/>
              </a:cxn>
              <a:cxn ang="0">
                <a:pos x="73" y="86"/>
              </a:cxn>
              <a:cxn ang="0">
                <a:pos x="21" y="110"/>
              </a:cxn>
              <a:cxn ang="0">
                <a:pos x="26" y="116"/>
              </a:cxn>
              <a:cxn ang="0">
                <a:pos x="73" y="137"/>
              </a:cxn>
              <a:cxn ang="0">
                <a:pos x="27" y="119"/>
              </a:cxn>
              <a:cxn ang="0">
                <a:pos x="80" y="138"/>
              </a:cxn>
              <a:cxn ang="0">
                <a:pos x="126" y="116"/>
              </a:cxn>
              <a:cxn ang="0">
                <a:pos x="82" y="139"/>
              </a:cxn>
              <a:cxn ang="0">
                <a:pos x="80" y="93"/>
              </a:cxn>
              <a:cxn ang="0">
                <a:pos x="80" y="77"/>
              </a:cxn>
              <a:cxn ang="0">
                <a:pos x="89" y="61"/>
              </a:cxn>
              <a:cxn ang="0">
                <a:pos x="135" y="47"/>
              </a:cxn>
              <a:cxn ang="0">
                <a:pos x="130" y="110"/>
              </a:cxn>
              <a:cxn ang="0">
                <a:pos x="125" y="34"/>
              </a:cxn>
              <a:cxn ang="0">
                <a:pos x="125" y="37"/>
              </a:cxn>
              <a:cxn ang="0">
                <a:pos x="80" y="51"/>
              </a:cxn>
              <a:cxn ang="0">
                <a:pos x="86" y="21"/>
              </a:cxn>
              <a:cxn ang="0">
                <a:pos x="65" y="21"/>
              </a:cxn>
              <a:cxn ang="0">
                <a:pos x="73" y="51"/>
              </a:cxn>
              <a:cxn ang="0">
                <a:pos x="27" y="37"/>
              </a:cxn>
              <a:cxn ang="0">
                <a:pos x="27" y="34"/>
              </a:cxn>
            </a:cxnLst>
            <a:rect l="0" t="0" r="r" b="b"/>
            <a:pathLst>
              <a:path w="151" h="164">
                <a:moveTo>
                  <a:pt x="142" y="108"/>
                </a:moveTo>
                <a:cubicBezTo>
                  <a:pt x="142" y="47"/>
                  <a:pt x="142" y="47"/>
                  <a:pt x="142" y="47"/>
                </a:cubicBezTo>
                <a:cubicBezTo>
                  <a:pt x="148" y="45"/>
                  <a:pt x="151" y="40"/>
                  <a:pt x="151" y="35"/>
                </a:cubicBezTo>
                <a:cubicBezTo>
                  <a:pt x="151" y="27"/>
                  <a:pt x="145" y="21"/>
                  <a:pt x="138" y="21"/>
                </a:cubicBezTo>
                <a:cubicBezTo>
                  <a:pt x="133" y="21"/>
                  <a:pt x="129" y="24"/>
                  <a:pt x="127" y="27"/>
                </a:cubicBezTo>
                <a:cubicBezTo>
                  <a:pt x="89" y="14"/>
                  <a:pt x="89" y="14"/>
                  <a:pt x="89" y="14"/>
                </a:cubicBezTo>
                <a:cubicBezTo>
                  <a:pt x="89" y="14"/>
                  <a:pt x="89" y="14"/>
                  <a:pt x="89" y="13"/>
                </a:cubicBezTo>
                <a:cubicBezTo>
                  <a:pt x="89" y="6"/>
                  <a:pt x="83" y="0"/>
                  <a:pt x="76" y="0"/>
                </a:cubicBezTo>
                <a:cubicBezTo>
                  <a:pt x="68" y="0"/>
                  <a:pt x="62" y="6"/>
                  <a:pt x="62" y="13"/>
                </a:cubicBezTo>
                <a:cubicBezTo>
                  <a:pt x="62" y="14"/>
                  <a:pt x="62" y="14"/>
                  <a:pt x="62" y="15"/>
                </a:cubicBezTo>
                <a:cubicBezTo>
                  <a:pt x="25" y="27"/>
                  <a:pt x="25" y="27"/>
                  <a:pt x="25" y="27"/>
                </a:cubicBezTo>
                <a:cubicBezTo>
                  <a:pt x="22" y="24"/>
                  <a:pt x="18" y="21"/>
                  <a:pt x="13" y="21"/>
                </a:cubicBezTo>
                <a:cubicBezTo>
                  <a:pt x="6" y="21"/>
                  <a:pt x="0" y="27"/>
                  <a:pt x="0" y="35"/>
                </a:cubicBezTo>
                <a:cubicBezTo>
                  <a:pt x="0" y="41"/>
                  <a:pt x="5" y="46"/>
                  <a:pt x="11" y="47"/>
                </a:cubicBezTo>
                <a:cubicBezTo>
                  <a:pt x="11" y="108"/>
                  <a:pt x="11" y="108"/>
                  <a:pt x="11" y="108"/>
                </a:cubicBezTo>
                <a:cubicBezTo>
                  <a:pt x="5" y="109"/>
                  <a:pt x="0" y="115"/>
                  <a:pt x="0" y="121"/>
                </a:cubicBezTo>
                <a:cubicBezTo>
                  <a:pt x="0" y="128"/>
                  <a:pt x="6" y="134"/>
                  <a:pt x="13" y="134"/>
                </a:cubicBezTo>
                <a:cubicBezTo>
                  <a:pt x="19" y="134"/>
                  <a:pt x="24" y="131"/>
                  <a:pt x="26" y="126"/>
                </a:cubicBezTo>
                <a:cubicBezTo>
                  <a:pt x="64" y="144"/>
                  <a:pt x="64" y="144"/>
                  <a:pt x="64" y="144"/>
                </a:cubicBezTo>
                <a:cubicBezTo>
                  <a:pt x="63" y="146"/>
                  <a:pt x="62" y="148"/>
                  <a:pt x="62" y="150"/>
                </a:cubicBezTo>
                <a:cubicBezTo>
                  <a:pt x="62" y="158"/>
                  <a:pt x="68" y="164"/>
                  <a:pt x="76" y="164"/>
                </a:cubicBezTo>
                <a:cubicBezTo>
                  <a:pt x="83" y="164"/>
                  <a:pt x="89" y="158"/>
                  <a:pt x="89" y="150"/>
                </a:cubicBezTo>
                <a:cubicBezTo>
                  <a:pt x="89" y="148"/>
                  <a:pt x="88" y="146"/>
                  <a:pt x="87" y="144"/>
                </a:cubicBezTo>
                <a:cubicBezTo>
                  <a:pt x="126" y="126"/>
                  <a:pt x="126" y="126"/>
                  <a:pt x="126" y="126"/>
                </a:cubicBezTo>
                <a:cubicBezTo>
                  <a:pt x="128" y="131"/>
                  <a:pt x="133" y="134"/>
                  <a:pt x="138" y="134"/>
                </a:cubicBezTo>
                <a:cubicBezTo>
                  <a:pt x="145" y="134"/>
                  <a:pt x="151" y="128"/>
                  <a:pt x="151" y="121"/>
                </a:cubicBezTo>
                <a:cubicBezTo>
                  <a:pt x="151" y="115"/>
                  <a:pt x="148" y="110"/>
                  <a:pt x="142" y="108"/>
                </a:cubicBezTo>
                <a:close/>
                <a:moveTo>
                  <a:pt x="18" y="108"/>
                </a:moveTo>
                <a:cubicBezTo>
                  <a:pt x="18" y="47"/>
                  <a:pt x="18" y="47"/>
                  <a:pt x="18" y="47"/>
                </a:cubicBezTo>
                <a:cubicBezTo>
                  <a:pt x="20" y="46"/>
                  <a:pt x="22" y="45"/>
                  <a:pt x="24" y="43"/>
                </a:cubicBezTo>
                <a:cubicBezTo>
                  <a:pt x="63" y="61"/>
                  <a:pt x="63" y="61"/>
                  <a:pt x="63" y="61"/>
                </a:cubicBezTo>
                <a:cubicBezTo>
                  <a:pt x="62" y="62"/>
                  <a:pt x="62" y="63"/>
                  <a:pt x="62" y="64"/>
                </a:cubicBezTo>
                <a:cubicBezTo>
                  <a:pt x="62" y="70"/>
                  <a:pt x="67" y="76"/>
                  <a:pt x="73" y="77"/>
                </a:cubicBezTo>
                <a:cubicBezTo>
                  <a:pt x="73" y="86"/>
                  <a:pt x="73" y="86"/>
                  <a:pt x="73" y="86"/>
                </a:cubicBezTo>
                <a:cubicBezTo>
                  <a:pt x="73" y="93"/>
                  <a:pt x="73" y="93"/>
                  <a:pt x="73" y="93"/>
                </a:cubicBezTo>
                <a:cubicBezTo>
                  <a:pt x="21" y="110"/>
                  <a:pt x="21" y="110"/>
                  <a:pt x="21" y="110"/>
                </a:cubicBezTo>
                <a:cubicBezTo>
                  <a:pt x="20" y="109"/>
                  <a:pt x="19" y="109"/>
                  <a:pt x="18" y="108"/>
                </a:cubicBezTo>
                <a:close/>
                <a:moveTo>
                  <a:pt x="26" y="116"/>
                </a:moveTo>
                <a:cubicBezTo>
                  <a:pt x="73" y="100"/>
                  <a:pt x="73" y="100"/>
                  <a:pt x="73" y="100"/>
                </a:cubicBezTo>
                <a:cubicBezTo>
                  <a:pt x="73" y="137"/>
                  <a:pt x="73" y="137"/>
                  <a:pt x="73" y="137"/>
                </a:cubicBezTo>
                <a:cubicBezTo>
                  <a:pt x="72" y="138"/>
                  <a:pt x="70" y="138"/>
                  <a:pt x="69" y="139"/>
                </a:cubicBezTo>
                <a:cubicBezTo>
                  <a:pt x="27" y="119"/>
                  <a:pt x="27" y="119"/>
                  <a:pt x="27" y="119"/>
                </a:cubicBezTo>
                <a:cubicBezTo>
                  <a:pt x="26" y="118"/>
                  <a:pt x="26" y="117"/>
                  <a:pt x="26" y="116"/>
                </a:cubicBezTo>
                <a:close/>
                <a:moveTo>
                  <a:pt x="80" y="138"/>
                </a:moveTo>
                <a:cubicBezTo>
                  <a:pt x="80" y="101"/>
                  <a:pt x="80" y="101"/>
                  <a:pt x="80" y="101"/>
                </a:cubicBezTo>
                <a:cubicBezTo>
                  <a:pt x="126" y="116"/>
                  <a:pt x="126" y="116"/>
                  <a:pt x="126" y="116"/>
                </a:cubicBezTo>
                <a:cubicBezTo>
                  <a:pt x="125" y="117"/>
                  <a:pt x="125" y="118"/>
                  <a:pt x="125" y="119"/>
                </a:cubicBezTo>
                <a:cubicBezTo>
                  <a:pt x="82" y="139"/>
                  <a:pt x="82" y="139"/>
                  <a:pt x="82" y="139"/>
                </a:cubicBezTo>
                <a:cubicBezTo>
                  <a:pt x="81" y="138"/>
                  <a:pt x="80" y="138"/>
                  <a:pt x="80" y="138"/>
                </a:cubicBezTo>
                <a:close/>
                <a:moveTo>
                  <a:pt x="80" y="93"/>
                </a:moveTo>
                <a:cubicBezTo>
                  <a:pt x="80" y="85"/>
                  <a:pt x="80" y="85"/>
                  <a:pt x="80" y="85"/>
                </a:cubicBezTo>
                <a:cubicBezTo>
                  <a:pt x="80" y="77"/>
                  <a:pt x="80" y="77"/>
                  <a:pt x="80" y="77"/>
                </a:cubicBezTo>
                <a:cubicBezTo>
                  <a:pt x="85" y="75"/>
                  <a:pt x="89" y="70"/>
                  <a:pt x="89" y="64"/>
                </a:cubicBezTo>
                <a:cubicBezTo>
                  <a:pt x="89" y="63"/>
                  <a:pt x="89" y="62"/>
                  <a:pt x="89" y="61"/>
                </a:cubicBezTo>
                <a:cubicBezTo>
                  <a:pt x="128" y="43"/>
                  <a:pt x="128" y="43"/>
                  <a:pt x="128" y="43"/>
                </a:cubicBezTo>
                <a:cubicBezTo>
                  <a:pt x="130" y="45"/>
                  <a:pt x="132" y="47"/>
                  <a:pt x="135" y="47"/>
                </a:cubicBezTo>
                <a:cubicBezTo>
                  <a:pt x="135" y="108"/>
                  <a:pt x="135" y="108"/>
                  <a:pt x="135" y="108"/>
                </a:cubicBezTo>
                <a:cubicBezTo>
                  <a:pt x="133" y="108"/>
                  <a:pt x="132" y="109"/>
                  <a:pt x="130" y="110"/>
                </a:cubicBezTo>
                <a:lnTo>
                  <a:pt x="80" y="93"/>
                </a:lnTo>
                <a:close/>
                <a:moveTo>
                  <a:pt x="125" y="34"/>
                </a:moveTo>
                <a:cubicBezTo>
                  <a:pt x="125" y="34"/>
                  <a:pt x="125" y="34"/>
                  <a:pt x="125" y="35"/>
                </a:cubicBezTo>
                <a:cubicBezTo>
                  <a:pt x="125" y="35"/>
                  <a:pt x="125" y="36"/>
                  <a:pt x="125" y="37"/>
                </a:cubicBezTo>
                <a:cubicBezTo>
                  <a:pt x="85" y="55"/>
                  <a:pt x="85" y="55"/>
                  <a:pt x="85" y="55"/>
                </a:cubicBezTo>
                <a:cubicBezTo>
                  <a:pt x="84" y="53"/>
                  <a:pt x="82" y="52"/>
                  <a:pt x="80" y="51"/>
                </a:cubicBezTo>
                <a:cubicBezTo>
                  <a:pt x="80" y="26"/>
                  <a:pt x="80" y="26"/>
                  <a:pt x="80" y="26"/>
                </a:cubicBezTo>
                <a:cubicBezTo>
                  <a:pt x="82" y="25"/>
                  <a:pt x="85" y="23"/>
                  <a:pt x="86" y="21"/>
                </a:cubicBezTo>
                <a:lnTo>
                  <a:pt x="125" y="34"/>
                </a:lnTo>
                <a:close/>
                <a:moveTo>
                  <a:pt x="65" y="21"/>
                </a:moveTo>
                <a:cubicBezTo>
                  <a:pt x="67" y="24"/>
                  <a:pt x="69" y="26"/>
                  <a:pt x="73" y="26"/>
                </a:cubicBezTo>
                <a:cubicBezTo>
                  <a:pt x="73" y="51"/>
                  <a:pt x="73" y="51"/>
                  <a:pt x="73" y="51"/>
                </a:cubicBezTo>
                <a:cubicBezTo>
                  <a:pt x="70" y="52"/>
                  <a:pt x="68" y="53"/>
                  <a:pt x="66" y="55"/>
                </a:cubicBezTo>
                <a:cubicBezTo>
                  <a:pt x="27" y="37"/>
                  <a:pt x="27" y="37"/>
                  <a:pt x="27" y="37"/>
                </a:cubicBezTo>
                <a:cubicBezTo>
                  <a:pt x="27" y="36"/>
                  <a:pt x="27" y="35"/>
                  <a:pt x="27" y="35"/>
                </a:cubicBezTo>
                <a:cubicBezTo>
                  <a:pt x="27" y="34"/>
                  <a:pt x="27" y="34"/>
                  <a:pt x="27" y="34"/>
                </a:cubicBezTo>
                <a:lnTo>
                  <a:pt x="65" y="21"/>
                </a:lnTo>
                <a:close/>
              </a:path>
            </a:pathLst>
          </a:custGeom>
          <a:solidFill>
            <a:srgbClr val="E05016"/>
          </a:solidFill>
          <a:ln w="9525">
            <a:noFill/>
            <a:round/>
          </a:ln>
        </p:spPr>
        <p:txBody>
          <a:bodyPr vert="horz" wrap="square" lIns="121880" tIns="60940" rIns="121880" bIns="60940" numCol="1" anchor="t" anchorCtr="0" compatLnSpc="1"/>
          <a:lstStyle/>
          <a:p>
            <a:endParaRPr lang="en-US"/>
          </a:p>
        </p:txBody>
      </p:sp>
      <p:sp>
        <p:nvSpPr>
          <p:cNvPr id="199" name="Rectangular Callout 229"/>
          <p:cNvSpPr/>
          <p:nvPr/>
        </p:nvSpPr>
        <p:spPr>
          <a:xfrm rot="10800000">
            <a:off x="8428916" y="4884784"/>
            <a:ext cx="1639968" cy="1185129"/>
          </a:xfrm>
          <a:prstGeom prst="wedgeRectCallout">
            <a:avLst>
              <a:gd name="adj1" fmla="val -30714"/>
              <a:gd name="adj2" fmla="val 77460"/>
            </a:avLst>
          </a:prstGeom>
          <a:noFill/>
          <a:ln w="19050">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en-US" sz="3700" dirty="0">
              <a:solidFill>
                <a:schemeClr val="accent1">
                  <a:lumMod val="75000"/>
                </a:schemeClr>
              </a:solidFill>
              <a:latin typeface="FontAwesome" pitchFamily="2" charset="0"/>
            </a:endParaRPr>
          </a:p>
        </p:txBody>
      </p:sp>
      <p:sp>
        <p:nvSpPr>
          <p:cNvPr id="200" name="Freeform 63"/>
          <p:cNvSpPr>
            <a:spLocks noEditPoints="1"/>
          </p:cNvSpPr>
          <p:nvPr/>
        </p:nvSpPr>
        <p:spPr bwMode="auto">
          <a:xfrm rot="3952011">
            <a:off x="8766509" y="4906515"/>
            <a:ext cx="912760" cy="1075488"/>
          </a:xfrm>
          <a:custGeom>
            <a:avLst/>
            <a:gdLst/>
            <a:ahLst/>
            <a:cxnLst>
              <a:cxn ang="0">
                <a:pos x="413" y="276"/>
              </a:cxn>
              <a:cxn ang="0">
                <a:pos x="375" y="294"/>
              </a:cxn>
              <a:cxn ang="0">
                <a:pos x="317" y="265"/>
              </a:cxn>
              <a:cxn ang="0">
                <a:pos x="318" y="253"/>
              </a:cxn>
              <a:cxn ang="0">
                <a:pos x="292" y="204"/>
              </a:cxn>
              <a:cxn ang="0">
                <a:pos x="329" y="99"/>
              </a:cxn>
              <a:cxn ang="0">
                <a:pos x="379" y="49"/>
              </a:cxn>
              <a:cxn ang="0">
                <a:pos x="329" y="0"/>
              </a:cxn>
              <a:cxn ang="0">
                <a:pos x="280" y="49"/>
              </a:cxn>
              <a:cxn ang="0">
                <a:pos x="305" y="92"/>
              </a:cxn>
              <a:cxn ang="0">
                <a:pos x="269" y="194"/>
              </a:cxn>
              <a:cxn ang="0">
                <a:pos x="258" y="193"/>
              </a:cxn>
              <a:cxn ang="0">
                <a:pos x="198" y="249"/>
              </a:cxn>
              <a:cxn ang="0">
                <a:pos x="96" y="273"/>
              </a:cxn>
              <a:cxn ang="0">
                <a:pos x="49" y="238"/>
              </a:cxn>
              <a:cxn ang="0">
                <a:pos x="0" y="288"/>
              </a:cxn>
              <a:cxn ang="0">
                <a:pos x="49" y="337"/>
              </a:cxn>
              <a:cxn ang="0">
                <a:pos x="98" y="298"/>
              </a:cxn>
              <a:cxn ang="0">
                <a:pos x="202" y="273"/>
              </a:cxn>
              <a:cxn ang="0">
                <a:pos x="256" y="313"/>
              </a:cxn>
              <a:cxn ang="0">
                <a:pos x="262" y="452"/>
              </a:cxn>
              <a:cxn ang="0">
                <a:pos x="236" y="495"/>
              </a:cxn>
              <a:cxn ang="0">
                <a:pos x="286" y="545"/>
              </a:cxn>
              <a:cxn ang="0">
                <a:pos x="335" y="495"/>
              </a:cxn>
              <a:cxn ang="0">
                <a:pos x="288" y="446"/>
              </a:cxn>
              <a:cxn ang="0">
                <a:pos x="281" y="308"/>
              </a:cxn>
              <a:cxn ang="0">
                <a:pos x="307" y="287"/>
              </a:cxn>
              <a:cxn ang="0">
                <a:pos x="364" y="316"/>
              </a:cxn>
              <a:cxn ang="0">
                <a:pos x="363" y="325"/>
              </a:cxn>
              <a:cxn ang="0">
                <a:pos x="413" y="375"/>
              </a:cxn>
              <a:cxn ang="0">
                <a:pos x="462" y="325"/>
              </a:cxn>
              <a:cxn ang="0">
                <a:pos x="413" y="276"/>
              </a:cxn>
              <a:cxn ang="0">
                <a:pos x="413" y="276"/>
              </a:cxn>
              <a:cxn ang="0">
                <a:pos x="413" y="276"/>
              </a:cxn>
            </a:cxnLst>
            <a:rect l="0" t="0" r="r" b="b"/>
            <a:pathLst>
              <a:path w="462" h="545">
                <a:moveTo>
                  <a:pt x="413" y="276"/>
                </a:moveTo>
                <a:cubicBezTo>
                  <a:pt x="397" y="276"/>
                  <a:pt x="384" y="283"/>
                  <a:pt x="375" y="294"/>
                </a:cubicBezTo>
                <a:cubicBezTo>
                  <a:pt x="317" y="265"/>
                  <a:pt x="317" y="265"/>
                  <a:pt x="317" y="265"/>
                </a:cubicBezTo>
                <a:cubicBezTo>
                  <a:pt x="317" y="261"/>
                  <a:pt x="318" y="257"/>
                  <a:pt x="318" y="253"/>
                </a:cubicBezTo>
                <a:cubicBezTo>
                  <a:pt x="318" y="233"/>
                  <a:pt x="308" y="215"/>
                  <a:pt x="292" y="204"/>
                </a:cubicBezTo>
                <a:cubicBezTo>
                  <a:pt x="329" y="99"/>
                  <a:pt x="329" y="99"/>
                  <a:pt x="329" y="99"/>
                </a:cubicBezTo>
                <a:cubicBezTo>
                  <a:pt x="356" y="99"/>
                  <a:pt x="379" y="77"/>
                  <a:pt x="379" y="49"/>
                </a:cubicBezTo>
                <a:cubicBezTo>
                  <a:pt x="379" y="22"/>
                  <a:pt x="356" y="0"/>
                  <a:pt x="329" y="0"/>
                </a:cubicBezTo>
                <a:cubicBezTo>
                  <a:pt x="302" y="0"/>
                  <a:pt x="280" y="22"/>
                  <a:pt x="280" y="49"/>
                </a:cubicBezTo>
                <a:cubicBezTo>
                  <a:pt x="280" y="68"/>
                  <a:pt x="290" y="84"/>
                  <a:pt x="305" y="92"/>
                </a:cubicBezTo>
                <a:cubicBezTo>
                  <a:pt x="269" y="194"/>
                  <a:pt x="269" y="194"/>
                  <a:pt x="269" y="194"/>
                </a:cubicBezTo>
                <a:cubicBezTo>
                  <a:pt x="266" y="193"/>
                  <a:pt x="262" y="193"/>
                  <a:pt x="258" y="193"/>
                </a:cubicBezTo>
                <a:cubicBezTo>
                  <a:pt x="226" y="193"/>
                  <a:pt x="200" y="218"/>
                  <a:pt x="198" y="249"/>
                </a:cubicBezTo>
                <a:cubicBezTo>
                  <a:pt x="96" y="273"/>
                  <a:pt x="96" y="273"/>
                  <a:pt x="96" y="273"/>
                </a:cubicBezTo>
                <a:cubicBezTo>
                  <a:pt x="90" y="253"/>
                  <a:pt x="72" y="238"/>
                  <a:pt x="49" y="238"/>
                </a:cubicBezTo>
                <a:cubicBezTo>
                  <a:pt x="22" y="238"/>
                  <a:pt x="0" y="260"/>
                  <a:pt x="0" y="288"/>
                </a:cubicBezTo>
                <a:cubicBezTo>
                  <a:pt x="0" y="315"/>
                  <a:pt x="22" y="337"/>
                  <a:pt x="49" y="337"/>
                </a:cubicBezTo>
                <a:cubicBezTo>
                  <a:pt x="73" y="337"/>
                  <a:pt x="93" y="320"/>
                  <a:pt x="98" y="298"/>
                </a:cubicBezTo>
                <a:cubicBezTo>
                  <a:pt x="202" y="273"/>
                  <a:pt x="202" y="273"/>
                  <a:pt x="202" y="273"/>
                </a:cubicBezTo>
                <a:cubicBezTo>
                  <a:pt x="210" y="296"/>
                  <a:pt x="231" y="312"/>
                  <a:pt x="256" y="313"/>
                </a:cubicBezTo>
                <a:cubicBezTo>
                  <a:pt x="262" y="452"/>
                  <a:pt x="262" y="452"/>
                  <a:pt x="262" y="452"/>
                </a:cubicBezTo>
                <a:cubicBezTo>
                  <a:pt x="247" y="460"/>
                  <a:pt x="236" y="476"/>
                  <a:pt x="236" y="495"/>
                </a:cubicBezTo>
                <a:cubicBezTo>
                  <a:pt x="236" y="522"/>
                  <a:pt x="259" y="545"/>
                  <a:pt x="286" y="545"/>
                </a:cubicBezTo>
                <a:cubicBezTo>
                  <a:pt x="313" y="545"/>
                  <a:pt x="335" y="522"/>
                  <a:pt x="335" y="495"/>
                </a:cubicBezTo>
                <a:cubicBezTo>
                  <a:pt x="335" y="468"/>
                  <a:pt x="314" y="447"/>
                  <a:pt x="288" y="446"/>
                </a:cubicBezTo>
                <a:cubicBezTo>
                  <a:pt x="281" y="308"/>
                  <a:pt x="281" y="308"/>
                  <a:pt x="281" y="308"/>
                </a:cubicBezTo>
                <a:cubicBezTo>
                  <a:pt x="292" y="304"/>
                  <a:pt x="301" y="296"/>
                  <a:pt x="307" y="287"/>
                </a:cubicBezTo>
                <a:cubicBezTo>
                  <a:pt x="364" y="316"/>
                  <a:pt x="364" y="316"/>
                  <a:pt x="364" y="316"/>
                </a:cubicBezTo>
                <a:cubicBezTo>
                  <a:pt x="364" y="319"/>
                  <a:pt x="363" y="322"/>
                  <a:pt x="363" y="325"/>
                </a:cubicBezTo>
                <a:cubicBezTo>
                  <a:pt x="363" y="352"/>
                  <a:pt x="385" y="375"/>
                  <a:pt x="413" y="375"/>
                </a:cubicBezTo>
                <a:cubicBezTo>
                  <a:pt x="440" y="375"/>
                  <a:pt x="462" y="352"/>
                  <a:pt x="462" y="325"/>
                </a:cubicBezTo>
                <a:cubicBezTo>
                  <a:pt x="462" y="298"/>
                  <a:pt x="440" y="276"/>
                  <a:pt x="413" y="276"/>
                </a:cubicBezTo>
                <a:close/>
                <a:moveTo>
                  <a:pt x="413" y="276"/>
                </a:moveTo>
                <a:cubicBezTo>
                  <a:pt x="413" y="276"/>
                  <a:pt x="413" y="276"/>
                  <a:pt x="413" y="276"/>
                </a:cubicBezTo>
              </a:path>
            </a:pathLst>
          </a:custGeom>
          <a:solidFill>
            <a:schemeClr val="tx1">
              <a:lumMod val="65000"/>
              <a:lumOff val="35000"/>
            </a:schemeClr>
          </a:solidFill>
          <a:ln w="9525">
            <a:noFill/>
            <a:round/>
          </a:ln>
        </p:spPr>
        <p:txBody>
          <a:bodyPr vert="horz" wrap="square" lIns="121880" tIns="60940" rIns="121880" bIns="60940" numCol="1" anchor="t" anchorCtr="0" compatLnSpc="1"/>
          <a:lstStyle/>
          <a:p>
            <a:endParaRPr lang="en-US"/>
          </a:p>
        </p:txBody>
      </p:sp>
      <p:sp>
        <p:nvSpPr>
          <p:cNvPr id="201" name="Text Placeholder 3"/>
          <p:cNvSpPr txBox="1"/>
          <p:nvPr/>
        </p:nvSpPr>
        <p:spPr>
          <a:xfrm>
            <a:off x="3958800" y="1524598"/>
            <a:ext cx="1077218" cy="215444"/>
          </a:xfrm>
          <a:prstGeom prst="rect">
            <a:avLst/>
          </a:prstGeom>
          <a:noFill/>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dirty="0">
                <a:solidFill>
                  <a:srgbClr val="262626"/>
                </a:solidFill>
                <a:latin typeface="微软雅黑" panose="020B0503020204020204" charset="-122"/>
                <a:ea typeface="微软雅黑" panose="020B0503020204020204" charset="-122"/>
              </a:rPr>
              <a:t>点击添加标题</a:t>
            </a:r>
            <a:endParaRPr lang="en-US" dirty="0">
              <a:solidFill>
                <a:srgbClr val="262626"/>
              </a:solidFill>
              <a:latin typeface="微软雅黑" panose="020B0503020204020204" charset="-122"/>
              <a:ea typeface="微软雅黑" panose="020B0503020204020204" charset="-122"/>
            </a:endParaRPr>
          </a:p>
        </p:txBody>
      </p:sp>
      <p:sp>
        <p:nvSpPr>
          <p:cNvPr id="202" name="Text Placeholder 3"/>
          <p:cNvSpPr txBox="1"/>
          <p:nvPr/>
        </p:nvSpPr>
        <p:spPr>
          <a:xfrm>
            <a:off x="3958801" y="1823010"/>
            <a:ext cx="2212134" cy="903320"/>
          </a:xfrm>
          <a:prstGeom prst="rect">
            <a:avLst/>
          </a:prstGeom>
          <a:noFill/>
          <a:ln>
            <a:noFill/>
          </a:ln>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t>图片的修改方法是：在图片上右击，选择更改图片，这样不会丢失动画效果。</a:t>
            </a:r>
            <a:endParaRPr lang="zh-CN" altLang="en-US" dirty="0"/>
          </a:p>
        </p:txBody>
      </p:sp>
      <p:sp>
        <p:nvSpPr>
          <p:cNvPr id="203" name="Text Placeholder 3"/>
          <p:cNvSpPr txBox="1"/>
          <p:nvPr/>
        </p:nvSpPr>
        <p:spPr>
          <a:xfrm>
            <a:off x="8743746" y="1524598"/>
            <a:ext cx="1077218" cy="215444"/>
          </a:xfrm>
          <a:prstGeom prst="rect">
            <a:avLst/>
          </a:prstGeom>
          <a:noFill/>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dirty="0">
                <a:solidFill>
                  <a:srgbClr val="262626"/>
                </a:solidFill>
                <a:latin typeface="微软雅黑" panose="020B0503020204020204" charset="-122"/>
                <a:ea typeface="微软雅黑" panose="020B0503020204020204" charset="-122"/>
              </a:rPr>
              <a:t>点击添加标题</a:t>
            </a:r>
            <a:endParaRPr lang="en-US" altLang="zh-CN" dirty="0">
              <a:solidFill>
                <a:srgbClr val="262626"/>
              </a:solidFill>
              <a:latin typeface="微软雅黑" panose="020B0503020204020204" charset="-122"/>
              <a:ea typeface="微软雅黑" panose="020B0503020204020204" charset="-122"/>
            </a:endParaRPr>
          </a:p>
        </p:txBody>
      </p:sp>
      <p:sp>
        <p:nvSpPr>
          <p:cNvPr id="204" name="Text Placeholder 3"/>
          <p:cNvSpPr txBox="1"/>
          <p:nvPr/>
        </p:nvSpPr>
        <p:spPr>
          <a:xfrm>
            <a:off x="8743747" y="1823010"/>
            <a:ext cx="2212134" cy="903320"/>
          </a:xfrm>
          <a:prstGeom prst="rect">
            <a:avLst/>
          </a:prstGeom>
          <a:noFill/>
          <a:ln>
            <a:noFill/>
          </a:ln>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t>图片的修改方法是：在图片上右击，选择更改图片，这样不会丢失动画效果。</a:t>
            </a:r>
            <a:endParaRPr lang="zh-CN" altLang="en-US" dirty="0"/>
          </a:p>
        </p:txBody>
      </p:sp>
      <p:sp>
        <p:nvSpPr>
          <p:cNvPr id="205" name="Text Placeholder 3"/>
          <p:cNvSpPr txBox="1"/>
          <p:nvPr/>
        </p:nvSpPr>
        <p:spPr>
          <a:xfrm>
            <a:off x="6757805" y="4937291"/>
            <a:ext cx="1077218" cy="215444"/>
          </a:xfrm>
          <a:prstGeom prst="rect">
            <a:avLst/>
          </a:prstGeom>
          <a:noFill/>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dirty="0">
                <a:solidFill>
                  <a:srgbClr val="262626"/>
                </a:solidFill>
                <a:latin typeface="微软雅黑" panose="020B0503020204020204" charset="-122"/>
                <a:ea typeface="微软雅黑" panose="020B0503020204020204" charset="-122"/>
              </a:rPr>
              <a:t>点击添加标题</a:t>
            </a:r>
            <a:endParaRPr lang="en-US" altLang="zh-CN" dirty="0">
              <a:solidFill>
                <a:srgbClr val="262626"/>
              </a:solidFill>
              <a:latin typeface="微软雅黑" panose="020B0503020204020204" charset="-122"/>
              <a:ea typeface="微软雅黑" panose="020B0503020204020204" charset="-122"/>
            </a:endParaRPr>
          </a:p>
        </p:txBody>
      </p:sp>
      <p:sp>
        <p:nvSpPr>
          <p:cNvPr id="206" name="Text Placeholder 3"/>
          <p:cNvSpPr txBox="1"/>
          <p:nvPr/>
        </p:nvSpPr>
        <p:spPr>
          <a:xfrm>
            <a:off x="5994383" y="5235703"/>
            <a:ext cx="2212134" cy="903320"/>
          </a:xfrm>
          <a:prstGeom prst="rect">
            <a:avLst/>
          </a:prstGeom>
          <a:noFill/>
          <a:ln>
            <a:noFill/>
          </a:ln>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t>图片的修改方法是：在图片上右击，选择更改图片，这样不会丢失动画效果。</a:t>
            </a:r>
            <a:endParaRPr lang="zh-CN" altLang="en-US" dirty="0"/>
          </a:p>
        </p:txBody>
      </p:sp>
      <p:sp>
        <p:nvSpPr>
          <p:cNvPr id="207" name="Text Placeholder 3"/>
          <p:cNvSpPr txBox="1"/>
          <p:nvPr/>
        </p:nvSpPr>
        <p:spPr>
          <a:xfrm>
            <a:off x="1889595" y="4928708"/>
            <a:ext cx="1077218" cy="215444"/>
          </a:xfrm>
          <a:prstGeom prst="rect">
            <a:avLst/>
          </a:prstGeom>
          <a:noFill/>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dirty="0">
                <a:solidFill>
                  <a:srgbClr val="262626"/>
                </a:solidFill>
                <a:latin typeface="微软雅黑" panose="020B0503020204020204" charset="-122"/>
                <a:ea typeface="微软雅黑" panose="020B0503020204020204" charset="-122"/>
              </a:rPr>
              <a:t>点击添加标题</a:t>
            </a:r>
            <a:endParaRPr lang="en-US" altLang="zh-CN" dirty="0">
              <a:solidFill>
                <a:srgbClr val="262626"/>
              </a:solidFill>
              <a:latin typeface="微软雅黑" panose="020B0503020204020204" charset="-122"/>
              <a:ea typeface="微软雅黑" panose="020B0503020204020204" charset="-122"/>
            </a:endParaRPr>
          </a:p>
        </p:txBody>
      </p:sp>
      <p:sp>
        <p:nvSpPr>
          <p:cNvPr id="208" name="Text Placeholder 3"/>
          <p:cNvSpPr txBox="1"/>
          <p:nvPr/>
        </p:nvSpPr>
        <p:spPr>
          <a:xfrm>
            <a:off x="1138869" y="5227120"/>
            <a:ext cx="2212134" cy="903320"/>
          </a:xfrm>
          <a:prstGeom prst="rect">
            <a:avLst/>
          </a:prstGeom>
          <a:noFill/>
          <a:ln>
            <a:noFill/>
          </a:ln>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t>图片的修改方法是：在图片上右击，选择更改图片，这样不会丢失动画效果。</a:t>
            </a:r>
            <a:endParaRPr lang="zh-CN" altLang="en-US" dirty="0"/>
          </a:p>
        </p:txBody>
      </p:sp>
      <p:sp>
        <p:nvSpPr>
          <p:cNvPr id="209" name="TextBox 208"/>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9725">
        <p14:vortex dir="r"/>
      </p:transition>
    </mc:Choice>
    <mc:Fallback>
      <p:transition spd="slow" advTm="97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anim calcmode="lin" valueType="num">
                                      <p:cBhvr>
                                        <p:cTn id="23" dur="500" fill="hold"/>
                                        <p:tgtEl>
                                          <p:spTgt spid="28"/>
                                        </p:tgtEl>
                                        <p:attrNameLst>
                                          <p:attrName>ppt_x</p:attrName>
                                        </p:attrNameLst>
                                      </p:cBhvr>
                                      <p:tavLst>
                                        <p:tav tm="0">
                                          <p:val>
                                            <p:strVal val="#ppt_x"/>
                                          </p:val>
                                        </p:tav>
                                        <p:tav tm="100000">
                                          <p:val>
                                            <p:strVal val="#ppt_x"/>
                                          </p:val>
                                        </p:tav>
                                      </p:tavLst>
                                    </p:anim>
                                    <p:anim calcmode="lin" valueType="num">
                                      <p:cBhvr>
                                        <p:cTn id="24" dur="500" fill="hold"/>
                                        <p:tgtEl>
                                          <p:spTgt spid="28"/>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2" presetClass="entr" presetSubtype="1" accel="50000" decel="50000" fill="hold" grpId="0" nodeType="afterEffect">
                                  <p:stCondLst>
                                    <p:cond delay="0"/>
                                  </p:stCondLst>
                                  <p:childTnLst>
                                    <p:set>
                                      <p:cBhvr>
                                        <p:cTn id="27" dur="1" fill="hold">
                                          <p:stCondLst>
                                            <p:cond delay="0"/>
                                          </p:stCondLst>
                                        </p:cTn>
                                        <p:tgtEl>
                                          <p:spTgt spid="166"/>
                                        </p:tgtEl>
                                        <p:attrNameLst>
                                          <p:attrName>style.visibility</p:attrName>
                                        </p:attrNameLst>
                                      </p:cBhvr>
                                      <p:to>
                                        <p:strVal val="visible"/>
                                      </p:to>
                                    </p:set>
                                    <p:anim calcmode="lin" valueType="num">
                                      <p:cBhvr additive="base">
                                        <p:cTn id="28" dur="500" fill="hold"/>
                                        <p:tgtEl>
                                          <p:spTgt spid="166"/>
                                        </p:tgtEl>
                                        <p:attrNameLst>
                                          <p:attrName>ppt_x</p:attrName>
                                        </p:attrNameLst>
                                      </p:cBhvr>
                                      <p:tavLst>
                                        <p:tav tm="0">
                                          <p:val>
                                            <p:strVal val="#ppt_x"/>
                                          </p:val>
                                        </p:tav>
                                        <p:tav tm="100000">
                                          <p:val>
                                            <p:strVal val="#ppt_x"/>
                                          </p:val>
                                        </p:tav>
                                      </p:tavLst>
                                    </p:anim>
                                    <p:anim calcmode="lin" valueType="num">
                                      <p:cBhvr additive="base">
                                        <p:cTn id="29" dur="500" fill="hold"/>
                                        <p:tgtEl>
                                          <p:spTgt spid="166"/>
                                        </p:tgtEl>
                                        <p:attrNameLst>
                                          <p:attrName>ppt_y</p:attrName>
                                        </p:attrNameLst>
                                      </p:cBhvr>
                                      <p:tavLst>
                                        <p:tav tm="0">
                                          <p:val>
                                            <p:strVal val="0-#ppt_h/2"/>
                                          </p:val>
                                        </p:tav>
                                        <p:tav tm="100000">
                                          <p:val>
                                            <p:strVal val="#ppt_y"/>
                                          </p:val>
                                        </p:tav>
                                      </p:tavLst>
                                    </p:anim>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167"/>
                                        </p:tgtEl>
                                        <p:attrNameLst>
                                          <p:attrName>style.visibility</p:attrName>
                                        </p:attrNameLst>
                                      </p:cBhvr>
                                      <p:to>
                                        <p:strVal val="visible"/>
                                      </p:to>
                                    </p:set>
                                    <p:anim calcmode="lin" valueType="num">
                                      <p:cBhvr>
                                        <p:cTn id="33" dur="500" fill="hold"/>
                                        <p:tgtEl>
                                          <p:spTgt spid="167"/>
                                        </p:tgtEl>
                                        <p:attrNameLst>
                                          <p:attrName>ppt_w</p:attrName>
                                        </p:attrNameLst>
                                      </p:cBhvr>
                                      <p:tavLst>
                                        <p:tav tm="0">
                                          <p:val>
                                            <p:fltVal val="0"/>
                                          </p:val>
                                        </p:tav>
                                        <p:tav tm="100000">
                                          <p:val>
                                            <p:strVal val="#ppt_w"/>
                                          </p:val>
                                        </p:tav>
                                      </p:tavLst>
                                    </p:anim>
                                    <p:anim calcmode="lin" valueType="num">
                                      <p:cBhvr>
                                        <p:cTn id="34" dur="500" fill="hold"/>
                                        <p:tgtEl>
                                          <p:spTgt spid="167"/>
                                        </p:tgtEl>
                                        <p:attrNameLst>
                                          <p:attrName>ppt_h</p:attrName>
                                        </p:attrNameLst>
                                      </p:cBhvr>
                                      <p:tavLst>
                                        <p:tav tm="0">
                                          <p:val>
                                            <p:fltVal val="0"/>
                                          </p:val>
                                        </p:tav>
                                        <p:tav tm="100000">
                                          <p:val>
                                            <p:strVal val="#ppt_h"/>
                                          </p:val>
                                        </p:tav>
                                      </p:tavLst>
                                    </p:anim>
                                    <p:animEffect transition="in" filter="fade">
                                      <p:cBhvr>
                                        <p:cTn id="35" dur="500"/>
                                        <p:tgtEl>
                                          <p:spTgt spid="167"/>
                                        </p:tgtEl>
                                      </p:cBhvr>
                                    </p:animEffect>
                                  </p:childTnLst>
                                </p:cTn>
                              </p:par>
                              <p:par>
                                <p:cTn id="36" presetID="2" presetClass="entr" presetSubtype="2" accel="50000" decel="50000" fill="hold" grpId="0" nodeType="withEffect">
                                  <p:stCondLst>
                                    <p:cond delay="0"/>
                                  </p:stCondLst>
                                  <p:childTnLst>
                                    <p:set>
                                      <p:cBhvr>
                                        <p:cTn id="37" dur="1" fill="hold">
                                          <p:stCondLst>
                                            <p:cond delay="0"/>
                                          </p:stCondLst>
                                        </p:cTn>
                                        <p:tgtEl>
                                          <p:spTgt spid="201"/>
                                        </p:tgtEl>
                                        <p:attrNameLst>
                                          <p:attrName>style.visibility</p:attrName>
                                        </p:attrNameLst>
                                      </p:cBhvr>
                                      <p:to>
                                        <p:strVal val="visible"/>
                                      </p:to>
                                    </p:set>
                                    <p:anim calcmode="lin" valueType="num">
                                      <p:cBhvr additive="base">
                                        <p:cTn id="38" dur="500" fill="hold"/>
                                        <p:tgtEl>
                                          <p:spTgt spid="201"/>
                                        </p:tgtEl>
                                        <p:attrNameLst>
                                          <p:attrName>ppt_x</p:attrName>
                                        </p:attrNameLst>
                                      </p:cBhvr>
                                      <p:tavLst>
                                        <p:tav tm="0">
                                          <p:val>
                                            <p:strVal val="1+#ppt_w/2"/>
                                          </p:val>
                                        </p:tav>
                                        <p:tav tm="100000">
                                          <p:val>
                                            <p:strVal val="#ppt_x"/>
                                          </p:val>
                                        </p:tav>
                                      </p:tavLst>
                                    </p:anim>
                                    <p:anim calcmode="lin" valueType="num">
                                      <p:cBhvr additive="base">
                                        <p:cTn id="39" dur="500" fill="hold"/>
                                        <p:tgtEl>
                                          <p:spTgt spid="201"/>
                                        </p:tgtEl>
                                        <p:attrNameLst>
                                          <p:attrName>ppt_y</p:attrName>
                                        </p:attrNameLst>
                                      </p:cBhvr>
                                      <p:tavLst>
                                        <p:tav tm="0">
                                          <p:val>
                                            <p:strVal val="#ppt_y"/>
                                          </p:val>
                                        </p:tav>
                                        <p:tav tm="100000">
                                          <p:val>
                                            <p:strVal val="#ppt_y"/>
                                          </p:val>
                                        </p:tav>
                                      </p:tavLst>
                                    </p:anim>
                                  </p:childTnLst>
                                </p:cTn>
                              </p:par>
                            </p:childTnLst>
                          </p:cTn>
                        </p:par>
                        <p:par>
                          <p:cTn id="40" fill="hold">
                            <p:stCondLst>
                              <p:cond delay="2500"/>
                            </p:stCondLst>
                            <p:childTnLst>
                              <p:par>
                                <p:cTn id="41" presetID="2" presetClass="entr" presetSubtype="2" accel="50000" decel="50000" fill="hold" grpId="0" nodeType="afterEffect">
                                  <p:stCondLst>
                                    <p:cond delay="0"/>
                                  </p:stCondLst>
                                  <p:childTnLst>
                                    <p:set>
                                      <p:cBhvr>
                                        <p:cTn id="42" dur="1" fill="hold">
                                          <p:stCondLst>
                                            <p:cond delay="0"/>
                                          </p:stCondLst>
                                        </p:cTn>
                                        <p:tgtEl>
                                          <p:spTgt spid="202"/>
                                        </p:tgtEl>
                                        <p:attrNameLst>
                                          <p:attrName>style.visibility</p:attrName>
                                        </p:attrNameLst>
                                      </p:cBhvr>
                                      <p:to>
                                        <p:strVal val="visible"/>
                                      </p:to>
                                    </p:set>
                                    <p:anim calcmode="lin" valueType="num">
                                      <p:cBhvr additive="base">
                                        <p:cTn id="43" dur="500" fill="hold"/>
                                        <p:tgtEl>
                                          <p:spTgt spid="202"/>
                                        </p:tgtEl>
                                        <p:attrNameLst>
                                          <p:attrName>ppt_x</p:attrName>
                                        </p:attrNameLst>
                                      </p:cBhvr>
                                      <p:tavLst>
                                        <p:tav tm="0">
                                          <p:val>
                                            <p:strVal val="1+#ppt_w/2"/>
                                          </p:val>
                                        </p:tav>
                                        <p:tav tm="100000">
                                          <p:val>
                                            <p:strVal val="#ppt_x"/>
                                          </p:val>
                                        </p:tav>
                                      </p:tavLst>
                                    </p:anim>
                                    <p:anim calcmode="lin" valueType="num">
                                      <p:cBhvr additive="base">
                                        <p:cTn id="44" dur="500" fill="hold"/>
                                        <p:tgtEl>
                                          <p:spTgt spid="202"/>
                                        </p:tgtEl>
                                        <p:attrNameLst>
                                          <p:attrName>ppt_y</p:attrName>
                                        </p:attrNameLst>
                                      </p:cBhvr>
                                      <p:tavLst>
                                        <p:tav tm="0">
                                          <p:val>
                                            <p:strVal val="#ppt_y"/>
                                          </p:val>
                                        </p:tav>
                                        <p:tav tm="100000">
                                          <p:val>
                                            <p:strVal val="#ppt_y"/>
                                          </p:val>
                                        </p:tav>
                                      </p:tavLst>
                                    </p:anim>
                                  </p:childTnLst>
                                </p:cTn>
                              </p:par>
                            </p:childTnLst>
                          </p:cTn>
                        </p:par>
                        <p:par>
                          <p:cTn id="45" fill="hold">
                            <p:stCondLst>
                              <p:cond delay="3000"/>
                            </p:stCondLst>
                            <p:childTnLst>
                              <p:par>
                                <p:cTn id="46" presetID="42" presetClass="entr" presetSubtype="0" fill="hold" nodeType="afterEffect">
                                  <p:stCondLst>
                                    <p:cond delay="0"/>
                                  </p:stCondLst>
                                  <p:childTnLst>
                                    <p:set>
                                      <p:cBhvr>
                                        <p:cTn id="47" dur="1" fill="hold">
                                          <p:stCondLst>
                                            <p:cond delay="0"/>
                                          </p:stCondLst>
                                        </p:cTn>
                                        <p:tgtEl>
                                          <p:spTgt spid="68"/>
                                        </p:tgtEl>
                                        <p:attrNameLst>
                                          <p:attrName>style.visibility</p:attrName>
                                        </p:attrNameLst>
                                      </p:cBhvr>
                                      <p:to>
                                        <p:strVal val="visible"/>
                                      </p:to>
                                    </p:set>
                                    <p:animEffect transition="in" filter="fade">
                                      <p:cBhvr>
                                        <p:cTn id="48" dur="500"/>
                                        <p:tgtEl>
                                          <p:spTgt spid="68"/>
                                        </p:tgtEl>
                                      </p:cBhvr>
                                    </p:animEffect>
                                    <p:anim calcmode="lin" valueType="num">
                                      <p:cBhvr>
                                        <p:cTn id="49" dur="500" fill="hold"/>
                                        <p:tgtEl>
                                          <p:spTgt spid="68"/>
                                        </p:tgtEl>
                                        <p:attrNameLst>
                                          <p:attrName>ppt_x</p:attrName>
                                        </p:attrNameLst>
                                      </p:cBhvr>
                                      <p:tavLst>
                                        <p:tav tm="0">
                                          <p:val>
                                            <p:strVal val="#ppt_x"/>
                                          </p:val>
                                        </p:tav>
                                        <p:tav tm="100000">
                                          <p:val>
                                            <p:strVal val="#ppt_x"/>
                                          </p:val>
                                        </p:tav>
                                      </p:tavLst>
                                    </p:anim>
                                    <p:anim calcmode="lin" valueType="num">
                                      <p:cBhvr>
                                        <p:cTn id="50" dur="500" fill="hold"/>
                                        <p:tgtEl>
                                          <p:spTgt spid="68"/>
                                        </p:tgtEl>
                                        <p:attrNameLst>
                                          <p:attrName>ppt_y</p:attrName>
                                        </p:attrNameLst>
                                      </p:cBhvr>
                                      <p:tavLst>
                                        <p:tav tm="0">
                                          <p:val>
                                            <p:strVal val="#ppt_y+.1"/>
                                          </p:val>
                                        </p:tav>
                                        <p:tav tm="100000">
                                          <p:val>
                                            <p:strVal val="#ppt_y"/>
                                          </p:val>
                                        </p:tav>
                                      </p:tavLst>
                                    </p:anim>
                                  </p:childTnLst>
                                </p:cTn>
                              </p:par>
                              <p:par>
                                <p:cTn id="51" presetID="47" presetClass="entr" presetSubtype="0"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fade">
                                      <p:cBhvr>
                                        <p:cTn id="53" dur="500"/>
                                        <p:tgtEl>
                                          <p:spTgt spid="48"/>
                                        </p:tgtEl>
                                      </p:cBhvr>
                                    </p:animEffect>
                                    <p:anim calcmode="lin" valueType="num">
                                      <p:cBhvr>
                                        <p:cTn id="54" dur="500" fill="hold"/>
                                        <p:tgtEl>
                                          <p:spTgt spid="48"/>
                                        </p:tgtEl>
                                        <p:attrNameLst>
                                          <p:attrName>ppt_x</p:attrName>
                                        </p:attrNameLst>
                                      </p:cBhvr>
                                      <p:tavLst>
                                        <p:tav tm="0">
                                          <p:val>
                                            <p:strVal val="#ppt_x"/>
                                          </p:val>
                                        </p:tav>
                                        <p:tav tm="100000">
                                          <p:val>
                                            <p:strVal val="#ppt_x"/>
                                          </p:val>
                                        </p:tav>
                                      </p:tavLst>
                                    </p:anim>
                                    <p:anim calcmode="lin" valueType="num">
                                      <p:cBhvr>
                                        <p:cTn id="55" dur="500" fill="hold"/>
                                        <p:tgtEl>
                                          <p:spTgt spid="48"/>
                                        </p:tgtEl>
                                        <p:attrNameLst>
                                          <p:attrName>ppt_y</p:attrName>
                                        </p:attrNameLst>
                                      </p:cBhvr>
                                      <p:tavLst>
                                        <p:tav tm="0">
                                          <p:val>
                                            <p:strVal val="#ppt_y-.1"/>
                                          </p:val>
                                        </p:tav>
                                        <p:tav tm="100000">
                                          <p:val>
                                            <p:strVal val="#ppt_y"/>
                                          </p:val>
                                        </p:tav>
                                      </p:tavLst>
                                    </p:anim>
                                  </p:childTnLst>
                                </p:cTn>
                              </p:par>
                            </p:childTnLst>
                          </p:cTn>
                        </p:par>
                        <p:par>
                          <p:cTn id="56" fill="hold">
                            <p:stCondLst>
                              <p:cond delay="3500"/>
                            </p:stCondLst>
                            <p:childTnLst>
                              <p:par>
                                <p:cTn id="57" presetID="2" presetClass="entr" presetSubtype="4" accel="50000" decel="50000" fill="hold" grpId="0" nodeType="after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additive="base">
                                        <p:cTn id="59" dur="500" fill="hold"/>
                                        <p:tgtEl>
                                          <p:spTgt spid="7"/>
                                        </p:tgtEl>
                                        <p:attrNameLst>
                                          <p:attrName>ppt_x</p:attrName>
                                        </p:attrNameLst>
                                      </p:cBhvr>
                                      <p:tavLst>
                                        <p:tav tm="0">
                                          <p:val>
                                            <p:strVal val="#ppt_x"/>
                                          </p:val>
                                        </p:tav>
                                        <p:tav tm="100000">
                                          <p:val>
                                            <p:strVal val="#ppt_x"/>
                                          </p:val>
                                        </p:tav>
                                      </p:tavLst>
                                    </p:anim>
                                    <p:anim calcmode="lin" valueType="num">
                                      <p:cBhvr additive="base">
                                        <p:cTn id="60" dur="500" fill="hold"/>
                                        <p:tgtEl>
                                          <p:spTgt spid="7"/>
                                        </p:tgtEl>
                                        <p:attrNameLst>
                                          <p:attrName>ppt_y</p:attrName>
                                        </p:attrNameLst>
                                      </p:cBhvr>
                                      <p:tavLst>
                                        <p:tav tm="0">
                                          <p:val>
                                            <p:strVal val="1+#ppt_h/2"/>
                                          </p:val>
                                        </p:tav>
                                        <p:tav tm="100000">
                                          <p:val>
                                            <p:strVal val="#ppt_y"/>
                                          </p:val>
                                        </p:tav>
                                      </p:tavLst>
                                    </p:anim>
                                  </p:childTnLst>
                                </p:cTn>
                              </p:par>
                            </p:childTnLst>
                          </p:cTn>
                        </p:par>
                        <p:par>
                          <p:cTn id="61" fill="hold">
                            <p:stCondLst>
                              <p:cond delay="4000"/>
                            </p:stCondLst>
                            <p:childTnLst>
                              <p:par>
                                <p:cTn id="62" presetID="53" presetClass="entr" presetSubtype="16" fill="hold" nodeType="afterEffect">
                                  <p:stCondLst>
                                    <p:cond delay="0"/>
                                  </p:stCondLst>
                                  <p:childTnLst>
                                    <p:set>
                                      <p:cBhvr>
                                        <p:cTn id="63" dur="1" fill="hold">
                                          <p:stCondLst>
                                            <p:cond delay="0"/>
                                          </p:stCondLst>
                                        </p:cTn>
                                        <p:tgtEl>
                                          <p:spTgt spid="177"/>
                                        </p:tgtEl>
                                        <p:attrNameLst>
                                          <p:attrName>style.visibility</p:attrName>
                                        </p:attrNameLst>
                                      </p:cBhvr>
                                      <p:to>
                                        <p:strVal val="visible"/>
                                      </p:to>
                                    </p:set>
                                    <p:anim calcmode="lin" valueType="num">
                                      <p:cBhvr>
                                        <p:cTn id="64" dur="500" fill="hold"/>
                                        <p:tgtEl>
                                          <p:spTgt spid="177"/>
                                        </p:tgtEl>
                                        <p:attrNameLst>
                                          <p:attrName>ppt_w</p:attrName>
                                        </p:attrNameLst>
                                      </p:cBhvr>
                                      <p:tavLst>
                                        <p:tav tm="0">
                                          <p:val>
                                            <p:fltVal val="0"/>
                                          </p:val>
                                        </p:tav>
                                        <p:tav tm="100000">
                                          <p:val>
                                            <p:strVal val="#ppt_w"/>
                                          </p:val>
                                        </p:tav>
                                      </p:tavLst>
                                    </p:anim>
                                    <p:anim calcmode="lin" valueType="num">
                                      <p:cBhvr>
                                        <p:cTn id="65" dur="500" fill="hold"/>
                                        <p:tgtEl>
                                          <p:spTgt spid="177"/>
                                        </p:tgtEl>
                                        <p:attrNameLst>
                                          <p:attrName>ppt_h</p:attrName>
                                        </p:attrNameLst>
                                      </p:cBhvr>
                                      <p:tavLst>
                                        <p:tav tm="0">
                                          <p:val>
                                            <p:fltVal val="0"/>
                                          </p:val>
                                        </p:tav>
                                        <p:tav tm="100000">
                                          <p:val>
                                            <p:strVal val="#ppt_h"/>
                                          </p:val>
                                        </p:tav>
                                      </p:tavLst>
                                    </p:anim>
                                    <p:animEffect transition="in" filter="fade">
                                      <p:cBhvr>
                                        <p:cTn id="66" dur="500"/>
                                        <p:tgtEl>
                                          <p:spTgt spid="177"/>
                                        </p:tgtEl>
                                      </p:cBhvr>
                                    </p:animEffect>
                                  </p:childTnLst>
                                </p:cTn>
                              </p:par>
                              <p:par>
                                <p:cTn id="67" presetID="2" presetClass="entr" presetSubtype="8" accel="50000" decel="50000" fill="hold" grpId="0" nodeType="withEffect">
                                  <p:stCondLst>
                                    <p:cond delay="0"/>
                                  </p:stCondLst>
                                  <p:childTnLst>
                                    <p:set>
                                      <p:cBhvr>
                                        <p:cTn id="68" dur="1" fill="hold">
                                          <p:stCondLst>
                                            <p:cond delay="0"/>
                                          </p:stCondLst>
                                        </p:cTn>
                                        <p:tgtEl>
                                          <p:spTgt spid="207"/>
                                        </p:tgtEl>
                                        <p:attrNameLst>
                                          <p:attrName>style.visibility</p:attrName>
                                        </p:attrNameLst>
                                      </p:cBhvr>
                                      <p:to>
                                        <p:strVal val="visible"/>
                                      </p:to>
                                    </p:set>
                                    <p:anim calcmode="lin" valueType="num">
                                      <p:cBhvr additive="base">
                                        <p:cTn id="69" dur="500" fill="hold"/>
                                        <p:tgtEl>
                                          <p:spTgt spid="207"/>
                                        </p:tgtEl>
                                        <p:attrNameLst>
                                          <p:attrName>ppt_x</p:attrName>
                                        </p:attrNameLst>
                                      </p:cBhvr>
                                      <p:tavLst>
                                        <p:tav tm="0">
                                          <p:val>
                                            <p:strVal val="0-#ppt_w/2"/>
                                          </p:val>
                                        </p:tav>
                                        <p:tav tm="100000">
                                          <p:val>
                                            <p:strVal val="#ppt_x"/>
                                          </p:val>
                                        </p:tav>
                                      </p:tavLst>
                                    </p:anim>
                                    <p:anim calcmode="lin" valueType="num">
                                      <p:cBhvr additive="base">
                                        <p:cTn id="70" dur="500" fill="hold"/>
                                        <p:tgtEl>
                                          <p:spTgt spid="207"/>
                                        </p:tgtEl>
                                        <p:attrNameLst>
                                          <p:attrName>ppt_y</p:attrName>
                                        </p:attrNameLst>
                                      </p:cBhvr>
                                      <p:tavLst>
                                        <p:tav tm="0">
                                          <p:val>
                                            <p:strVal val="#ppt_y"/>
                                          </p:val>
                                        </p:tav>
                                        <p:tav tm="100000">
                                          <p:val>
                                            <p:strVal val="#ppt_y"/>
                                          </p:val>
                                        </p:tav>
                                      </p:tavLst>
                                    </p:anim>
                                  </p:childTnLst>
                                </p:cTn>
                              </p:par>
                            </p:childTnLst>
                          </p:cTn>
                        </p:par>
                        <p:par>
                          <p:cTn id="71" fill="hold">
                            <p:stCondLst>
                              <p:cond delay="4500"/>
                            </p:stCondLst>
                            <p:childTnLst>
                              <p:par>
                                <p:cTn id="72" presetID="2" presetClass="entr" presetSubtype="8" accel="50000" decel="50000" fill="hold" grpId="0" nodeType="afterEffect">
                                  <p:stCondLst>
                                    <p:cond delay="0"/>
                                  </p:stCondLst>
                                  <p:childTnLst>
                                    <p:set>
                                      <p:cBhvr>
                                        <p:cTn id="73" dur="1" fill="hold">
                                          <p:stCondLst>
                                            <p:cond delay="0"/>
                                          </p:stCondLst>
                                        </p:cTn>
                                        <p:tgtEl>
                                          <p:spTgt spid="208"/>
                                        </p:tgtEl>
                                        <p:attrNameLst>
                                          <p:attrName>style.visibility</p:attrName>
                                        </p:attrNameLst>
                                      </p:cBhvr>
                                      <p:to>
                                        <p:strVal val="visible"/>
                                      </p:to>
                                    </p:set>
                                    <p:anim calcmode="lin" valueType="num">
                                      <p:cBhvr additive="base">
                                        <p:cTn id="74" dur="500" fill="hold"/>
                                        <p:tgtEl>
                                          <p:spTgt spid="208"/>
                                        </p:tgtEl>
                                        <p:attrNameLst>
                                          <p:attrName>ppt_x</p:attrName>
                                        </p:attrNameLst>
                                      </p:cBhvr>
                                      <p:tavLst>
                                        <p:tav tm="0">
                                          <p:val>
                                            <p:strVal val="0-#ppt_w/2"/>
                                          </p:val>
                                        </p:tav>
                                        <p:tav tm="100000">
                                          <p:val>
                                            <p:strVal val="#ppt_x"/>
                                          </p:val>
                                        </p:tav>
                                      </p:tavLst>
                                    </p:anim>
                                    <p:anim calcmode="lin" valueType="num">
                                      <p:cBhvr additive="base">
                                        <p:cTn id="75" dur="500" fill="hold"/>
                                        <p:tgtEl>
                                          <p:spTgt spid="208"/>
                                        </p:tgtEl>
                                        <p:attrNameLst>
                                          <p:attrName>ppt_y</p:attrName>
                                        </p:attrNameLst>
                                      </p:cBhvr>
                                      <p:tavLst>
                                        <p:tav tm="0">
                                          <p:val>
                                            <p:strVal val="#ppt_y"/>
                                          </p:val>
                                        </p:tav>
                                        <p:tav tm="100000">
                                          <p:val>
                                            <p:strVal val="#ppt_y"/>
                                          </p:val>
                                        </p:tav>
                                      </p:tavLst>
                                    </p:anim>
                                  </p:childTnLst>
                                </p:cTn>
                              </p:par>
                            </p:childTnLst>
                          </p:cTn>
                        </p:par>
                        <p:par>
                          <p:cTn id="76" fill="hold">
                            <p:stCondLst>
                              <p:cond delay="5000"/>
                            </p:stCondLst>
                            <p:childTnLst>
                              <p:par>
                                <p:cTn id="77" presetID="42" presetClass="entr" presetSubtype="0" fill="hold" nodeType="afterEffect">
                                  <p:stCondLst>
                                    <p:cond delay="0"/>
                                  </p:stCondLst>
                                  <p:childTnLst>
                                    <p:set>
                                      <p:cBhvr>
                                        <p:cTn id="78" dur="1" fill="hold">
                                          <p:stCondLst>
                                            <p:cond delay="0"/>
                                          </p:stCondLst>
                                        </p:cTn>
                                        <p:tgtEl>
                                          <p:spTgt spid="107"/>
                                        </p:tgtEl>
                                        <p:attrNameLst>
                                          <p:attrName>style.visibility</p:attrName>
                                        </p:attrNameLst>
                                      </p:cBhvr>
                                      <p:to>
                                        <p:strVal val="visible"/>
                                      </p:to>
                                    </p:set>
                                    <p:animEffect transition="in" filter="fade">
                                      <p:cBhvr>
                                        <p:cTn id="79" dur="500"/>
                                        <p:tgtEl>
                                          <p:spTgt spid="107"/>
                                        </p:tgtEl>
                                      </p:cBhvr>
                                    </p:animEffect>
                                    <p:anim calcmode="lin" valueType="num">
                                      <p:cBhvr>
                                        <p:cTn id="80" dur="500" fill="hold"/>
                                        <p:tgtEl>
                                          <p:spTgt spid="107"/>
                                        </p:tgtEl>
                                        <p:attrNameLst>
                                          <p:attrName>ppt_x</p:attrName>
                                        </p:attrNameLst>
                                      </p:cBhvr>
                                      <p:tavLst>
                                        <p:tav tm="0">
                                          <p:val>
                                            <p:strVal val="#ppt_x"/>
                                          </p:val>
                                        </p:tav>
                                        <p:tav tm="100000">
                                          <p:val>
                                            <p:strVal val="#ppt_x"/>
                                          </p:val>
                                        </p:tav>
                                      </p:tavLst>
                                    </p:anim>
                                    <p:anim calcmode="lin" valueType="num">
                                      <p:cBhvr>
                                        <p:cTn id="81" dur="500" fill="hold"/>
                                        <p:tgtEl>
                                          <p:spTgt spid="107"/>
                                        </p:tgtEl>
                                        <p:attrNameLst>
                                          <p:attrName>ppt_y</p:attrName>
                                        </p:attrNameLst>
                                      </p:cBhvr>
                                      <p:tavLst>
                                        <p:tav tm="0">
                                          <p:val>
                                            <p:strVal val="#ppt_y+.1"/>
                                          </p:val>
                                        </p:tav>
                                        <p:tav tm="100000">
                                          <p:val>
                                            <p:strVal val="#ppt_y"/>
                                          </p:val>
                                        </p:tav>
                                      </p:tavLst>
                                    </p:anim>
                                  </p:childTnLst>
                                </p:cTn>
                              </p:par>
                              <p:par>
                                <p:cTn id="82" presetID="47" presetClass="entr" presetSubtype="0" fill="hold" nodeType="withEffect">
                                  <p:stCondLst>
                                    <p:cond delay="0"/>
                                  </p:stCondLst>
                                  <p:childTnLst>
                                    <p:set>
                                      <p:cBhvr>
                                        <p:cTn id="83" dur="1" fill="hold">
                                          <p:stCondLst>
                                            <p:cond delay="0"/>
                                          </p:stCondLst>
                                        </p:cTn>
                                        <p:tgtEl>
                                          <p:spTgt spid="88"/>
                                        </p:tgtEl>
                                        <p:attrNameLst>
                                          <p:attrName>style.visibility</p:attrName>
                                        </p:attrNameLst>
                                      </p:cBhvr>
                                      <p:to>
                                        <p:strVal val="visible"/>
                                      </p:to>
                                    </p:set>
                                    <p:animEffect transition="in" filter="fade">
                                      <p:cBhvr>
                                        <p:cTn id="84" dur="500"/>
                                        <p:tgtEl>
                                          <p:spTgt spid="88"/>
                                        </p:tgtEl>
                                      </p:cBhvr>
                                    </p:animEffect>
                                    <p:anim calcmode="lin" valueType="num">
                                      <p:cBhvr>
                                        <p:cTn id="85" dur="500" fill="hold"/>
                                        <p:tgtEl>
                                          <p:spTgt spid="88"/>
                                        </p:tgtEl>
                                        <p:attrNameLst>
                                          <p:attrName>ppt_x</p:attrName>
                                        </p:attrNameLst>
                                      </p:cBhvr>
                                      <p:tavLst>
                                        <p:tav tm="0">
                                          <p:val>
                                            <p:strVal val="#ppt_x"/>
                                          </p:val>
                                        </p:tav>
                                        <p:tav tm="100000">
                                          <p:val>
                                            <p:strVal val="#ppt_x"/>
                                          </p:val>
                                        </p:tav>
                                      </p:tavLst>
                                    </p:anim>
                                    <p:anim calcmode="lin" valueType="num">
                                      <p:cBhvr>
                                        <p:cTn id="86" dur="500" fill="hold"/>
                                        <p:tgtEl>
                                          <p:spTgt spid="88"/>
                                        </p:tgtEl>
                                        <p:attrNameLst>
                                          <p:attrName>ppt_y</p:attrName>
                                        </p:attrNameLst>
                                      </p:cBhvr>
                                      <p:tavLst>
                                        <p:tav tm="0">
                                          <p:val>
                                            <p:strVal val="#ppt_y-.1"/>
                                          </p:val>
                                        </p:tav>
                                        <p:tav tm="100000">
                                          <p:val>
                                            <p:strVal val="#ppt_y"/>
                                          </p:val>
                                        </p:tav>
                                      </p:tavLst>
                                    </p:anim>
                                  </p:childTnLst>
                                </p:cTn>
                              </p:par>
                            </p:childTnLst>
                          </p:cTn>
                        </p:par>
                        <p:par>
                          <p:cTn id="87" fill="hold">
                            <p:stCondLst>
                              <p:cond delay="5500"/>
                            </p:stCondLst>
                            <p:childTnLst>
                              <p:par>
                                <p:cTn id="88" presetID="2" presetClass="entr" presetSubtype="1" accel="50000" decel="50000" fill="hold" grpId="0" nodeType="afterEffect">
                                  <p:stCondLst>
                                    <p:cond delay="0"/>
                                  </p:stCondLst>
                                  <p:childTnLst>
                                    <p:set>
                                      <p:cBhvr>
                                        <p:cTn id="89" dur="1" fill="hold">
                                          <p:stCondLst>
                                            <p:cond delay="0"/>
                                          </p:stCondLst>
                                        </p:cTn>
                                        <p:tgtEl>
                                          <p:spTgt spid="6"/>
                                        </p:tgtEl>
                                        <p:attrNameLst>
                                          <p:attrName>style.visibility</p:attrName>
                                        </p:attrNameLst>
                                      </p:cBhvr>
                                      <p:to>
                                        <p:strVal val="visible"/>
                                      </p:to>
                                    </p:set>
                                    <p:anim calcmode="lin" valueType="num">
                                      <p:cBhvr additive="base">
                                        <p:cTn id="90" dur="500" fill="hold"/>
                                        <p:tgtEl>
                                          <p:spTgt spid="6"/>
                                        </p:tgtEl>
                                        <p:attrNameLst>
                                          <p:attrName>ppt_x</p:attrName>
                                        </p:attrNameLst>
                                      </p:cBhvr>
                                      <p:tavLst>
                                        <p:tav tm="0">
                                          <p:val>
                                            <p:strVal val="#ppt_x"/>
                                          </p:val>
                                        </p:tav>
                                        <p:tav tm="100000">
                                          <p:val>
                                            <p:strVal val="#ppt_x"/>
                                          </p:val>
                                        </p:tav>
                                      </p:tavLst>
                                    </p:anim>
                                    <p:anim calcmode="lin" valueType="num">
                                      <p:cBhvr additive="base">
                                        <p:cTn id="91" dur="500" fill="hold"/>
                                        <p:tgtEl>
                                          <p:spTgt spid="6"/>
                                        </p:tgtEl>
                                        <p:attrNameLst>
                                          <p:attrName>ppt_y</p:attrName>
                                        </p:attrNameLst>
                                      </p:cBhvr>
                                      <p:tavLst>
                                        <p:tav tm="0">
                                          <p:val>
                                            <p:strVal val="0-#ppt_h/2"/>
                                          </p:val>
                                        </p:tav>
                                        <p:tav tm="100000">
                                          <p:val>
                                            <p:strVal val="#ppt_y"/>
                                          </p:val>
                                        </p:tav>
                                      </p:tavLst>
                                    </p:anim>
                                  </p:childTnLst>
                                </p:cTn>
                              </p:par>
                            </p:childTnLst>
                          </p:cTn>
                        </p:par>
                        <p:par>
                          <p:cTn id="92" fill="hold">
                            <p:stCondLst>
                              <p:cond delay="6000"/>
                            </p:stCondLst>
                            <p:childTnLst>
                              <p:par>
                                <p:cTn id="93" presetID="53" presetClass="entr" presetSubtype="16" fill="hold" grpId="0" nodeType="afterEffect">
                                  <p:stCondLst>
                                    <p:cond delay="0"/>
                                  </p:stCondLst>
                                  <p:childTnLst>
                                    <p:set>
                                      <p:cBhvr>
                                        <p:cTn id="94" dur="1" fill="hold">
                                          <p:stCondLst>
                                            <p:cond delay="0"/>
                                          </p:stCondLst>
                                        </p:cTn>
                                        <p:tgtEl>
                                          <p:spTgt spid="198"/>
                                        </p:tgtEl>
                                        <p:attrNameLst>
                                          <p:attrName>style.visibility</p:attrName>
                                        </p:attrNameLst>
                                      </p:cBhvr>
                                      <p:to>
                                        <p:strVal val="visible"/>
                                      </p:to>
                                    </p:set>
                                    <p:anim calcmode="lin" valueType="num">
                                      <p:cBhvr>
                                        <p:cTn id="95" dur="500" fill="hold"/>
                                        <p:tgtEl>
                                          <p:spTgt spid="198"/>
                                        </p:tgtEl>
                                        <p:attrNameLst>
                                          <p:attrName>ppt_w</p:attrName>
                                        </p:attrNameLst>
                                      </p:cBhvr>
                                      <p:tavLst>
                                        <p:tav tm="0">
                                          <p:val>
                                            <p:fltVal val="0"/>
                                          </p:val>
                                        </p:tav>
                                        <p:tav tm="100000">
                                          <p:val>
                                            <p:strVal val="#ppt_w"/>
                                          </p:val>
                                        </p:tav>
                                      </p:tavLst>
                                    </p:anim>
                                    <p:anim calcmode="lin" valueType="num">
                                      <p:cBhvr>
                                        <p:cTn id="96" dur="500" fill="hold"/>
                                        <p:tgtEl>
                                          <p:spTgt spid="198"/>
                                        </p:tgtEl>
                                        <p:attrNameLst>
                                          <p:attrName>ppt_h</p:attrName>
                                        </p:attrNameLst>
                                      </p:cBhvr>
                                      <p:tavLst>
                                        <p:tav tm="0">
                                          <p:val>
                                            <p:fltVal val="0"/>
                                          </p:val>
                                        </p:tav>
                                        <p:tav tm="100000">
                                          <p:val>
                                            <p:strVal val="#ppt_h"/>
                                          </p:val>
                                        </p:tav>
                                      </p:tavLst>
                                    </p:anim>
                                    <p:animEffect transition="in" filter="fade">
                                      <p:cBhvr>
                                        <p:cTn id="97" dur="500"/>
                                        <p:tgtEl>
                                          <p:spTgt spid="198"/>
                                        </p:tgtEl>
                                      </p:cBhvr>
                                    </p:animEffect>
                                  </p:childTnLst>
                                </p:cTn>
                              </p:par>
                              <p:par>
                                <p:cTn id="98" presetID="2" presetClass="entr" presetSubtype="2" accel="50000" decel="50000" fill="hold" grpId="0" nodeType="withEffect">
                                  <p:stCondLst>
                                    <p:cond delay="0"/>
                                  </p:stCondLst>
                                  <p:childTnLst>
                                    <p:set>
                                      <p:cBhvr>
                                        <p:cTn id="99" dur="1" fill="hold">
                                          <p:stCondLst>
                                            <p:cond delay="0"/>
                                          </p:stCondLst>
                                        </p:cTn>
                                        <p:tgtEl>
                                          <p:spTgt spid="203"/>
                                        </p:tgtEl>
                                        <p:attrNameLst>
                                          <p:attrName>style.visibility</p:attrName>
                                        </p:attrNameLst>
                                      </p:cBhvr>
                                      <p:to>
                                        <p:strVal val="visible"/>
                                      </p:to>
                                    </p:set>
                                    <p:anim calcmode="lin" valueType="num">
                                      <p:cBhvr additive="base">
                                        <p:cTn id="100" dur="500" fill="hold"/>
                                        <p:tgtEl>
                                          <p:spTgt spid="203"/>
                                        </p:tgtEl>
                                        <p:attrNameLst>
                                          <p:attrName>ppt_x</p:attrName>
                                        </p:attrNameLst>
                                      </p:cBhvr>
                                      <p:tavLst>
                                        <p:tav tm="0">
                                          <p:val>
                                            <p:strVal val="1+#ppt_w/2"/>
                                          </p:val>
                                        </p:tav>
                                        <p:tav tm="100000">
                                          <p:val>
                                            <p:strVal val="#ppt_x"/>
                                          </p:val>
                                        </p:tav>
                                      </p:tavLst>
                                    </p:anim>
                                    <p:anim calcmode="lin" valueType="num">
                                      <p:cBhvr additive="base">
                                        <p:cTn id="101" dur="500" fill="hold"/>
                                        <p:tgtEl>
                                          <p:spTgt spid="203"/>
                                        </p:tgtEl>
                                        <p:attrNameLst>
                                          <p:attrName>ppt_y</p:attrName>
                                        </p:attrNameLst>
                                      </p:cBhvr>
                                      <p:tavLst>
                                        <p:tav tm="0">
                                          <p:val>
                                            <p:strVal val="#ppt_y"/>
                                          </p:val>
                                        </p:tav>
                                        <p:tav tm="100000">
                                          <p:val>
                                            <p:strVal val="#ppt_y"/>
                                          </p:val>
                                        </p:tav>
                                      </p:tavLst>
                                    </p:anim>
                                  </p:childTnLst>
                                </p:cTn>
                              </p:par>
                            </p:childTnLst>
                          </p:cTn>
                        </p:par>
                        <p:par>
                          <p:cTn id="102" fill="hold">
                            <p:stCondLst>
                              <p:cond delay="6500"/>
                            </p:stCondLst>
                            <p:childTnLst>
                              <p:par>
                                <p:cTn id="103" presetID="2" presetClass="entr" presetSubtype="2" accel="50000" decel="50000" fill="hold" grpId="0" nodeType="afterEffect">
                                  <p:stCondLst>
                                    <p:cond delay="0"/>
                                  </p:stCondLst>
                                  <p:childTnLst>
                                    <p:set>
                                      <p:cBhvr>
                                        <p:cTn id="104" dur="1" fill="hold">
                                          <p:stCondLst>
                                            <p:cond delay="0"/>
                                          </p:stCondLst>
                                        </p:cTn>
                                        <p:tgtEl>
                                          <p:spTgt spid="204"/>
                                        </p:tgtEl>
                                        <p:attrNameLst>
                                          <p:attrName>style.visibility</p:attrName>
                                        </p:attrNameLst>
                                      </p:cBhvr>
                                      <p:to>
                                        <p:strVal val="visible"/>
                                      </p:to>
                                    </p:set>
                                    <p:anim calcmode="lin" valueType="num">
                                      <p:cBhvr additive="base">
                                        <p:cTn id="105" dur="500" fill="hold"/>
                                        <p:tgtEl>
                                          <p:spTgt spid="204"/>
                                        </p:tgtEl>
                                        <p:attrNameLst>
                                          <p:attrName>ppt_x</p:attrName>
                                        </p:attrNameLst>
                                      </p:cBhvr>
                                      <p:tavLst>
                                        <p:tav tm="0">
                                          <p:val>
                                            <p:strVal val="1+#ppt_w/2"/>
                                          </p:val>
                                        </p:tav>
                                        <p:tav tm="100000">
                                          <p:val>
                                            <p:strVal val="#ppt_x"/>
                                          </p:val>
                                        </p:tav>
                                      </p:tavLst>
                                    </p:anim>
                                    <p:anim calcmode="lin" valueType="num">
                                      <p:cBhvr additive="base">
                                        <p:cTn id="106" dur="500" fill="hold"/>
                                        <p:tgtEl>
                                          <p:spTgt spid="204"/>
                                        </p:tgtEl>
                                        <p:attrNameLst>
                                          <p:attrName>ppt_y</p:attrName>
                                        </p:attrNameLst>
                                      </p:cBhvr>
                                      <p:tavLst>
                                        <p:tav tm="0">
                                          <p:val>
                                            <p:strVal val="#ppt_y"/>
                                          </p:val>
                                        </p:tav>
                                        <p:tav tm="100000">
                                          <p:val>
                                            <p:strVal val="#ppt_y"/>
                                          </p:val>
                                        </p:tav>
                                      </p:tavLst>
                                    </p:anim>
                                  </p:childTnLst>
                                </p:cTn>
                              </p:par>
                            </p:childTnLst>
                          </p:cTn>
                        </p:par>
                        <p:par>
                          <p:cTn id="107" fill="hold">
                            <p:stCondLst>
                              <p:cond delay="7000"/>
                            </p:stCondLst>
                            <p:childTnLst>
                              <p:par>
                                <p:cTn id="108" presetID="42" presetClass="entr" presetSubtype="0" fill="hold" nodeType="afterEffect">
                                  <p:stCondLst>
                                    <p:cond delay="0"/>
                                  </p:stCondLst>
                                  <p:childTnLst>
                                    <p:set>
                                      <p:cBhvr>
                                        <p:cTn id="109" dur="1" fill="hold">
                                          <p:stCondLst>
                                            <p:cond delay="0"/>
                                          </p:stCondLst>
                                        </p:cTn>
                                        <p:tgtEl>
                                          <p:spTgt spid="146"/>
                                        </p:tgtEl>
                                        <p:attrNameLst>
                                          <p:attrName>style.visibility</p:attrName>
                                        </p:attrNameLst>
                                      </p:cBhvr>
                                      <p:to>
                                        <p:strVal val="visible"/>
                                      </p:to>
                                    </p:set>
                                    <p:animEffect transition="in" filter="fade">
                                      <p:cBhvr>
                                        <p:cTn id="110" dur="500"/>
                                        <p:tgtEl>
                                          <p:spTgt spid="146"/>
                                        </p:tgtEl>
                                      </p:cBhvr>
                                    </p:animEffect>
                                    <p:anim calcmode="lin" valueType="num">
                                      <p:cBhvr>
                                        <p:cTn id="111" dur="500" fill="hold"/>
                                        <p:tgtEl>
                                          <p:spTgt spid="146"/>
                                        </p:tgtEl>
                                        <p:attrNameLst>
                                          <p:attrName>ppt_x</p:attrName>
                                        </p:attrNameLst>
                                      </p:cBhvr>
                                      <p:tavLst>
                                        <p:tav tm="0">
                                          <p:val>
                                            <p:strVal val="#ppt_x"/>
                                          </p:val>
                                        </p:tav>
                                        <p:tav tm="100000">
                                          <p:val>
                                            <p:strVal val="#ppt_x"/>
                                          </p:val>
                                        </p:tav>
                                      </p:tavLst>
                                    </p:anim>
                                    <p:anim calcmode="lin" valueType="num">
                                      <p:cBhvr>
                                        <p:cTn id="112" dur="500" fill="hold"/>
                                        <p:tgtEl>
                                          <p:spTgt spid="146"/>
                                        </p:tgtEl>
                                        <p:attrNameLst>
                                          <p:attrName>ppt_y</p:attrName>
                                        </p:attrNameLst>
                                      </p:cBhvr>
                                      <p:tavLst>
                                        <p:tav tm="0">
                                          <p:val>
                                            <p:strVal val="#ppt_y+.1"/>
                                          </p:val>
                                        </p:tav>
                                        <p:tav tm="100000">
                                          <p:val>
                                            <p:strVal val="#ppt_y"/>
                                          </p:val>
                                        </p:tav>
                                      </p:tavLst>
                                    </p:anim>
                                  </p:childTnLst>
                                </p:cTn>
                              </p:par>
                              <p:par>
                                <p:cTn id="113" presetID="47" presetClass="entr" presetSubtype="0" fill="hold" nodeType="withEffect">
                                  <p:stCondLst>
                                    <p:cond delay="0"/>
                                  </p:stCondLst>
                                  <p:childTnLst>
                                    <p:set>
                                      <p:cBhvr>
                                        <p:cTn id="114" dur="1" fill="hold">
                                          <p:stCondLst>
                                            <p:cond delay="0"/>
                                          </p:stCondLst>
                                        </p:cTn>
                                        <p:tgtEl>
                                          <p:spTgt spid="127"/>
                                        </p:tgtEl>
                                        <p:attrNameLst>
                                          <p:attrName>style.visibility</p:attrName>
                                        </p:attrNameLst>
                                      </p:cBhvr>
                                      <p:to>
                                        <p:strVal val="visible"/>
                                      </p:to>
                                    </p:set>
                                    <p:animEffect transition="in" filter="fade">
                                      <p:cBhvr>
                                        <p:cTn id="115" dur="500"/>
                                        <p:tgtEl>
                                          <p:spTgt spid="127"/>
                                        </p:tgtEl>
                                      </p:cBhvr>
                                    </p:animEffect>
                                    <p:anim calcmode="lin" valueType="num">
                                      <p:cBhvr>
                                        <p:cTn id="116" dur="500" fill="hold"/>
                                        <p:tgtEl>
                                          <p:spTgt spid="127"/>
                                        </p:tgtEl>
                                        <p:attrNameLst>
                                          <p:attrName>ppt_x</p:attrName>
                                        </p:attrNameLst>
                                      </p:cBhvr>
                                      <p:tavLst>
                                        <p:tav tm="0">
                                          <p:val>
                                            <p:strVal val="#ppt_x"/>
                                          </p:val>
                                        </p:tav>
                                        <p:tav tm="100000">
                                          <p:val>
                                            <p:strVal val="#ppt_x"/>
                                          </p:val>
                                        </p:tav>
                                      </p:tavLst>
                                    </p:anim>
                                    <p:anim calcmode="lin" valueType="num">
                                      <p:cBhvr>
                                        <p:cTn id="117" dur="500" fill="hold"/>
                                        <p:tgtEl>
                                          <p:spTgt spid="127"/>
                                        </p:tgtEl>
                                        <p:attrNameLst>
                                          <p:attrName>ppt_y</p:attrName>
                                        </p:attrNameLst>
                                      </p:cBhvr>
                                      <p:tavLst>
                                        <p:tav tm="0">
                                          <p:val>
                                            <p:strVal val="#ppt_y-.1"/>
                                          </p:val>
                                        </p:tav>
                                        <p:tav tm="100000">
                                          <p:val>
                                            <p:strVal val="#ppt_y"/>
                                          </p:val>
                                        </p:tav>
                                      </p:tavLst>
                                    </p:anim>
                                  </p:childTnLst>
                                </p:cTn>
                              </p:par>
                            </p:childTnLst>
                          </p:cTn>
                        </p:par>
                        <p:par>
                          <p:cTn id="118" fill="hold">
                            <p:stCondLst>
                              <p:cond delay="7500"/>
                            </p:stCondLst>
                            <p:childTnLst>
                              <p:par>
                                <p:cTn id="119" presetID="2" presetClass="entr" presetSubtype="4" accel="50000" decel="50000" fill="hold" grpId="0" nodeType="afterEffect">
                                  <p:stCondLst>
                                    <p:cond delay="0"/>
                                  </p:stCondLst>
                                  <p:childTnLst>
                                    <p:set>
                                      <p:cBhvr>
                                        <p:cTn id="120" dur="1" fill="hold">
                                          <p:stCondLst>
                                            <p:cond delay="0"/>
                                          </p:stCondLst>
                                        </p:cTn>
                                        <p:tgtEl>
                                          <p:spTgt spid="199"/>
                                        </p:tgtEl>
                                        <p:attrNameLst>
                                          <p:attrName>style.visibility</p:attrName>
                                        </p:attrNameLst>
                                      </p:cBhvr>
                                      <p:to>
                                        <p:strVal val="visible"/>
                                      </p:to>
                                    </p:set>
                                    <p:anim calcmode="lin" valueType="num">
                                      <p:cBhvr additive="base">
                                        <p:cTn id="121" dur="500" fill="hold"/>
                                        <p:tgtEl>
                                          <p:spTgt spid="199"/>
                                        </p:tgtEl>
                                        <p:attrNameLst>
                                          <p:attrName>ppt_x</p:attrName>
                                        </p:attrNameLst>
                                      </p:cBhvr>
                                      <p:tavLst>
                                        <p:tav tm="0">
                                          <p:val>
                                            <p:strVal val="#ppt_x"/>
                                          </p:val>
                                        </p:tav>
                                        <p:tav tm="100000">
                                          <p:val>
                                            <p:strVal val="#ppt_x"/>
                                          </p:val>
                                        </p:tav>
                                      </p:tavLst>
                                    </p:anim>
                                    <p:anim calcmode="lin" valueType="num">
                                      <p:cBhvr additive="base">
                                        <p:cTn id="122" dur="500" fill="hold"/>
                                        <p:tgtEl>
                                          <p:spTgt spid="199"/>
                                        </p:tgtEl>
                                        <p:attrNameLst>
                                          <p:attrName>ppt_y</p:attrName>
                                        </p:attrNameLst>
                                      </p:cBhvr>
                                      <p:tavLst>
                                        <p:tav tm="0">
                                          <p:val>
                                            <p:strVal val="1+#ppt_h/2"/>
                                          </p:val>
                                        </p:tav>
                                        <p:tav tm="100000">
                                          <p:val>
                                            <p:strVal val="#ppt_y"/>
                                          </p:val>
                                        </p:tav>
                                      </p:tavLst>
                                    </p:anim>
                                  </p:childTnLst>
                                </p:cTn>
                              </p:par>
                            </p:childTnLst>
                          </p:cTn>
                        </p:par>
                        <p:par>
                          <p:cTn id="123" fill="hold">
                            <p:stCondLst>
                              <p:cond delay="8000"/>
                            </p:stCondLst>
                            <p:childTnLst>
                              <p:par>
                                <p:cTn id="124" presetID="53" presetClass="entr" presetSubtype="16" fill="hold" grpId="0" nodeType="afterEffect">
                                  <p:stCondLst>
                                    <p:cond delay="0"/>
                                  </p:stCondLst>
                                  <p:childTnLst>
                                    <p:set>
                                      <p:cBhvr>
                                        <p:cTn id="125" dur="1" fill="hold">
                                          <p:stCondLst>
                                            <p:cond delay="0"/>
                                          </p:stCondLst>
                                        </p:cTn>
                                        <p:tgtEl>
                                          <p:spTgt spid="200"/>
                                        </p:tgtEl>
                                        <p:attrNameLst>
                                          <p:attrName>style.visibility</p:attrName>
                                        </p:attrNameLst>
                                      </p:cBhvr>
                                      <p:to>
                                        <p:strVal val="visible"/>
                                      </p:to>
                                    </p:set>
                                    <p:anim calcmode="lin" valueType="num">
                                      <p:cBhvr>
                                        <p:cTn id="126" dur="500" fill="hold"/>
                                        <p:tgtEl>
                                          <p:spTgt spid="200"/>
                                        </p:tgtEl>
                                        <p:attrNameLst>
                                          <p:attrName>ppt_w</p:attrName>
                                        </p:attrNameLst>
                                      </p:cBhvr>
                                      <p:tavLst>
                                        <p:tav tm="0">
                                          <p:val>
                                            <p:fltVal val="0"/>
                                          </p:val>
                                        </p:tav>
                                        <p:tav tm="100000">
                                          <p:val>
                                            <p:strVal val="#ppt_w"/>
                                          </p:val>
                                        </p:tav>
                                      </p:tavLst>
                                    </p:anim>
                                    <p:anim calcmode="lin" valueType="num">
                                      <p:cBhvr>
                                        <p:cTn id="127" dur="500" fill="hold"/>
                                        <p:tgtEl>
                                          <p:spTgt spid="200"/>
                                        </p:tgtEl>
                                        <p:attrNameLst>
                                          <p:attrName>ppt_h</p:attrName>
                                        </p:attrNameLst>
                                      </p:cBhvr>
                                      <p:tavLst>
                                        <p:tav tm="0">
                                          <p:val>
                                            <p:fltVal val="0"/>
                                          </p:val>
                                        </p:tav>
                                        <p:tav tm="100000">
                                          <p:val>
                                            <p:strVal val="#ppt_h"/>
                                          </p:val>
                                        </p:tav>
                                      </p:tavLst>
                                    </p:anim>
                                    <p:animEffect transition="in" filter="fade">
                                      <p:cBhvr>
                                        <p:cTn id="128" dur="500"/>
                                        <p:tgtEl>
                                          <p:spTgt spid="200"/>
                                        </p:tgtEl>
                                      </p:cBhvr>
                                    </p:animEffect>
                                  </p:childTnLst>
                                </p:cTn>
                              </p:par>
                              <p:par>
                                <p:cTn id="129" presetID="2" presetClass="entr" presetSubtype="4" accel="50000" decel="50000" fill="hold" grpId="0" nodeType="withEffect">
                                  <p:stCondLst>
                                    <p:cond delay="0"/>
                                  </p:stCondLst>
                                  <p:childTnLst>
                                    <p:set>
                                      <p:cBhvr>
                                        <p:cTn id="130" dur="1" fill="hold">
                                          <p:stCondLst>
                                            <p:cond delay="0"/>
                                          </p:stCondLst>
                                        </p:cTn>
                                        <p:tgtEl>
                                          <p:spTgt spid="205"/>
                                        </p:tgtEl>
                                        <p:attrNameLst>
                                          <p:attrName>style.visibility</p:attrName>
                                        </p:attrNameLst>
                                      </p:cBhvr>
                                      <p:to>
                                        <p:strVal val="visible"/>
                                      </p:to>
                                    </p:set>
                                    <p:anim calcmode="lin" valueType="num">
                                      <p:cBhvr additive="base">
                                        <p:cTn id="131" dur="500" fill="hold"/>
                                        <p:tgtEl>
                                          <p:spTgt spid="205"/>
                                        </p:tgtEl>
                                        <p:attrNameLst>
                                          <p:attrName>ppt_x</p:attrName>
                                        </p:attrNameLst>
                                      </p:cBhvr>
                                      <p:tavLst>
                                        <p:tav tm="0">
                                          <p:val>
                                            <p:strVal val="#ppt_x"/>
                                          </p:val>
                                        </p:tav>
                                        <p:tav tm="100000">
                                          <p:val>
                                            <p:strVal val="#ppt_x"/>
                                          </p:val>
                                        </p:tav>
                                      </p:tavLst>
                                    </p:anim>
                                    <p:anim calcmode="lin" valueType="num">
                                      <p:cBhvr additive="base">
                                        <p:cTn id="132" dur="500" fill="hold"/>
                                        <p:tgtEl>
                                          <p:spTgt spid="205"/>
                                        </p:tgtEl>
                                        <p:attrNameLst>
                                          <p:attrName>ppt_y</p:attrName>
                                        </p:attrNameLst>
                                      </p:cBhvr>
                                      <p:tavLst>
                                        <p:tav tm="0">
                                          <p:val>
                                            <p:strVal val="1+#ppt_h/2"/>
                                          </p:val>
                                        </p:tav>
                                        <p:tav tm="100000">
                                          <p:val>
                                            <p:strVal val="#ppt_y"/>
                                          </p:val>
                                        </p:tav>
                                      </p:tavLst>
                                    </p:anim>
                                  </p:childTnLst>
                                </p:cTn>
                              </p:par>
                            </p:childTnLst>
                          </p:cTn>
                        </p:par>
                        <p:par>
                          <p:cTn id="133" fill="hold">
                            <p:stCondLst>
                              <p:cond delay="8500"/>
                            </p:stCondLst>
                            <p:childTnLst>
                              <p:par>
                                <p:cTn id="134" presetID="2" presetClass="entr" presetSubtype="4" accel="50000" decel="50000" fill="hold" grpId="0" nodeType="afterEffect">
                                  <p:stCondLst>
                                    <p:cond delay="0"/>
                                  </p:stCondLst>
                                  <p:childTnLst>
                                    <p:set>
                                      <p:cBhvr>
                                        <p:cTn id="135" dur="1" fill="hold">
                                          <p:stCondLst>
                                            <p:cond delay="0"/>
                                          </p:stCondLst>
                                        </p:cTn>
                                        <p:tgtEl>
                                          <p:spTgt spid="206"/>
                                        </p:tgtEl>
                                        <p:attrNameLst>
                                          <p:attrName>style.visibility</p:attrName>
                                        </p:attrNameLst>
                                      </p:cBhvr>
                                      <p:to>
                                        <p:strVal val="visible"/>
                                      </p:to>
                                    </p:set>
                                    <p:anim calcmode="lin" valueType="num">
                                      <p:cBhvr additive="base">
                                        <p:cTn id="136" dur="500" fill="hold"/>
                                        <p:tgtEl>
                                          <p:spTgt spid="206"/>
                                        </p:tgtEl>
                                        <p:attrNameLst>
                                          <p:attrName>ppt_x</p:attrName>
                                        </p:attrNameLst>
                                      </p:cBhvr>
                                      <p:tavLst>
                                        <p:tav tm="0">
                                          <p:val>
                                            <p:strVal val="#ppt_x"/>
                                          </p:val>
                                        </p:tav>
                                        <p:tav tm="100000">
                                          <p:val>
                                            <p:strVal val="#ppt_x"/>
                                          </p:val>
                                        </p:tav>
                                      </p:tavLst>
                                    </p:anim>
                                    <p:anim calcmode="lin" valueType="num">
                                      <p:cBhvr additive="base">
                                        <p:cTn id="137" dur="500" fill="hold"/>
                                        <p:tgtEl>
                                          <p:spTgt spid="206"/>
                                        </p:tgtEl>
                                        <p:attrNameLst>
                                          <p:attrName>ppt_y</p:attrName>
                                        </p:attrNameLst>
                                      </p:cBhvr>
                                      <p:tavLst>
                                        <p:tav tm="0">
                                          <p:val>
                                            <p:strVal val="1+#ppt_h/2"/>
                                          </p:val>
                                        </p:tav>
                                        <p:tav tm="100000">
                                          <p:val>
                                            <p:strVal val="#ppt_y"/>
                                          </p:val>
                                        </p:tav>
                                      </p:tavLst>
                                    </p:anim>
                                  </p:childTnLst>
                                </p:cTn>
                              </p:par>
                              <p:par>
                                <p:cTn id="138" presetID="22" presetClass="entr" presetSubtype="1" fill="hold" grpId="0" nodeType="withEffect">
                                  <p:stCondLst>
                                    <p:cond delay="0"/>
                                  </p:stCondLst>
                                  <p:iterate type="lt">
                                    <p:tmPct val="10000"/>
                                  </p:iterate>
                                  <p:childTnLst>
                                    <p:set>
                                      <p:cBhvr>
                                        <p:cTn id="139" dur="1" fill="hold">
                                          <p:stCondLst>
                                            <p:cond delay="0"/>
                                          </p:stCondLst>
                                        </p:cTn>
                                        <p:tgtEl>
                                          <p:spTgt spid="209"/>
                                        </p:tgtEl>
                                        <p:attrNameLst>
                                          <p:attrName>style.visibility</p:attrName>
                                        </p:attrNameLst>
                                      </p:cBhvr>
                                      <p:to>
                                        <p:strVal val="visible"/>
                                      </p:to>
                                    </p:set>
                                    <p:animEffect transition="in" filter="wipe(up)">
                                      <p:cBhvr>
                                        <p:cTn id="140" dur="5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66" grpId="0" animBg="1"/>
      <p:bldP spid="198" grpId="0" animBg="1"/>
      <p:bldP spid="199" grpId="0" animBg="1"/>
      <p:bldP spid="200" grpId="0" animBg="1"/>
      <p:bldP spid="201" grpId="0"/>
      <p:bldP spid="202" grpId="0"/>
      <p:bldP spid="203" grpId="0"/>
      <p:bldP spid="204" grpId="0"/>
      <p:bldP spid="205" grpId="0"/>
      <p:bldP spid="206" grpId="0"/>
      <p:bldP spid="207" grpId="0"/>
      <p:bldP spid="208" grpId="0"/>
      <p:bldP spid="20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cxnSp>
        <p:nvCxnSpPr>
          <p:cNvPr id="6" name="直接连接符 6"/>
          <p:cNvCxnSpPr>
            <a:cxnSpLocks noChangeShapeType="1"/>
          </p:cNvCxnSpPr>
          <p:nvPr/>
        </p:nvCxnSpPr>
        <p:spPr bwMode="auto">
          <a:xfrm>
            <a:off x="6241238" y="1961016"/>
            <a:ext cx="0" cy="3506012"/>
          </a:xfrm>
          <a:prstGeom prst="line">
            <a:avLst/>
          </a:prstGeom>
          <a:noFill/>
          <a:ln w="6350" cmpd="sng">
            <a:solidFill>
              <a:srgbClr val="ADBACA"/>
            </a:solidFill>
            <a:round/>
          </a:ln>
          <a:extLst>
            <a:ext uri="{909E8E84-426E-40DD-AFC4-6F175D3DCCD1}">
              <a14:hiddenFill xmlns:a14="http://schemas.microsoft.com/office/drawing/2010/main">
                <a:noFill/>
              </a14:hiddenFill>
            </a:ext>
          </a:extLst>
        </p:spPr>
      </p:cxnSp>
      <p:sp>
        <p:nvSpPr>
          <p:cNvPr id="7" name="圆角矩形 7"/>
          <p:cNvSpPr>
            <a:spLocks noChangeArrowheads="1"/>
          </p:cNvSpPr>
          <p:nvPr/>
        </p:nvSpPr>
        <p:spPr bwMode="auto">
          <a:xfrm>
            <a:off x="6868219" y="2194434"/>
            <a:ext cx="4590453" cy="1476717"/>
          </a:xfrm>
          <a:prstGeom prst="roundRect">
            <a:avLst>
              <a:gd name="adj" fmla="val 9083"/>
            </a:avLst>
          </a:prstGeom>
          <a:noFill/>
          <a:ln w="12700" cmpd="sng">
            <a:solidFill>
              <a:srgbClr val="969696"/>
            </a:solidFill>
            <a:round/>
          </a:ln>
          <a:extLst>
            <a:ext uri="{909E8E84-426E-40DD-AFC4-6F175D3DCCD1}">
              <a14:hiddenFill xmlns:a14="http://schemas.microsoft.com/office/drawing/2010/main">
                <a:solidFill>
                  <a:srgbClr val="FFFFFF"/>
                </a:solidFill>
              </a14:hiddenFill>
            </a:ext>
          </a:extLst>
        </p:spPr>
        <p:txBody>
          <a:bodyPr lIns="91438" tIns="45719" rIns="91438" bIns="45719"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8" name="矩形 8"/>
          <p:cNvSpPr>
            <a:spLocks noChangeArrowheads="1"/>
          </p:cNvSpPr>
          <p:nvPr/>
        </p:nvSpPr>
        <p:spPr bwMode="auto">
          <a:xfrm>
            <a:off x="7201551" y="2523122"/>
            <a:ext cx="3923789" cy="88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lnSpc>
                <a:spcPct val="130000"/>
              </a:lnSpc>
            </a:pPr>
            <a:r>
              <a:rPr lang="zh-CN" altLang="en-US" sz="1300" kern="0" dirty="0">
                <a:solidFill>
                  <a:schemeClr val="tx1">
                    <a:lumMod val="50000"/>
                    <a:lumOff val="50000"/>
                  </a:schemeClr>
                </a:solidFill>
                <a:latin typeface="微软雅黑" panose="020B0503020204020204" charset="-122"/>
                <a:ea typeface="微软雅黑" panose="020B0503020204020204" charset="-122"/>
              </a:rPr>
              <a:t>点击输入简要文字解说，解说文字尽量概括精炼，不用多余的文字修饰，简洁精准的 解说所提炼的核心概念。点击输入简要文字解说。</a:t>
            </a:r>
            <a:endParaRPr lang="zh-CN" altLang="en-US" sz="1300" kern="0" dirty="0">
              <a:solidFill>
                <a:schemeClr val="tx1">
                  <a:lumMod val="50000"/>
                  <a:lumOff val="50000"/>
                </a:schemeClr>
              </a:solidFill>
              <a:latin typeface="微软雅黑" panose="020B0503020204020204" charset="-122"/>
              <a:ea typeface="微软雅黑" panose="020B0503020204020204" charset="-122"/>
            </a:endParaRPr>
          </a:p>
        </p:txBody>
      </p:sp>
      <p:grpSp>
        <p:nvGrpSpPr>
          <p:cNvPr id="9" name="组合 8"/>
          <p:cNvGrpSpPr/>
          <p:nvPr/>
        </p:nvGrpSpPr>
        <p:grpSpPr>
          <a:xfrm>
            <a:off x="7523772" y="1961016"/>
            <a:ext cx="3279348" cy="462070"/>
            <a:chOff x="5643563" y="1470422"/>
            <a:chExt cx="2459831" cy="346472"/>
          </a:xfrm>
        </p:grpSpPr>
        <p:sp>
          <p:nvSpPr>
            <p:cNvPr id="10" name="圆角矩形 10"/>
            <p:cNvSpPr>
              <a:spLocks noChangeArrowheads="1"/>
            </p:cNvSpPr>
            <p:nvPr/>
          </p:nvSpPr>
          <p:spPr bwMode="auto">
            <a:xfrm>
              <a:off x="5643563" y="1470422"/>
              <a:ext cx="2459831" cy="346472"/>
            </a:xfrm>
            <a:prstGeom prst="roundRect">
              <a:avLst>
                <a:gd name="adj" fmla="val 16667"/>
              </a:avLst>
            </a:prstGeom>
            <a:solidFill>
              <a:srgbClr val="E0501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1" name="文本框 11"/>
            <p:cNvSpPr txBox="1">
              <a:spLocks noChangeArrowheads="1"/>
            </p:cNvSpPr>
            <p:nvPr/>
          </p:nvSpPr>
          <p:spPr bwMode="auto">
            <a:xfrm>
              <a:off x="5816203" y="1507331"/>
              <a:ext cx="2099072" cy="23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chemeClr val="bg1"/>
                  </a:solidFill>
                  <a:latin typeface="Arial" panose="020B0604020202020204" pitchFamily="34" charset="0"/>
                  <a:ea typeface="微软雅黑" panose="020B0503020204020204" charset="-122"/>
                  <a:sym typeface="Arial" panose="020B0604020202020204" pitchFamily="34" charset="0"/>
                </a:rPr>
                <a:t>单击编辑标题</a:t>
              </a:r>
              <a:endParaRPr lang="en-US" altLang="zh-CN" sz="1600">
                <a:solidFill>
                  <a:schemeClr val="bg1"/>
                </a:solidFill>
                <a:latin typeface="Arial" panose="020B0604020202020204" pitchFamily="34" charset="0"/>
                <a:ea typeface="微软雅黑" panose="020B0503020204020204" charset="-122"/>
                <a:sym typeface="Arial" panose="020B0604020202020204" pitchFamily="34" charset="0"/>
              </a:endParaRPr>
            </a:p>
          </p:txBody>
        </p:sp>
      </p:grpSp>
      <p:sp>
        <p:nvSpPr>
          <p:cNvPr id="12" name="圆角矩形 12"/>
          <p:cNvSpPr>
            <a:spLocks noChangeArrowheads="1"/>
          </p:cNvSpPr>
          <p:nvPr/>
        </p:nvSpPr>
        <p:spPr bwMode="auto">
          <a:xfrm>
            <a:off x="6868219" y="4004603"/>
            <a:ext cx="4590453" cy="1476717"/>
          </a:xfrm>
          <a:prstGeom prst="roundRect">
            <a:avLst>
              <a:gd name="adj" fmla="val 9083"/>
            </a:avLst>
          </a:prstGeom>
          <a:noFill/>
          <a:ln w="12700" cmpd="sng">
            <a:solidFill>
              <a:srgbClr val="969696"/>
            </a:solidFill>
            <a:round/>
          </a:ln>
          <a:extLst>
            <a:ext uri="{909E8E84-426E-40DD-AFC4-6F175D3DCCD1}">
              <a14:hiddenFill xmlns:a14="http://schemas.microsoft.com/office/drawing/2010/main">
                <a:solidFill>
                  <a:srgbClr val="FFFFFF"/>
                </a:solidFill>
              </a14:hiddenFill>
            </a:ext>
          </a:extLst>
        </p:spPr>
        <p:txBody>
          <a:bodyPr lIns="91438" tIns="45719" rIns="91438" bIns="45719"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3" name="矩形 13"/>
          <p:cNvSpPr>
            <a:spLocks noChangeArrowheads="1"/>
          </p:cNvSpPr>
          <p:nvPr/>
        </p:nvSpPr>
        <p:spPr bwMode="auto">
          <a:xfrm>
            <a:off x="7201551" y="4331703"/>
            <a:ext cx="3923789" cy="877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lnSpc>
                <a:spcPct val="130000"/>
              </a:lnSpc>
            </a:pPr>
            <a:r>
              <a:rPr lang="zh-CN" altLang="en-US" sz="1300" kern="0" dirty="0">
                <a:solidFill>
                  <a:schemeClr val="tx1">
                    <a:lumMod val="50000"/>
                    <a:lumOff val="50000"/>
                  </a:schemeClr>
                </a:solidFill>
                <a:latin typeface="微软雅黑" panose="020B0503020204020204" charset="-122"/>
                <a:ea typeface="微软雅黑" panose="020B0503020204020204" charset="-122"/>
              </a:rPr>
              <a:t>点击输入简要文字解说，解说文字尽量概括精炼，不用多余的文字修饰，简洁精准的 解说所提炼的核心概念。点击输入简要文字解说。</a:t>
            </a:r>
            <a:endParaRPr lang="zh-CN" altLang="en-US" sz="1300" kern="0" dirty="0">
              <a:solidFill>
                <a:schemeClr val="tx1">
                  <a:lumMod val="50000"/>
                  <a:lumOff val="50000"/>
                </a:schemeClr>
              </a:solidFill>
              <a:latin typeface="微软雅黑" panose="020B0503020204020204" charset="-122"/>
              <a:ea typeface="微软雅黑" panose="020B0503020204020204" charset="-122"/>
            </a:endParaRPr>
          </a:p>
        </p:txBody>
      </p:sp>
      <p:grpSp>
        <p:nvGrpSpPr>
          <p:cNvPr id="14" name="组合 13"/>
          <p:cNvGrpSpPr/>
          <p:nvPr/>
        </p:nvGrpSpPr>
        <p:grpSpPr>
          <a:xfrm>
            <a:off x="7523772" y="3769599"/>
            <a:ext cx="3279348" cy="463658"/>
            <a:chOff x="5643563" y="2826544"/>
            <a:chExt cx="2459831" cy="347663"/>
          </a:xfrm>
        </p:grpSpPr>
        <p:sp>
          <p:nvSpPr>
            <p:cNvPr id="15" name="圆角矩形 15"/>
            <p:cNvSpPr>
              <a:spLocks noChangeArrowheads="1"/>
            </p:cNvSpPr>
            <p:nvPr/>
          </p:nvSpPr>
          <p:spPr bwMode="auto">
            <a:xfrm>
              <a:off x="5643563" y="2826544"/>
              <a:ext cx="2459831" cy="347663"/>
            </a:xfrm>
            <a:prstGeom prst="roundRect">
              <a:avLst>
                <a:gd name="adj" fmla="val 16667"/>
              </a:avLst>
            </a:pr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6" name="文本框 16"/>
            <p:cNvSpPr txBox="1">
              <a:spLocks noChangeArrowheads="1"/>
            </p:cNvSpPr>
            <p:nvPr/>
          </p:nvSpPr>
          <p:spPr bwMode="auto">
            <a:xfrm>
              <a:off x="5816203" y="2864644"/>
              <a:ext cx="2099072" cy="23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chemeClr val="bg1"/>
                  </a:solidFill>
                  <a:latin typeface="Arial" panose="020B0604020202020204" pitchFamily="34" charset="0"/>
                  <a:ea typeface="微软雅黑" panose="020B0503020204020204" charset="-122"/>
                  <a:sym typeface="Arial" panose="020B0604020202020204" pitchFamily="34" charset="0"/>
                </a:rPr>
                <a:t>单击编辑标题</a:t>
              </a:r>
              <a:endParaRPr lang="en-US" altLang="zh-CN" sz="1600" dirty="0">
                <a:solidFill>
                  <a:schemeClr val="bg1"/>
                </a:solidFill>
                <a:latin typeface="Arial" panose="020B0604020202020204" pitchFamily="34" charset="0"/>
                <a:ea typeface="微软雅黑" panose="020B0503020204020204" charset="-122"/>
                <a:sym typeface="Arial" panose="020B0604020202020204" pitchFamily="34" charset="0"/>
              </a:endParaRPr>
            </a:p>
          </p:txBody>
        </p:sp>
      </p:grpSp>
      <p:pic>
        <p:nvPicPr>
          <p:cNvPr id="17" name="图片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9018" y="1788088"/>
            <a:ext cx="5285835" cy="367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advTm="18081">
        <p14:vortex dir="r"/>
      </p:transition>
    </mc:Choice>
    <mc:Fallback>
      <p:transition spd="slow" advTm="180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1" presetClass="entr" presetSubtype="1"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heel(1)">
                                      <p:cBhvr>
                                        <p:cTn id="17" dur="2000"/>
                                        <p:tgtEl>
                                          <p:spTgt spid="17"/>
                                        </p:tgtEl>
                                      </p:cBhvr>
                                    </p:animEffect>
                                  </p:childTnLst>
                                </p:cTn>
                              </p:par>
                            </p:childTnLst>
                          </p:cTn>
                        </p:par>
                        <p:par>
                          <p:cTn id="18" fill="hold">
                            <p:stCondLst>
                              <p:cond delay="3000"/>
                            </p:stCondLst>
                            <p:childTnLst>
                              <p:par>
                                <p:cTn id="19" presetID="22" presetClass="entr" presetSubtype="4"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par>
                          <p:cTn id="22" fill="hold">
                            <p:stCondLst>
                              <p:cond delay="35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22" presetClass="entr" presetSubtype="1"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up)">
                                      <p:cBhvr>
                                        <p:cTn id="36" dur="500"/>
                                        <p:tgtEl>
                                          <p:spTgt spid="7"/>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childTnLst>
                          </p:cTn>
                        </p:par>
                        <p:par>
                          <p:cTn id="40" fill="hold">
                            <p:stCondLst>
                              <p:cond delay="5000"/>
                            </p:stCondLst>
                            <p:childTnLst>
                              <p:par>
                                <p:cTn id="41" presetID="56" presetClass="entr" presetSubtype="0" fill="hold" grpId="0" nodeType="afterEffect">
                                  <p:stCondLst>
                                    <p:cond delay="0"/>
                                  </p:stCondLst>
                                  <p:iterate type="lt">
                                    <p:tmPct val="10000"/>
                                  </p:iterate>
                                  <p:childTnLst>
                                    <p:set>
                                      <p:cBhvr>
                                        <p:cTn id="42" dur="1" fill="hold">
                                          <p:stCondLst>
                                            <p:cond delay="0"/>
                                          </p:stCondLst>
                                        </p:cTn>
                                        <p:tgtEl>
                                          <p:spTgt spid="8"/>
                                        </p:tgtEl>
                                        <p:attrNameLst>
                                          <p:attrName>style.visibility</p:attrName>
                                        </p:attrNameLst>
                                      </p:cBhvr>
                                      <p:to>
                                        <p:strVal val="visible"/>
                                      </p:to>
                                    </p:set>
                                    <p:anim by="(-#ppt_w*2)" calcmode="lin" valueType="num">
                                      <p:cBhvr rctx="PPT">
                                        <p:cTn id="43" dur="500" autoRev="1" fill="hold">
                                          <p:stCondLst>
                                            <p:cond delay="0"/>
                                          </p:stCondLst>
                                        </p:cTn>
                                        <p:tgtEl>
                                          <p:spTgt spid="8"/>
                                        </p:tgtEl>
                                        <p:attrNameLst>
                                          <p:attrName>ppt_w</p:attrName>
                                        </p:attrNameLst>
                                      </p:cBhvr>
                                    </p:anim>
                                    <p:anim by="(#ppt_w*0.50)" calcmode="lin" valueType="num">
                                      <p:cBhvr>
                                        <p:cTn id="44" dur="500" decel="50000" autoRev="1" fill="hold">
                                          <p:stCondLst>
                                            <p:cond delay="0"/>
                                          </p:stCondLst>
                                        </p:cTn>
                                        <p:tgtEl>
                                          <p:spTgt spid="8"/>
                                        </p:tgtEl>
                                        <p:attrNameLst>
                                          <p:attrName>ppt_x</p:attrName>
                                        </p:attrNameLst>
                                      </p:cBhvr>
                                    </p:anim>
                                    <p:anim from="(-#ppt_h/2)" to="(#ppt_y)" calcmode="lin" valueType="num">
                                      <p:cBhvr>
                                        <p:cTn id="45" dur="1000" fill="hold">
                                          <p:stCondLst>
                                            <p:cond delay="0"/>
                                          </p:stCondLst>
                                        </p:cTn>
                                        <p:tgtEl>
                                          <p:spTgt spid="8"/>
                                        </p:tgtEl>
                                        <p:attrNameLst>
                                          <p:attrName>ppt_y</p:attrName>
                                        </p:attrNameLst>
                                      </p:cBhvr>
                                    </p:anim>
                                    <p:animRot by="21600000">
                                      <p:cBhvr>
                                        <p:cTn id="46" dur="1000" fill="hold">
                                          <p:stCondLst>
                                            <p:cond delay="0"/>
                                          </p:stCondLst>
                                        </p:cTn>
                                        <p:tgtEl>
                                          <p:spTgt spid="8"/>
                                        </p:tgtEl>
                                        <p:attrNameLst>
                                          <p:attrName>r</p:attrName>
                                        </p:attrNameLst>
                                      </p:cBhvr>
                                    </p:animRot>
                                  </p:childTnLst>
                                </p:cTn>
                              </p:par>
                              <p:par>
                                <p:cTn id="47" presetID="56" presetClass="entr" presetSubtype="0" fill="hold" grpId="0" nodeType="withEffect">
                                  <p:stCondLst>
                                    <p:cond delay="0"/>
                                  </p:stCondLst>
                                  <p:iterate type="lt">
                                    <p:tmPct val="10000"/>
                                  </p:iterate>
                                  <p:childTnLst>
                                    <p:set>
                                      <p:cBhvr>
                                        <p:cTn id="48" dur="1" fill="hold">
                                          <p:stCondLst>
                                            <p:cond delay="0"/>
                                          </p:stCondLst>
                                        </p:cTn>
                                        <p:tgtEl>
                                          <p:spTgt spid="13"/>
                                        </p:tgtEl>
                                        <p:attrNameLst>
                                          <p:attrName>style.visibility</p:attrName>
                                        </p:attrNameLst>
                                      </p:cBhvr>
                                      <p:to>
                                        <p:strVal val="visible"/>
                                      </p:to>
                                    </p:set>
                                    <p:anim by="(-#ppt_w*2)" calcmode="lin" valueType="num">
                                      <p:cBhvr rctx="PPT">
                                        <p:cTn id="49" dur="500" autoRev="1" fill="hold">
                                          <p:stCondLst>
                                            <p:cond delay="0"/>
                                          </p:stCondLst>
                                        </p:cTn>
                                        <p:tgtEl>
                                          <p:spTgt spid="13"/>
                                        </p:tgtEl>
                                        <p:attrNameLst>
                                          <p:attrName>ppt_w</p:attrName>
                                        </p:attrNameLst>
                                      </p:cBhvr>
                                    </p:anim>
                                    <p:anim by="(#ppt_w*0.50)" calcmode="lin" valueType="num">
                                      <p:cBhvr>
                                        <p:cTn id="50" dur="500" decel="50000" autoRev="1" fill="hold">
                                          <p:stCondLst>
                                            <p:cond delay="0"/>
                                          </p:stCondLst>
                                        </p:cTn>
                                        <p:tgtEl>
                                          <p:spTgt spid="13"/>
                                        </p:tgtEl>
                                        <p:attrNameLst>
                                          <p:attrName>ppt_x</p:attrName>
                                        </p:attrNameLst>
                                      </p:cBhvr>
                                    </p:anim>
                                    <p:anim from="(-#ppt_h/2)" to="(#ppt_y)" calcmode="lin" valueType="num">
                                      <p:cBhvr>
                                        <p:cTn id="51" dur="1000" fill="hold">
                                          <p:stCondLst>
                                            <p:cond delay="0"/>
                                          </p:stCondLst>
                                        </p:cTn>
                                        <p:tgtEl>
                                          <p:spTgt spid="13"/>
                                        </p:tgtEl>
                                        <p:attrNameLst>
                                          <p:attrName>ppt_y</p:attrName>
                                        </p:attrNameLst>
                                      </p:cBhvr>
                                    </p:anim>
                                    <p:animRot by="21600000">
                                      <p:cBhvr>
                                        <p:cTn id="52" dur="1000" fill="hold">
                                          <p:stCondLst>
                                            <p:cond delay="0"/>
                                          </p:stCondLst>
                                        </p:cTn>
                                        <p:tgtEl>
                                          <p:spTgt spid="13"/>
                                        </p:tgtEl>
                                        <p:attrNameLst>
                                          <p:attrName>r</p:attrName>
                                        </p:attrNameLst>
                                      </p:cBhvr>
                                    </p:animRot>
                                  </p:childTnLst>
                                </p:cTn>
                              </p:par>
                              <p:par>
                                <p:cTn id="53" presetID="22" presetClass="entr" presetSubtype="1" fill="hold" grpId="0" nodeType="withEffect">
                                  <p:stCondLst>
                                    <p:cond delay="0"/>
                                  </p:stCondLst>
                                  <p:iterate type="lt">
                                    <p:tmPct val="10000"/>
                                  </p:iterate>
                                  <p:childTnLst>
                                    <p:set>
                                      <p:cBhvr>
                                        <p:cTn id="54" dur="1" fill="hold">
                                          <p:stCondLst>
                                            <p:cond delay="0"/>
                                          </p:stCondLst>
                                        </p:cTn>
                                        <p:tgtEl>
                                          <p:spTgt spid="18"/>
                                        </p:tgtEl>
                                        <p:attrNameLst>
                                          <p:attrName>style.visibility</p:attrName>
                                        </p:attrNameLst>
                                      </p:cBhvr>
                                      <p:to>
                                        <p:strVal val="visible"/>
                                      </p:to>
                                    </p:set>
                                    <p:animEffect transition="in" filter="wipe(up)">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2" grpId="0" animBg="1"/>
      <p:bldP spid="13"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grpSp>
        <p:nvGrpSpPr>
          <p:cNvPr id="81" name="Group 4"/>
          <p:cNvGrpSpPr/>
          <p:nvPr/>
        </p:nvGrpSpPr>
        <p:grpSpPr>
          <a:xfrm>
            <a:off x="972106" y="3345756"/>
            <a:ext cx="2201035" cy="1329646"/>
            <a:chOff x="965101" y="1975373"/>
            <a:chExt cx="1651278" cy="997388"/>
          </a:xfrm>
        </p:grpSpPr>
        <p:sp>
          <p:nvSpPr>
            <p:cNvPr id="82" name="TextBox 81"/>
            <p:cNvSpPr txBox="1"/>
            <p:nvPr/>
          </p:nvSpPr>
          <p:spPr>
            <a:xfrm>
              <a:off x="965101" y="1975373"/>
              <a:ext cx="1651278" cy="219325"/>
            </a:xfrm>
            <a:prstGeom prst="rect">
              <a:avLst/>
            </a:prstGeom>
            <a:noFill/>
          </p:spPr>
          <p:txBody>
            <a:bodyPr wrap="square" lIns="0" tIns="0" rIns="0" bIns="0" rtlCol="0" anchor="ctr">
              <a:spAutoFit/>
            </a:bodyPr>
            <a:lstStyle/>
            <a:p>
              <a:pPr algn="ctr" defTabSz="1218565"/>
              <a:r>
                <a:rPr lang="zh-CN" altLang="en-US" b="1" dirty="0">
                  <a:solidFill>
                    <a:srgbClr val="080808">
                      <a:lumMod val="75000"/>
                      <a:lumOff val="25000"/>
                    </a:srgbClr>
                  </a:solidFill>
                  <a:latin typeface="微软雅黑" panose="020B0503020204020204" charset="-122"/>
                  <a:ea typeface="微软雅黑" panose="020B0503020204020204" charset="-122"/>
                </a:rPr>
                <a:t>点击输入标题文本</a:t>
              </a:r>
              <a:endParaRPr lang="zh-CN" altLang="en-US" b="1" dirty="0">
                <a:solidFill>
                  <a:srgbClr val="080808">
                    <a:lumMod val="75000"/>
                    <a:lumOff val="25000"/>
                  </a:srgbClr>
                </a:solidFill>
                <a:latin typeface="微软雅黑" panose="020B0503020204020204" charset="-122"/>
                <a:ea typeface="微软雅黑" panose="020B0503020204020204" charset="-122"/>
              </a:endParaRPr>
            </a:p>
          </p:txBody>
        </p:sp>
        <p:sp>
          <p:nvSpPr>
            <p:cNvPr id="83" name="TextBox 82"/>
            <p:cNvSpPr txBox="1"/>
            <p:nvPr/>
          </p:nvSpPr>
          <p:spPr>
            <a:xfrm>
              <a:off x="965102" y="2295167"/>
              <a:ext cx="1651277" cy="677594"/>
            </a:xfrm>
            <a:prstGeom prst="rect">
              <a:avLst/>
            </a:prstGeom>
            <a:noFill/>
            <a:ln>
              <a:noFill/>
            </a:ln>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t>图片的修改方法是：在图片上右击，选择更改图片，这样不会丢失动画效果。</a:t>
              </a:r>
              <a:endParaRPr lang="zh-CN" altLang="en-US" dirty="0"/>
            </a:p>
          </p:txBody>
        </p:sp>
      </p:grpSp>
      <p:sp>
        <p:nvSpPr>
          <p:cNvPr id="84" name="Oval 9"/>
          <p:cNvSpPr/>
          <p:nvPr/>
        </p:nvSpPr>
        <p:spPr>
          <a:xfrm>
            <a:off x="1360058" y="1791263"/>
            <a:ext cx="1425132" cy="1384535"/>
          </a:xfrm>
          <a:prstGeom prst="ellipse">
            <a:avLst/>
          </a:prstGeom>
          <a:solidFill>
            <a:srgbClr val="E0501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en-US" sz="3700" dirty="0"/>
          </a:p>
        </p:txBody>
      </p:sp>
      <p:sp>
        <p:nvSpPr>
          <p:cNvPr id="85" name="Rounded Rectangle 23"/>
          <p:cNvSpPr/>
          <p:nvPr/>
        </p:nvSpPr>
        <p:spPr>
          <a:xfrm>
            <a:off x="871477" y="5041217"/>
            <a:ext cx="2402295" cy="614380"/>
          </a:xfrm>
          <a:prstGeom prst="roundRect">
            <a:avLst/>
          </a:prstGeom>
          <a:solidFill>
            <a:srgbClr val="E0501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rtl="1"/>
            <a:r>
              <a:rPr lang="en-US" b="1" dirty="0">
                <a:solidFill>
                  <a:schemeClr val="bg1">
                    <a:lumMod val="95000"/>
                  </a:schemeClr>
                </a:solidFill>
              </a:rPr>
              <a:t>Keyword</a:t>
            </a:r>
            <a:endParaRPr lang="en-US" b="1" dirty="0">
              <a:solidFill>
                <a:schemeClr val="bg1">
                  <a:lumMod val="95000"/>
                </a:schemeClr>
              </a:solidFill>
            </a:endParaRPr>
          </a:p>
        </p:txBody>
      </p:sp>
      <p:grpSp>
        <p:nvGrpSpPr>
          <p:cNvPr id="86" name="Group 28"/>
          <p:cNvGrpSpPr/>
          <p:nvPr/>
        </p:nvGrpSpPr>
        <p:grpSpPr>
          <a:xfrm>
            <a:off x="1734797" y="2043047"/>
            <a:ext cx="675655" cy="826182"/>
            <a:chOff x="4106863" y="2003425"/>
            <a:chExt cx="927100" cy="1133476"/>
          </a:xfrm>
          <a:solidFill>
            <a:schemeClr val="bg1"/>
          </a:solidFill>
        </p:grpSpPr>
        <p:sp>
          <p:nvSpPr>
            <p:cNvPr id="87" name="Freeform 5"/>
            <p:cNvSpPr>
              <a:spLocks noEditPoints="1"/>
            </p:cNvSpPr>
            <p:nvPr/>
          </p:nvSpPr>
          <p:spPr bwMode="auto">
            <a:xfrm>
              <a:off x="4106863" y="2484438"/>
              <a:ext cx="927100" cy="652463"/>
            </a:xfrm>
            <a:custGeom>
              <a:avLst/>
              <a:gdLst/>
              <a:ahLst/>
              <a:cxnLst>
                <a:cxn ang="0">
                  <a:pos x="20" y="172"/>
                </a:cxn>
                <a:cxn ang="0">
                  <a:pos x="224" y="172"/>
                </a:cxn>
                <a:cxn ang="0">
                  <a:pos x="244" y="153"/>
                </a:cxn>
                <a:cxn ang="0">
                  <a:pos x="244" y="20"/>
                </a:cxn>
                <a:cxn ang="0">
                  <a:pos x="224" y="0"/>
                </a:cxn>
                <a:cxn ang="0">
                  <a:pos x="195" y="0"/>
                </a:cxn>
                <a:cxn ang="0">
                  <a:pos x="195" y="40"/>
                </a:cxn>
                <a:cxn ang="0">
                  <a:pos x="215" y="66"/>
                </a:cxn>
                <a:cxn ang="0">
                  <a:pos x="215" y="88"/>
                </a:cxn>
                <a:cxn ang="0">
                  <a:pos x="199" y="88"/>
                </a:cxn>
                <a:cxn ang="0">
                  <a:pos x="199" y="66"/>
                </a:cxn>
                <a:cxn ang="0">
                  <a:pos x="187" y="54"/>
                </a:cxn>
                <a:cxn ang="0">
                  <a:pos x="175" y="66"/>
                </a:cxn>
                <a:cxn ang="0">
                  <a:pos x="175" y="88"/>
                </a:cxn>
                <a:cxn ang="0">
                  <a:pos x="159" y="88"/>
                </a:cxn>
                <a:cxn ang="0">
                  <a:pos x="159" y="66"/>
                </a:cxn>
                <a:cxn ang="0">
                  <a:pos x="179" y="40"/>
                </a:cxn>
                <a:cxn ang="0">
                  <a:pos x="179" y="1"/>
                </a:cxn>
                <a:cxn ang="0">
                  <a:pos x="122" y="25"/>
                </a:cxn>
                <a:cxn ang="0">
                  <a:pos x="67" y="3"/>
                </a:cxn>
                <a:cxn ang="0">
                  <a:pos x="67" y="46"/>
                </a:cxn>
                <a:cxn ang="0">
                  <a:pos x="85" y="70"/>
                </a:cxn>
                <a:cxn ang="0">
                  <a:pos x="59" y="96"/>
                </a:cxn>
                <a:cxn ang="0">
                  <a:pos x="33" y="70"/>
                </a:cxn>
                <a:cxn ang="0">
                  <a:pos x="51" y="46"/>
                </a:cxn>
                <a:cxn ang="0">
                  <a:pos x="51" y="0"/>
                </a:cxn>
                <a:cxn ang="0">
                  <a:pos x="20" y="0"/>
                </a:cxn>
                <a:cxn ang="0">
                  <a:pos x="0" y="20"/>
                </a:cxn>
                <a:cxn ang="0">
                  <a:pos x="0" y="153"/>
                </a:cxn>
                <a:cxn ang="0">
                  <a:pos x="20" y="172"/>
                </a:cxn>
                <a:cxn ang="0">
                  <a:pos x="20" y="172"/>
                </a:cxn>
                <a:cxn ang="0">
                  <a:pos x="20" y="172"/>
                </a:cxn>
              </a:cxnLst>
              <a:rect l="0" t="0" r="r" b="b"/>
              <a:pathLst>
                <a:path w="244" h="172">
                  <a:moveTo>
                    <a:pt x="20" y="172"/>
                  </a:moveTo>
                  <a:cubicBezTo>
                    <a:pt x="224" y="172"/>
                    <a:pt x="224" y="172"/>
                    <a:pt x="224" y="172"/>
                  </a:cubicBezTo>
                  <a:cubicBezTo>
                    <a:pt x="235" y="172"/>
                    <a:pt x="244" y="163"/>
                    <a:pt x="244" y="153"/>
                  </a:cubicBezTo>
                  <a:cubicBezTo>
                    <a:pt x="244" y="20"/>
                    <a:pt x="244" y="20"/>
                    <a:pt x="244" y="20"/>
                  </a:cubicBezTo>
                  <a:cubicBezTo>
                    <a:pt x="244" y="9"/>
                    <a:pt x="235" y="0"/>
                    <a:pt x="224" y="0"/>
                  </a:cubicBezTo>
                  <a:cubicBezTo>
                    <a:pt x="195" y="0"/>
                    <a:pt x="195" y="0"/>
                    <a:pt x="195" y="0"/>
                  </a:cubicBezTo>
                  <a:cubicBezTo>
                    <a:pt x="195" y="40"/>
                    <a:pt x="195" y="40"/>
                    <a:pt x="195" y="40"/>
                  </a:cubicBezTo>
                  <a:cubicBezTo>
                    <a:pt x="206" y="43"/>
                    <a:pt x="215" y="54"/>
                    <a:pt x="215" y="66"/>
                  </a:cubicBezTo>
                  <a:cubicBezTo>
                    <a:pt x="215" y="88"/>
                    <a:pt x="215" y="88"/>
                    <a:pt x="215" y="88"/>
                  </a:cubicBezTo>
                  <a:cubicBezTo>
                    <a:pt x="199" y="88"/>
                    <a:pt x="199" y="88"/>
                    <a:pt x="199" y="88"/>
                  </a:cubicBezTo>
                  <a:cubicBezTo>
                    <a:pt x="199" y="66"/>
                    <a:pt x="199" y="66"/>
                    <a:pt x="199" y="66"/>
                  </a:cubicBezTo>
                  <a:cubicBezTo>
                    <a:pt x="199" y="60"/>
                    <a:pt x="193" y="54"/>
                    <a:pt x="187" y="54"/>
                  </a:cubicBezTo>
                  <a:cubicBezTo>
                    <a:pt x="180" y="54"/>
                    <a:pt x="175" y="60"/>
                    <a:pt x="175" y="66"/>
                  </a:cubicBezTo>
                  <a:cubicBezTo>
                    <a:pt x="175" y="88"/>
                    <a:pt x="175" y="88"/>
                    <a:pt x="175" y="88"/>
                  </a:cubicBezTo>
                  <a:cubicBezTo>
                    <a:pt x="159" y="88"/>
                    <a:pt x="159" y="88"/>
                    <a:pt x="159" y="88"/>
                  </a:cubicBezTo>
                  <a:cubicBezTo>
                    <a:pt x="159" y="66"/>
                    <a:pt x="159" y="66"/>
                    <a:pt x="159" y="66"/>
                  </a:cubicBezTo>
                  <a:cubicBezTo>
                    <a:pt x="159" y="54"/>
                    <a:pt x="167" y="43"/>
                    <a:pt x="179" y="40"/>
                  </a:cubicBezTo>
                  <a:cubicBezTo>
                    <a:pt x="179" y="1"/>
                    <a:pt x="179" y="1"/>
                    <a:pt x="179" y="1"/>
                  </a:cubicBezTo>
                  <a:cubicBezTo>
                    <a:pt x="164" y="16"/>
                    <a:pt x="144" y="25"/>
                    <a:pt x="122" y="25"/>
                  </a:cubicBezTo>
                  <a:cubicBezTo>
                    <a:pt x="100" y="25"/>
                    <a:pt x="81" y="17"/>
                    <a:pt x="67" y="3"/>
                  </a:cubicBezTo>
                  <a:cubicBezTo>
                    <a:pt x="67" y="46"/>
                    <a:pt x="67" y="46"/>
                    <a:pt x="67" y="46"/>
                  </a:cubicBezTo>
                  <a:cubicBezTo>
                    <a:pt x="77" y="49"/>
                    <a:pt x="85" y="59"/>
                    <a:pt x="85" y="70"/>
                  </a:cubicBezTo>
                  <a:cubicBezTo>
                    <a:pt x="85" y="85"/>
                    <a:pt x="73" y="96"/>
                    <a:pt x="59" y="96"/>
                  </a:cubicBezTo>
                  <a:cubicBezTo>
                    <a:pt x="44" y="96"/>
                    <a:pt x="33" y="85"/>
                    <a:pt x="33" y="70"/>
                  </a:cubicBezTo>
                  <a:cubicBezTo>
                    <a:pt x="33" y="59"/>
                    <a:pt x="40" y="49"/>
                    <a:pt x="51" y="46"/>
                  </a:cubicBezTo>
                  <a:cubicBezTo>
                    <a:pt x="51" y="0"/>
                    <a:pt x="51" y="0"/>
                    <a:pt x="51" y="0"/>
                  </a:cubicBezTo>
                  <a:cubicBezTo>
                    <a:pt x="20" y="0"/>
                    <a:pt x="20" y="0"/>
                    <a:pt x="20" y="0"/>
                  </a:cubicBezTo>
                  <a:cubicBezTo>
                    <a:pt x="9" y="0"/>
                    <a:pt x="0" y="9"/>
                    <a:pt x="0" y="20"/>
                  </a:cubicBezTo>
                  <a:cubicBezTo>
                    <a:pt x="0" y="153"/>
                    <a:pt x="0" y="153"/>
                    <a:pt x="0" y="153"/>
                  </a:cubicBezTo>
                  <a:cubicBezTo>
                    <a:pt x="0" y="163"/>
                    <a:pt x="9" y="172"/>
                    <a:pt x="20" y="172"/>
                  </a:cubicBezTo>
                  <a:close/>
                  <a:moveTo>
                    <a:pt x="20" y="172"/>
                  </a:moveTo>
                  <a:cubicBezTo>
                    <a:pt x="20" y="172"/>
                    <a:pt x="20" y="172"/>
                    <a:pt x="20" y="172"/>
                  </a:cubicBezTo>
                </a:path>
              </a:pathLst>
            </a:custGeom>
            <a:grpFill/>
            <a:ln w="9525">
              <a:noFill/>
              <a:round/>
            </a:ln>
          </p:spPr>
          <p:txBody>
            <a:bodyPr vert="horz" wrap="square" lIns="91440" tIns="45720" rIns="91440" bIns="45720" numCol="1" anchor="t" anchorCtr="0" compatLnSpc="1"/>
            <a:lstStyle/>
            <a:p>
              <a:endParaRPr lang="en-US"/>
            </a:p>
          </p:txBody>
        </p:sp>
        <p:sp>
          <p:nvSpPr>
            <p:cNvPr id="88" name="Freeform 6"/>
            <p:cNvSpPr>
              <a:spLocks noEditPoints="1"/>
            </p:cNvSpPr>
            <p:nvPr/>
          </p:nvSpPr>
          <p:spPr bwMode="auto">
            <a:xfrm>
              <a:off x="4300538" y="2003425"/>
              <a:ext cx="539750" cy="538163"/>
            </a:xfrm>
            <a:custGeom>
              <a:avLst/>
              <a:gdLst/>
              <a:ahLst/>
              <a:cxnLst>
                <a:cxn ang="0">
                  <a:pos x="22" y="123"/>
                </a:cxn>
                <a:cxn ang="0">
                  <a:pos x="27" y="127"/>
                </a:cxn>
                <a:cxn ang="0">
                  <a:pos x="71" y="142"/>
                </a:cxn>
                <a:cxn ang="0">
                  <a:pos x="114" y="127"/>
                </a:cxn>
                <a:cxn ang="0">
                  <a:pos x="120" y="123"/>
                </a:cxn>
                <a:cxn ang="0">
                  <a:pos x="124" y="118"/>
                </a:cxn>
                <a:cxn ang="0">
                  <a:pos x="142" y="71"/>
                </a:cxn>
                <a:cxn ang="0">
                  <a:pos x="71" y="0"/>
                </a:cxn>
                <a:cxn ang="0">
                  <a:pos x="0" y="71"/>
                </a:cxn>
                <a:cxn ang="0">
                  <a:pos x="17" y="118"/>
                </a:cxn>
                <a:cxn ang="0">
                  <a:pos x="22" y="123"/>
                </a:cxn>
                <a:cxn ang="0">
                  <a:pos x="22" y="123"/>
                </a:cxn>
                <a:cxn ang="0">
                  <a:pos x="22" y="123"/>
                </a:cxn>
              </a:cxnLst>
              <a:rect l="0" t="0" r="r" b="b"/>
              <a:pathLst>
                <a:path w="142" h="142">
                  <a:moveTo>
                    <a:pt x="22" y="123"/>
                  </a:moveTo>
                  <a:cubicBezTo>
                    <a:pt x="24" y="124"/>
                    <a:pt x="25" y="126"/>
                    <a:pt x="27" y="127"/>
                  </a:cubicBezTo>
                  <a:cubicBezTo>
                    <a:pt x="39" y="137"/>
                    <a:pt x="54" y="142"/>
                    <a:pt x="71" y="142"/>
                  </a:cubicBezTo>
                  <a:cubicBezTo>
                    <a:pt x="87" y="142"/>
                    <a:pt x="102" y="137"/>
                    <a:pt x="114" y="127"/>
                  </a:cubicBezTo>
                  <a:cubicBezTo>
                    <a:pt x="116" y="126"/>
                    <a:pt x="118" y="124"/>
                    <a:pt x="120" y="123"/>
                  </a:cubicBezTo>
                  <a:cubicBezTo>
                    <a:pt x="121" y="121"/>
                    <a:pt x="123" y="120"/>
                    <a:pt x="124" y="118"/>
                  </a:cubicBezTo>
                  <a:cubicBezTo>
                    <a:pt x="135" y="105"/>
                    <a:pt x="142" y="89"/>
                    <a:pt x="142" y="71"/>
                  </a:cubicBezTo>
                  <a:cubicBezTo>
                    <a:pt x="142" y="32"/>
                    <a:pt x="110" y="0"/>
                    <a:pt x="71" y="0"/>
                  </a:cubicBezTo>
                  <a:cubicBezTo>
                    <a:pt x="32" y="0"/>
                    <a:pt x="0" y="32"/>
                    <a:pt x="0" y="71"/>
                  </a:cubicBezTo>
                  <a:cubicBezTo>
                    <a:pt x="0" y="89"/>
                    <a:pt x="6" y="105"/>
                    <a:pt x="17" y="118"/>
                  </a:cubicBezTo>
                  <a:cubicBezTo>
                    <a:pt x="19" y="120"/>
                    <a:pt x="20" y="121"/>
                    <a:pt x="22" y="123"/>
                  </a:cubicBezTo>
                  <a:close/>
                  <a:moveTo>
                    <a:pt x="22" y="123"/>
                  </a:moveTo>
                  <a:cubicBezTo>
                    <a:pt x="22" y="123"/>
                    <a:pt x="22" y="123"/>
                    <a:pt x="22" y="123"/>
                  </a:cubicBezTo>
                </a:path>
              </a:pathLst>
            </a:custGeom>
            <a:grpFill/>
            <a:ln w="9525">
              <a:noFill/>
              <a:round/>
            </a:ln>
          </p:spPr>
          <p:txBody>
            <a:bodyPr vert="horz" wrap="square" lIns="91440" tIns="45720" rIns="91440" bIns="45720" numCol="1" anchor="t" anchorCtr="0" compatLnSpc="1"/>
            <a:lstStyle/>
            <a:p>
              <a:endParaRPr lang="en-US"/>
            </a:p>
          </p:txBody>
        </p:sp>
        <p:sp>
          <p:nvSpPr>
            <p:cNvPr id="89" name="Freeform 7"/>
            <p:cNvSpPr>
              <a:spLocks noEditPoints="1"/>
            </p:cNvSpPr>
            <p:nvPr/>
          </p:nvSpPr>
          <p:spPr bwMode="auto">
            <a:xfrm>
              <a:off x="4292601" y="2711450"/>
              <a:ext cx="76200" cy="76200"/>
            </a:xfrm>
            <a:custGeom>
              <a:avLst/>
              <a:gdLst/>
              <a:ahLst/>
              <a:cxnLst>
                <a:cxn ang="0">
                  <a:pos x="0" y="10"/>
                </a:cxn>
                <a:cxn ang="0">
                  <a:pos x="10" y="20"/>
                </a:cxn>
                <a:cxn ang="0">
                  <a:pos x="20" y="10"/>
                </a:cxn>
                <a:cxn ang="0">
                  <a:pos x="16" y="3"/>
                </a:cxn>
                <a:cxn ang="0">
                  <a:pos x="10" y="0"/>
                </a:cxn>
                <a:cxn ang="0">
                  <a:pos x="3" y="3"/>
                </a:cxn>
                <a:cxn ang="0">
                  <a:pos x="0" y="10"/>
                </a:cxn>
                <a:cxn ang="0">
                  <a:pos x="0" y="10"/>
                </a:cxn>
                <a:cxn ang="0">
                  <a:pos x="0" y="10"/>
                </a:cxn>
              </a:cxnLst>
              <a:rect l="0" t="0" r="r" b="b"/>
              <a:pathLst>
                <a:path w="20" h="20">
                  <a:moveTo>
                    <a:pt x="0" y="10"/>
                  </a:moveTo>
                  <a:cubicBezTo>
                    <a:pt x="0" y="16"/>
                    <a:pt x="4" y="20"/>
                    <a:pt x="10" y="20"/>
                  </a:cubicBezTo>
                  <a:cubicBezTo>
                    <a:pt x="15" y="20"/>
                    <a:pt x="20" y="16"/>
                    <a:pt x="20" y="10"/>
                  </a:cubicBezTo>
                  <a:cubicBezTo>
                    <a:pt x="20" y="7"/>
                    <a:pt x="18" y="5"/>
                    <a:pt x="16" y="3"/>
                  </a:cubicBezTo>
                  <a:cubicBezTo>
                    <a:pt x="14" y="1"/>
                    <a:pt x="12" y="0"/>
                    <a:pt x="10" y="0"/>
                  </a:cubicBezTo>
                  <a:cubicBezTo>
                    <a:pt x="7" y="0"/>
                    <a:pt x="5" y="1"/>
                    <a:pt x="3" y="3"/>
                  </a:cubicBezTo>
                  <a:cubicBezTo>
                    <a:pt x="1" y="5"/>
                    <a:pt x="0" y="7"/>
                    <a:pt x="0" y="10"/>
                  </a:cubicBezTo>
                  <a:close/>
                  <a:moveTo>
                    <a:pt x="0" y="10"/>
                  </a:moveTo>
                  <a:cubicBezTo>
                    <a:pt x="0" y="10"/>
                    <a:pt x="0" y="10"/>
                    <a:pt x="0" y="10"/>
                  </a:cubicBezTo>
                </a:path>
              </a:pathLst>
            </a:custGeom>
            <a:grpFill/>
            <a:ln w="9525">
              <a:noFill/>
              <a:round/>
            </a:ln>
          </p:spPr>
          <p:txBody>
            <a:bodyPr vert="horz" wrap="square" lIns="91440" tIns="45720" rIns="91440" bIns="45720" numCol="1" anchor="t" anchorCtr="0" compatLnSpc="1"/>
            <a:lstStyle/>
            <a:p>
              <a:endParaRPr lang="en-US"/>
            </a:p>
          </p:txBody>
        </p:sp>
      </p:grpSp>
      <p:grpSp>
        <p:nvGrpSpPr>
          <p:cNvPr id="90" name="Group 30"/>
          <p:cNvGrpSpPr/>
          <p:nvPr/>
        </p:nvGrpSpPr>
        <p:grpSpPr>
          <a:xfrm>
            <a:off x="3660840" y="3345756"/>
            <a:ext cx="2201035" cy="1304250"/>
            <a:chOff x="965101" y="1975373"/>
            <a:chExt cx="1651278" cy="978338"/>
          </a:xfrm>
        </p:grpSpPr>
        <p:sp>
          <p:nvSpPr>
            <p:cNvPr id="91" name="TextBox 90"/>
            <p:cNvSpPr txBox="1"/>
            <p:nvPr/>
          </p:nvSpPr>
          <p:spPr>
            <a:xfrm>
              <a:off x="965101" y="1975373"/>
              <a:ext cx="1651278" cy="219325"/>
            </a:xfrm>
            <a:prstGeom prst="rect">
              <a:avLst/>
            </a:prstGeom>
            <a:noFill/>
          </p:spPr>
          <p:txBody>
            <a:bodyPr wrap="square" lIns="0" tIns="0" rIns="0" bIns="0" rtlCol="0" anchor="ctr">
              <a:spAutoFit/>
            </a:bodyPr>
            <a:lstStyle/>
            <a:p>
              <a:pPr algn="ctr" defTabSz="1218565"/>
              <a:r>
                <a:rPr lang="zh-CN" altLang="en-US" b="1" dirty="0">
                  <a:solidFill>
                    <a:srgbClr val="080808">
                      <a:lumMod val="75000"/>
                      <a:lumOff val="25000"/>
                    </a:srgbClr>
                  </a:solidFill>
                  <a:latin typeface="微软雅黑" panose="020B0503020204020204" charset="-122"/>
                  <a:ea typeface="微软雅黑" panose="020B0503020204020204" charset="-122"/>
                </a:rPr>
                <a:t>点击输入标题文本</a:t>
              </a:r>
              <a:endParaRPr lang="zh-CN" altLang="en-US" b="1" dirty="0">
                <a:solidFill>
                  <a:srgbClr val="080808">
                    <a:lumMod val="75000"/>
                    <a:lumOff val="25000"/>
                  </a:srgbClr>
                </a:solidFill>
                <a:latin typeface="微软雅黑" panose="020B0503020204020204" charset="-122"/>
                <a:ea typeface="微软雅黑" panose="020B0503020204020204" charset="-122"/>
              </a:endParaRPr>
            </a:p>
          </p:txBody>
        </p:sp>
        <p:sp>
          <p:nvSpPr>
            <p:cNvPr id="92" name="TextBox 91"/>
            <p:cNvSpPr txBox="1"/>
            <p:nvPr/>
          </p:nvSpPr>
          <p:spPr>
            <a:xfrm>
              <a:off x="965102" y="2276117"/>
              <a:ext cx="1651277" cy="677594"/>
            </a:xfrm>
            <a:prstGeom prst="rect">
              <a:avLst/>
            </a:prstGeom>
            <a:noFill/>
            <a:ln>
              <a:noFill/>
            </a:ln>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t>图片的修改方法是：在图片上右击，选择更改图片，这样不会丢失动画效果。</a:t>
              </a:r>
              <a:endParaRPr lang="zh-CN" altLang="en-US" dirty="0"/>
            </a:p>
          </p:txBody>
        </p:sp>
      </p:grpSp>
      <p:sp>
        <p:nvSpPr>
          <p:cNvPr id="93" name="Oval 33"/>
          <p:cNvSpPr/>
          <p:nvPr/>
        </p:nvSpPr>
        <p:spPr>
          <a:xfrm>
            <a:off x="4048791" y="1791263"/>
            <a:ext cx="1425132" cy="1384535"/>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en-US" sz="3700" dirty="0"/>
          </a:p>
        </p:txBody>
      </p:sp>
      <p:sp>
        <p:nvSpPr>
          <p:cNvPr id="94" name="Rounded Rectangle 34"/>
          <p:cNvSpPr/>
          <p:nvPr/>
        </p:nvSpPr>
        <p:spPr>
          <a:xfrm>
            <a:off x="3560211" y="5041217"/>
            <a:ext cx="2402295" cy="61438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rtl="1"/>
            <a:r>
              <a:rPr lang="en-US" b="1" dirty="0">
                <a:solidFill>
                  <a:schemeClr val="bg1">
                    <a:lumMod val="95000"/>
                  </a:schemeClr>
                </a:solidFill>
              </a:rPr>
              <a:t>Keyword</a:t>
            </a:r>
            <a:endParaRPr lang="en-US" b="1" dirty="0">
              <a:solidFill>
                <a:schemeClr val="bg1">
                  <a:lumMod val="95000"/>
                </a:schemeClr>
              </a:solidFill>
            </a:endParaRPr>
          </a:p>
        </p:txBody>
      </p:sp>
      <p:sp>
        <p:nvSpPr>
          <p:cNvPr id="95" name="Freeform 11"/>
          <p:cNvSpPr>
            <a:spLocks noEditPoints="1"/>
          </p:cNvSpPr>
          <p:nvPr/>
        </p:nvSpPr>
        <p:spPr bwMode="auto">
          <a:xfrm>
            <a:off x="4413593" y="2097284"/>
            <a:ext cx="712981" cy="730840"/>
          </a:xfrm>
          <a:custGeom>
            <a:avLst/>
            <a:gdLst/>
            <a:ahLst/>
            <a:cxnLst>
              <a:cxn ang="0">
                <a:pos x="16" y="0"/>
              </a:cxn>
              <a:cxn ang="0">
                <a:pos x="0" y="16"/>
              </a:cxn>
              <a:cxn ang="0">
                <a:pos x="0" y="86"/>
              </a:cxn>
              <a:cxn ang="0">
                <a:pos x="16" y="102"/>
              </a:cxn>
              <a:cxn ang="0">
                <a:pos x="83" y="102"/>
              </a:cxn>
              <a:cxn ang="0">
                <a:pos x="99" y="86"/>
              </a:cxn>
              <a:cxn ang="0">
                <a:pos x="99" y="16"/>
              </a:cxn>
              <a:cxn ang="0">
                <a:pos x="83" y="0"/>
              </a:cxn>
              <a:cxn ang="0">
                <a:pos x="16" y="0"/>
              </a:cxn>
              <a:cxn ang="0">
                <a:pos x="72" y="75"/>
              </a:cxn>
              <a:cxn ang="0">
                <a:pos x="68" y="79"/>
              </a:cxn>
              <a:cxn ang="0">
                <a:pos x="64" y="79"/>
              </a:cxn>
              <a:cxn ang="0">
                <a:pos x="60" y="75"/>
              </a:cxn>
              <a:cxn ang="0">
                <a:pos x="60" y="56"/>
              </a:cxn>
              <a:cxn ang="0">
                <a:pos x="39" y="56"/>
              </a:cxn>
              <a:cxn ang="0">
                <a:pos x="39" y="75"/>
              </a:cxn>
              <a:cxn ang="0">
                <a:pos x="35" y="79"/>
              </a:cxn>
              <a:cxn ang="0">
                <a:pos x="31" y="79"/>
              </a:cxn>
              <a:cxn ang="0">
                <a:pos x="27" y="75"/>
              </a:cxn>
              <a:cxn ang="0">
                <a:pos x="27" y="27"/>
              </a:cxn>
              <a:cxn ang="0">
                <a:pos x="31" y="23"/>
              </a:cxn>
              <a:cxn ang="0">
                <a:pos x="35" y="23"/>
              </a:cxn>
              <a:cxn ang="0">
                <a:pos x="39" y="27"/>
              </a:cxn>
              <a:cxn ang="0">
                <a:pos x="39" y="45"/>
              </a:cxn>
              <a:cxn ang="0">
                <a:pos x="60" y="45"/>
              </a:cxn>
              <a:cxn ang="0">
                <a:pos x="60" y="27"/>
              </a:cxn>
              <a:cxn ang="0">
                <a:pos x="64" y="23"/>
              </a:cxn>
              <a:cxn ang="0">
                <a:pos x="68" y="23"/>
              </a:cxn>
              <a:cxn ang="0">
                <a:pos x="72" y="27"/>
              </a:cxn>
              <a:cxn ang="0">
                <a:pos x="72" y="75"/>
              </a:cxn>
              <a:cxn ang="0">
                <a:pos x="72" y="75"/>
              </a:cxn>
              <a:cxn ang="0">
                <a:pos x="72" y="75"/>
              </a:cxn>
            </a:cxnLst>
            <a:rect l="0" t="0" r="r" b="b"/>
            <a:pathLst>
              <a:path w="99" h="102">
                <a:moveTo>
                  <a:pt x="16" y="0"/>
                </a:moveTo>
                <a:cubicBezTo>
                  <a:pt x="7" y="0"/>
                  <a:pt x="0" y="7"/>
                  <a:pt x="0" y="16"/>
                </a:cubicBezTo>
                <a:cubicBezTo>
                  <a:pt x="0" y="86"/>
                  <a:pt x="0" y="86"/>
                  <a:pt x="0" y="86"/>
                </a:cubicBezTo>
                <a:cubicBezTo>
                  <a:pt x="0" y="95"/>
                  <a:pt x="7" y="102"/>
                  <a:pt x="16" y="102"/>
                </a:cubicBezTo>
                <a:cubicBezTo>
                  <a:pt x="83" y="102"/>
                  <a:pt x="83" y="102"/>
                  <a:pt x="83" y="102"/>
                </a:cubicBezTo>
                <a:cubicBezTo>
                  <a:pt x="92" y="102"/>
                  <a:pt x="99" y="95"/>
                  <a:pt x="99" y="86"/>
                </a:cubicBezTo>
                <a:cubicBezTo>
                  <a:pt x="99" y="16"/>
                  <a:pt x="99" y="16"/>
                  <a:pt x="99" y="16"/>
                </a:cubicBezTo>
                <a:cubicBezTo>
                  <a:pt x="99" y="7"/>
                  <a:pt x="92" y="0"/>
                  <a:pt x="83" y="0"/>
                </a:cubicBezTo>
                <a:lnTo>
                  <a:pt x="16" y="0"/>
                </a:lnTo>
                <a:close/>
                <a:moveTo>
                  <a:pt x="72" y="75"/>
                </a:moveTo>
                <a:cubicBezTo>
                  <a:pt x="72" y="77"/>
                  <a:pt x="71" y="79"/>
                  <a:pt x="68" y="79"/>
                </a:cubicBezTo>
                <a:cubicBezTo>
                  <a:pt x="64" y="79"/>
                  <a:pt x="64" y="79"/>
                  <a:pt x="64" y="79"/>
                </a:cubicBezTo>
                <a:cubicBezTo>
                  <a:pt x="62" y="79"/>
                  <a:pt x="60" y="77"/>
                  <a:pt x="60" y="75"/>
                </a:cubicBezTo>
                <a:cubicBezTo>
                  <a:pt x="60" y="56"/>
                  <a:pt x="60" y="56"/>
                  <a:pt x="60" y="56"/>
                </a:cubicBezTo>
                <a:cubicBezTo>
                  <a:pt x="39" y="56"/>
                  <a:pt x="39" y="56"/>
                  <a:pt x="39" y="56"/>
                </a:cubicBezTo>
                <a:cubicBezTo>
                  <a:pt x="39" y="75"/>
                  <a:pt x="39" y="75"/>
                  <a:pt x="39" y="75"/>
                </a:cubicBezTo>
                <a:cubicBezTo>
                  <a:pt x="39" y="77"/>
                  <a:pt x="37" y="79"/>
                  <a:pt x="35" y="79"/>
                </a:cubicBezTo>
                <a:cubicBezTo>
                  <a:pt x="31" y="79"/>
                  <a:pt x="31" y="79"/>
                  <a:pt x="31" y="79"/>
                </a:cubicBezTo>
                <a:cubicBezTo>
                  <a:pt x="29" y="79"/>
                  <a:pt x="27" y="77"/>
                  <a:pt x="27" y="75"/>
                </a:cubicBezTo>
                <a:cubicBezTo>
                  <a:pt x="27" y="27"/>
                  <a:pt x="27" y="27"/>
                  <a:pt x="27" y="27"/>
                </a:cubicBezTo>
                <a:cubicBezTo>
                  <a:pt x="27" y="25"/>
                  <a:pt x="29" y="23"/>
                  <a:pt x="31" y="23"/>
                </a:cubicBezTo>
                <a:cubicBezTo>
                  <a:pt x="35" y="23"/>
                  <a:pt x="35" y="23"/>
                  <a:pt x="35" y="23"/>
                </a:cubicBezTo>
                <a:cubicBezTo>
                  <a:pt x="37" y="23"/>
                  <a:pt x="39" y="25"/>
                  <a:pt x="39" y="27"/>
                </a:cubicBezTo>
                <a:cubicBezTo>
                  <a:pt x="39" y="45"/>
                  <a:pt x="39" y="45"/>
                  <a:pt x="39" y="45"/>
                </a:cubicBezTo>
                <a:cubicBezTo>
                  <a:pt x="60" y="45"/>
                  <a:pt x="60" y="45"/>
                  <a:pt x="60" y="45"/>
                </a:cubicBezTo>
                <a:cubicBezTo>
                  <a:pt x="60" y="27"/>
                  <a:pt x="60" y="27"/>
                  <a:pt x="60" y="27"/>
                </a:cubicBezTo>
                <a:cubicBezTo>
                  <a:pt x="60" y="25"/>
                  <a:pt x="62" y="23"/>
                  <a:pt x="64" y="23"/>
                </a:cubicBezTo>
                <a:cubicBezTo>
                  <a:pt x="68" y="23"/>
                  <a:pt x="68" y="23"/>
                  <a:pt x="68" y="23"/>
                </a:cubicBezTo>
                <a:cubicBezTo>
                  <a:pt x="71" y="23"/>
                  <a:pt x="72" y="25"/>
                  <a:pt x="72" y="27"/>
                </a:cubicBezTo>
                <a:cubicBezTo>
                  <a:pt x="72" y="75"/>
                  <a:pt x="72" y="75"/>
                  <a:pt x="72" y="75"/>
                </a:cubicBezTo>
                <a:close/>
                <a:moveTo>
                  <a:pt x="72" y="75"/>
                </a:moveTo>
                <a:cubicBezTo>
                  <a:pt x="72" y="75"/>
                  <a:pt x="72" y="75"/>
                  <a:pt x="72" y="75"/>
                </a:cubicBezTo>
              </a:path>
            </a:pathLst>
          </a:custGeom>
          <a:solidFill>
            <a:schemeClr val="bg1"/>
          </a:solidFill>
          <a:ln w="9525">
            <a:noFill/>
            <a:round/>
          </a:ln>
        </p:spPr>
        <p:txBody>
          <a:bodyPr vert="horz" wrap="square" lIns="121880" tIns="60940" rIns="121880" bIns="60940" numCol="1" anchor="t" anchorCtr="0" compatLnSpc="1"/>
          <a:lstStyle/>
          <a:p>
            <a:endParaRPr lang="en-US"/>
          </a:p>
        </p:txBody>
      </p:sp>
      <p:grpSp>
        <p:nvGrpSpPr>
          <p:cNvPr id="96" name="Group 44"/>
          <p:cNvGrpSpPr/>
          <p:nvPr/>
        </p:nvGrpSpPr>
        <p:grpSpPr>
          <a:xfrm>
            <a:off x="6326342" y="3345756"/>
            <a:ext cx="2201035" cy="1291552"/>
            <a:chOff x="965101" y="1975373"/>
            <a:chExt cx="1651278" cy="968813"/>
          </a:xfrm>
        </p:grpSpPr>
        <p:sp>
          <p:nvSpPr>
            <p:cNvPr id="97" name="TextBox 96"/>
            <p:cNvSpPr txBox="1"/>
            <p:nvPr/>
          </p:nvSpPr>
          <p:spPr>
            <a:xfrm>
              <a:off x="965101" y="1975373"/>
              <a:ext cx="1651278" cy="219325"/>
            </a:xfrm>
            <a:prstGeom prst="rect">
              <a:avLst/>
            </a:prstGeom>
            <a:noFill/>
          </p:spPr>
          <p:txBody>
            <a:bodyPr wrap="square" lIns="0" tIns="0" rIns="0" bIns="0" rtlCol="0" anchor="ctr">
              <a:spAutoFit/>
            </a:bodyPr>
            <a:lstStyle/>
            <a:p>
              <a:pPr algn="ctr" defTabSz="1218565"/>
              <a:r>
                <a:rPr lang="zh-CN" altLang="en-US" b="1" dirty="0">
                  <a:solidFill>
                    <a:srgbClr val="080808">
                      <a:lumMod val="75000"/>
                      <a:lumOff val="25000"/>
                    </a:srgbClr>
                  </a:solidFill>
                  <a:latin typeface="微软雅黑" panose="020B0503020204020204" charset="-122"/>
                  <a:ea typeface="微软雅黑" panose="020B0503020204020204" charset="-122"/>
                </a:rPr>
                <a:t>点击输入标题文本</a:t>
              </a:r>
              <a:endParaRPr lang="zh-CN" altLang="en-US" b="1" dirty="0">
                <a:solidFill>
                  <a:srgbClr val="080808">
                    <a:lumMod val="75000"/>
                    <a:lumOff val="25000"/>
                  </a:srgbClr>
                </a:solidFill>
                <a:latin typeface="微软雅黑" panose="020B0503020204020204" charset="-122"/>
                <a:ea typeface="微软雅黑" panose="020B0503020204020204" charset="-122"/>
              </a:endParaRPr>
            </a:p>
          </p:txBody>
        </p:sp>
        <p:sp>
          <p:nvSpPr>
            <p:cNvPr id="98" name="TextBox 97"/>
            <p:cNvSpPr txBox="1"/>
            <p:nvPr/>
          </p:nvSpPr>
          <p:spPr>
            <a:xfrm>
              <a:off x="965102" y="2266592"/>
              <a:ext cx="1651277" cy="677594"/>
            </a:xfrm>
            <a:prstGeom prst="rect">
              <a:avLst/>
            </a:prstGeom>
            <a:noFill/>
            <a:ln>
              <a:noFill/>
            </a:ln>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t>图片的修改方法是：在图片上右击，选择更改图片，这样不会丢失动画效果。</a:t>
              </a:r>
              <a:endParaRPr lang="zh-CN" altLang="en-US" dirty="0"/>
            </a:p>
          </p:txBody>
        </p:sp>
      </p:grpSp>
      <p:sp>
        <p:nvSpPr>
          <p:cNvPr id="99" name="Oval 47"/>
          <p:cNvSpPr/>
          <p:nvPr/>
        </p:nvSpPr>
        <p:spPr>
          <a:xfrm>
            <a:off x="6714293" y="1791263"/>
            <a:ext cx="1425132" cy="1384535"/>
          </a:xfrm>
          <a:prstGeom prst="ellipse">
            <a:avLst/>
          </a:prstGeom>
          <a:solidFill>
            <a:srgbClr val="E0501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en-US" sz="3700" dirty="0"/>
          </a:p>
        </p:txBody>
      </p:sp>
      <p:sp>
        <p:nvSpPr>
          <p:cNvPr id="100" name="Rounded Rectangle 48"/>
          <p:cNvSpPr/>
          <p:nvPr/>
        </p:nvSpPr>
        <p:spPr>
          <a:xfrm>
            <a:off x="6225713" y="5041217"/>
            <a:ext cx="2402295" cy="614380"/>
          </a:xfrm>
          <a:prstGeom prst="roundRect">
            <a:avLst/>
          </a:prstGeom>
          <a:solidFill>
            <a:srgbClr val="E0501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rtl="1"/>
            <a:r>
              <a:rPr lang="en-US" b="1" dirty="0">
                <a:solidFill>
                  <a:schemeClr val="bg1">
                    <a:lumMod val="95000"/>
                  </a:schemeClr>
                </a:solidFill>
              </a:rPr>
              <a:t>Keyword</a:t>
            </a:r>
            <a:endParaRPr lang="en-US" b="1" dirty="0">
              <a:solidFill>
                <a:schemeClr val="bg1">
                  <a:lumMod val="95000"/>
                </a:schemeClr>
              </a:solidFill>
            </a:endParaRPr>
          </a:p>
        </p:txBody>
      </p:sp>
      <p:sp>
        <p:nvSpPr>
          <p:cNvPr id="101" name="Freeform 15"/>
          <p:cNvSpPr>
            <a:spLocks noEditPoints="1"/>
          </p:cNvSpPr>
          <p:nvPr/>
        </p:nvSpPr>
        <p:spPr bwMode="auto">
          <a:xfrm>
            <a:off x="7078826" y="2090948"/>
            <a:ext cx="713250" cy="709782"/>
          </a:xfrm>
          <a:custGeom>
            <a:avLst/>
            <a:gdLst/>
            <a:ahLst/>
            <a:cxnLst>
              <a:cxn ang="0">
                <a:pos x="165" y="147"/>
              </a:cxn>
              <a:cxn ang="0">
                <a:pos x="165" y="14"/>
              </a:cxn>
              <a:cxn ang="0">
                <a:pos x="148" y="0"/>
              </a:cxn>
              <a:cxn ang="0">
                <a:pos x="18" y="0"/>
              </a:cxn>
              <a:cxn ang="0">
                <a:pos x="0" y="15"/>
              </a:cxn>
              <a:cxn ang="0">
                <a:pos x="0" y="145"/>
              </a:cxn>
              <a:cxn ang="0">
                <a:pos x="16" y="165"/>
              </a:cxn>
              <a:cxn ang="0">
                <a:pos x="149" y="165"/>
              </a:cxn>
              <a:cxn ang="0">
                <a:pos x="165" y="147"/>
              </a:cxn>
              <a:cxn ang="0">
                <a:pos x="38" y="22"/>
              </a:cxn>
              <a:cxn ang="0">
                <a:pos x="46" y="16"/>
              </a:cxn>
              <a:cxn ang="0">
                <a:pos x="51" y="15"/>
              </a:cxn>
              <a:cxn ang="0">
                <a:pos x="55" y="17"/>
              </a:cxn>
              <a:cxn ang="0">
                <a:pos x="57" y="20"/>
              </a:cxn>
              <a:cxn ang="0">
                <a:pos x="39" y="34"/>
              </a:cxn>
              <a:cxn ang="0">
                <a:pos x="36" y="31"/>
              </a:cxn>
              <a:cxn ang="0">
                <a:pos x="38" y="22"/>
              </a:cxn>
              <a:cxn ang="0">
                <a:pos x="120" y="150"/>
              </a:cxn>
              <a:cxn ang="0">
                <a:pos x="116" y="153"/>
              </a:cxn>
              <a:cxn ang="0">
                <a:pos x="37" y="153"/>
              </a:cxn>
              <a:cxn ang="0">
                <a:pos x="34" y="150"/>
              </a:cxn>
              <a:cxn ang="0">
                <a:pos x="34" y="138"/>
              </a:cxn>
              <a:cxn ang="0">
                <a:pos x="37" y="135"/>
              </a:cxn>
              <a:cxn ang="0">
                <a:pos x="41" y="135"/>
              </a:cxn>
              <a:cxn ang="0">
                <a:pos x="43" y="132"/>
              </a:cxn>
              <a:cxn ang="0">
                <a:pos x="61" y="73"/>
              </a:cxn>
              <a:cxn ang="0">
                <a:pos x="63" y="68"/>
              </a:cxn>
              <a:cxn ang="0">
                <a:pos x="45" y="41"/>
              </a:cxn>
              <a:cxn ang="0">
                <a:pos x="63" y="27"/>
              </a:cxn>
              <a:cxn ang="0">
                <a:pos x="104" y="82"/>
              </a:cxn>
              <a:cxn ang="0">
                <a:pos x="98" y="86"/>
              </a:cxn>
              <a:cxn ang="0">
                <a:pos x="103" y="92"/>
              </a:cxn>
              <a:cxn ang="0">
                <a:pos x="104" y="95"/>
              </a:cxn>
              <a:cxn ang="0">
                <a:pos x="102" y="98"/>
              </a:cxn>
              <a:cxn ang="0">
                <a:pos x="101" y="99"/>
              </a:cxn>
              <a:cxn ang="0">
                <a:pos x="95" y="99"/>
              </a:cxn>
              <a:cxn ang="0">
                <a:pos x="90" y="92"/>
              </a:cxn>
              <a:cxn ang="0">
                <a:pos x="83" y="97"/>
              </a:cxn>
              <a:cxn ang="0">
                <a:pos x="74" y="84"/>
              </a:cxn>
              <a:cxn ang="0">
                <a:pos x="68" y="83"/>
              </a:cxn>
              <a:cxn ang="0">
                <a:pos x="48" y="111"/>
              </a:cxn>
              <a:cxn ang="0">
                <a:pos x="116" y="134"/>
              </a:cxn>
              <a:cxn ang="0">
                <a:pos x="120" y="138"/>
              </a:cxn>
              <a:cxn ang="0">
                <a:pos x="120" y="150"/>
              </a:cxn>
              <a:cxn ang="0">
                <a:pos x="113" y="115"/>
              </a:cxn>
              <a:cxn ang="0">
                <a:pos x="90" y="122"/>
              </a:cxn>
              <a:cxn ang="0">
                <a:pos x="105" y="104"/>
              </a:cxn>
              <a:cxn ang="0">
                <a:pos x="128" y="96"/>
              </a:cxn>
              <a:cxn ang="0">
                <a:pos x="113" y="115"/>
              </a:cxn>
              <a:cxn ang="0">
                <a:pos x="113" y="115"/>
              </a:cxn>
              <a:cxn ang="0">
                <a:pos x="113" y="115"/>
              </a:cxn>
            </a:cxnLst>
            <a:rect l="0" t="0" r="r" b="b"/>
            <a:pathLst>
              <a:path w="166" h="165">
                <a:moveTo>
                  <a:pt x="165" y="147"/>
                </a:moveTo>
                <a:cubicBezTo>
                  <a:pt x="165" y="14"/>
                  <a:pt x="165" y="14"/>
                  <a:pt x="165" y="14"/>
                </a:cubicBezTo>
                <a:cubicBezTo>
                  <a:pt x="165" y="7"/>
                  <a:pt x="165" y="0"/>
                  <a:pt x="148" y="0"/>
                </a:cubicBezTo>
                <a:cubicBezTo>
                  <a:pt x="18" y="0"/>
                  <a:pt x="18" y="0"/>
                  <a:pt x="18" y="0"/>
                </a:cubicBezTo>
                <a:cubicBezTo>
                  <a:pt x="7" y="0"/>
                  <a:pt x="0" y="0"/>
                  <a:pt x="0" y="15"/>
                </a:cubicBezTo>
                <a:cubicBezTo>
                  <a:pt x="0" y="145"/>
                  <a:pt x="0" y="145"/>
                  <a:pt x="0" y="145"/>
                </a:cubicBezTo>
                <a:cubicBezTo>
                  <a:pt x="0" y="164"/>
                  <a:pt x="1" y="165"/>
                  <a:pt x="16" y="165"/>
                </a:cubicBezTo>
                <a:cubicBezTo>
                  <a:pt x="149" y="165"/>
                  <a:pt x="149" y="165"/>
                  <a:pt x="149" y="165"/>
                </a:cubicBezTo>
                <a:cubicBezTo>
                  <a:pt x="166" y="165"/>
                  <a:pt x="165" y="163"/>
                  <a:pt x="165" y="147"/>
                </a:cubicBezTo>
                <a:close/>
                <a:moveTo>
                  <a:pt x="38" y="22"/>
                </a:moveTo>
                <a:cubicBezTo>
                  <a:pt x="46" y="16"/>
                  <a:pt x="46" y="16"/>
                  <a:pt x="46" y="16"/>
                </a:cubicBezTo>
                <a:cubicBezTo>
                  <a:pt x="47" y="15"/>
                  <a:pt x="49" y="14"/>
                  <a:pt x="51" y="15"/>
                </a:cubicBezTo>
                <a:cubicBezTo>
                  <a:pt x="52" y="15"/>
                  <a:pt x="54" y="16"/>
                  <a:pt x="55" y="17"/>
                </a:cubicBezTo>
                <a:cubicBezTo>
                  <a:pt x="57" y="20"/>
                  <a:pt x="57" y="20"/>
                  <a:pt x="57" y="20"/>
                </a:cubicBezTo>
                <a:cubicBezTo>
                  <a:pt x="39" y="34"/>
                  <a:pt x="39" y="34"/>
                  <a:pt x="39" y="34"/>
                </a:cubicBezTo>
                <a:cubicBezTo>
                  <a:pt x="36" y="31"/>
                  <a:pt x="36" y="31"/>
                  <a:pt x="36" y="31"/>
                </a:cubicBezTo>
                <a:cubicBezTo>
                  <a:pt x="34" y="28"/>
                  <a:pt x="35" y="24"/>
                  <a:pt x="38" y="22"/>
                </a:cubicBezTo>
                <a:close/>
                <a:moveTo>
                  <a:pt x="120" y="150"/>
                </a:moveTo>
                <a:cubicBezTo>
                  <a:pt x="120" y="152"/>
                  <a:pt x="118" y="153"/>
                  <a:pt x="116" y="153"/>
                </a:cubicBezTo>
                <a:cubicBezTo>
                  <a:pt x="37" y="153"/>
                  <a:pt x="37" y="153"/>
                  <a:pt x="37" y="153"/>
                </a:cubicBezTo>
                <a:cubicBezTo>
                  <a:pt x="35" y="153"/>
                  <a:pt x="34" y="152"/>
                  <a:pt x="34" y="150"/>
                </a:cubicBezTo>
                <a:cubicBezTo>
                  <a:pt x="34" y="138"/>
                  <a:pt x="34" y="138"/>
                  <a:pt x="34" y="138"/>
                </a:cubicBezTo>
                <a:cubicBezTo>
                  <a:pt x="34" y="136"/>
                  <a:pt x="35" y="135"/>
                  <a:pt x="37" y="135"/>
                </a:cubicBezTo>
                <a:cubicBezTo>
                  <a:pt x="41" y="135"/>
                  <a:pt x="41" y="135"/>
                  <a:pt x="41" y="135"/>
                </a:cubicBezTo>
                <a:cubicBezTo>
                  <a:pt x="43" y="135"/>
                  <a:pt x="44" y="133"/>
                  <a:pt x="43" y="132"/>
                </a:cubicBezTo>
                <a:cubicBezTo>
                  <a:pt x="31" y="113"/>
                  <a:pt x="41" y="80"/>
                  <a:pt x="61" y="73"/>
                </a:cubicBezTo>
                <a:cubicBezTo>
                  <a:pt x="63" y="72"/>
                  <a:pt x="64" y="70"/>
                  <a:pt x="63" y="68"/>
                </a:cubicBezTo>
                <a:cubicBezTo>
                  <a:pt x="57" y="59"/>
                  <a:pt x="51" y="50"/>
                  <a:pt x="45" y="41"/>
                </a:cubicBezTo>
                <a:cubicBezTo>
                  <a:pt x="63" y="27"/>
                  <a:pt x="63" y="27"/>
                  <a:pt x="63" y="27"/>
                </a:cubicBezTo>
                <a:cubicBezTo>
                  <a:pt x="77" y="47"/>
                  <a:pt x="102" y="78"/>
                  <a:pt x="104" y="82"/>
                </a:cubicBezTo>
                <a:cubicBezTo>
                  <a:pt x="98" y="86"/>
                  <a:pt x="98" y="86"/>
                  <a:pt x="98" y="86"/>
                </a:cubicBezTo>
                <a:cubicBezTo>
                  <a:pt x="103" y="92"/>
                  <a:pt x="103" y="92"/>
                  <a:pt x="103" y="92"/>
                </a:cubicBezTo>
                <a:cubicBezTo>
                  <a:pt x="104" y="93"/>
                  <a:pt x="104" y="94"/>
                  <a:pt x="104" y="95"/>
                </a:cubicBezTo>
                <a:cubicBezTo>
                  <a:pt x="104" y="96"/>
                  <a:pt x="103" y="97"/>
                  <a:pt x="102" y="98"/>
                </a:cubicBezTo>
                <a:cubicBezTo>
                  <a:pt x="101" y="99"/>
                  <a:pt x="101" y="99"/>
                  <a:pt x="101" y="99"/>
                </a:cubicBezTo>
                <a:cubicBezTo>
                  <a:pt x="99" y="101"/>
                  <a:pt x="96" y="100"/>
                  <a:pt x="95" y="99"/>
                </a:cubicBezTo>
                <a:cubicBezTo>
                  <a:pt x="90" y="92"/>
                  <a:pt x="90" y="92"/>
                  <a:pt x="90" y="92"/>
                </a:cubicBezTo>
                <a:cubicBezTo>
                  <a:pt x="83" y="97"/>
                  <a:pt x="83" y="97"/>
                  <a:pt x="83" y="97"/>
                </a:cubicBezTo>
                <a:cubicBezTo>
                  <a:pt x="81" y="94"/>
                  <a:pt x="77" y="89"/>
                  <a:pt x="74" y="84"/>
                </a:cubicBezTo>
                <a:cubicBezTo>
                  <a:pt x="72" y="83"/>
                  <a:pt x="70" y="82"/>
                  <a:pt x="68" y="83"/>
                </a:cubicBezTo>
                <a:cubicBezTo>
                  <a:pt x="56" y="88"/>
                  <a:pt x="48" y="100"/>
                  <a:pt x="48" y="111"/>
                </a:cubicBezTo>
                <a:cubicBezTo>
                  <a:pt x="49" y="139"/>
                  <a:pt x="83" y="135"/>
                  <a:pt x="116" y="134"/>
                </a:cubicBezTo>
                <a:cubicBezTo>
                  <a:pt x="118" y="134"/>
                  <a:pt x="120" y="136"/>
                  <a:pt x="120" y="138"/>
                </a:cubicBezTo>
                <a:lnTo>
                  <a:pt x="120" y="150"/>
                </a:lnTo>
                <a:close/>
                <a:moveTo>
                  <a:pt x="113" y="115"/>
                </a:moveTo>
                <a:cubicBezTo>
                  <a:pt x="102" y="122"/>
                  <a:pt x="92" y="125"/>
                  <a:pt x="90" y="122"/>
                </a:cubicBezTo>
                <a:cubicBezTo>
                  <a:pt x="88" y="120"/>
                  <a:pt x="95" y="111"/>
                  <a:pt x="105" y="104"/>
                </a:cubicBezTo>
                <a:cubicBezTo>
                  <a:pt x="116" y="97"/>
                  <a:pt x="126" y="93"/>
                  <a:pt x="128" y="96"/>
                </a:cubicBezTo>
                <a:cubicBezTo>
                  <a:pt x="130" y="99"/>
                  <a:pt x="123" y="107"/>
                  <a:pt x="113" y="115"/>
                </a:cubicBezTo>
                <a:close/>
                <a:moveTo>
                  <a:pt x="113" y="115"/>
                </a:moveTo>
                <a:cubicBezTo>
                  <a:pt x="113" y="115"/>
                  <a:pt x="113" y="115"/>
                  <a:pt x="113" y="115"/>
                </a:cubicBezTo>
              </a:path>
            </a:pathLst>
          </a:custGeom>
          <a:solidFill>
            <a:schemeClr val="bg1"/>
          </a:solidFill>
          <a:ln w="9525">
            <a:noFill/>
            <a:round/>
          </a:ln>
        </p:spPr>
        <p:txBody>
          <a:bodyPr vert="horz" wrap="square" lIns="121880" tIns="60940" rIns="121880" bIns="60940" numCol="1" anchor="t" anchorCtr="0" compatLnSpc="1"/>
          <a:lstStyle/>
          <a:p>
            <a:endParaRPr lang="en-US"/>
          </a:p>
        </p:txBody>
      </p:sp>
      <p:grpSp>
        <p:nvGrpSpPr>
          <p:cNvPr id="102" name="Group 55"/>
          <p:cNvGrpSpPr/>
          <p:nvPr/>
        </p:nvGrpSpPr>
        <p:grpSpPr>
          <a:xfrm>
            <a:off x="9018313" y="3345758"/>
            <a:ext cx="2201035" cy="1266157"/>
            <a:chOff x="965101" y="1975373"/>
            <a:chExt cx="1651278" cy="949763"/>
          </a:xfrm>
        </p:grpSpPr>
        <p:sp>
          <p:nvSpPr>
            <p:cNvPr id="103" name="TextBox 102"/>
            <p:cNvSpPr txBox="1"/>
            <p:nvPr/>
          </p:nvSpPr>
          <p:spPr>
            <a:xfrm>
              <a:off x="965101" y="1975373"/>
              <a:ext cx="1651278" cy="219325"/>
            </a:xfrm>
            <a:prstGeom prst="rect">
              <a:avLst/>
            </a:prstGeom>
            <a:noFill/>
          </p:spPr>
          <p:txBody>
            <a:bodyPr wrap="square" lIns="0" tIns="0" rIns="0" bIns="0" rtlCol="0" anchor="ctr">
              <a:spAutoFit/>
            </a:bodyPr>
            <a:lstStyle/>
            <a:p>
              <a:pPr algn="ctr" defTabSz="1218565"/>
              <a:r>
                <a:rPr lang="zh-CN" altLang="en-US" b="1" dirty="0">
                  <a:solidFill>
                    <a:srgbClr val="080808">
                      <a:lumMod val="75000"/>
                      <a:lumOff val="25000"/>
                    </a:srgbClr>
                  </a:solidFill>
                  <a:latin typeface="微软雅黑" panose="020B0503020204020204" charset="-122"/>
                  <a:ea typeface="微软雅黑" panose="020B0503020204020204" charset="-122"/>
                </a:rPr>
                <a:t>点击输入标题文本</a:t>
              </a:r>
              <a:endParaRPr lang="zh-CN" altLang="en-US" b="1" dirty="0">
                <a:solidFill>
                  <a:srgbClr val="080808">
                    <a:lumMod val="75000"/>
                    <a:lumOff val="25000"/>
                  </a:srgbClr>
                </a:solidFill>
                <a:latin typeface="微软雅黑" panose="020B0503020204020204" charset="-122"/>
                <a:ea typeface="微软雅黑" panose="020B0503020204020204" charset="-122"/>
              </a:endParaRPr>
            </a:p>
          </p:txBody>
        </p:sp>
        <p:sp>
          <p:nvSpPr>
            <p:cNvPr id="104" name="TextBox 103"/>
            <p:cNvSpPr txBox="1"/>
            <p:nvPr/>
          </p:nvSpPr>
          <p:spPr>
            <a:xfrm>
              <a:off x="965102" y="2247542"/>
              <a:ext cx="1651277" cy="677594"/>
            </a:xfrm>
            <a:prstGeom prst="rect">
              <a:avLst/>
            </a:prstGeom>
            <a:noFill/>
            <a:ln>
              <a:noFill/>
            </a:ln>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t>图片的修改方法是：在图片上右击，选择更改图片，这样不会丢失动画效果。</a:t>
              </a:r>
              <a:endParaRPr lang="zh-CN" altLang="en-US" dirty="0"/>
            </a:p>
          </p:txBody>
        </p:sp>
      </p:grpSp>
      <p:sp>
        <p:nvSpPr>
          <p:cNvPr id="105" name="Oval 58"/>
          <p:cNvSpPr/>
          <p:nvPr/>
        </p:nvSpPr>
        <p:spPr>
          <a:xfrm>
            <a:off x="9406264" y="1791263"/>
            <a:ext cx="1425132" cy="1384535"/>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en-US" sz="3700" dirty="0"/>
          </a:p>
        </p:txBody>
      </p:sp>
      <p:sp>
        <p:nvSpPr>
          <p:cNvPr id="106" name="Rounded Rectangle 59"/>
          <p:cNvSpPr/>
          <p:nvPr/>
        </p:nvSpPr>
        <p:spPr>
          <a:xfrm>
            <a:off x="8917684" y="5041217"/>
            <a:ext cx="2402295" cy="61438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rtl="1"/>
            <a:r>
              <a:rPr lang="en-US" b="1" dirty="0">
                <a:solidFill>
                  <a:schemeClr val="bg1">
                    <a:lumMod val="95000"/>
                  </a:schemeClr>
                </a:solidFill>
              </a:rPr>
              <a:t>Keyword</a:t>
            </a:r>
            <a:endParaRPr lang="en-US" b="1" dirty="0">
              <a:solidFill>
                <a:schemeClr val="bg1">
                  <a:lumMod val="95000"/>
                </a:schemeClr>
              </a:solidFill>
            </a:endParaRPr>
          </a:p>
        </p:txBody>
      </p:sp>
      <p:grpSp>
        <p:nvGrpSpPr>
          <p:cNvPr id="107" name="Group 67"/>
          <p:cNvGrpSpPr/>
          <p:nvPr/>
        </p:nvGrpSpPr>
        <p:grpSpPr>
          <a:xfrm>
            <a:off x="9742174" y="2105796"/>
            <a:ext cx="768117" cy="772465"/>
            <a:chOff x="7299325" y="1482725"/>
            <a:chExt cx="576263" cy="579438"/>
          </a:xfrm>
          <a:solidFill>
            <a:schemeClr val="bg1"/>
          </a:solidFill>
        </p:grpSpPr>
        <p:sp>
          <p:nvSpPr>
            <p:cNvPr id="108" name="Freeform 19"/>
            <p:cNvSpPr>
              <a:spLocks noEditPoints="1"/>
            </p:cNvSpPr>
            <p:nvPr/>
          </p:nvSpPr>
          <p:spPr bwMode="auto">
            <a:xfrm>
              <a:off x="7299325" y="1482725"/>
              <a:ext cx="576263" cy="357188"/>
            </a:xfrm>
            <a:custGeom>
              <a:avLst/>
              <a:gdLst/>
              <a:ahLst/>
              <a:cxnLst>
                <a:cxn ang="0">
                  <a:pos x="51" y="0"/>
                </a:cxn>
                <a:cxn ang="0">
                  <a:pos x="0" y="51"/>
                </a:cxn>
                <a:cxn ang="0">
                  <a:pos x="0" y="54"/>
                </a:cxn>
                <a:cxn ang="0">
                  <a:pos x="28" y="54"/>
                </a:cxn>
                <a:cxn ang="0">
                  <a:pos x="38" y="17"/>
                </a:cxn>
                <a:cxn ang="0">
                  <a:pos x="42" y="14"/>
                </a:cxn>
                <a:cxn ang="0">
                  <a:pos x="45" y="17"/>
                </a:cxn>
                <a:cxn ang="0">
                  <a:pos x="49" y="63"/>
                </a:cxn>
                <a:cxn ang="0">
                  <a:pos x="55" y="33"/>
                </a:cxn>
                <a:cxn ang="0">
                  <a:pos x="59" y="30"/>
                </a:cxn>
                <a:cxn ang="0">
                  <a:pos x="63" y="32"/>
                </a:cxn>
                <a:cxn ang="0">
                  <a:pos x="71" y="54"/>
                </a:cxn>
                <a:cxn ang="0">
                  <a:pos x="102" y="55"/>
                </a:cxn>
                <a:cxn ang="0">
                  <a:pos x="102" y="51"/>
                </a:cxn>
                <a:cxn ang="0">
                  <a:pos x="51" y="0"/>
                </a:cxn>
                <a:cxn ang="0">
                  <a:pos x="51" y="0"/>
                </a:cxn>
                <a:cxn ang="0">
                  <a:pos x="51" y="0"/>
                </a:cxn>
              </a:cxnLst>
              <a:rect l="0" t="0" r="r" b="b"/>
              <a:pathLst>
                <a:path w="102" h="63">
                  <a:moveTo>
                    <a:pt x="51" y="0"/>
                  </a:moveTo>
                  <a:cubicBezTo>
                    <a:pt x="23" y="0"/>
                    <a:pt x="0" y="23"/>
                    <a:pt x="0" y="51"/>
                  </a:cubicBezTo>
                  <a:cubicBezTo>
                    <a:pt x="0" y="52"/>
                    <a:pt x="0" y="53"/>
                    <a:pt x="0" y="54"/>
                  </a:cubicBezTo>
                  <a:cubicBezTo>
                    <a:pt x="28" y="54"/>
                    <a:pt x="28" y="54"/>
                    <a:pt x="28" y="54"/>
                  </a:cubicBezTo>
                  <a:cubicBezTo>
                    <a:pt x="38" y="17"/>
                    <a:pt x="38" y="17"/>
                    <a:pt x="38" y="17"/>
                  </a:cubicBezTo>
                  <a:cubicBezTo>
                    <a:pt x="38" y="15"/>
                    <a:pt x="40" y="14"/>
                    <a:pt x="42" y="14"/>
                  </a:cubicBezTo>
                  <a:cubicBezTo>
                    <a:pt x="43" y="14"/>
                    <a:pt x="45" y="15"/>
                    <a:pt x="45" y="17"/>
                  </a:cubicBezTo>
                  <a:cubicBezTo>
                    <a:pt x="49" y="63"/>
                    <a:pt x="49" y="63"/>
                    <a:pt x="49" y="63"/>
                  </a:cubicBezTo>
                  <a:cubicBezTo>
                    <a:pt x="55" y="33"/>
                    <a:pt x="55" y="33"/>
                    <a:pt x="55" y="33"/>
                  </a:cubicBezTo>
                  <a:cubicBezTo>
                    <a:pt x="56" y="31"/>
                    <a:pt x="57" y="30"/>
                    <a:pt x="59" y="30"/>
                  </a:cubicBezTo>
                  <a:cubicBezTo>
                    <a:pt x="61" y="30"/>
                    <a:pt x="62" y="31"/>
                    <a:pt x="63" y="32"/>
                  </a:cubicBezTo>
                  <a:cubicBezTo>
                    <a:pt x="71" y="54"/>
                    <a:pt x="71" y="54"/>
                    <a:pt x="71" y="54"/>
                  </a:cubicBezTo>
                  <a:cubicBezTo>
                    <a:pt x="102" y="55"/>
                    <a:pt x="102" y="55"/>
                    <a:pt x="102" y="55"/>
                  </a:cubicBezTo>
                  <a:cubicBezTo>
                    <a:pt x="102" y="53"/>
                    <a:pt x="102" y="52"/>
                    <a:pt x="102" y="51"/>
                  </a:cubicBezTo>
                  <a:cubicBezTo>
                    <a:pt x="102" y="23"/>
                    <a:pt x="79" y="0"/>
                    <a:pt x="51" y="0"/>
                  </a:cubicBezTo>
                  <a:close/>
                  <a:moveTo>
                    <a:pt x="51" y="0"/>
                  </a:moveTo>
                  <a:cubicBezTo>
                    <a:pt x="51" y="0"/>
                    <a:pt x="51" y="0"/>
                    <a:pt x="51" y="0"/>
                  </a:cubicBezTo>
                </a:path>
              </a:pathLst>
            </a:custGeom>
            <a:grpFill/>
            <a:ln w="9525">
              <a:noFill/>
              <a:round/>
            </a:ln>
          </p:spPr>
          <p:txBody>
            <a:bodyPr vert="horz" wrap="square" lIns="91440" tIns="45720" rIns="91440" bIns="45720" numCol="1" anchor="t" anchorCtr="0" compatLnSpc="1"/>
            <a:lstStyle/>
            <a:p>
              <a:endParaRPr lang="en-US"/>
            </a:p>
          </p:txBody>
        </p:sp>
        <p:sp>
          <p:nvSpPr>
            <p:cNvPr id="109" name="Freeform 20"/>
            <p:cNvSpPr>
              <a:spLocks noEditPoints="1"/>
            </p:cNvSpPr>
            <p:nvPr/>
          </p:nvSpPr>
          <p:spPr bwMode="auto">
            <a:xfrm>
              <a:off x="7304088" y="1709738"/>
              <a:ext cx="566738" cy="352425"/>
            </a:xfrm>
            <a:custGeom>
              <a:avLst/>
              <a:gdLst/>
              <a:ahLst/>
              <a:cxnLst>
                <a:cxn ang="0">
                  <a:pos x="63" y="19"/>
                </a:cxn>
                <a:cxn ang="0">
                  <a:pos x="59" y="7"/>
                </a:cxn>
                <a:cxn ang="0">
                  <a:pos x="50" y="50"/>
                </a:cxn>
                <a:cxn ang="0">
                  <a:pos x="46" y="53"/>
                </a:cxn>
                <a:cxn ang="0">
                  <a:pos x="46" y="53"/>
                </a:cxn>
                <a:cxn ang="0">
                  <a:pos x="43" y="50"/>
                </a:cxn>
                <a:cxn ang="0">
                  <a:pos x="38" y="0"/>
                </a:cxn>
                <a:cxn ang="0">
                  <a:pos x="34" y="19"/>
                </a:cxn>
                <a:cxn ang="0">
                  <a:pos x="30" y="22"/>
                </a:cxn>
                <a:cxn ang="0">
                  <a:pos x="0" y="22"/>
                </a:cxn>
                <a:cxn ang="0">
                  <a:pos x="50" y="62"/>
                </a:cxn>
                <a:cxn ang="0">
                  <a:pos x="100" y="22"/>
                </a:cxn>
                <a:cxn ang="0">
                  <a:pos x="67" y="22"/>
                </a:cxn>
                <a:cxn ang="0">
                  <a:pos x="63" y="19"/>
                </a:cxn>
                <a:cxn ang="0">
                  <a:pos x="63" y="19"/>
                </a:cxn>
                <a:cxn ang="0">
                  <a:pos x="63" y="19"/>
                </a:cxn>
              </a:cxnLst>
              <a:rect l="0" t="0" r="r" b="b"/>
              <a:pathLst>
                <a:path w="100" h="62">
                  <a:moveTo>
                    <a:pt x="63" y="19"/>
                  </a:moveTo>
                  <a:cubicBezTo>
                    <a:pt x="59" y="7"/>
                    <a:pt x="59" y="7"/>
                    <a:pt x="59" y="7"/>
                  </a:cubicBezTo>
                  <a:cubicBezTo>
                    <a:pt x="50" y="50"/>
                    <a:pt x="50" y="50"/>
                    <a:pt x="50" y="50"/>
                  </a:cubicBezTo>
                  <a:cubicBezTo>
                    <a:pt x="50" y="52"/>
                    <a:pt x="48" y="53"/>
                    <a:pt x="46" y="53"/>
                  </a:cubicBezTo>
                  <a:cubicBezTo>
                    <a:pt x="46" y="53"/>
                    <a:pt x="46" y="53"/>
                    <a:pt x="46" y="53"/>
                  </a:cubicBezTo>
                  <a:cubicBezTo>
                    <a:pt x="44" y="53"/>
                    <a:pt x="43" y="52"/>
                    <a:pt x="43" y="50"/>
                  </a:cubicBezTo>
                  <a:cubicBezTo>
                    <a:pt x="38" y="0"/>
                    <a:pt x="38" y="0"/>
                    <a:pt x="38" y="0"/>
                  </a:cubicBezTo>
                  <a:cubicBezTo>
                    <a:pt x="34" y="19"/>
                    <a:pt x="34" y="19"/>
                    <a:pt x="34" y="19"/>
                  </a:cubicBezTo>
                  <a:cubicBezTo>
                    <a:pt x="33" y="21"/>
                    <a:pt x="32" y="22"/>
                    <a:pt x="30" y="22"/>
                  </a:cubicBezTo>
                  <a:cubicBezTo>
                    <a:pt x="0" y="22"/>
                    <a:pt x="0" y="22"/>
                    <a:pt x="0" y="22"/>
                  </a:cubicBezTo>
                  <a:cubicBezTo>
                    <a:pt x="5" y="45"/>
                    <a:pt x="26" y="62"/>
                    <a:pt x="50" y="62"/>
                  </a:cubicBezTo>
                  <a:cubicBezTo>
                    <a:pt x="75" y="62"/>
                    <a:pt x="95" y="45"/>
                    <a:pt x="100" y="22"/>
                  </a:cubicBezTo>
                  <a:cubicBezTo>
                    <a:pt x="67" y="22"/>
                    <a:pt x="67" y="22"/>
                    <a:pt x="67" y="22"/>
                  </a:cubicBezTo>
                  <a:cubicBezTo>
                    <a:pt x="65" y="22"/>
                    <a:pt x="64" y="21"/>
                    <a:pt x="63" y="19"/>
                  </a:cubicBezTo>
                  <a:close/>
                  <a:moveTo>
                    <a:pt x="63" y="19"/>
                  </a:moveTo>
                  <a:cubicBezTo>
                    <a:pt x="63" y="19"/>
                    <a:pt x="63" y="19"/>
                    <a:pt x="63" y="19"/>
                  </a:cubicBezTo>
                </a:path>
              </a:pathLst>
            </a:custGeom>
            <a:grpFill/>
            <a:ln w="9525">
              <a:noFill/>
              <a:round/>
            </a:ln>
          </p:spPr>
          <p:txBody>
            <a:bodyPr vert="horz" wrap="square" lIns="91440" tIns="45720" rIns="91440" bIns="45720" numCol="1" anchor="t" anchorCtr="0" compatLnSpc="1"/>
            <a:lstStyle/>
            <a:p>
              <a:endParaRPr lang="en-US"/>
            </a:p>
          </p:txBody>
        </p:sp>
      </p:grpSp>
      <p:sp>
        <p:nvSpPr>
          <p:cNvPr id="34" name="TextBox 33"/>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9874">
        <p14:vortex dir="r"/>
      </p:transition>
    </mc:Choice>
    <mc:Fallback>
      <p:transition spd="slow" advTm="98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84"/>
                                        </p:tgtEl>
                                        <p:attrNameLst>
                                          <p:attrName>style.visibility</p:attrName>
                                        </p:attrNameLst>
                                      </p:cBhvr>
                                      <p:to>
                                        <p:strVal val="visible"/>
                                      </p:to>
                                    </p:set>
                                    <p:anim calcmode="lin" valueType="num">
                                      <p:cBhvr>
                                        <p:cTn id="17" dur="500" fill="hold"/>
                                        <p:tgtEl>
                                          <p:spTgt spid="84"/>
                                        </p:tgtEl>
                                        <p:attrNameLst>
                                          <p:attrName>ppt_w</p:attrName>
                                        </p:attrNameLst>
                                      </p:cBhvr>
                                      <p:tavLst>
                                        <p:tav tm="0">
                                          <p:val>
                                            <p:fltVal val="0"/>
                                          </p:val>
                                        </p:tav>
                                        <p:tav tm="100000">
                                          <p:val>
                                            <p:strVal val="#ppt_w"/>
                                          </p:val>
                                        </p:tav>
                                      </p:tavLst>
                                    </p:anim>
                                    <p:anim calcmode="lin" valueType="num">
                                      <p:cBhvr>
                                        <p:cTn id="18" dur="500" fill="hold"/>
                                        <p:tgtEl>
                                          <p:spTgt spid="84"/>
                                        </p:tgtEl>
                                        <p:attrNameLst>
                                          <p:attrName>ppt_h</p:attrName>
                                        </p:attrNameLst>
                                      </p:cBhvr>
                                      <p:tavLst>
                                        <p:tav tm="0">
                                          <p:val>
                                            <p:fltVal val="0"/>
                                          </p:val>
                                        </p:tav>
                                        <p:tav tm="100000">
                                          <p:val>
                                            <p:strVal val="#ppt_h"/>
                                          </p:val>
                                        </p:tav>
                                      </p:tavLst>
                                    </p:anim>
                                    <p:animEffect transition="in" filter="fade">
                                      <p:cBhvr>
                                        <p:cTn id="19" dur="500"/>
                                        <p:tgtEl>
                                          <p:spTgt spid="84"/>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86"/>
                                        </p:tgtEl>
                                        <p:attrNameLst>
                                          <p:attrName>style.visibility</p:attrName>
                                        </p:attrNameLst>
                                      </p:cBhvr>
                                      <p:to>
                                        <p:strVal val="visible"/>
                                      </p:to>
                                    </p:set>
                                    <p:anim calcmode="lin" valueType="num">
                                      <p:cBhvr>
                                        <p:cTn id="23" dur="500" fill="hold"/>
                                        <p:tgtEl>
                                          <p:spTgt spid="86"/>
                                        </p:tgtEl>
                                        <p:attrNameLst>
                                          <p:attrName>ppt_w</p:attrName>
                                        </p:attrNameLst>
                                      </p:cBhvr>
                                      <p:tavLst>
                                        <p:tav tm="0">
                                          <p:val>
                                            <p:fltVal val="0"/>
                                          </p:val>
                                        </p:tav>
                                        <p:tav tm="100000">
                                          <p:val>
                                            <p:strVal val="#ppt_w"/>
                                          </p:val>
                                        </p:tav>
                                      </p:tavLst>
                                    </p:anim>
                                    <p:anim calcmode="lin" valueType="num">
                                      <p:cBhvr>
                                        <p:cTn id="24" dur="500" fill="hold"/>
                                        <p:tgtEl>
                                          <p:spTgt spid="86"/>
                                        </p:tgtEl>
                                        <p:attrNameLst>
                                          <p:attrName>ppt_h</p:attrName>
                                        </p:attrNameLst>
                                      </p:cBhvr>
                                      <p:tavLst>
                                        <p:tav tm="0">
                                          <p:val>
                                            <p:fltVal val="0"/>
                                          </p:val>
                                        </p:tav>
                                        <p:tav tm="100000">
                                          <p:val>
                                            <p:strVal val="#ppt_h"/>
                                          </p:val>
                                        </p:tav>
                                      </p:tavLst>
                                    </p:anim>
                                    <p:animEffect transition="in" filter="fade">
                                      <p:cBhvr>
                                        <p:cTn id="25" dur="500"/>
                                        <p:tgtEl>
                                          <p:spTgt spid="86"/>
                                        </p:tgtEl>
                                      </p:cBhvr>
                                    </p:animEffect>
                                  </p:childTnLst>
                                </p:cTn>
                              </p:par>
                            </p:childTnLst>
                          </p:cTn>
                        </p:par>
                        <p:par>
                          <p:cTn id="26" fill="hold">
                            <p:stCondLst>
                              <p:cond delay="2000"/>
                            </p:stCondLst>
                            <p:childTnLst>
                              <p:par>
                                <p:cTn id="27" presetID="2" presetClass="entr" presetSubtype="4" accel="50000" decel="50000" fill="hold" nodeType="afterEffect">
                                  <p:stCondLst>
                                    <p:cond delay="0"/>
                                  </p:stCondLst>
                                  <p:childTnLst>
                                    <p:set>
                                      <p:cBhvr>
                                        <p:cTn id="28" dur="1" fill="hold">
                                          <p:stCondLst>
                                            <p:cond delay="0"/>
                                          </p:stCondLst>
                                        </p:cTn>
                                        <p:tgtEl>
                                          <p:spTgt spid="81"/>
                                        </p:tgtEl>
                                        <p:attrNameLst>
                                          <p:attrName>style.visibility</p:attrName>
                                        </p:attrNameLst>
                                      </p:cBhvr>
                                      <p:to>
                                        <p:strVal val="visible"/>
                                      </p:to>
                                    </p:set>
                                    <p:anim calcmode="lin" valueType="num">
                                      <p:cBhvr additive="base">
                                        <p:cTn id="29" dur="500" fill="hold"/>
                                        <p:tgtEl>
                                          <p:spTgt spid="81"/>
                                        </p:tgtEl>
                                        <p:attrNameLst>
                                          <p:attrName>ppt_x</p:attrName>
                                        </p:attrNameLst>
                                      </p:cBhvr>
                                      <p:tavLst>
                                        <p:tav tm="0">
                                          <p:val>
                                            <p:strVal val="#ppt_x"/>
                                          </p:val>
                                        </p:tav>
                                        <p:tav tm="100000">
                                          <p:val>
                                            <p:strVal val="#ppt_x"/>
                                          </p:val>
                                        </p:tav>
                                      </p:tavLst>
                                    </p:anim>
                                    <p:anim calcmode="lin" valueType="num">
                                      <p:cBhvr additive="base">
                                        <p:cTn id="30" dur="500" fill="hold"/>
                                        <p:tgtEl>
                                          <p:spTgt spid="81"/>
                                        </p:tgtEl>
                                        <p:attrNameLst>
                                          <p:attrName>ppt_y</p:attrName>
                                        </p:attrNameLst>
                                      </p:cBhvr>
                                      <p:tavLst>
                                        <p:tav tm="0">
                                          <p:val>
                                            <p:strVal val="1+#ppt_h/2"/>
                                          </p:val>
                                        </p:tav>
                                        <p:tav tm="100000">
                                          <p:val>
                                            <p:strVal val="#ppt_y"/>
                                          </p:val>
                                        </p:tav>
                                      </p:tavLst>
                                    </p:anim>
                                  </p:childTnLst>
                                </p:cTn>
                              </p:par>
                            </p:childTnLst>
                          </p:cTn>
                        </p:par>
                        <p:par>
                          <p:cTn id="31" fill="hold">
                            <p:stCondLst>
                              <p:cond delay="2500"/>
                            </p:stCondLst>
                            <p:childTnLst>
                              <p:par>
                                <p:cTn id="32" presetID="2" presetClass="entr" presetSubtype="4" accel="50000" decel="50000" fill="hold" grpId="0" nodeType="afterEffect">
                                  <p:stCondLst>
                                    <p:cond delay="0"/>
                                  </p:stCondLst>
                                  <p:childTnLst>
                                    <p:set>
                                      <p:cBhvr>
                                        <p:cTn id="33" dur="1" fill="hold">
                                          <p:stCondLst>
                                            <p:cond delay="0"/>
                                          </p:stCondLst>
                                        </p:cTn>
                                        <p:tgtEl>
                                          <p:spTgt spid="85"/>
                                        </p:tgtEl>
                                        <p:attrNameLst>
                                          <p:attrName>style.visibility</p:attrName>
                                        </p:attrNameLst>
                                      </p:cBhvr>
                                      <p:to>
                                        <p:strVal val="visible"/>
                                      </p:to>
                                    </p:set>
                                    <p:anim calcmode="lin" valueType="num">
                                      <p:cBhvr additive="base">
                                        <p:cTn id="34" dur="500" fill="hold"/>
                                        <p:tgtEl>
                                          <p:spTgt spid="85"/>
                                        </p:tgtEl>
                                        <p:attrNameLst>
                                          <p:attrName>ppt_x</p:attrName>
                                        </p:attrNameLst>
                                      </p:cBhvr>
                                      <p:tavLst>
                                        <p:tav tm="0">
                                          <p:val>
                                            <p:strVal val="#ppt_x"/>
                                          </p:val>
                                        </p:tav>
                                        <p:tav tm="100000">
                                          <p:val>
                                            <p:strVal val="#ppt_x"/>
                                          </p:val>
                                        </p:tav>
                                      </p:tavLst>
                                    </p:anim>
                                    <p:anim calcmode="lin" valueType="num">
                                      <p:cBhvr additive="base">
                                        <p:cTn id="35" dur="500" fill="hold"/>
                                        <p:tgtEl>
                                          <p:spTgt spid="85"/>
                                        </p:tgtEl>
                                        <p:attrNameLst>
                                          <p:attrName>ppt_y</p:attrName>
                                        </p:attrNameLst>
                                      </p:cBhvr>
                                      <p:tavLst>
                                        <p:tav tm="0">
                                          <p:val>
                                            <p:strVal val="1+#ppt_h/2"/>
                                          </p:val>
                                        </p:tav>
                                        <p:tav tm="100000">
                                          <p:val>
                                            <p:strVal val="#ppt_y"/>
                                          </p:val>
                                        </p:tav>
                                      </p:tavLst>
                                    </p:anim>
                                  </p:childTnLst>
                                </p:cTn>
                              </p:par>
                            </p:childTnLst>
                          </p:cTn>
                        </p:par>
                        <p:par>
                          <p:cTn id="36" fill="hold">
                            <p:stCondLst>
                              <p:cond delay="3000"/>
                            </p:stCondLst>
                            <p:childTnLst>
                              <p:par>
                                <p:cTn id="37" presetID="53" presetClass="entr" presetSubtype="16" fill="hold" grpId="0" nodeType="afterEffect">
                                  <p:stCondLst>
                                    <p:cond delay="0"/>
                                  </p:stCondLst>
                                  <p:childTnLst>
                                    <p:set>
                                      <p:cBhvr>
                                        <p:cTn id="38" dur="1" fill="hold">
                                          <p:stCondLst>
                                            <p:cond delay="0"/>
                                          </p:stCondLst>
                                        </p:cTn>
                                        <p:tgtEl>
                                          <p:spTgt spid="93"/>
                                        </p:tgtEl>
                                        <p:attrNameLst>
                                          <p:attrName>style.visibility</p:attrName>
                                        </p:attrNameLst>
                                      </p:cBhvr>
                                      <p:to>
                                        <p:strVal val="visible"/>
                                      </p:to>
                                    </p:set>
                                    <p:anim calcmode="lin" valueType="num">
                                      <p:cBhvr>
                                        <p:cTn id="39" dur="500" fill="hold"/>
                                        <p:tgtEl>
                                          <p:spTgt spid="93"/>
                                        </p:tgtEl>
                                        <p:attrNameLst>
                                          <p:attrName>ppt_w</p:attrName>
                                        </p:attrNameLst>
                                      </p:cBhvr>
                                      <p:tavLst>
                                        <p:tav tm="0">
                                          <p:val>
                                            <p:fltVal val="0"/>
                                          </p:val>
                                        </p:tav>
                                        <p:tav tm="100000">
                                          <p:val>
                                            <p:strVal val="#ppt_w"/>
                                          </p:val>
                                        </p:tav>
                                      </p:tavLst>
                                    </p:anim>
                                    <p:anim calcmode="lin" valueType="num">
                                      <p:cBhvr>
                                        <p:cTn id="40" dur="500" fill="hold"/>
                                        <p:tgtEl>
                                          <p:spTgt spid="93"/>
                                        </p:tgtEl>
                                        <p:attrNameLst>
                                          <p:attrName>ppt_h</p:attrName>
                                        </p:attrNameLst>
                                      </p:cBhvr>
                                      <p:tavLst>
                                        <p:tav tm="0">
                                          <p:val>
                                            <p:fltVal val="0"/>
                                          </p:val>
                                        </p:tav>
                                        <p:tav tm="100000">
                                          <p:val>
                                            <p:strVal val="#ppt_h"/>
                                          </p:val>
                                        </p:tav>
                                      </p:tavLst>
                                    </p:anim>
                                    <p:animEffect transition="in" filter="fade">
                                      <p:cBhvr>
                                        <p:cTn id="41" dur="500"/>
                                        <p:tgtEl>
                                          <p:spTgt spid="93"/>
                                        </p:tgtEl>
                                      </p:cBhvr>
                                    </p:animEffect>
                                  </p:childTnLst>
                                </p:cTn>
                              </p:par>
                            </p:childTnLst>
                          </p:cTn>
                        </p:par>
                        <p:par>
                          <p:cTn id="42" fill="hold">
                            <p:stCondLst>
                              <p:cond delay="3500"/>
                            </p:stCondLst>
                            <p:childTnLst>
                              <p:par>
                                <p:cTn id="43" presetID="53" presetClass="entr" presetSubtype="16" fill="hold" grpId="0" nodeType="afterEffect">
                                  <p:stCondLst>
                                    <p:cond delay="0"/>
                                  </p:stCondLst>
                                  <p:childTnLst>
                                    <p:set>
                                      <p:cBhvr>
                                        <p:cTn id="44" dur="1" fill="hold">
                                          <p:stCondLst>
                                            <p:cond delay="0"/>
                                          </p:stCondLst>
                                        </p:cTn>
                                        <p:tgtEl>
                                          <p:spTgt spid="95"/>
                                        </p:tgtEl>
                                        <p:attrNameLst>
                                          <p:attrName>style.visibility</p:attrName>
                                        </p:attrNameLst>
                                      </p:cBhvr>
                                      <p:to>
                                        <p:strVal val="visible"/>
                                      </p:to>
                                    </p:set>
                                    <p:anim calcmode="lin" valueType="num">
                                      <p:cBhvr>
                                        <p:cTn id="45" dur="500" fill="hold"/>
                                        <p:tgtEl>
                                          <p:spTgt spid="95"/>
                                        </p:tgtEl>
                                        <p:attrNameLst>
                                          <p:attrName>ppt_w</p:attrName>
                                        </p:attrNameLst>
                                      </p:cBhvr>
                                      <p:tavLst>
                                        <p:tav tm="0">
                                          <p:val>
                                            <p:fltVal val="0"/>
                                          </p:val>
                                        </p:tav>
                                        <p:tav tm="100000">
                                          <p:val>
                                            <p:strVal val="#ppt_w"/>
                                          </p:val>
                                        </p:tav>
                                      </p:tavLst>
                                    </p:anim>
                                    <p:anim calcmode="lin" valueType="num">
                                      <p:cBhvr>
                                        <p:cTn id="46" dur="500" fill="hold"/>
                                        <p:tgtEl>
                                          <p:spTgt spid="95"/>
                                        </p:tgtEl>
                                        <p:attrNameLst>
                                          <p:attrName>ppt_h</p:attrName>
                                        </p:attrNameLst>
                                      </p:cBhvr>
                                      <p:tavLst>
                                        <p:tav tm="0">
                                          <p:val>
                                            <p:fltVal val="0"/>
                                          </p:val>
                                        </p:tav>
                                        <p:tav tm="100000">
                                          <p:val>
                                            <p:strVal val="#ppt_h"/>
                                          </p:val>
                                        </p:tav>
                                      </p:tavLst>
                                    </p:anim>
                                    <p:animEffect transition="in" filter="fade">
                                      <p:cBhvr>
                                        <p:cTn id="47" dur="500"/>
                                        <p:tgtEl>
                                          <p:spTgt spid="95"/>
                                        </p:tgtEl>
                                      </p:cBhvr>
                                    </p:animEffect>
                                  </p:childTnLst>
                                </p:cTn>
                              </p:par>
                            </p:childTnLst>
                          </p:cTn>
                        </p:par>
                        <p:par>
                          <p:cTn id="48" fill="hold">
                            <p:stCondLst>
                              <p:cond delay="4000"/>
                            </p:stCondLst>
                            <p:childTnLst>
                              <p:par>
                                <p:cTn id="49" presetID="2" presetClass="entr" presetSubtype="4" accel="50000" decel="50000" fill="hold" nodeType="afterEffect">
                                  <p:stCondLst>
                                    <p:cond delay="0"/>
                                  </p:stCondLst>
                                  <p:childTnLst>
                                    <p:set>
                                      <p:cBhvr>
                                        <p:cTn id="50" dur="1" fill="hold">
                                          <p:stCondLst>
                                            <p:cond delay="0"/>
                                          </p:stCondLst>
                                        </p:cTn>
                                        <p:tgtEl>
                                          <p:spTgt spid="90"/>
                                        </p:tgtEl>
                                        <p:attrNameLst>
                                          <p:attrName>style.visibility</p:attrName>
                                        </p:attrNameLst>
                                      </p:cBhvr>
                                      <p:to>
                                        <p:strVal val="visible"/>
                                      </p:to>
                                    </p:set>
                                    <p:anim calcmode="lin" valueType="num">
                                      <p:cBhvr additive="base">
                                        <p:cTn id="51" dur="500" fill="hold"/>
                                        <p:tgtEl>
                                          <p:spTgt spid="90"/>
                                        </p:tgtEl>
                                        <p:attrNameLst>
                                          <p:attrName>ppt_x</p:attrName>
                                        </p:attrNameLst>
                                      </p:cBhvr>
                                      <p:tavLst>
                                        <p:tav tm="0">
                                          <p:val>
                                            <p:strVal val="#ppt_x"/>
                                          </p:val>
                                        </p:tav>
                                        <p:tav tm="100000">
                                          <p:val>
                                            <p:strVal val="#ppt_x"/>
                                          </p:val>
                                        </p:tav>
                                      </p:tavLst>
                                    </p:anim>
                                    <p:anim calcmode="lin" valueType="num">
                                      <p:cBhvr additive="base">
                                        <p:cTn id="52" dur="500" fill="hold"/>
                                        <p:tgtEl>
                                          <p:spTgt spid="90"/>
                                        </p:tgtEl>
                                        <p:attrNameLst>
                                          <p:attrName>ppt_y</p:attrName>
                                        </p:attrNameLst>
                                      </p:cBhvr>
                                      <p:tavLst>
                                        <p:tav tm="0">
                                          <p:val>
                                            <p:strVal val="1+#ppt_h/2"/>
                                          </p:val>
                                        </p:tav>
                                        <p:tav tm="100000">
                                          <p:val>
                                            <p:strVal val="#ppt_y"/>
                                          </p:val>
                                        </p:tav>
                                      </p:tavLst>
                                    </p:anim>
                                  </p:childTnLst>
                                </p:cTn>
                              </p:par>
                            </p:childTnLst>
                          </p:cTn>
                        </p:par>
                        <p:par>
                          <p:cTn id="53" fill="hold">
                            <p:stCondLst>
                              <p:cond delay="4500"/>
                            </p:stCondLst>
                            <p:childTnLst>
                              <p:par>
                                <p:cTn id="54" presetID="2" presetClass="entr" presetSubtype="4" accel="50000" decel="50000" fill="hold" grpId="0" nodeType="afterEffect">
                                  <p:stCondLst>
                                    <p:cond delay="0"/>
                                  </p:stCondLst>
                                  <p:childTnLst>
                                    <p:set>
                                      <p:cBhvr>
                                        <p:cTn id="55" dur="1" fill="hold">
                                          <p:stCondLst>
                                            <p:cond delay="0"/>
                                          </p:stCondLst>
                                        </p:cTn>
                                        <p:tgtEl>
                                          <p:spTgt spid="94"/>
                                        </p:tgtEl>
                                        <p:attrNameLst>
                                          <p:attrName>style.visibility</p:attrName>
                                        </p:attrNameLst>
                                      </p:cBhvr>
                                      <p:to>
                                        <p:strVal val="visible"/>
                                      </p:to>
                                    </p:set>
                                    <p:anim calcmode="lin" valueType="num">
                                      <p:cBhvr additive="base">
                                        <p:cTn id="56" dur="500" fill="hold"/>
                                        <p:tgtEl>
                                          <p:spTgt spid="94"/>
                                        </p:tgtEl>
                                        <p:attrNameLst>
                                          <p:attrName>ppt_x</p:attrName>
                                        </p:attrNameLst>
                                      </p:cBhvr>
                                      <p:tavLst>
                                        <p:tav tm="0">
                                          <p:val>
                                            <p:strVal val="#ppt_x"/>
                                          </p:val>
                                        </p:tav>
                                        <p:tav tm="100000">
                                          <p:val>
                                            <p:strVal val="#ppt_x"/>
                                          </p:val>
                                        </p:tav>
                                      </p:tavLst>
                                    </p:anim>
                                    <p:anim calcmode="lin" valueType="num">
                                      <p:cBhvr additive="base">
                                        <p:cTn id="57" dur="500" fill="hold"/>
                                        <p:tgtEl>
                                          <p:spTgt spid="94"/>
                                        </p:tgtEl>
                                        <p:attrNameLst>
                                          <p:attrName>ppt_y</p:attrName>
                                        </p:attrNameLst>
                                      </p:cBhvr>
                                      <p:tavLst>
                                        <p:tav tm="0">
                                          <p:val>
                                            <p:strVal val="1+#ppt_h/2"/>
                                          </p:val>
                                        </p:tav>
                                        <p:tav tm="100000">
                                          <p:val>
                                            <p:strVal val="#ppt_y"/>
                                          </p:val>
                                        </p:tav>
                                      </p:tavLst>
                                    </p:anim>
                                  </p:childTnLst>
                                </p:cTn>
                              </p:par>
                            </p:childTnLst>
                          </p:cTn>
                        </p:par>
                        <p:par>
                          <p:cTn id="58" fill="hold">
                            <p:stCondLst>
                              <p:cond delay="5000"/>
                            </p:stCondLst>
                            <p:childTnLst>
                              <p:par>
                                <p:cTn id="59" presetID="53" presetClass="entr" presetSubtype="16" fill="hold" grpId="0" nodeType="afterEffect">
                                  <p:stCondLst>
                                    <p:cond delay="0"/>
                                  </p:stCondLst>
                                  <p:childTnLst>
                                    <p:set>
                                      <p:cBhvr>
                                        <p:cTn id="60" dur="1" fill="hold">
                                          <p:stCondLst>
                                            <p:cond delay="0"/>
                                          </p:stCondLst>
                                        </p:cTn>
                                        <p:tgtEl>
                                          <p:spTgt spid="99"/>
                                        </p:tgtEl>
                                        <p:attrNameLst>
                                          <p:attrName>style.visibility</p:attrName>
                                        </p:attrNameLst>
                                      </p:cBhvr>
                                      <p:to>
                                        <p:strVal val="visible"/>
                                      </p:to>
                                    </p:set>
                                    <p:anim calcmode="lin" valueType="num">
                                      <p:cBhvr>
                                        <p:cTn id="61" dur="500" fill="hold"/>
                                        <p:tgtEl>
                                          <p:spTgt spid="99"/>
                                        </p:tgtEl>
                                        <p:attrNameLst>
                                          <p:attrName>ppt_w</p:attrName>
                                        </p:attrNameLst>
                                      </p:cBhvr>
                                      <p:tavLst>
                                        <p:tav tm="0">
                                          <p:val>
                                            <p:fltVal val="0"/>
                                          </p:val>
                                        </p:tav>
                                        <p:tav tm="100000">
                                          <p:val>
                                            <p:strVal val="#ppt_w"/>
                                          </p:val>
                                        </p:tav>
                                      </p:tavLst>
                                    </p:anim>
                                    <p:anim calcmode="lin" valueType="num">
                                      <p:cBhvr>
                                        <p:cTn id="62" dur="500" fill="hold"/>
                                        <p:tgtEl>
                                          <p:spTgt spid="99"/>
                                        </p:tgtEl>
                                        <p:attrNameLst>
                                          <p:attrName>ppt_h</p:attrName>
                                        </p:attrNameLst>
                                      </p:cBhvr>
                                      <p:tavLst>
                                        <p:tav tm="0">
                                          <p:val>
                                            <p:fltVal val="0"/>
                                          </p:val>
                                        </p:tav>
                                        <p:tav tm="100000">
                                          <p:val>
                                            <p:strVal val="#ppt_h"/>
                                          </p:val>
                                        </p:tav>
                                      </p:tavLst>
                                    </p:anim>
                                    <p:animEffect transition="in" filter="fade">
                                      <p:cBhvr>
                                        <p:cTn id="63" dur="500"/>
                                        <p:tgtEl>
                                          <p:spTgt spid="99"/>
                                        </p:tgtEl>
                                      </p:cBhvr>
                                    </p:animEffect>
                                  </p:childTnLst>
                                </p:cTn>
                              </p:par>
                            </p:childTnLst>
                          </p:cTn>
                        </p:par>
                        <p:par>
                          <p:cTn id="64" fill="hold">
                            <p:stCondLst>
                              <p:cond delay="5500"/>
                            </p:stCondLst>
                            <p:childTnLst>
                              <p:par>
                                <p:cTn id="65" presetID="53" presetClass="entr" presetSubtype="16" fill="hold" grpId="0" nodeType="afterEffect">
                                  <p:stCondLst>
                                    <p:cond delay="0"/>
                                  </p:stCondLst>
                                  <p:childTnLst>
                                    <p:set>
                                      <p:cBhvr>
                                        <p:cTn id="66" dur="1" fill="hold">
                                          <p:stCondLst>
                                            <p:cond delay="0"/>
                                          </p:stCondLst>
                                        </p:cTn>
                                        <p:tgtEl>
                                          <p:spTgt spid="101"/>
                                        </p:tgtEl>
                                        <p:attrNameLst>
                                          <p:attrName>style.visibility</p:attrName>
                                        </p:attrNameLst>
                                      </p:cBhvr>
                                      <p:to>
                                        <p:strVal val="visible"/>
                                      </p:to>
                                    </p:set>
                                    <p:anim calcmode="lin" valueType="num">
                                      <p:cBhvr>
                                        <p:cTn id="67" dur="500" fill="hold"/>
                                        <p:tgtEl>
                                          <p:spTgt spid="101"/>
                                        </p:tgtEl>
                                        <p:attrNameLst>
                                          <p:attrName>ppt_w</p:attrName>
                                        </p:attrNameLst>
                                      </p:cBhvr>
                                      <p:tavLst>
                                        <p:tav tm="0">
                                          <p:val>
                                            <p:fltVal val="0"/>
                                          </p:val>
                                        </p:tav>
                                        <p:tav tm="100000">
                                          <p:val>
                                            <p:strVal val="#ppt_w"/>
                                          </p:val>
                                        </p:tav>
                                      </p:tavLst>
                                    </p:anim>
                                    <p:anim calcmode="lin" valueType="num">
                                      <p:cBhvr>
                                        <p:cTn id="68" dur="500" fill="hold"/>
                                        <p:tgtEl>
                                          <p:spTgt spid="101"/>
                                        </p:tgtEl>
                                        <p:attrNameLst>
                                          <p:attrName>ppt_h</p:attrName>
                                        </p:attrNameLst>
                                      </p:cBhvr>
                                      <p:tavLst>
                                        <p:tav tm="0">
                                          <p:val>
                                            <p:fltVal val="0"/>
                                          </p:val>
                                        </p:tav>
                                        <p:tav tm="100000">
                                          <p:val>
                                            <p:strVal val="#ppt_h"/>
                                          </p:val>
                                        </p:tav>
                                      </p:tavLst>
                                    </p:anim>
                                    <p:animEffect transition="in" filter="fade">
                                      <p:cBhvr>
                                        <p:cTn id="69" dur="500"/>
                                        <p:tgtEl>
                                          <p:spTgt spid="101"/>
                                        </p:tgtEl>
                                      </p:cBhvr>
                                    </p:animEffect>
                                  </p:childTnLst>
                                </p:cTn>
                              </p:par>
                            </p:childTnLst>
                          </p:cTn>
                        </p:par>
                        <p:par>
                          <p:cTn id="70" fill="hold">
                            <p:stCondLst>
                              <p:cond delay="6000"/>
                            </p:stCondLst>
                            <p:childTnLst>
                              <p:par>
                                <p:cTn id="71" presetID="2" presetClass="entr" presetSubtype="4" accel="50000" decel="50000" fill="hold" nodeType="afterEffect">
                                  <p:stCondLst>
                                    <p:cond delay="0"/>
                                  </p:stCondLst>
                                  <p:childTnLst>
                                    <p:set>
                                      <p:cBhvr>
                                        <p:cTn id="72" dur="1" fill="hold">
                                          <p:stCondLst>
                                            <p:cond delay="0"/>
                                          </p:stCondLst>
                                        </p:cTn>
                                        <p:tgtEl>
                                          <p:spTgt spid="96"/>
                                        </p:tgtEl>
                                        <p:attrNameLst>
                                          <p:attrName>style.visibility</p:attrName>
                                        </p:attrNameLst>
                                      </p:cBhvr>
                                      <p:to>
                                        <p:strVal val="visible"/>
                                      </p:to>
                                    </p:set>
                                    <p:anim calcmode="lin" valueType="num">
                                      <p:cBhvr additive="base">
                                        <p:cTn id="73" dur="500" fill="hold"/>
                                        <p:tgtEl>
                                          <p:spTgt spid="96"/>
                                        </p:tgtEl>
                                        <p:attrNameLst>
                                          <p:attrName>ppt_x</p:attrName>
                                        </p:attrNameLst>
                                      </p:cBhvr>
                                      <p:tavLst>
                                        <p:tav tm="0">
                                          <p:val>
                                            <p:strVal val="#ppt_x"/>
                                          </p:val>
                                        </p:tav>
                                        <p:tav tm="100000">
                                          <p:val>
                                            <p:strVal val="#ppt_x"/>
                                          </p:val>
                                        </p:tav>
                                      </p:tavLst>
                                    </p:anim>
                                    <p:anim calcmode="lin" valueType="num">
                                      <p:cBhvr additive="base">
                                        <p:cTn id="74" dur="500" fill="hold"/>
                                        <p:tgtEl>
                                          <p:spTgt spid="96"/>
                                        </p:tgtEl>
                                        <p:attrNameLst>
                                          <p:attrName>ppt_y</p:attrName>
                                        </p:attrNameLst>
                                      </p:cBhvr>
                                      <p:tavLst>
                                        <p:tav tm="0">
                                          <p:val>
                                            <p:strVal val="1+#ppt_h/2"/>
                                          </p:val>
                                        </p:tav>
                                        <p:tav tm="100000">
                                          <p:val>
                                            <p:strVal val="#ppt_y"/>
                                          </p:val>
                                        </p:tav>
                                      </p:tavLst>
                                    </p:anim>
                                  </p:childTnLst>
                                </p:cTn>
                              </p:par>
                            </p:childTnLst>
                          </p:cTn>
                        </p:par>
                        <p:par>
                          <p:cTn id="75" fill="hold">
                            <p:stCondLst>
                              <p:cond delay="6500"/>
                            </p:stCondLst>
                            <p:childTnLst>
                              <p:par>
                                <p:cTn id="76" presetID="2" presetClass="entr" presetSubtype="4" accel="50000" decel="50000" fill="hold" grpId="0" nodeType="afterEffect">
                                  <p:stCondLst>
                                    <p:cond delay="0"/>
                                  </p:stCondLst>
                                  <p:childTnLst>
                                    <p:set>
                                      <p:cBhvr>
                                        <p:cTn id="77" dur="1" fill="hold">
                                          <p:stCondLst>
                                            <p:cond delay="0"/>
                                          </p:stCondLst>
                                        </p:cTn>
                                        <p:tgtEl>
                                          <p:spTgt spid="100"/>
                                        </p:tgtEl>
                                        <p:attrNameLst>
                                          <p:attrName>style.visibility</p:attrName>
                                        </p:attrNameLst>
                                      </p:cBhvr>
                                      <p:to>
                                        <p:strVal val="visible"/>
                                      </p:to>
                                    </p:set>
                                    <p:anim calcmode="lin" valueType="num">
                                      <p:cBhvr additive="base">
                                        <p:cTn id="78" dur="500" fill="hold"/>
                                        <p:tgtEl>
                                          <p:spTgt spid="100"/>
                                        </p:tgtEl>
                                        <p:attrNameLst>
                                          <p:attrName>ppt_x</p:attrName>
                                        </p:attrNameLst>
                                      </p:cBhvr>
                                      <p:tavLst>
                                        <p:tav tm="0">
                                          <p:val>
                                            <p:strVal val="#ppt_x"/>
                                          </p:val>
                                        </p:tav>
                                        <p:tav tm="100000">
                                          <p:val>
                                            <p:strVal val="#ppt_x"/>
                                          </p:val>
                                        </p:tav>
                                      </p:tavLst>
                                    </p:anim>
                                    <p:anim calcmode="lin" valueType="num">
                                      <p:cBhvr additive="base">
                                        <p:cTn id="79" dur="500" fill="hold"/>
                                        <p:tgtEl>
                                          <p:spTgt spid="100"/>
                                        </p:tgtEl>
                                        <p:attrNameLst>
                                          <p:attrName>ppt_y</p:attrName>
                                        </p:attrNameLst>
                                      </p:cBhvr>
                                      <p:tavLst>
                                        <p:tav tm="0">
                                          <p:val>
                                            <p:strVal val="1+#ppt_h/2"/>
                                          </p:val>
                                        </p:tav>
                                        <p:tav tm="100000">
                                          <p:val>
                                            <p:strVal val="#ppt_y"/>
                                          </p:val>
                                        </p:tav>
                                      </p:tavLst>
                                    </p:anim>
                                  </p:childTnLst>
                                </p:cTn>
                              </p:par>
                            </p:childTnLst>
                          </p:cTn>
                        </p:par>
                        <p:par>
                          <p:cTn id="80" fill="hold">
                            <p:stCondLst>
                              <p:cond delay="7000"/>
                            </p:stCondLst>
                            <p:childTnLst>
                              <p:par>
                                <p:cTn id="81" presetID="53" presetClass="entr" presetSubtype="16" fill="hold" grpId="0" nodeType="afterEffect">
                                  <p:stCondLst>
                                    <p:cond delay="0"/>
                                  </p:stCondLst>
                                  <p:childTnLst>
                                    <p:set>
                                      <p:cBhvr>
                                        <p:cTn id="82" dur="1" fill="hold">
                                          <p:stCondLst>
                                            <p:cond delay="0"/>
                                          </p:stCondLst>
                                        </p:cTn>
                                        <p:tgtEl>
                                          <p:spTgt spid="105"/>
                                        </p:tgtEl>
                                        <p:attrNameLst>
                                          <p:attrName>style.visibility</p:attrName>
                                        </p:attrNameLst>
                                      </p:cBhvr>
                                      <p:to>
                                        <p:strVal val="visible"/>
                                      </p:to>
                                    </p:set>
                                    <p:anim calcmode="lin" valueType="num">
                                      <p:cBhvr>
                                        <p:cTn id="83" dur="500" fill="hold"/>
                                        <p:tgtEl>
                                          <p:spTgt spid="105"/>
                                        </p:tgtEl>
                                        <p:attrNameLst>
                                          <p:attrName>ppt_w</p:attrName>
                                        </p:attrNameLst>
                                      </p:cBhvr>
                                      <p:tavLst>
                                        <p:tav tm="0">
                                          <p:val>
                                            <p:fltVal val="0"/>
                                          </p:val>
                                        </p:tav>
                                        <p:tav tm="100000">
                                          <p:val>
                                            <p:strVal val="#ppt_w"/>
                                          </p:val>
                                        </p:tav>
                                      </p:tavLst>
                                    </p:anim>
                                    <p:anim calcmode="lin" valueType="num">
                                      <p:cBhvr>
                                        <p:cTn id="84" dur="500" fill="hold"/>
                                        <p:tgtEl>
                                          <p:spTgt spid="105"/>
                                        </p:tgtEl>
                                        <p:attrNameLst>
                                          <p:attrName>ppt_h</p:attrName>
                                        </p:attrNameLst>
                                      </p:cBhvr>
                                      <p:tavLst>
                                        <p:tav tm="0">
                                          <p:val>
                                            <p:fltVal val="0"/>
                                          </p:val>
                                        </p:tav>
                                        <p:tav tm="100000">
                                          <p:val>
                                            <p:strVal val="#ppt_h"/>
                                          </p:val>
                                        </p:tav>
                                      </p:tavLst>
                                    </p:anim>
                                    <p:animEffect transition="in" filter="fade">
                                      <p:cBhvr>
                                        <p:cTn id="85" dur="500"/>
                                        <p:tgtEl>
                                          <p:spTgt spid="105"/>
                                        </p:tgtEl>
                                      </p:cBhvr>
                                    </p:animEffect>
                                  </p:childTnLst>
                                </p:cTn>
                              </p:par>
                            </p:childTnLst>
                          </p:cTn>
                        </p:par>
                        <p:par>
                          <p:cTn id="86" fill="hold">
                            <p:stCondLst>
                              <p:cond delay="7500"/>
                            </p:stCondLst>
                            <p:childTnLst>
                              <p:par>
                                <p:cTn id="87" presetID="53" presetClass="entr" presetSubtype="16" fill="hold" nodeType="afterEffect">
                                  <p:stCondLst>
                                    <p:cond delay="0"/>
                                  </p:stCondLst>
                                  <p:childTnLst>
                                    <p:set>
                                      <p:cBhvr>
                                        <p:cTn id="88" dur="1" fill="hold">
                                          <p:stCondLst>
                                            <p:cond delay="0"/>
                                          </p:stCondLst>
                                        </p:cTn>
                                        <p:tgtEl>
                                          <p:spTgt spid="107"/>
                                        </p:tgtEl>
                                        <p:attrNameLst>
                                          <p:attrName>style.visibility</p:attrName>
                                        </p:attrNameLst>
                                      </p:cBhvr>
                                      <p:to>
                                        <p:strVal val="visible"/>
                                      </p:to>
                                    </p:set>
                                    <p:anim calcmode="lin" valueType="num">
                                      <p:cBhvr>
                                        <p:cTn id="89" dur="500" fill="hold"/>
                                        <p:tgtEl>
                                          <p:spTgt spid="107"/>
                                        </p:tgtEl>
                                        <p:attrNameLst>
                                          <p:attrName>ppt_w</p:attrName>
                                        </p:attrNameLst>
                                      </p:cBhvr>
                                      <p:tavLst>
                                        <p:tav tm="0">
                                          <p:val>
                                            <p:fltVal val="0"/>
                                          </p:val>
                                        </p:tav>
                                        <p:tav tm="100000">
                                          <p:val>
                                            <p:strVal val="#ppt_w"/>
                                          </p:val>
                                        </p:tav>
                                      </p:tavLst>
                                    </p:anim>
                                    <p:anim calcmode="lin" valueType="num">
                                      <p:cBhvr>
                                        <p:cTn id="90" dur="500" fill="hold"/>
                                        <p:tgtEl>
                                          <p:spTgt spid="107"/>
                                        </p:tgtEl>
                                        <p:attrNameLst>
                                          <p:attrName>ppt_h</p:attrName>
                                        </p:attrNameLst>
                                      </p:cBhvr>
                                      <p:tavLst>
                                        <p:tav tm="0">
                                          <p:val>
                                            <p:fltVal val="0"/>
                                          </p:val>
                                        </p:tav>
                                        <p:tav tm="100000">
                                          <p:val>
                                            <p:strVal val="#ppt_h"/>
                                          </p:val>
                                        </p:tav>
                                      </p:tavLst>
                                    </p:anim>
                                    <p:animEffect transition="in" filter="fade">
                                      <p:cBhvr>
                                        <p:cTn id="91" dur="500"/>
                                        <p:tgtEl>
                                          <p:spTgt spid="107"/>
                                        </p:tgtEl>
                                      </p:cBhvr>
                                    </p:animEffect>
                                  </p:childTnLst>
                                </p:cTn>
                              </p:par>
                            </p:childTnLst>
                          </p:cTn>
                        </p:par>
                        <p:par>
                          <p:cTn id="92" fill="hold">
                            <p:stCondLst>
                              <p:cond delay="8000"/>
                            </p:stCondLst>
                            <p:childTnLst>
                              <p:par>
                                <p:cTn id="93" presetID="2" presetClass="entr" presetSubtype="4" accel="50000" decel="50000" fill="hold" nodeType="afterEffect">
                                  <p:stCondLst>
                                    <p:cond delay="0"/>
                                  </p:stCondLst>
                                  <p:childTnLst>
                                    <p:set>
                                      <p:cBhvr>
                                        <p:cTn id="94" dur="1" fill="hold">
                                          <p:stCondLst>
                                            <p:cond delay="0"/>
                                          </p:stCondLst>
                                        </p:cTn>
                                        <p:tgtEl>
                                          <p:spTgt spid="102"/>
                                        </p:tgtEl>
                                        <p:attrNameLst>
                                          <p:attrName>style.visibility</p:attrName>
                                        </p:attrNameLst>
                                      </p:cBhvr>
                                      <p:to>
                                        <p:strVal val="visible"/>
                                      </p:to>
                                    </p:set>
                                    <p:anim calcmode="lin" valueType="num">
                                      <p:cBhvr additive="base">
                                        <p:cTn id="95" dur="500" fill="hold"/>
                                        <p:tgtEl>
                                          <p:spTgt spid="102"/>
                                        </p:tgtEl>
                                        <p:attrNameLst>
                                          <p:attrName>ppt_x</p:attrName>
                                        </p:attrNameLst>
                                      </p:cBhvr>
                                      <p:tavLst>
                                        <p:tav tm="0">
                                          <p:val>
                                            <p:strVal val="#ppt_x"/>
                                          </p:val>
                                        </p:tav>
                                        <p:tav tm="100000">
                                          <p:val>
                                            <p:strVal val="#ppt_x"/>
                                          </p:val>
                                        </p:tav>
                                      </p:tavLst>
                                    </p:anim>
                                    <p:anim calcmode="lin" valueType="num">
                                      <p:cBhvr additive="base">
                                        <p:cTn id="96" dur="500" fill="hold"/>
                                        <p:tgtEl>
                                          <p:spTgt spid="102"/>
                                        </p:tgtEl>
                                        <p:attrNameLst>
                                          <p:attrName>ppt_y</p:attrName>
                                        </p:attrNameLst>
                                      </p:cBhvr>
                                      <p:tavLst>
                                        <p:tav tm="0">
                                          <p:val>
                                            <p:strVal val="1+#ppt_h/2"/>
                                          </p:val>
                                        </p:tav>
                                        <p:tav tm="100000">
                                          <p:val>
                                            <p:strVal val="#ppt_y"/>
                                          </p:val>
                                        </p:tav>
                                      </p:tavLst>
                                    </p:anim>
                                  </p:childTnLst>
                                </p:cTn>
                              </p:par>
                            </p:childTnLst>
                          </p:cTn>
                        </p:par>
                        <p:par>
                          <p:cTn id="97" fill="hold">
                            <p:stCondLst>
                              <p:cond delay="8500"/>
                            </p:stCondLst>
                            <p:childTnLst>
                              <p:par>
                                <p:cTn id="98" presetID="2" presetClass="entr" presetSubtype="4" accel="50000" decel="50000" fill="hold" grpId="0" nodeType="afterEffect">
                                  <p:stCondLst>
                                    <p:cond delay="0"/>
                                  </p:stCondLst>
                                  <p:childTnLst>
                                    <p:set>
                                      <p:cBhvr>
                                        <p:cTn id="99" dur="1" fill="hold">
                                          <p:stCondLst>
                                            <p:cond delay="0"/>
                                          </p:stCondLst>
                                        </p:cTn>
                                        <p:tgtEl>
                                          <p:spTgt spid="106"/>
                                        </p:tgtEl>
                                        <p:attrNameLst>
                                          <p:attrName>style.visibility</p:attrName>
                                        </p:attrNameLst>
                                      </p:cBhvr>
                                      <p:to>
                                        <p:strVal val="visible"/>
                                      </p:to>
                                    </p:set>
                                    <p:anim calcmode="lin" valueType="num">
                                      <p:cBhvr additive="base">
                                        <p:cTn id="100" dur="500" fill="hold"/>
                                        <p:tgtEl>
                                          <p:spTgt spid="106"/>
                                        </p:tgtEl>
                                        <p:attrNameLst>
                                          <p:attrName>ppt_x</p:attrName>
                                        </p:attrNameLst>
                                      </p:cBhvr>
                                      <p:tavLst>
                                        <p:tav tm="0">
                                          <p:val>
                                            <p:strVal val="#ppt_x"/>
                                          </p:val>
                                        </p:tav>
                                        <p:tav tm="100000">
                                          <p:val>
                                            <p:strVal val="#ppt_x"/>
                                          </p:val>
                                        </p:tav>
                                      </p:tavLst>
                                    </p:anim>
                                    <p:anim calcmode="lin" valueType="num">
                                      <p:cBhvr additive="base">
                                        <p:cTn id="101" dur="500" fill="hold"/>
                                        <p:tgtEl>
                                          <p:spTgt spid="106"/>
                                        </p:tgtEl>
                                        <p:attrNameLst>
                                          <p:attrName>ppt_y</p:attrName>
                                        </p:attrNameLst>
                                      </p:cBhvr>
                                      <p:tavLst>
                                        <p:tav tm="0">
                                          <p:val>
                                            <p:strVal val="1+#ppt_h/2"/>
                                          </p:val>
                                        </p:tav>
                                        <p:tav tm="100000">
                                          <p:val>
                                            <p:strVal val="#ppt_y"/>
                                          </p:val>
                                        </p:tav>
                                      </p:tavLst>
                                    </p:anim>
                                  </p:childTnLst>
                                </p:cTn>
                              </p:par>
                              <p:par>
                                <p:cTn id="102" presetID="22" presetClass="entr" presetSubtype="1" fill="hold" grpId="0" nodeType="withEffect">
                                  <p:stCondLst>
                                    <p:cond delay="0"/>
                                  </p:stCondLst>
                                  <p:iterate type="lt">
                                    <p:tmPct val="10000"/>
                                  </p:iterate>
                                  <p:childTnLst>
                                    <p:set>
                                      <p:cBhvr>
                                        <p:cTn id="103" dur="1" fill="hold">
                                          <p:stCondLst>
                                            <p:cond delay="0"/>
                                          </p:stCondLst>
                                        </p:cTn>
                                        <p:tgtEl>
                                          <p:spTgt spid="34"/>
                                        </p:tgtEl>
                                        <p:attrNameLst>
                                          <p:attrName>style.visibility</p:attrName>
                                        </p:attrNameLst>
                                      </p:cBhvr>
                                      <p:to>
                                        <p:strVal val="visible"/>
                                      </p:to>
                                    </p:set>
                                    <p:animEffect transition="in" filter="wipe(up)">
                                      <p:cBhvr>
                                        <p:cTn id="10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93" grpId="0" animBg="1"/>
      <p:bldP spid="94" grpId="0" animBg="1"/>
      <p:bldP spid="95" grpId="0" animBg="1"/>
      <p:bldP spid="99" grpId="0" animBg="1"/>
      <p:bldP spid="100" grpId="0" animBg="1"/>
      <p:bldP spid="101" grpId="0" animBg="1"/>
      <p:bldP spid="105" grpId="0" animBg="1"/>
      <p:bldP spid="106" grpId="0" animBg="1"/>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grpSp>
        <p:nvGrpSpPr>
          <p:cNvPr id="6" name="组合 9215"/>
          <p:cNvGrpSpPr/>
          <p:nvPr/>
        </p:nvGrpSpPr>
        <p:grpSpPr bwMode="auto">
          <a:xfrm>
            <a:off x="7602842" y="2813061"/>
            <a:ext cx="3561291" cy="3561355"/>
            <a:chOff x="5485328" y="1193800"/>
            <a:chExt cx="1397000" cy="1397000"/>
          </a:xfrm>
        </p:grpSpPr>
        <p:sp>
          <p:nvSpPr>
            <p:cNvPr id="7" name="椭圆 6"/>
            <p:cNvSpPr/>
            <p:nvPr/>
          </p:nvSpPr>
          <p:spPr bwMode="auto">
            <a:xfrm>
              <a:off x="5485340" y="1193626"/>
              <a:ext cx="1396991" cy="1397174"/>
            </a:xfrm>
            <a:prstGeom prst="ellipse">
              <a:avLst/>
            </a:prstGeom>
            <a:solidFill>
              <a:srgbClr val="E05016"/>
            </a:solidFill>
            <a:ln w="25400" cap="flat" cmpd="sng" algn="ctr">
              <a:noFill/>
              <a:prstDash val="solid"/>
            </a:ln>
            <a:effectLst/>
          </p:spPr>
          <p:txBody>
            <a:bodyPr anchor="ctr"/>
            <a:lstStyle/>
            <a:p>
              <a:pPr algn="ctr" defTabSz="1218565">
                <a:defRPr/>
              </a:pPr>
              <a:endParaRPr lang="zh-CN" altLang="en-US" sz="2400" kern="0">
                <a:solidFill>
                  <a:prstClr val="white"/>
                </a:solidFill>
                <a:latin typeface="微软雅黑" panose="020B0503020204020204" charset="-122"/>
                <a:ea typeface="微软雅黑" panose="020B0503020204020204" charset="-122"/>
              </a:endParaRPr>
            </a:p>
          </p:txBody>
        </p:sp>
        <p:sp>
          <p:nvSpPr>
            <p:cNvPr id="8" name="椭圆 7"/>
            <p:cNvSpPr/>
            <p:nvPr/>
          </p:nvSpPr>
          <p:spPr bwMode="auto">
            <a:xfrm>
              <a:off x="5523523" y="1266681"/>
              <a:ext cx="1228489" cy="1228650"/>
            </a:xfrm>
            <a:prstGeom prst="ellipse">
              <a:avLst/>
            </a:prstGeom>
            <a:solidFill>
              <a:srgbClr val="FFFFFF"/>
            </a:solidFill>
            <a:ln w="25400" cap="flat" cmpd="sng" algn="ctr">
              <a:noFill/>
              <a:prstDash val="solid"/>
            </a:ln>
            <a:effectLst/>
          </p:spPr>
          <p:txBody>
            <a:bodyPr anchor="ctr"/>
            <a:lstStyle/>
            <a:p>
              <a:pPr algn="ctr" defTabSz="1218565">
                <a:defRPr/>
              </a:pPr>
              <a:endParaRPr lang="zh-CN" altLang="en-US" sz="2400" kern="0">
                <a:solidFill>
                  <a:prstClr val="white"/>
                </a:solidFill>
                <a:latin typeface="微软雅黑" panose="020B0503020204020204" charset="-122"/>
                <a:ea typeface="微软雅黑" panose="020B0503020204020204" charset="-122"/>
              </a:endParaRPr>
            </a:p>
          </p:txBody>
        </p:sp>
      </p:grpSp>
      <p:sp>
        <p:nvSpPr>
          <p:cNvPr id="9" name="任意多边形 8"/>
          <p:cNvSpPr/>
          <p:nvPr/>
        </p:nvSpPr>
        <p:spPr>
          <a:xfrm>
            <a:off x="4589656" y="2821082"/>
            <a:ext cx="3808843" cy="1252873"/>
          </a:xfrm>
          <a:custGeom>
            <a:avLst/>
            <a:gdLst>
              <a:gd name="connsiteX0" fmla="*/ 5232400 w 5232400"/>
              <a:gd name="connsiteY0" fmla="*/ 1524000 h 1524000"/>
              <a:gd name="connsiteX1" fmla="*/ 3594100 w 5232400"/>
              <a:gd name="connsiteY1" fmla="*/ 0 h 1524000"/>
              <a:gd name="connsiteX2" fmla="*/ 0 w 5232400"/>
              <a:gd name="connsiteY2" fmla="*/ 0 h 1524000"/>
              <a:gd name="connsiteX0-1" fmla="*/ 4610100 w 4610100"/>
              <a:gd name="connsiteY0-2" fmla="*/ 939800 h 939800"/>
              <a:gd name="connsiteX1-3" fmla="*/ 3594100 w 4610100"/>
              <a:gd name="connsiteY1-4" fmla="*/ 0 h 939800"/>
              <a:gd name="connsiteX2-5" fmla="*/ 0 w 4610100"/>
              <a:gd name="connsiteY2-6" fmla="*/ 0 h 939800"/>
              <a:gd name="connsiteX0-7" fmla="*/ 2857500 w 2857500"/>
              <a:gd name="connsiteY0-8" fmla="*/ 939800 h 939800"/>
              <a:gd name="connsiteX1-9" fmla="*/ 1841500 w 2857500"/>
              <a:gd name="connsiteY1-10" fmla="*/ 0 h 939800"/>
              <a:gd name="connsiteX2-11" fmla="*/ 0 w 2857500"/>
              <a:gd name="connsiteY2-12" fmla="*/ 0 h 939800"/>
            </a:gdLst>
            <a:ahLst/>
            <a:cxnLst>
              <a:cxn ang="0">
                <a:pos x="connsiteX0-1" y="connsiteY0-2"/>
              </a:cxn>
              <a:cxn ang="0">
                <a:pos x="connsiteX1-3" y="connsiteY1-4"/>
              </a:cxn>
              <a:cxn ang="0">
                <a:pos x="connsiteX2-5" y="connsiteY2-6"/>
              </a:cxn>
            </a:cxnLst>
            <a:rect l="l" t="t" r="r" b="b"/>
            <a:pathLst>
              <a:path w="2857500" h="939800">
                <a:moveTo>
                  <a:pt x="2857500" y="939800"/>
                </a:moveTo>
                <a:lnTo>
                  <a:pt x="1841500" y="0"/>
                </a:lnTo>
                <a:lnTo>
                  <a:pt x="0" y="0"/>
                </a:lnTo>
              </a:path>
            </a:pathLst>
          </a:custGeom>
          <a:noFill/>
          <a:ln w="25400" cap="flat" cmpd="sng" algn="ctr">
            <a:solidFill>
              <a:schemeClr val="tx1">
                <a:lumMod val="65000"/>
                <a:lumOff val="35000"/>
              </a:schemeClr>
            </a:solidFill>
            <a:prstDash val="solid"/>
          </a:ln>
          <a:effectLst/>
        </p:spPr>
        <p:txBody>
          <a:bodyPr lIns="121880" tIns="60940" rIns="121880" bIns="60940" anchor="ctr"/>
          <a:lstStyle/>
          <a:p>
            <a:pPr algn="ctr" defTabSz="1218565">
              <a:defRPr/>
            </a:pPr>
            <a:endParaRPr lang="zh-CN" altLang="en-US" sz="2400" kern="0">
              <a:solidFill>
                <a:prstClr val="white"/>
              </a:solidFill>
              <a:latin typeface="微软雅黑" panose="020B0503020204020204" charset="-122"/>
              <a:ea typeface="微软雅黑" panose="020B0503020204020204" charset="-122"/>
            </a:endParaRPr>
          </a:p>
        </p:txBody>
      </p:sp>
      <p:grpSp>
        <p:nvGrpSpPr>
          <p:cNvPr id="10" name="组合 9"/>
          <p:cNvGrpSpPr/>
          <p:nvPr/>
        </p:nvGrpSpPr>
        <p:grpSpPr bwMode="auto">
          <a:xfrm>
            <a:off x="780813" y="1001029"/>
            <a:ext cx="4162218" cy="4162840"/>
            <a:chOff x="586444" y="750718"/>
            <a:chExt cx="3122488" cy="3122488"/>
          </a:xfrm>
        </p:grpSpPr>
        <p:grpSp>
          <p:nvGrpSpPr>
            <p:cNvPr id="11" name="组合 80"/>
            <p:cNvGrpSpPr/>
            <p:nvPr/>
          </p:nvGrpSpPr>
          <p:grpSpPr bwMode="auto">
            <a:xfrm>
              <a:off x="586444" y="750718"/>
              <a:ext cx="3122488" cy="3122488"/>
              <a:chOff x="5485328" y="1193800"/>
              <a:chExt cx="1397000" cy="1397000"/>
            </a:xfrm>
          </p:grpSpPr>
          <p:sp>
            <p:nvSpPr>
              <p:cNvPr id="14" name="椭圆 13"/>
              <p:cNvSpPr/>
              <p:nvPr/>
            </p:nvSpPr>
            <p:spPr bwMode="auto">
              <a:xfrm>
                <a:off x="5485328" y="1193800"/>
                <a:ext cx="1397000" cy="1397000"/>
              </a:xfrm>
              <a:prstGeom prst="ellipse">
                <a:avLst/>
              </a:prstGeom>
              <a:solidFill>
                <a:srgbClr val="E05016"/>
              </a:solidFill>
              <a:ln w="25400" cap="flat" cmpd="sng" algn="ctr">
                <a:noFill/>
                <a:prstDash val="solid"/>
              </a:ln>
              <a:effectLst/>
            </p:spPr>
            <p:txBody>
              <a:bodyPr anchor="ctr"/>
              <a:lstStyle/>
              <a:p>
                <a:pPr algn="ctr" defTabSz="1218565">
                  <a:defRPr/>
                </a:pPr>
                <a:endParaRPr lang="zh-CN" altLang="en-US" sz="2400" kern="0">
                  <a:solidFill>
                    <a:prstClr val="white"/>
                  </a:solidFill>
                  <a:latin typeface="微软雅黑" panose="020B0503020204020204" charset="-122"/>
                  <a:ea typeface="微软雅黑" panose="020B0503020204020204" charset="-122"/>
                </a:endParaRPr>
              </a:p>
            </p:txBody>
          </p:sp>
          <p:sp>
            <p:nvSpPr>
              <p:cNvPr id="15" name="椭圆 14"/>
              <p:cNvSpPr/>
              <p:nvPr/>
            </p:nvSpPr>
            <p:spPr bwMode="auto">
              <a:xfrm>
                <a:off x="5523680" y="1266952"/>
                <a:ext cx="1228678" cy="1228678"/>
              </a:xfrm>
              <a:prstGeom prst="ellipse">
                <a:avLst/>
              </a:prstGeom>
              <a:solidFill>
                <a:srgbClr val="FFFFFF"/>
              </a:solidFill>
              <a:ln w="25400" cap="flat" cmpd="sng" algn="ctr">
                <a:noFill/>
                <a:prstDash val="solid"/>
              </a:ln>
              <a:effectLst/>
            </p:spPr>
            <p:txBody>
              <a:bodyPr anchor="ctr"/>
              <a:lstStyle/>
              <a:p>
                <a:pPr algn="ctr" defTabSz="1218565">
                  <a:defRPr/>
                </a:pPr>
                <a:endParaRPr lang="zh-CN" altLang="en-US" sz="2400" kern="0">
                  <a:solidFill>
                    <a:prstClr val="white"/>
                  </a:solidFill>
                  <a:latin typeface="微软雅黑" panose="020B0503020204020204" charset="-122"/>
                  <a:ea typeface="微软雅黑" panose="020B0503020204020204" charset="-122"/>
                </a:endParaRPr>
              </a:p>
            </p:txBody>
          </p:sp>
        </p:grpSp>
        <p:sp>
          <p:nvSpPr>
            <p:cNvPr id="12" name="TextBox 83"/>
            <p:cNvSpPr txBox="1">
              <a:spLocks noChangeArrowheads="1"/>
            </p:cNvSpPr>
            <p:nvPr/>
          </p:nvSpPr>
          <p:spPr bwMode="auto">
            <a:xfrm>
              <a:off x="1024015" y="1374018"/>
              <a:ext cx="2041543" cy="3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defRPr/>
              </a:pPr>
              <a:r>
                <a:rPr lang="zh-CN" altLang="en-US" sz="2400" kern="0">
                  <a:solidFill>
                    <a:srgbClr val="262626"/>
                  </a:solidFill>
                  <a:latin typeface="微软雅黑" panose="020B0503020204020204" charset="-122"/>
                  <a:ea typeface="微软雅黑" panose="020B0503020204020204" charset="-122"/>
                </a:rPr>
                <a:t>点击添加标题</a:t>
              </a:r>
              <a:endParaRPr lang="zh-CN" altLang="en-US" sz="2400" kern="0">
                <a:solidFill>
                  <a:srgbClr val="262626"/>
                </a:solidFill>
                <a:latin typeface="微软雅黑" panose="020B0503020204020204" charset="-122"/>
                <a:ea typeface="微软雅黑" panose="020B0503020204020204" charset="-122"/>
              </a:endParaRPr>
            </a:p>
          </p:txBody>
        </p:sp>
        <p:sp>
          <p:nvSpPr>
            <p:cNvPr id="13" name="TextBox 47"/>
            <p:cNvSpPr txBox="1">
              <a:spLocks noChangeArrowheads="1"/>
            </p:cNvSpPr>
            <p:nvPr/>
          </p:nvSpPr>
          <p:spPr bwMode="auto">
            <a:xfrm>
              <a:off x="911987" y="1847395"/>
              <a:ext cx="2437390" cy="85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t>点击输入简要文字解说，解说文字尽量概括精炼，不用多余的文字修饰，简洁精准的 解说所提炼的核心概念。点击输入简要文字解说。</a:t>
              </a:r>
              <a:endParaRPr lang="zh-CN" altLang="en-US" dirty="0"/>
            </a:p>
          </p:txBody>
        </p:sp>
      </p:grpSp>
      <p:grpSp>
        <p:nvGrpSpPr>
          <p:cNvPr id="16" name="组合 15"/>
          <p:cNvGrpSpPr/>
          <p:nvPr/>
        </p:nvGrpSpPr>
        <p:grpSpPr bwMode="auto">
          <a:xfrm>
            <a:off x="3715738" y="3908880"/>
            <a:ext cx="1496029" cy="1496252"/>
            <a:chOff x="2786933" y="2931790"/>
            <a:chExt cx="1122481" cy="1122481"/>
          </a:xfrm>
        </p:grpSpPr>
        <p:grpSp>
          <p:nvGrpSpPr>
            <p:cNvPr id="17" name="组合 85"/>
            <p:cNvGrpSpPr/>
            <p:nvPr/>
          </p:nvGrpSpPr>
          <p:grpSpPr bwMode="auto">
            <a:xfrm>
              <a:off x="2786933" y="2931790"/>
              <a:ext cx="1122481" cy="1122481"/>
              <a:chOff x="5485328" y="1193800"/>
              <a:chExt cx="1397000" cy="1397000"/>
            </a:xfrm>
          </p:grpSpPr>
          <p:sp>
            <p:nvSpPr>
              <p:cNvPr id="22" name="椭圆 21"/>
              <p:cNvSpPr/>
              <p:nvPr/>
            </p:nvSpPr>
            <p:spPr bwMode="auto">
              <a:xfrm>
                <a:off x="5485328" y="1193800"/>
                <a:ext cx="1397000" cy="1397000"/>
              </a:xfrm>
              <a:prstGeom prst="ellipse">
                <a:avLst/>
              </a:prstGeom>
              <a:solidFill>
                <a:srgbClr val="E05016"/>
              </a:solidFill>
              <a:ln w="25400" cap="flat" cmpd="sng" algn="ctr">
                <a:noFill/>
                <a:prstDash val="solid"/>
              </a:ln>
              <a:effectLst/>
            </p:spPr>
            <p:txBody>
              <a:bodyPr anchor="ctr"/>
              <a:lstStyle/>
              <a:p>
                <a:pPr algn="ctr" defTabSz="1218565">
                  <a:defRPr/>
                </a:pPr>
                <a:endParaRPr lang="zh-CN" altLang="en-US" sz="2400" kern="0">
                  <a:solidFill>
                    <a:prstClr val="white"/>
                  </a:solidFill>
                  <a:latin typeface="微软雅黑" panose="020B0503020204020204" charset="-122"/>
                  <a:ea typeface="微软雅黑" panose="020B0503020204020204" charset="-122"/>
                </a:endParaRPr>
              </a:p>
            </p:txBody>
          </p:sp>
          <p:sp>
            <p:nvSpPr>
              <p:cNvPr id="23" name="椭圆 22"/>
              <p:cNvSpPr/>
              <p:nvPr/>
            </p:nvSpPr>
            <p:spPr bwMode="auto">
              <a:xfrm>
                <a:off x="5522872" y="1266910"/>
                <a:ext cx="1229043" cy="1229044"/>
              </a:xfrm>
              <a:prstGeom prst="ellipse">
                <a:avLst/>
              </a:prstGeom>
              <a:solidFill>
                <a:srgbClr val="FFFFFF"/>
              </a:solidFill>
              <a:ln w="25400" cap="flat" cmpd="sng" algn="ctr">
                <a:noFill/>
                <a:prstDash val="solid"/>
              </a:ln>
              <a:effectLst/>
            </p:spPr>
            <p:txBody>
              <a:bodyPr anchor="ctr"/>
              <a:lstStyle/>
              <a:p>
                <a:pPr algn="ctr" defTabSz="1218565">
                  <a:defRPr/>
                </a:pPr>
                <a:endParaRPr lang="zh-CN" altLang="en-US" sz="2400" kern="0">
                  <a:solidFill>
                    <a:prstClr val="white"/>
                  </a:solidFill>
                  <a:latin typeface="微软雅黑" panose="020B0503020204020204" charset="-122"/>
                  <a:ea typeface="微软雅黑" panose="020B0503020204020204" charset="-122"/>
                </a:endParaRPr>
              </a:p>
            </p:txBody>
          </p:sp>
        </p:grpSp>
        <p:grpSp>
          <p:nvGrpSpPr>
            <p:cNvPr id="18" name="Group 6"/>
            <p:cNvGrpSpPr>
              <a:grpSpLocks noChangeAspect="1"/>
            </p:cNvGrpSpPr>
            <p:nvPr/>
          </p:nvGrpSpPr>
          <p:grpSpPr bwMode="auto">
            <a:xfrm>
              <a:off x="3103282" y="3165053"/>
              <a:ext cx="420182" cy="647307"/>
              <a:chOff x="2731" y="1391"/>
              <a:chExt cx="296" cy="456"/>
            </a:xfrm>
            <a:solidFill>
              <a:srgbClr val="28C2A0"/>
            </a:solidFill>
          </p:grpSpPr>
          <p:sp>
            <p:nvSpPr>
              <p:cNvPr id="19" name="Freeform 7"/>
              <p:cNvSpPr>
                <a:spLocks noEditPoints="1"/>
              </p:cNvSpPr>
              <p:nvPr/>
            </p:nvSpPr>
            <p:spPr bwMode="auto">
              <a:xfrm>
                <a:off x="2731" y="1424"/>
                <a:ext cx="296" cy="423"/>
              </a:xfrm>
              <a:custGeom>
                <a:avLst/>
                <a:gdLst>
                  <a:gd name="T0" fmla="*/ 63 w 125"/>
                  <a:gd name="T1" fmla="*/ 0 h 179"/>
                  <a:gd name="T2" fmla="*/ 80 w 125"/>
                  <a:gd name="T3" fmla="*/ 0 h 179"/>
                  <a:gd name="T4" fmla="*/ 91 w 125"/>
                  <a:gd name="T5" fmla="*/ 4 h 179"/>
                  <a:gd name="T6" fmla="*/ 95 w 125"/>
                  <a:gd name="T7" fmla="*/ 15 h 179"/>
                  <a:gd name="T8" fmla="*/ 95 w 125"/>
                  <a:gd name="T9" fmla="*/ 45 h 179"/>
                  <a:gd name="T10" fmla="*/ 100 w 125"/>
                  <a:gd name="T11" fmla="*/ 45 h 179"/>
                  <a:gd name="T12" fmla="*/ 118 w 125"/>
                  <a:gd name="T13" fmla="*/ 53 h 179"/>
                  <a:gd name="T14" fmla="*/ 118 w 125"/>
                  <a:gd name="T15" fmla="*/ 53 h 179"/>
                  <a:gd name="T16" fmla="*/ 125 w 125"/>
                  <a:gd name="T17" fmla="*/ 71 h 179"/>
                  <a:gd name="T18" fmla="*/ 125 w 125"/>
                  <a:gd name="T19" fmla="*/ 153 h 179"/>
                  <a:gd name="T20" fmla="*/ 118 w 125"/>
                  <a:gd name="T21" fmla="*/ 171 h 179"/>
                  <a:gd name="T22" fmla="*/ 118 w 125"/>
                  <a:gd name="T23" fmla="*/ 171 h 179"/>
                  <a:gd name="T24" fmla="*/ 100 w 125"/>
                  <a:gd name="T25" fmla="*/ 179 h 179"/>
                  <a:gd name="T26" fmla="*/ 63 w 125"/>
                  <a:gd name="T27" fmla="*/ 179 h 179"/>
                  <a:gd name="T28" fmla="*/ 63 w 125"/>
                  <a:gd name="T29" fmla="*/ 169 h 179"/>
                  <a:gd name="T30" fmla="*/ 100 w 125"/>
                  <a:gd name="T31" fmla="*/ 169 h 179"/>
                  <a:gd name="T32" fmla="*/ 110 w 125"/>
                  <a:gd name="T33" fmla="*/ 164 h 179"/>
                  <a:gd name="T34" fmla="*/ 115 w 125"/>
                  <a:gd name="T35" fmla="*/ 153 h 179"/>
                  <a:gd name="T36" fmla="*/ 115 w 125"/>
                  <a:gd name="T37" fmla="*/ 71 h 179"/>
                  <a:gd name="T38" fmla="*/ 110 w 125"/>
                  <a:gd name="T39" fmla="*/ 60 h 179"/>
                  <a:gd name="T40" fmla="*/ 100 w 125"/>
                  <a:gd name="T41" fmla="*/ 56 h 179"/>
                  <a:gd name="T42" fmla="*/ 90 w 125"/>
                  <a:gd name="T43" fmla="*/ 56 h 179"/>
                  <a:gd name="T44" fmla="*/ 85 w 125"/>
                  <a:gd name="T45" fmla="*/ 56 h 179"/>
                  <a:gd name="T46" fmla="*/ 85 w 125"/>
                  <a:gd name="T47" fmla="*/ 50 h 179"/>
                  <a:gd name="T48" fmla="*/ 85 w 125"/>
                  <a:gd name="T49" fmla="*/ 15 h 179"/>
                  <a:gd name="T50" fmla="*/ 83 w 125"/>
                  <a:gd name="T51" fmla="*/ 11 h 179"/>
                  <a:gd name="T52" fmla="*/ 80 w 125"/>
                  <a:gd name="T53" fmla="*/ 10 h 179"/>
                  <a:gd name="T54" fmla="*/ 63 w 125"/>
                  <a:gd name="T55" fmla="*/ 10 h 179"/>
                  <a:gd name="T56" fmla="*/ 63 w 125"/>
                  <a:gd name="T57" fmla="*/ 0 h 179"/>
                  <a:gd name="T58" fmla="*/ 25 w 125"/>
                  <a:gd name="T59" fmla="*/ 45 h 179"/>
                  <a:gd name="T60" fmla="*/ 30 w 125"/>
                  <a:gd name="T61" fmla="*/ 45 h 179"/>
                  <a:gd name="T62" fmla="*/ 30 w 125"/>
                  <a:gd name="T63" fmla="*/ 15 h 179"/>
                  <a:gd name="T64" fmla="*/ 34 w 125"/>
                  <a:gd name="T65" fmla="*/ 4 h 179"/>
                  <a:gd name="T66" fmla="*/ 45 w 125"/>
                  <a:gd name="T67" fmla="*/ 0 h 179"/>
                  <a:gd name="T68" fmla="*/ 63 w 125"/>
                  <a:gd name="T69" fmla="*/ 0 h 179"/>
                  <a:gd name="T70" fmla="*/ 63 w 125"/>
                  <a:gd name="T71" fmla="*/ 10 h 179"/>
                  <a:gd name="T72" fmla="*/ 45 w 125"/>
                  <a:gd name="T73" fmla="*/ 10 h 179"/>
                  <a:gd name="T74" fmla="*/ 42 w 125"/>
                  <a:gd name="T75" fmla="*/ 11 h 179"/>
                  <a:gd name="T76" fmla="*/ 40 w 125"/>
                  <a:gd name="T77" fmla="*/ 15 h 179"/>
                  <a:gd name="T78" fmla="*/ 40 w 125"/>
                  <a:gd name="T79" fmla="*/ 50 h 179"/>
                  <a:gd name="T80" fmla="*/ 40 w 125"/>
                  <a:gd name="T81" fmla="*/ 56 h 179"/>
                  <a:gd name="T82" fmla="*/ 35 w 125"/>
                  <a:gd name="T83" fmla="*/ 56 h 179"/>
                  <a:gd name="T84" fmla="*/ 25 w 125"/>
                  <a:gd name="T85" fmla="*/ 56 h 179"/>
                  <a:gd name="T86" fmla="*/ 15 w 125"/>
                  <a:gd name="T87" fmla="*/ 60 h 179"/>
                  <a:gd name="T88" fmla="*/ 10 w 125"/>
                  <a:gd name="T89" fmla="*/ 71 h 179"/>
                  <a:gd name="T90" fmla="*/ 10 w 125"/>
                  <a:gd name="T91" fmla="*/ 153 h 179"/>
                  <a:gd name="T92" fmla="*/ 15 w 125"/>
                  <a:gd name="T93" fmla="*/ 164 h 179"/>
                  <a:gd name="T94" fmla="*/ 25 w 125"/>
                  <a:gd name="T95" fmla="*/ 169 h 179"/>
                  <a:gd name="T96" fmla="*/ 63 w 125"/>
                  <a:gd name="T97" fmla="*/ 169 h 179"/>
                  <a:gd name="T98" fmla="*/ 63 w 125"/>
                  <a:gd name="T99" fmla="*/ 179 h 179"/>
                  <a:gd name="T100" fmla="*/ 25 w 125"/>
                  <a:gd name="T101" fmla="*/ 179 h 179"/>
                  <a:gd name="T102" fmla="*/ 7 w 125"/>
                  <a:gd name="T103" fmla="*/ 171 h 179"/>
                  <a:gd name="T104" fmla="*/ 7 w 125"/>
                  <a:gd name="T105" fmla="*/ 171 h 179"/>
                  <a:gd name="T106" fmla="*/ 0 w 125"/>
                  <a:gd name="T107" fmla="*/ 153 h 179"/>
                  <a:gd name="T108" fmla="*/ 0 w 125"/>
                  <a:gd name="T109" fmla="*/ 71 h 179"/>
                  <a:gd name="T110" fmla="*/ 7 w 125"/>
                  <a:gd name="T111" fmla="*/ 53 h 179"/>
                  <a:gd name="T112" fmla="*/ 7 w 125"/>
                  <a:gd name="T113" fmla="*/ 53 h 179"/>
                  <a:gd name="T114" fmla="*/ 25 w 125"/>
                  <a:gd name="T115" fmla="*/ 4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5" h="179">
                    <a:moveTo>
                      <a:pt x="63" y="0"/>
                    </a:moveTo>
                    <a:cubicBezTo>
                      <a:pt x="80" y="0"/>
                      <a:pt x="80" y="0"/>
                      <a:pt x="80" y="0"/>
                    </a:cubicBezTo>
                    <a:cubicBezTo>
                      <a:pt x="84" y="0"/>
                      <a:pt x="88" y="1"/>
                      <a:pt x="91" y="4"/>
                    </a:cubicBezTo>
                    <a:cubicBezTo>
                      <a:pt x="93" y="7"/>
                      <a:pt x="95" y="11"/>
                      <a:pt x="95" y="15"/>
                    </a:cubicBezTo>
                    <a:cubicBezTo>
                      <a:pt x="95" y="45"/>
                      <a:pt x="95" y="45"/>
                      <a:pt x="95" y="45"/>
                    </a:cubicBezTo>
                    <a:cubicBezTo>
                      <a:pt x="100" y="45"/>
                      <a:pt x="100" y="45"/>
                      <a:pt x="100" y="45"/>
                    </a:cubicBezTo>
                    <a:cubicBezTo>
                      <a:pt x="107" y="45"/>
                      <a:pt x="113" y="48"/>
                      <a:pt x="118" y="53"/>
                    </a:cubicBezTo>
                    <a:cubicBezTo>
                      <a:pt x="118" y="53"/>
                      <a:pt x="118" y="53"/>
                      <a:pt x="118" y="53"/>
                    </a:cubicBezTo>
                    <a:cubicBezTo>
                      <a:pt x="122" y="57"/>
                      <a:pt x="125" y="64"/>
                      <a:pt x="125" y="71"/>
                    </a:cubicBezTo>
                    <a:cubicBezTo>
                      <a:pt x="125" y="153"/>
                      <a:pt x="125" y="153"/>
                      <a:pt x="125" y="153"/>
                    </a:cubicBezTo>
                    <a:cubicBezTo>
                      <a:pt x="125" y="160"/>
                      <a:pt x="122" y="167"/>
                      <a:pt x="118" y="171"/>
                    </a:cubicBezTo>
                    <a:cubicBezTo>
                      <a:pt x="118" y="171"/>
                      <a:pt x="118" y="171"/>
                      <a:pt x="118" y="171"/>
                    </a:cubicBezTo>
                    <a:cubicBezTo>
                      <a:pt x="113" y="176"/>
                      <a:pt x="107" y="179"/>
                      <a:pt x="100" y="179"/>
                    </a:cubicBezTo>
                    <a:cubicBezTo>
                      <a:pt x="63" y="179"/>
                      <a:pt x="63" y="179"/>
                      <a:pt x="63" y="179"/>
                    </a:cubicBezTo>
                    <a:cubicBezTo>
                      <a:pt x="63" y="169"/>
                      <a:pt x="63" y="169"/>
                      <a:pt x="63" y="169"/>
                    </a:cubicBezTo>
                    <a:cubicBezTo>
                      <a:pt x="100" y="169"/>
                      <a:pt x="100" y="169"/>
                      <a:pt x="100" y="169"/>
                    </a:cubicBezTo>
                    <a:cubicBezTo>
                      <a:pt x="104" y="169"/>
                      <a:pt x="108" y="167"/>
                      <a:pt x="110" y="164"/>
                    </a:cubicBezTo>
                    <a:cubicBezTo>
                      <a:pt x="113" y="161"/>
                      <a:pt x="115" y="158"/>
                      <a:pt x="115" y="153"/>
                    </a:cubicBezTo>
                    <a:cubicBezTo>
                      <a:pt x="115" y="71"/>
                      <a:pt x="115" y="71"/>
                      <a:pt x="115" y="71"/>
                    </a:cubicBezTo>
                    <a:cubicBezTo>
                      <a:pt x="115" y="67"/>
                      <a:pt x="113" y="63"/>
                      <a:pt x="110" y="60"/>
                    </a:cubicBezTo>
                    <a:cubicBezTo>
                      <a:pt x="108" y="57"/>
                      <a:pt x="104" y="56"/>
                      <a:pt x="100" y="56"/>
                    </a:cubicBezTo>
                    <a:cubicBezTo>
                      <a:pt x="90" y="56"/>
                      <a:pt x="90" y="56"/>
                      <a:pt x="90" y="56"/>
                    </a:cubicBezTo>
                    <a:cubicBezTo>
                      <a:pt x="85" y="56"/>
                      <a:pt x="85" y="56"/>
                      <a:pt x="85" y="56"/>
                    </a:cubicBezTo>
                    <a:cubicBezTo>
                      <a:pt x="85" y="50"/>
                      <a:pt x="85" y="50"/>
                      <a:pt x="85" y="50"/>
                    </a:cubicBezTo>
                    <a:cubicBezTo>
                      <a:pt x="85" y="15"/>
                      <a:pt x="85" y="15"/>
                      <a:pt x="85" y="15"/>
                    </a:cubicBezTo>
                    <a:cubicBezTo>
                      <a:pt x="85" y="13"/>
                      <a:pt x="84" y="12"/>
                      <a:pt x="83" y="11"/>
                    </a:cubicBezTo>
                    <a:cubicBezTo>
                      <a:pt x="82" y="11"/>
                      <a:pt x="81" y="10"/>
                      <a:pt x="80" y="10"/>
                    </a:cubicBezTo>
                    <a:cubicBezTo>
                      <a:pt x="63" y="10"/>
                      <a:pt x="63" y="10"/>
                      <a:pt x="63" y="10"/>
                    </a:cubicBezTo>
                    <a:lnTo>
                      <a:pt x="63" y="0"/>
                    </a:lnTo>
                    <a:close/>
                    <a:moveTo>
                      <a:pt x="25" y="45"/>
                    </a:moveTo>
                    <a:cubicBezTo>
                      <a:pt x="30" y="45"/>
                      <a:pt x="30" y="45"/>
                      <a:pt x="30" y="45"/>
                    </a:cubicBezTo>
                    <a:cubicBezTo>
                      <a:pt x="30" y="15"/>
                      <a:pt x="30" y="15"/>
                      <a:pt x="30" y="15"/>
                    </a:cubicBezTo>
                    <a:cubicBezTo>
                      <a:pt x="30" y="11"/>
                      <a:pt x="32" y="7"/>
                      <a:pt x="34" y="4"/>
                    </a:cubicBezTo>
                    <a:cubicBezTo>
                      <a:pt x="37" y="1"/>
                      <a:pt x="41" y="0"/>
                      <a:pt x="45" y="0"/>
                    </a:cubicBezTo>
                    <a:cubicBezTo>
                      <a:pt x="63" y="0"/>
                      <a:pt x="63" y="0"/>
                      <a:pt x="63" y="0"/>
                    </a:cubicBezTo>
                    <a:cubicBezTo>
                      <a:pt x="63" y="10"/>
                      <a:pt x="63" y="10"/>
                      <a:pt x="63" y="10"/>
                    </a:cubicBezTo>
                    <a:cubicBezTo>
                      <a:pt x="45" y="10"/>
                      <a:pt x="45" y="10"/>
                      <a:pt x="45" y="10"/>
                    </a:cubicBezTo>
                    <a:cubicBezTo>
                      <a:pt x="44" y="10"/>
                      <a:pt x="43" y="11"/>
                      <a:pt x="42" y="11"/>
                    </a:cubicBezTo>
                    <a:cubicBezTo>
                      <a:pt x="41" y="12"/>
                      <a:pt x="40" y="13"/>
                      <a:pt x="40" y="15"/>
                    </a:cubicBezTo>
                    <a:cubicBezTo>
                      <a:pt x="40" y="50"/>
                      <a:pt x="40" y="50"/>
                      <a:pt x="40" y="50"/>
                    </a:cubicBezTo>
                    <a:cubicBezTo>
                      <a:pt x="40" y="56"/>
                      <a:pt x="40" y="56"/>
                      <a:pt x="40" y="56"/>
                    </a:cubicBezTo>
                    <a:cubicBezTo>
                      <a:pt x="35" y="56"/>
                      <a:pt x="35" y="56"/>
                      <a:pt x="35" y="56"/>
                    </a:cubicBezTo>
                    <a:cubicBezTo>
                      <a:pt x="25" y="56"/>
                      <a:pt x="25" y="56"/>
                      <a:pt x="25" y="56"/>
                    </a:cubicBezTo>
                    <a:cubicBezTo>
                      <a:pt x="21" y="56"/>
                      <a:pt x="17" y="57"/>
                      <a:pt x="15" y="60"/>
                    </a:cubicBezTo>
                    <a:cubicBezTo>
                      <a:pt x="12" y="63"/>
                      <a:pt x="10" y="67"/>
                      <a:pt x="10" y="71"/>
                    </a:cubicBezTo>
                    <a:cubicBezTo>
                      <a:pt x="10" y="153"/>
                      <a:pt x="10" y="153"/>
                      <a:pt x="10" y="153"/>
                    </a:cubicBezTo>
                    <a:cubicBezTo>
                      <a:pt x="10" y="158"/>
                      <a:pt x="12" y="161"/>
                      <a:pt x="15" y="164"/>
                    </a:cubicBezTo>
                    <a:cubicBezTo>
                      <a:pt x="17" y="167"/>
                      <a:pt x="21" y="169"/>
                      <a:pt x="25" y="169"/>
                    </a:cubicBezTo>
                    <a:cubicBezTo>
                      <a:pt x="63" y="169"/>
                      <a:pt x="63" y="169"/>
                      <a:pt x="63" y="169"/>
                    </a:cubicBezTo>
                    <a:cubicBezTo>
                      <a:pt x="63" y="179"/>
                      <a:pt x="63" y="179"/>
                      <a:pt x="63" y="179"/>
                    </a:cubicBezTo>
                    <a:cubicBezTo>
                      <a:pt x="25" y="179"/>
                      <a:pt x="25" y="179"/>
                      <a:pt x="25" y="179"/>
                    </a:cubicBezTo>
                    <a:cubicBezTo>
                      <a:pt x="18" y="179"/>
                      <a:pt x="12" y="176"/>
                      <a:pt x="7" y="171"/>
                    </a:cubicBezTo>
                    <a:cubicBezTo>
                      <a:pt x="7" y="171"/>
                      <a:pt x="7" y="171"/>
                      <a:pt x="7" y="171"/>
                    </a:cubicBezTo>
                    <a:cubicBezTo>
                      <a:pt x="3" y="167"/>
                      <a:pt x="0" y="160"/>
                      <a:pt x="0" y="153"/>
                    </a:cubicBezTo>
                    <a:cubicBezTo>
                      <a:pt x="0" y="71"/>
                      <a:pt x="0" y="71"/>
                      <a:pt x="0" y="71"/>
                    </a:cubicBezTo>
                    <a:cubicBezTo>
                      <a:pt x="0" y="64"/>
                      <a:pt x="3" y="57"/>
                      <a:pt x="7" y="53"/>
                    </a:cubicBezTo>
                    <a:cubicBezTo>
                      <a:pt x="7" y="53"/>
                      <a:pt x="7" y="53"/>
                      <a:pt x="7" y="53"/>
                    </a:cubicBezTo>
                    <a:cubicBezTo>
                      <a:pt x="12" y="48"/>
                      <a:pt x="18" y="45"/>
                      <a:pt x="25" y="45"/>
                    </a:cubicBezTo>
                    <a:close/>
                  </a:path>
                </a:pathLst>
              </a:custGeom>
              <a:solidFill>
                <a:srgbClr val="E05016"/>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a:defRPr/>
                </a:pPr>
                <a:endParaRPr lang="zh-CN" altLang="en-US" sz="2400" kern="0">
                  <a:solidFill>
                    <a:prstClr val="black"/>
                  </a:solidFill>
                  <a:latin typeface="微软雅黑" panose="020B0503020204020204" charset="-122"/>
                  <a:ea typeface="微软雅黑" panose="020B0503020204020204" charset="-122"/>
                </a:endParaRPr>
              </a:p>
            </p:txBody>
          </p:sp>
          <p:sp>
            <p:nvSpPr>
              <p:cNvPr id="20" name="Freeform 8"/>
              <p:cNvSpPr/>
              <p:nvPr/>
            </p:nvSpPr>
            <p:spPr bwMode="auto">
              <a:xfrm>
                <a:off x="2762" y="1665"/>
                <a:ext cx="234" cy="151"/>
              </a:xfrm>
              <a:custGeom>
                <a:avLst/>
                <a:gdLst>
                  <a:gd name="T0" fmla="*/ 99 w 99"/>
                  <a:gd name="T1" fmla="*/ 0 h 64"/>
                  <a:gd name="T2" fmla="*/ 99 w 99"/>
                  <a:gd name="T3" fmla="*/ 48 h 64"/>
                  <a:gd name="T4" fmla="*/ 82 w 99"/>
                  <a:gd name="T5" fmla="*/ 64 h 64"/>
                  <a:gd name="T6" fmla="*/ 18 w 99"/>
                  <a:gd name="T7" fmla="*/ 64 h 64"/>
                  <a:gd name="T8" fmla="*/ 0 w 99"/>
                  <a:gd name="T9" fmla="*/ 48 h 64"/>
                  <a:gd name="T10" fmla="*/ 0 w 99"/>
                  <a:gd name="T11" fmla="*/ 0 h 64"/>
                  <a:gd name="T12" fmla="*/ 99 w 99"/>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99" h="64">
                    <a:moveTo>
                      <a:pt x="99" y="0"/>
                    </a:moveTo>
                    <a:cubicBezTo>
                      <a:pt x="99" y="48"/>
                      <a:pt x="99" y="48"/>
                      <a:pt x="99" y="48"/>
                    </a:cubicBezTo>
                    <a:cubicBezTo>
                      <a:pt x="99" y="57"/>
                      <a:pt x="91" y="64"/>
                      <a:pt x="82" y="64"/>
                    </a:cubicBezTo>
                    <a:cubicBezTo>
                      <a:pt x="18" y="64"/>
                      <a:pt x="18" y="64"/>
                      <a:pt x="18" y="64"/>
                    </a:cubicBezTo>
                    <a:cubicBezTo>
                      <a:pt x="8" y="64"/>
                      <a:pt x="0" y="57"/>
                      <a:pt x="0" y="48"/>
                    </a:cubicBezTo>
                    <a:cubicBezTo>
                      <a:pt x="0" y="0"/>
                      <a:pt x="0" y="0"/>
                      <a:pt x="0" y="0"/>
                    </a:cubicBezTo>
                    <a:cubicBezTo>
                      <a:pt x="35" y="0"/>
                      <a:pt x="71" y="0"/>
                      <a:pt x="99" y="0"/>
                    </a:cubicBezTo>
                    <a:close/>
                  </a:path>
                </a:pathLst>
              </a:custGeom>
              <a:solidFill>
                <a:srgbClr val="E05016"/>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a:defRPr/>
                </a:pPr>
                <a:endParaRPr lang="zh-CN" altLang="en-US" sz="2400" kern="0">
                  <a:solidFill>
                    <a:prstClr val="black"/>
                  </a:solidFill>
                  <a:latin typeface="微软雅黑" panose="020B0503020204020204" charset="-122"/>
                  <a:ea typeface="微软雅黑" panose="020B0503020204020204" charset="-122"/>
                </a:endParaRPr>
              </a:p>
            </p:txBody>
          </p:sp>
          <p:sp>
            <p:nvSpPr>
              <p:cNvPr id="21" name="Freeform 9"/>
              <p:cNvSpPr/>
              <p:nvPr/>
            </p:nvSpPr>
            <p:spPr bwMode="auto">
              <a:xfrm>
                <a:off x="2790" y="1391"/>
                <a:ext cx="177" cy="116"/>
              </a:xfrm>
              <a:custGeom>
                <a:avLst/>
                <a:gdLst>
                  <a:gd name="T0" fmla="*/ 75 w 75"/>
                  <a:gd name="T1" fmla="*/ 49 h 49"/>
                  <a:gd name="T2" fmla="*/ 75 w 75"/>
                  <a:gd name="T3" fmla="*/ 12 h 49"/>
                  <a:gd name="T4" fmla="*/ 62 w 75"/>
                  <a:gd name="T5" fmla="*/ 0 h 49"/>
                  <a:gd name="T6" fmla="*/ 13 w 75"/>
                  <a:gd name="T7" fmla="*/ 0 h 49"/>
                  <a:gd name="T8" fmla="*/ 0 w 75"/>
                  <a:gd name="T9" fmla="*/ 12 h 49"/>
                  <a:gd name="T10" fmla="*/ 0 w 75"/>
                  <a:gd name="T11" fmla="*/ 49 h 49"/>
                  <a:gd name="T12" fmla="*/ 75 w 75"/>
                  <a:gd name="T13" fmla="*/ 49 h 49"/>
                </a:gdLst>
                <a:ahLst/>
                <a:cxnLst>
                  <a:cxn ang="0">
                    <a:pos x="T0" y="T1"/>
                  </a:cxn>
                  <a:cxn ang="0">
                    <a:pos x="T2" y="T3"/>
                  </a:cxn>
                  <a:cxn ang="0">
                    <a:pos x="T4" y="T5"/>
                  </a:cxn>
                  <a:cxn ang="0">
                    <a:pos x="T6" y="T7"/>
                  </a:cxn>
                  <a:cxn ang="0">
                    <a:pos x="T8" y="T9"/>
                  </a:cxn>
                  <a:cxn ang="0">
                    <a:pos x="T10" y="T11"/>
                  </a:cxn>
                  <a:cxn ang="0">
                    <a:pos x="T12" y="T13"/>
                  </a:cxn>
                </a:cxnLst>
                <a:rect l="0" t="0" r="r" b="b"/>
                <a:pathLst>
                  <a:path w="75" h="49">
                    <a:moveTo>
                      <a:pt x="75" y="49"/>
                    </a:moveTo>
                    <a:cubicBezTo>
                      <a:pt x="75" y="12"/>
                      <a:pt x="75" y="12"/>
                      <a:pt x="75" y="12"/>
                    </a:cubicBezTo>
                    <a:cubicBezTo>
                      <a:pt x="75" y="6"/>
                      <a:pt x="69" y="0"/>
                      <a:pt x="62" y="0"/>
                    </a:cubicBezTo>
                    <a:cubicBezTo>
                      <a:pt x="13" y="0"/>
                      <a:pt x="13" y="0"/>
                      <a:pt x="13" y="0"/>
                    </a:cubicBezTo>
                    <a:cubicBezTo>
                      <a:pt x="6" y="0"/>
                      <a:pt x="0" y="6"/>
                      <a:pt x="0" y="12"/>
                    </a:cubicBezTo>
                    <a:cubicBezTo>
                      <a:pt x="0" y="49"/>
                      <a:pt x="0" y="49"/>
                      <a:pt x="0" y="49"/>
                    </a:cubicBezTo>
                    <a:cubicBezTo>
                      <a:pt x="27" y="49"/>
                      <a:pt x="54" y="49"/>
                      <a:pt x="75" y="49"/>
                    </a:cubicBezTo>
                    <a:close/>
                  </a:path>
                </a:pathLst>
              </a:custGeom>
              <a:solidFill>
                <a:srgbClr val="E05016"/>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a:defRPr/>
                </a:pPr>
                <a:endParaRPr lang="zh-CN" altLang="en-US" sz="2400" kern="0">
                  <a:solidFill>
                    <a:prstClr val="black"/>
                  </a:solidFill>
                  <a:latin typeface="微软雅黑" panose="020B0503020204020204" charset="-122"/>
                  <a:ea typeface="微软雅黑" panose="020B0503020204020204" charset="-122"/>
                </a:endParaRPr>
              </a:p>
            </p:txBody>
          </p:sp>
        </p:grpSp>
      </p:grpSp>
      <p:pic>
        <p:nvPicPr>
          <p:cNvPr id="24" name="Picture 4" descr="C:\Users\Administrator\Desktop\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7704" y="2705285"/>
            <a:ext cx="4371605" cy="406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780">
        <p14:vortex dir="r"/>
      </p:transition>
    </mc:Choice>
    <mc:Fallback>
      <p:transition spd="slow" advTm="37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750"/>
                                        <p:tgtEl>
                                          <p:spTgt spid="6"/>
                                        </p:tgtEl>
                                      </p:cBhvr>
                                    </p:animEffect>
                                    <p:anim calcmode="lin" valueType="num">
                                      <p:cBhvr>
                                        <p:cTn id="17" dur="750" fill="hold"/>
                                        <p:tgtEl>
                                          <p:spTgt spid="6"/>
                                        </p:tgtEl>
                                        <p:attrNameLst>
                                          <p:attrName>ppt_x</p:attrName>
                                        </p:attrNameLst>
                                      </p:cBhvr>
                                      <p:tavLst>
                                        <p:tav tm="0">
                                          <p:val>
                                            <p:strVal val="#ppt_x"/>
                                          </p:val>
                                        </p:tav>
                                        <p:tav tm="100000">
                                          <p:val>
                                            <p:strVal val="#ppt_x"/>
                                          </p:val>
                                        </p:tav>
                                      </p:tavLst>
                                    </p:anim>
                                    <p:anim calcmode="lin" valueType="num">
                                      <p:cBhvr>
                                        <p:cTn id="18" dur="750" fill="hold"/>
                                        <p:tgtEl>
                                          <p:spTgt spid="6"/>
                                        </p:tgtEl>
                                        <p:attrNameLst>
                                          <p:attrName>ppt_y</p:attrName>
                                        </p:attrNameLst>
                                      </p:cBhvr>
                                      <p:tavLst>
                                        <p:tav tm="0">
                                          <p:val>
                                            <p:strVal val="#ppt_y+.1"/>
                                          </p:val>
                                        </p:tav>
                                        <p:tav tm="100000">
                                          <p:val>
                                            <p:strVal val="#ppt_y"/>
                                          </p:val>
                                        </p:tav>
                                      </p:tavLst>
                                    </p:anim>
                                  </p:childTnLst>
                                </p:cTn>
                              </p:par>
                              <p:par>
                                <p:cTn id="19" presetID="53" presetClass="entr" presetSubtype="16" fill="hold" nodeType="withEffect">
                                  <p:stCondLst>
                                    <p:cond delay="60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par>
                                <p:cTn id="24" presetID="22" presetClass="entr" presetSubtype="2" fill="hold" nodeType="withEffect">
                                  <p:stCondLst>
                                    <p:cond delay="1000"/>
                                  </p:stCondLst>
                                  <p:childTnLst>
                                    <p:set>
                                      <p:cBhvr>
                                        <p:cTn id="25" dur="1" fill="hold">
                                          <p:stCondLst>
                                            <p:cond delay="0"/>
                                          </p:stCondLst>
                                        </p:cTn>
                                        <p:tgtEl>
                                          <p:spTgt spid="9"/>
                                        </p:tgtEl>
                                        <p:attrNameLst>
                                          <p:attrName>style.visibility</p:attrName>
                                        </p:attrNameLst>
                                      </p:cBhvr>
                                      <p:to>
                                        <p:strVal val="visible"/>
                                      </p:to>
                                    </p:set>
                                    <p:animEffect transition="in" filter="wipe(right)">
                                      <p:cBhvr>
                                        <p:cTn id="26" dur="500"/>
                                        <p:tgtEl>
                                          <p:spTgt spid="9"/>
                                        </p:tgtEl>
                                      </p:cBhvr>
                                    </p:animEffect>
                                  </p:childTnLst>
                                </p:cTn>
                              </p:par>
                              <p:par>
                                <p:cTn id="27" presetID="22" presetClass="entr" presetSubtype="2" fill="hold" nodeType="withEffect">
                                  <p:stCondLst>
                                    <p:cond delay="1500"/>
                                  </p:stCondLst>
                                  <p:childTnLst>
                                    <p:set>
                                      <p:cBhvr>
                                        <p:cTn id="28" dur="1" fill="hold">
                                          <p:stCondLst>
                                            <p:cond delay="0"/>
                                          </p:stCondLst>
                                        </p:cTn>
                                        <p:tgtEl>
                                          <p:spTgt spid="10"/>
                                        </p:tgtEl>
                                        <p:attrNameLst>
                                          <p:attrName>style.visibility</p:attrName>
                                        </p:attrNameLst>
                                      </p:cBhvr>
                                      <p:to>
                                        <p:strVal val="visible"/>
                                      </p:to>
                                    </p:set>
                                    <p:animEffect transition="in" filter="wipe(right)">
                                      <p:cBhvr>
                                        <p:cTn id="29" dur="500"/>
                                        <p:tgtEl>
                                          <p:spTgt spid="10"/>
                                        </p:tgtEl>
                                      </p:cBhvr>
                                    </p:animEffect>
                                  </p:childTnLst>
                                </p:cTn>
                              </p:par>
                              <p:par>
                                <p:cTn id="30" presetID="22" presetClass="entr" presetSubtype="1" fill="hold" nodeType="withEffect">
                                  <p:stCondLst>
                                    <p:cond delay="200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par>
                                <p:cTn id="33" presetID="22" presetClass="entr" presetSubtype="1" fill="hold" grpId="0" nodeType="withEffect">
                                  <p:stCondLst>
                                    <p:cond delay="0"/>
                                  </p:stCondLst>
                                  <p:iterate type="lt">
                                    <p:tmPct val="10000"/>
                                  </p:iterate>
                                  <p:childTnLst>
                                    <p:set>
                                      <p:cBhvr>
                                        <p:cTn id="34" dur="1" fill="hold">
                                          <p:stCondLst>
                                            <p:cond delay="0"/>
                                          </p:stCondLst>
                                        </p:cTn>
                                        <p:tgtEl>
                                          <p:spTgt spid="25"/>
                                        </p:tgtEl>
                                        <p:attrNameLst>
                                          <p:attrName>style.visibility</p:attrName>
                                        </p:attrNameLst>
                                      </p:cBhvr>
                                      <p:to>
                                        <p:strVal val="visible"/>
                                      </p:to>
                                    </p:set>
                                    <p:animEffect transition="in" filter="wipe(up)">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sp>
        <p:nvSpPr>
          <p:cNvPr id="6" name="Freeform 3"/>
          <p:cNvSpPr/>
          <p:nvPr/>
        </p:nvSpPr>
        <p:spPr bwMode="auto">
          <a:xfrm>
            <a:off x="1117455" y="2273827"/>
            <a:ext cx="2880409" cy="1435432"/>
          </a:xfrm>
          <a:custGeom>
            <a:avLst/>
            <a:gdLst>
              <a:gd name="T0" fmla="*/ 310 w 621"/>
              <a:gd name="T1" fmla="*/ 111 h 310"/>
              <a:gd name="T2" fmla="*/ 509 w 621"/>
              <a:gd name="T3" fmla="*/ 310 h 310"/>
              <a:gd name="T4" fmla="*/ 621 w 621"/>
              <a:gd name="T5" fmla="*/ 310 h 310"/>
              <a:gd name="T6" fmla="*/ 310 w 621"/>
              <a:gd name="T7" fmla="*/ 0 h 310"/>
              <a:gd name="T8" fmla="*/ 0 w 621"/>
              <a:gd name="T9" fmla="*/ 310 h 310"/>
              <a:gd name="T10" fmla="*/ 111 w 621"/>
              <a:gd name="T11" fmla="*/ 310 h 310"/>
              <a:gd name="T12" fmla="*/ 310 w 621"/>
              <a:gd name="T13" fmla="*/ 111 h 310"/>
            </a:gdLst>
            <a:ahLst/>
            <a:cxnLst>
              <a:cxn ang="0">
                <a:pos x="T0" y="T1"/>
              </a:cxn>
              <a:cxn ang="0">
                <a:pos x="T2" y="T3"/>
              </a:cxn>
              <a:cxn ang="0">
                <a:pos x="T4" y="T5"/>
              </a:cxn>
              <a:cxn ang="0">
                <a:pos x="T6" y="T7"/>
              </a:cxn>
              <a:cxn ang="0">
                <a:pos x="T8" y="T9"/>
              </a:cxn>
              <a:cxn ang="0">
                <a:pos x="T10" y="T11"/>
              </a:cxn>
              <a:cxn ang="0">
                <a:pos x="T12" y="T13"/>
              </a:cxn>
            </a:cxnLst>
            <a:rect l="0" t="0" r="r" b="b"/>
            <a:pathLst>
              <a:path w="621" h="310">
                <a:moveTo>
                  <a:pt x="310" y="111"/>
                </a:moveTo>
                <a:cubicBezTo>
                  <a:pt x="420" y="111"/>
                  <a:pt x="509" y="200"/>
                  <a:pt x="509" y="310"/>
                </a:cubicBezTo>
                <a:cubicBezTo>
                  <a:pt x="621" y="310"/>
                  <a:pt x="621" y="310"/>
                  <a:pt x="621" y="310"/>
                </a:cubicBezTo>
                <a:cubicBezTo>
                  <a:pt x="621" y="139"/>
                  <a:pt x="482" y="0"/>
                  <a:pt x="310" y="0"/>
                </a:cubicBezTo>
                <a:cubicBezTo>
                  <a:pt x="139" y="0"/>
                  <a:pt x="0" y="139"/>
                  <a:pt x="0" y="310"/>
                </a:cubicBezTo>
                <a:cubicBezTo>
                  <a:pt x="111" y="310"/>
                  <a:pt x="111" y="310"/>
                  <a:pt x="111" y="310"/>
                </a:cubicBezTo>
                <a:cubicBezTo>
                  <a:pt x="111" y="200"/>
                  <a:pt x="200" y="111"/>
                  <a:pt x="310" y="111"/>
                </a:cubicBezTo>
                <a:close/>
              </a:path>
            </a:pathLst>
          </a:custGeom>
          <a:solidFill>
            <a:srgbClr val="E05016"/>
          </a:solidFill>
          <a:ln>
            <a:noFill/>
          </a:ln>
        </p:spPr>
        <p:txBody>
          <a:bodyPr lIns="121917" tIns="60958" rIns="121917" bIns="60958"/>
          <a:lstStyle/>
          <a:p>
            <a:endParaRPr lang="zh-CN" altLang="en-US"/>
          </a:p>
        </p:txBody>
      </p:sp>
      <p:sp>
        <p:nvSpPr>
          <p:cNvPr id="7" name="Freeform 4"/>
          <p:cNvSpPr/>
          <p:nvPr/>
        </p:nvSpPr>
        <p:spPr bwMode="auto">
          <a:xfrm>
            <a:off x="3479347" y="3709260"/>
            <a:ext cx="2880409" cy="1435432"/>
          </a:xfrm>
          <a:custGeom>
            <a:avLst/>
            <a:gdLst>
              <a:gd name="T0" fmla="*/ 310 w 621"/>
              <a:gd name="T1" fmla="*/ 199 h 310"/>
              <a:gd name="T2" fmla="*/ 111 w 621"/>
              <a:gd name="T3" fmla="*/ 0 h 310"/>
              <a:gd name="T4" fmla="*/ 0 w 621"/>
              <a:gd name="T5" fmla="*/ 0 h 310"/>
              <a:gd name="T6" fmla="*/ 310 w 621"/>
              <a:gd name="T7" fmla="*/ 310 h 310"/>
              <a:gd name="T8" fmla="*/ 621 w 621"/>
              <a:gd name="T9" fmla="*/ 0 h 310"/>
              <a:gd name="T10" fmla="*/ 509 w 621"/>
              <a:gd name="T11" fmla="*/ 0 h 310"/>
              <a:gd name="T12" fmla="*/ 310 w 621"/>
              <a:gd name="T13" fmla="*/ 199 h 310"/>
            </a:gdLst>
            <a:ahLst/>
            <a:cxnLst>
              <a:cxn ang="0">
                <a:pos x="T0" y="T1"/>
              </a:cxn>
              <a:cxn ang="0">
                <a:pos x="T2" y="T3"/>
              </a:cxn>
              <a:cxn ang="0">
                <a:pos x="T4" y="T5"/>
              </a:cxn>
              <a:cxn ang="0">
                <a:pos x="T6" y="T7"/>
              </a:cxn>
              <a:cxn ang="0">
                <a:pos x="T8" y="T9"/>
              </a:cxn>
              <a:cxn ang="0">
                <a:pos x="T10" y="T11"/>
              </a:cxn>
              <a:cxn ang="0">
                <a:pos x="T12" y="T13"/>
              </a:cxn>
            </a:cxnLst>
            <a:rect l="0" t="0" r="r" b="b"/>
            <a:pathLst>
              <a:path w="621" h="310">
                <a:moveTo>
                  <a:pt x="310" y="199"/>
                </a:moveTo>
                <a:cubicBezTo>
                  <a:pt x="200" y="199"/>
                  <a:pt x="111" y="110"/>
                  <a:pt x="111" y="0"/>
                </a:cubicBezTo>
                <a:cubicBezTo>
                  <a:pt x="0" y="0"/>
                  <a:pt x="0" y="0"/>
                  <a:pt x="0" y="0"/>
                </a:cubicBezTo>
                <a:cubicBezTo>
                  <a:pt x="0" y="171"/>
                  <a:pt x="139" y="310"/>
                  <a:pt x="310" y="310"/>
                </a:cubicBezTo>
                <a:cubicBezTo>
                  <a:pt x="482" y="310"/>
                  <a:pt x="621" y="171"/>
                  <a:pt x="621" y="0"/>
                </a:cubicBezTo>
                <a:cubicBezTo>
                  <a:pt x="509" y="0"/>
                  <a:pt x="509" y="0"/>
                  <a:pt x="509" y="0"/>
                </a:cubicBezTo>
                <a:cubicBezTo>
                  <a:pt x="509" y="110"/>
                  <a:pt x="420" y="199"/>
                  <a:pt x="310" y="199"/>
                </a:cubicBezTo>
                <a:close/>
              </a:path>
            </a:pathLst>
          </a:custGeom>
          <a:solidFill>
            <a:schemeClr val="tx1">
              <a:lumMod val="50000"/>
              <a:lumOff val="50000"/>
            </a:schemeClr>
          </a:solidFill>
          <a:ln>
            <a:noFill/>
          </a:ln>
        </p:spPr>
        <p:txBody>
          <a:bodyPr lIns="121917" tIns="60958" rIns="121917" bIns="60958"/>
          <a:lstStyle/>
          <a:p>
            <a:endParaRPr lang="zh-CN" altLang="en-US"/>
          </a:p>
        </p:txBody>
      </p:sp>
      <p:sp>
        <p:nvSpPr>
          <p:cNvPr id="8" name="Freeform 5"/>
          <p:cNvSpPr/>
          <p:nvPr/>
        </p:nvSpPr>
        <p:spPr bwMode="auto">
          <a:xfrm>
            <a:off x="5839124" y="2273827"/>
            <a:ext cx="2882525" cy="1435432"/>
          </a:xfrm>
          <a:custGeom>
            <a:avLst/>
            <a:gdLst>
              <a:gd name="T0" fmla="*/ 310 w 621"/>
              <a:gd name="T1" fmla="*/ 111 h 310"/>
              <a:gd name="T2" fmla="*/ 509 w 621"/>
              <a:gd name="T3" fmla="*/ 310 h 310"/>
              <a:gd name="T4" fmla="*/ 621 w 621"/>
              <a:gd name="T5" fmla="*/ 310 h 310"/>
              <a:gd name="T6" fmla="*/ 310 w 621"/>
              <a:gd name="T7" fmla="*/ 0 h 310"/>
              <a:gd name="T8" fmla="*/ 0 w 621"/>
              <a:gd name="T9" fmla="*/ 310 h 310"/>
              <a:gd name="T10" fmla="*/ 111 w 621"/>
              <a:gd name="T11" fmla="*/ 310 h 310"/>
              <a:gd name="T12" fmla="*/ 310 w 621"/>
              <a:gd name="T13" fmla="*/ 111 h 310"/>
            </a:gdLst>
            <a:ahLst/>
            <a:cxnLst>
              <a:cxn ang="0">
                <a:pos x="T0" y="T1"/>
              </a:cxn>
              <a:cxn ang="0">
                <a:pos x="T2" y="T3"/>
              </a:cxn>
              <a:cxn ang="0">
                <a:pos x="T4" y="T5"/>
              </a:cxn>
              <a:cxn ang="0">
                <a:pos x="T6" y="T7"/>
              </a:cxn>
              <a:cxn ang="0">
                <a:pos x="T8" y="T9"/>
              </a:cxn>
              <a:cxn ang="0">
                <a:pos x="T10" y="T11"/>
              </a:cxn>
              <a:cxn ang="0">
                <a:pos x="T12" y="T13"/>
              </a:cxn>
            </a:cxnLst>
            <a:rect l="0" t="0" r="r" b="b"/>
            <a:pathLst>
              <a:path w="621" h="310">
                <a:moveTo>
                  <a:pt x="310" y="111"/>
                </a:moveTo>
                <a:cubicBezTo>
                  <a:pt x="420" y="111"/>
                  <a:pt x="509" y="200"/>
                  <a:pt x="509" y="310"/>
                </a:cubicBezTo>
                <a:cubicBezTo>
                  <a:pt x="621" y="310"/>
                  <a:pt x="621" y="310"/>
                  <a:pt x="621" y="310"/>
                </a:cubicBezTo>
                <a:cubicBezTo>
                  <a:pt x="621" y="139"/>
                  <a:pt x="482" y="0"/>
                  <a:pt x="310" y="0"/>
                </a:cubicBezTo>
                <a:cubicBezTo>
                  <a:pt x="139" y="0"/>
                  <a:pt x="0" y="139"/>
                  <a:pt x="0" y="310"/>
                </a:cubicBezTo>
                <a:cubicBezTo>
                  <a:pt x="111" y="310"/>
                  <a:pt x="111" y="310"/>
                  <a:pt x="111" y="310"/>
                </a:cubicBezTo>
                <a:cubicBezTo>
                  <a:pt x="111" y="200"/>
                  <a:pt x="201" y="111"/>
                  <a:pt x="310" y="111"/>
                </a:cubicBezTo>
                <a:close/>
              </a:path>
            </a:pathLst>
          </a:custGeom>
          <a:solidFill>
            <a:srgbClr val="E05016"/>
          </a:solidFill>
          <a:ln>
            <a:noFill/>
          </a:ln>
        </p:spPr>
        <p:txBody>
          <a:bodyPr lIns="121917" tIns="60958" rIns="121917" bIns="60958"/>
          <a:lstStyle/>
          <a:p>
            <a:endParaRPr lang="zh-CN" altLang="en-US"/>
          </a:p>
        </p:txBody>
      </p:sp>
      <p:sp>
        <p:nvSpPr>
          <p:cNvPr id="9" name="Freeform 6"/>
          <p:cNvSpPr/>
          <p:nvPr/>
        </p:nvSpPr>
        <p:spPr bwMode="auto">
          <a:xfrm>
            <a:off x="8205249" y="3709260"/>
            <a:ext cx="2876175" cy="1435432"/>
          </a:xfrm>
          <a:custGeom>
            <a:avLst/>
            <a:gdLst>
              <a:gd name="T0" fmla="*/ 310 w 620"/>
              <a:gd name="T1" fmla="*/ 199 h 310"/>
              <a:gd name="T2" fmla="*/ 111 w 620"/>
              <a:gd name="T3" fmla="*/ 0 h 310"/>
              <a:gd name="T4" fmla="*/ 0 w 620"/>
              <a:gd name="T5" fmla="*/ 0 h 310"/>
              <a:gd name="T6" fmla="*/ 310 w 620"/>
              <a:gd name="T7" fmla="*/ 310 h 310"/>
              <a:gd name="T8" fmla="*/ 620 w 620"/>
              <a:gd name="T9" fmla="*/ 0 h 310"/>
              <a:gd name="T10" fmla="*/ 509 w 620"/>
              <a:gd name="T11" fmla="*/ 0 h 310"/>
              <a:gd name="T12" fmla="*/ 310 w 620"/>
              <a:gd name="T13" fmla="*/ 199 h 310"/>
            </a:gdLst>
            <a:ahLst/>
            <a:cxnLst>
              <a:cxn ang="0">
                <a:pos x="T0" y="T1"/>
              </a:cxn>
              <a:cxn ang="0">
                <a:pos x="T2" y="T3"/>
              </a:cxn>
              <a:cxn ang="0">
                <a:pos x="T4" y="T5"/>
              </a:cxn>
              <a:cxn ang="0">
                <a:pos x="T6" y="T7"/>
              </a:cxn>
              <a:cxn ang="0">
                <a:pos x="T8" y="T9"/>
              </a:cxn>
              <a:cxn ang="0">
                <a:pos x="T10" y="T11"/>
              </a:cxn>
              <a:cxn ang="0">
                <a:pos x="T12" y="T13"/>
              </a:cxn>
            </a:cxnLst>
            <a:rect l="0" t="0" r="r" b="b"/>
            <a:pathLst>
              <a:path w="620" h="310">
                <a:moveTo>
                  <a:pt x="310" y="199"/>
                </a:moveTo>
                <a:cubicBezTo>
                  <a:pt x="200" y="199"/>
                  <a:pt x="111" y="110"/>
                  <a:pt x="111" y="0"/>
                </a:cubicBezTo>
                <a:cubicBezTo>
                  <a:pt x="0" y="0"/>
                  <a:pt x="0" y="0"/>
                  <a:pt x="0" y="0"/>
                </a:cubicBezTo>
                <a:cubicBezTo>
                  <a:pt x="0" y="171"/>
                  <a:pt x="139" y="310"/>
                  <a:pt x="310" y="310"/>
                </a:cubicBezTo>
                <a:cubicBezTo>
                  <a:pt x="481" y="310"/>
                  <a:pt x="620" y="171"/>
                  <a:pt x="620" y="0"/>
                </a:cubicBezTo>
                <a:cubicBezTo>
                  <a:pt x="509" y="0"/>
                  <a:pt x="509" y="0"/>
                  <a:pt x="509" y="0"/>
                </a:cubicBezTo>
                <a:cubicBezTo>
                  <a:pt x="509" y="110"/>
                  <a:pt x="420" y="199"/>
                  <a:pt x="310" y="199"/>
                </a:cubicBezTo>
                <a:close/>
              </a:path>
            </a:pathLst>
          </a:custGeom>
          <a:solidFill>
            <a:schemeClr val="tx1">
              <a:lumMod val="50000"/>
              <a:lumOff val="50000"/>
            </a:schemeClr>
          </a:solidFill>
          <a:ln>
            <a:noFill/>
          </a:ln>
        </p:spPr>
        <p:txBody>
          <a:bodyPr lIns="121917" tIns="60958" rIns="121917" bIns="60958"/>
          <a:lstStyle/>
          <a:p>
            <a:endParaRPr lang="zh-CN" altLang="en-US"/>
          </a:p>
        </p:txBody>
      </p:sp>
      <p:sp>
        <p:nvSpPr>
          <p:cNvPr id="10" name="Oval 7"/>
          <p:cNvSpPr>
            <a:spLocks noChangeAspect="1" noChangeArrowheads="1"/>
          </p:cNvSpPr>
          <p:nvPr/>
        </p:nvSpPr>
        <p:spPr bwMode="auto">
          <a:xfrm>
            <a:off x="2084646" y="3237134"/>
            <a:ext cx="954492" cy="959071"/>
          </a:xfrm>
          <a:prstGeom prst="ellipse">
            <a:avLst/>
          </a:prstGeom>
          <a:solidFill>
            <a:schemeClr val="tx1">
              <a:lumMod val="50000"/>
              <a:lumOff val="50000"/>
            </a:schemeClr>
          </a:solidFill>
          <a:ln>
            <a:noFill/>
          </a:ln>
        </p:spPr>
        <p:txBody>
          <a:bodyPr lIns="121917" tIns="60958" rIns="121917" bIns="60958"/>
          <a:lstStyle/>
          <a:p>
            <a:endParaRPr lang="zh-CN" altLang="en-US"/>
          </a:p>
        </p:txBody>
      </p:sp>
      <p:sp>
        <p:nvSpPr>
          <p:cNvPr id="11" name="Oval 8"/>
          <p:cNvSpPr>
            <a:spLocks noChangeAspect="1" noChangeArrowheads="1"/>
          </p:cNvSpPr>
          <p:nvPr/>
        </p:nvSpPr>
        <p:spPr bwMode="auto">
          <a:xfrm>
            <a:off x="4446538" y="3237134"/>
            <a:ext cx="954492" cy="959071"/>
          </a:xfrm>
          <a:prstGeom prst="ellipse">
            <a:avLst/>
          </a:prstGeom>
          <a:solidFill>
            <a:srgbClr val="E05016"/>
          </a:solidFill>
          <a:ln>
            <a:noFill/>
          </a:ln>
        </p:spPr>
        <p:txBody>
          <a:bodyPr lIns="121917" tIns="60958" rIns="121917" bIns="60958"/>
          <a:lstStyle/>
          <a:p>
            <a:endParaRPr lang="zh-CN" altLang="en-US"/>
          </a:p>
        </p:txBody>
      </p:sp>
      <p:sp>
        <p:nvSpPr>
          <p:cNvPr id="12" name="Oval 9"/>
          <p:cNvSpPr>
            <a:spLocks noChangeAspect="1" noChangeArrowheads="1"/>
          </p:cNvSpPr>
          <p:nvPr/>
        </p:nvSpPr>
        <p:spPr bwMode="auto">
          <a:xfrm>
            <a:off x="6806314" y="3237134"/>
            <a:ext cx="960842" cy="959071"/>
          </a:xfrm>
          <a:prstGeom prst="ellipse">
            <a:avLst/>
          </a:prstGeom>
          <a:solidFill>
            <a:schemeClr val="tx1">
              <a:lumMod val="50000"/>
              <a:lumOff val="50000"/>
            </a:schemeClr>
          </a:solidFill>
          <a:ln>
            <a:noFill/>
          </a:ln>
        </p:spPr>
        <p:txBody>
          <a:bodyPr lIns="121917" tIns="60958" rIns="121917" bIns="60958"/>
          <a:lstStyle/>
          <a:p>
            <a:endParaRPr lang="zh-CN" altLang="en-US"/>
          </a:p>
        </p:txBody>
      </p:sp>
      <p:sp>
        <p:nvSpPr>
          <p:cNvPr id="13" name="Oval 10"/>
          <p:cNvSpPr>
            <a:spLocks noChangeAspect="1" noChangeArrowheads="1"/>
          </p:cNvSpPr>
          <p:nvPr/>
        </p:nvSpPr>
        <p:spPr bwMode="auto">
          <a:xfrm>
            <a:off x="9172440" y="3237134"/>
            <a:ext cx="954493" cy="959071"/>
          </a:xfrm>
          <a:prstGeom prst="ellipse">
            <a:avLst/>
          </a:prstGeom>
          <a:solidFill>
            <a:srgbClr val="E05016"/>
          </a:solidFill>
          <a:ln>
            <a:noFill/>
          </a:ln>
        </p:spPr>
        <p:txBody>
          <a:bodyPr lIns="121917" tIns="60958" rIns="121917" bIns="60958"/>
          <a:lstStyle/>
          <a:p>
            <a:endParaRPr lang="zh-CN" altLang="en-US"/>
          </a:p>
        </p:txBody>
      </p:sp>
      <p:sp>
        <p:nvSpPr>
          <p:cNvPr id="14" name="Freeform 11"/>
          <p:cNvSpPr/>
          <p:nvPr/>
        </p:nvSpPr>
        <p:spPr bwMode="auto">
          <a:xfrm>
            <a:off x="2429618" y="4450263"/>
            <a:ext cx="251851" cy="211716"/>
          </a:xfrm>
          <a:custGeom>
            <a:avLst/>
            <a:gdLst>
              <a:gd name="T0" fmla="*/ 119 w 119"/>
              <a:gd name="T1" fmla="*/ 0 h 100"/>
              <a:gd name="T2" fmla="*/ 60 w 119"/>
              <a:gd name="T3" fmla="*/ 100 h 100"/>
              <a:gd name="T4" fmla="*/ 0 w 119"/>
              <a:gd name="T5" fmla="*/ 0 h 100"/>
              <a:gd name="T6" fmla="*/ 119 w 119"/>
              <a:gd name="T7" fmla="*/ 0 h 100"/>
            </a:gdLst>
            <a:ahLst/>
            <a:cxnLst>
              <a:cxn ang="0">
                <a:pos x="T0" y="T1"/>
              </a:cxn>
              <a:cxn ang="0">
                <a:pos x="T2" y="T3"/>
              </a:cxn>
              <a:cxn ang="0">
                <a:pos x="T4" y="T5"/>
              </a:cxn>
              <a:cxn ang="0">
                <a:pos x="T6" y="T7"/>
              </a:cxn>
            </a:cxnLst>
            <a:rect l="0" t="0" r="r" b="b"/>
            <a:pathLst>
              <a:path w="119" h="100">
                <a:moveTo>
                  <a:pt x="119" y="0"/>
                </a:moveTo>
                <a:lnTo>
                  <a:pt x="60" y="100"/>
                </a:lnTo>
                <a:lnTo>
                  <a:pt x="0" y="0"/>
                </a:lnTo>
                <a:lnTo>
                  <a:pt x="119" y="0"/>
                </a:lnTo>
                <a:close/>
              </a:path>
            </a:pathLst>
          </a:custGeom>
          <a:solidFill>
            <a:schemeClr val="tx1">
              <a:lumMod val="65000"/>
              <a:lumOff val="35000"/>
            </a:schemeClr>
          </a:solidFill>
          <a:ln>
            <a:noFill/>
          </a:ln>
        </p:spPr>
        <p:txBody>
          <a:bodyPr lIns="121917" tIns="60958" rIns="121917" bIns="60958"/>
          <a:lstStyle/>
          <a:p>
            <a:endParaRPr lang="zh-CN" altLang="en-US"/>
          </a:p>
        </p:txBody>
      </p:sp>
      <p:sp>
        <p:nvSpPr>
          <p:cNvPr id="15" name="Freeform 12"/>
          <p:cNvSpPr/>
          <p:nvPr/>
        </p:nvSpPr>
        <p:spPr bwMode="auto">
          <a:xfrm>
            <a:off x="4791510" y="2748069"/>
            <a:ext cx="249734" cy="213834"/>
          </a:xfrm>
          <a:custGeom>
            <a:avLst/>
            <a:gdLst>
              <a:gd name="T0" fmla="*/ 0 w 118"/>
              <a:gd name="T1" fmla="*/ 101 h 101"/>
              <a:gd name="T2" fmla="*/ 59 w 118"/>
              <a:gd name="T3" fmla="*/ 0 h 101"/>
              <a:gd name="T4" fmla="*/ 118 w 118"/>
              <a:gd name="T5" fmla="*/ 101 h 101"/>
              <a:gd name="T6" fmla="*/ 0 w 118"/>
              <a:gd name="T7" fmla="*/ 101 h 101"/>
            </a:gdLst>
            <a:ahLst/>
            <a:cxnLst>
              <a:cxn ang="0">
                <a:pos x="T0" y="T1"/>
              </a:cxn>
              <a:cxn ang="0">
                <a:pos x="T2" y="T3"/>
              </a:cxn>
              <a:cxn ang="0">
                <a:pos x="T4" y="T5"/>
              </a:cxn>
              <a:cxn ang="0">
                <a:pos x="T6" y="T7"/>
              </a:cxn>
            </a:cxnLst>
            <a:rect l="0" t="0" r="r" b="b"/>
            <a:pathLst>
              <a:path w="118" h="101">
                <a:moveTo>
                  <a:pt x="0" y="101"/>
                </a:moveTo>
                <a:lnTo>
                  <a:pt x="59" y="0"/>
                </a:lnTo>
                <a:lnTo>
                  <a:pt x="118" y="101"/>
                </a:lnTo>
                <a:lnTo>
                  <a:pt x="0" y="101"/>
                </a:lnTo>
                <a:close/>
              </a:path>
            </a:pathLst>
          </a:custGeom>
          <a:solidFill>
            <a:srgbClr val="E05016"/>
          </a:solidFill>
          <a:ln>
            <a:noFill/>
          </a:ln>
        </p:spPr>
        <p:txBody>
          <a:bodyPr lIns="121917" tIns="60958" rIns="121917" bIns="60958"/>
          <a:lstStyle/>
          <a:p>
            <a:endParaRPr lang="zh-CN" altLang="en-US"/>
          </a:p>
        </p:txBody>
      </p:sp>
      <p:sp>
        <p:nvSpPr>
          <p:cNvPr id="16" name="Freeform 13"/>
          <p:cNvSpPr/>
          <p:nvPr/>
        </p:nvSpPr>
        <p:spPr bwMode="auto">
          <a:xfrm>
            <a:off x="7157635" y="4450263"/>
            <a:ext cx="245501" cy="211716"/>
          </a:xfrm>
          <a:custGeom>
            <a:avLst/>
            <a:gdLst>
              <a:gd name="T0" fmla="*/ 116 w 116"/>
              <a:gd name="T1" fmla="*/ 0 h 100"/>
              <a:gd name="T2" fmla="*/ 57 w 116"/>
              <a:gd name="T3" fmla="*/ 100 h 100"/>
              <a:gd name="T4" fmla="*/ 0 w 116"/>
              <a:gd name="T5" fmla="*/ 0 h 100"/>
              <a:gd name="T6" fmla="*/ 116 w 116"/>
              <a:gd name="T7" fmla="*/ 0 h 100"/>
            </a:gdLst>
            <a:ahLst/>
            <a:cxnLst>
              <a:cxn ang="0">
                <a:pos x="T0" y="T1"/>
              </a:cxn>
              <a:cxn ang="0">
                <a:pos x="T2" y="T3"/>
              </a:cxn>
              <a:cxn ang="0">
                <a:pos x="T4" y="T5"/>
              </a:cxn>
              <a:cxn ang="0">
                <a:pos x="T6" y="T7"/>
              </a:cxn>
            </a:cxnLst>
            <a:rect l="0" t="0" r="r" b="b"/>
            <a:pathLst>
              <a:path w="116" h="100">
                <a:moveTo>
                  <a:pt x="116" y="0"/>
                </a:moveTo>
                <a:lnTo>
                  <a:pt x="57" y="100"/>
                </a:lnTo>
                <a:lnTo>
                  <a:pt x="0" y="0"/>
                </a:lnTo>
                <a:lnTo>
                  <a:pt x="116" y="0"/>
                </a:lnTo>
                <a:close/>
              </a:path>
            </a:pathLst>
          </a:custGeom>
          <a:solidFill>
            <a:schemeClr val="tx1">
              <a:lumMod val="65000"/>
              <a:lumOff val="35000"/>
            </a:schemeClr>
          </a:solidFill>
          <a:ln>
            <a:noFill/>
          </a:ln>
        </p:spPr>
        <p:txBody>
          <a:bodyPr lIns="121917" tIns="60958" rIns="121917" bIns="60958"/>
          <a:lstStyle/>
          <a:p>
            <a:endParaRPr lang="zh-CN" altLang="en-US"/>
          </a:p>
        </p:txBody>
      </p:sp>
      <p:sp>
        <p:nvSpPr>
          <p:cNvPr id="17" name="Freeform 14"/>
          <p:cNvSpPr/>
          <p:nvPr/>
        </p:nvSpPr>
        <p:spPr bwMode="auto">
          <a:xfrm>
            <a:off x="9519528" y="2748069"/>
            <a:ext cx="249734" cy="213834"/>
          </a:xfrm>
          <a:custGeom>
            <a:avLst/>
            <a:gdLst>
              <a:gd name="T0" fmla="*/ 0 w 118"/>
              <a:gd name="T1" fmla="*/ 101 h 101"/>
              <a:gd name="T2" fmla="*/ 59 w 118"/>
              <a:gd name="T3" fmla="*/ 0 h 101"/>
              <a:gd name="T4" fmla="*/ 118 w 118"/>
              <a:gd name="T5" fmla="*/ 101 h 101"/>
              <a:gd name="T6" fmla="*/ 0 w 118"/>
              <a:gd name="T7" fmla="*/ 101 h 101"/>
            </a:gdLst>
            <a:ahLst/>
            <a:cxnLst>
              <a:cxn ang="0">
                <a:pos x="T0" y="T1"/>
              </a:cxn>
              <a:cxn ang="0">
                <a:pos x="T2" y="T3"/>
              </a:cxn>
              <a:cxn ang="0">
                <a:pos x="T4" y="T5"/>
              </a:cxn>
              <a:cxn ang="0">
                <a:pos x="T6" y="T7"/>
              </a:cxn>
            </a:cxnLst>
            <a:rect l="0" t="0" r="r" b="b"/>
            <a:pathLst>
              <a:path w="118" h="101">
                <a:moveTo>
                  <a:pt x="0" y="101"/>
                </a:moveTo>
                <a:lnTo>
                  <a:pt x="59" y="0"/>
                </a:lnTo>
                <a:lnTo>
                  <a:pt x="118" y="101"/>
                </a:lnTo>
                <a:lnTo>
                  <a:pt x="0" y="101"/>
                </a:lnTo>
                <a:close/>
              </a:path>
            </a:pathLst>
          </a:custGeom>
          <a:solidFill>
            <a:srgbClr val="E05016"/>
          </a:solidFill>
          <a:ln>
            <a:noFill/>
          </a:ln>
        </p:spPr>
        <p:txBody>
          <a:bodyPr lIns="121917" tIns="60958" rIns="121917" bIns="60958"/>
          <a:lstStyle/>
          <a:p>
            <a:endParaRPr lang="zh-CN" altLang="en-US"/>
          </a:p>
        </p:txBody>
      </p:sp>
      <p:sp>
        <p:nvSpPr>
          <p:cNvPr id="18" name="Text Box 15"/>
          <p:cNvSpPr txBox="1">
            <a:spLocks noChangeArrowheads="1"/>
          </p:cNvSpPr>
          <p:nvPr/>
        </p:nvSpPr>
        <p:spPr bwMode="auto">
          <a:xfrm>
            <a:off x="2334381" y="3503895"/>
            <a:ext cx="433860" cy="40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p>
            <a:r>
              <a:rPr lang="en-US" altLang="zh-CN" b="1">
                <a:solidFill>
                  <a:schemeClr val="bg1"/>
                </a:solidFill>
                <a:latin typeface="微软雅黑" panose="020B0503020204020204" charset="-122"/>
                <a:ea typeface="微软雅黑" panose="020B0503020204020204" charset="-122"/>
              </a:rPr>
              <a:t>1</a:t>
            </a:r>
            <a:endParaRPr lang="en-US" altLang="zh-CN" b="1">
              <a:solidFill>
                <a:schemeClr val="bg1"/>
              </a:solidFill>
              <a:latin typeface="微软雅黑" panose="020B0503020204020204" charset="-122"/>
              <a:ea typeface="微软雅黑" panose="020B0503020204020204" charset="-122"/>
            </a:endParaRPr>
          </a:p>
        </p:txBody>
      </p:sp>
      <p:sp>
        <p:nvSpPr>
          <p:cNvPr id="19" name="Text Box 16"/>
          <p:cNvSpPr txBox="1">
            <a:spLocks noChangeArrowheads="1"/>
          </p:cNvSpPr>
          <p:nvPr/>
        </p:nvSpPr>
        <p:spPr bwMode="auto">
          <a:xfrm>
            <a:off x="4696273" y="3503895"/>
            <a:ext cx="433860" cy="40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p>
            <a:r>
              <a:rPr lang="en-US" altLang="zh-CN" b="1">
                <a:solidFill>
                  <a:schemeClr val="bg1"/>
                </a:solidFill>
                <a:latin typeface="微软雅黑" panose="020B0503020204020204" charset="-122"/>
                <a:ea typeface="微软雅黑" panose="020B0503020204020204" charset="-122"/>
              </a:rPr>
              <a:t>2</a:t>
            </a:r>
            <a:endParaRPr lang="en-US" altLang="zh-CN" b="1">
              <a:solidFill>
                <a:schemeClr val="bg1"/>
              </a:solidFill>
              <a:latin typeface="微软雅黑" panose="020B0503020204020204" charset="-122"/>
              <a:ea typeface="微软雅黑" panose="020B0503020204020204" charset="-122"/>
            </a:endParaRPr>
          </a:p>
        </p:txBody>
      </p:sp>
      <p:sp>
        <p:nvSpPr>
          <p:cNvPr id="20" name="Text Box 17"/>
          <p:cNvSpPr txBox="1">
            <a:spLocks noChangeArrowheads="1"/>
          </p:cNvSpPr>
          <p:nvPr/>
        </p:nvSpPr>
        <p:spPr bwMode="auto">
          <a:xfrm>
            <a:off x="7075097" y="3503895"/>
            <a:ext cx="433860" cy="40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p>
            <a:r>
              <a:rPr lang="en-US" altLang="zh-CN" b="1">
                <a:solidFill>
                  <a:schemeClr val="bg1"/>
                </a:solidFill>
                <a:latin typeface="微软雅黑" panose="020B0503020204020204" charset="-122"/>
                <a:ea typeface="微软雅黑" panose="020B0503020204020204" charset="-122"/>
              </a:rPr>
              <a:t>3</a:t>
            </a:r>
            <a:endParaRPr lang="en-US" altLang="zh-CN" b="1">
              <a:solidFill>
                <a:schemeClr val="bg1"/>
              </a:solidFill>
              <a:latin typeface="微软雅黑" panose="020B0503020204020204" charset="-122"/>
              <a:ea typeface="微软雅黑" panose="020B0503020204020204" charset="-122"/>
            </a:endParaRPr>
          </a:p>
        </p:txBody>
      </p:sp>
      <p:sp>
        <p:nvSpPr>
          <p:cNvPr id="21" name="Text Box 18"/>
          <p:cNvSpPr txBox="1">
            <a:spLocks noChangeArrowheads="1"/>
          </p:cNvSpPr>
          <p:nvPr/>
        </p:nvSpPr>
        <p:spPr bwMode="auto">
          <a:xfrm>
            <a:off x="9424291" y="3503895"/>
            <a:ext cx="433860" cy="40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p>
            <a:r>
              <a:rPr lang="en-US" altLang="zh-CN" b="1">
                <a:solidFill>
                  <a:schemeClr val="bg1"/>
                </a:solidFill>
                <a:latin typeface="微软雅黑" panose="020B0503020204020204" charset="-122"/>
                <a:ea typeface="微软雅黑" panose="020B0503020204020204" charset="-122"/>
              </a:rPr>
              <a:t>4</a:t>
            </a:r>
            <a:endParaRPr lang="en-US" altLang="zh-CN" b="1">
              <a:solidFill>
                <a:schemeClr val="bg1"/>
              </a:solidFill>
              <a:latin typeface="微软雅黑" panose="020B0503020204020204" charset="-122"/>
              <a:ea typeface="微软雅黑" panose="020B0503020204020204" charset="-122"/>
            </a:endParaRPr>
          </a:p>
        </p:txBody>
      </p:sp>
      <p:sp>
        <p:nvSpPr>
          <p:cNvPr id="22" name="Text Box 38"/>
          <p:cNvSpPr txBox="1">
            <a:spLocks noChangeArrowheads="1"/>
          </p:cNvSpPr>
          <p:nvPr/>
        </p:nvSpPr>
        <p:spPr bwMode="auto">
          <a:xfrm>
            <a:off x="1394703" y="4772072"/>
            <a:ext cx="2296456" cy="90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t>单击添加文本 单击添加文本</a:t>
            </a:r>
            <a:endParaRPr lang="zh-CN" altLang="en-US" dirty="0"/>
          </a:p>
          <a:p>
            <a:r>
              <a:rPr lang="zh-CN" altLang="en-US" dirty="0"/>
              <a:t>单击添加文本 单击添加文本</a:t>
            </a:r>
            <a:endParaRPr lang="zh-CN" altLang="en-US" dirty="0"/>
          </a:p>
          <a:p>
            <a:r>
              <a:rPr lang="zh-CN" altLang="en-US" dirty="0"/>
              <a:t>单击添加文本 单击添加文本</a:t>
            </a:r>
            <a:endParaRPr lang="zh-CN" altLang="en-US" dirty="0"/>
          </a:p>
        </p:txBody>
      </p:sp>
      <p:sp>
        <p:nvSpPr>
          <p:cNvPr id="23" name="Text Box 38"/>
          <p:cNvSpPr txBox="1">
            <a:spLocks noChangeArrowheads="1"/>
          </p:cNvSpPr>
          <p:nvPr/>
        </p:nvSpPr>
        <p:spPr bwMode="auto">
          <a:xfrm>
            <a:off x="3756596" y="1880036"/>
            <a:ext cx="2296456" cy="90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t>单击添加文本 单击添加文本</a:t>
            </a:r>
            <a:endParaRPr lang="zh-CN" altLang="en-US" dirty="0"/>
          </a:p>
          <a:p>
            <a:r>
              <a:rPr lang="zh-CN" altLang="en-US" dirty="0"/>
              <a:t>单击添加文本 单击添加文本</a:t>
            </a:r>
            <a:endParaRPr lang="zh-CN" altLang="en-US" dirty="0"/>
          </a:p>
          <a:p>
            <a:r>
              <a:rPr lang="zh-CN" altLang="en-US" dirty="0"/>
              <a:t>单击添加文本 单击添加文本</a:t>
            </a:r>
            <a:endParaRPr lang="zh-CN" altLang="en-US" dirty="0"/>
          </a:p>
        </p:txBody>
      </p:sp>
      <p:sp>
        <p:nvSpPr>
          <p:cNvPr id="24" name="Text Box 38"/>
          <p:cNvSpPr txBox="1">
            <a:spLocks noChangeArrowheads="1"/>
          </p:cNvSpPr>
          <p:nvPr/>
        </p:nvSpPr>
        <p:spPr bwMode="auto">
          <a:xfrm>
            <a:off x="6118488" y="4772072"/>
            <a:ext cx="2296456" cy="90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t>单击添加文本 单击添加文本</a:t>
            </a:r>
            <a:endParaRPr lang="zh-CN" altLang="en-US" dirty="0"/>
          </a:p>
          <a:p>
            <a:r>
              <a:rPr lang="zh-CN" altLang="en-US" dirty="0"/>
              <a:t>单击添加文本 单击添加文本</a:t>
            </a:r>
            <a:endParaRPr lang="zh-CN" altLang="en-US" dirty="0"/>
          </a:p>
          <a:p>
            <a:r>
              <a:rPr lang="zh-CN" altLang="en-US" dirty="0"/>
              <a:t>单击添加文本 单击添加文本</a:t>
            </a:r>
            <a:endParaRPr lang="zh-CN" altLang="en-US" dirty="0"/>
          </a:p>
        </p:txBody>
      </p:sp>
      <p:sp>
        <p:nvSpPr>
          <p:cNvPr id="25" name="Text Box 38"/>
          <p:cNvSpPr txBox="1">
            <a:spLocks noChangeArrowheads="1"/>
          </p:cNvSpPr>
          <p:nvPr/>
        </p:nvSpPr>
        <p:spPr bwMode="auto">
          <a:xfrm>
            <a:off x="8480381" y="1880036"/>
            <a:ext cx="2296456" cy="90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t>单击添加文本 单击添加文本</a:t>
            </a:r>
            <a:endParaRPr lang="zh-CN" altLang="en-US" dirty="0"/>
          </a:p>
          <a:p>
            <a:r>
              <a:rPr lang="zh-CN" altLang="en-US" dirty="0"/>
              <a:t>单击添加文本 单击添加文本</a:t>
            </a:r>
            <a:endParaRPr lang="zh-CN" altLang="en-US" dirty="0"/>
          </a:p>
          <a:p>
            <a:r>
              <a:rPr lang="zh-CN" altLang="en-US" dirty="0"/>
              <a:t>单击添加文本 单击添加文本</a:t>
            </a:r>
            <a:endParaRPr lang="zh-CN" altLang="en-US" dirty="0"/>
          </a:p>
        </p:txBody>
      </p:sp>
      <p:sp>
        <p:nvSpPr>
          <p:cNvPr id="26" name="WordArt 23"/>
          <p:cNvSpPr>
            <a:spLocks noChangeArrowheads="1" noChangeShapeType="1"/>
          </p:cNvSpPr>
          <p:nvPr/>
        </p:nvSpPr>
        <p:spPr bwMode="auto">
          <a:xfrm>
            <a:off x="1726975" y="2572346"/>
            <a:ext cx="1633854" cy="1183490"/>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spcFirstLastPara="1" wrap="none" lIns="121917" tIns="60958" rIns="121917" bIns="60958" fromWordArt="1">
            <a:prstTxWarp prst="textArchUp">
              <a:avLst>
                <a:gd name="adj" fmla="val 11451951"/>
              </a:avLst>
            </a:prstTxWarp>
          </a:bodyPr>
          <a:lstStyle/>
          <a:p>
            <a:pPr algn="ctr"/>
            <a:r>
              <a:rPr lang="zh-CN" altLang="en-US" sz="4800" kern="10" dirty="0">
                <a:solidFill>
                  <a:schemeClr val="bg1"/>
                </a:solidFill>
                <a:latin typeface="微软雅黑" panose="020B0503020204020204" charset="-122"/>
                <a:ea typeface="微软雅黑" panose="020B0503020204020204" charset="-122"/>
              </a:rPr>
              <a:t>点击添加标题文本</a:t>
            </a:r>
            <a:endParaRPr lang="zh-CN" altLang="en-US" sz="4800" kern="10" dirty="0">
              <a:solidFill>
                <a:schemeClr val="bg1"/>
              </a:solidFill>
              <a:latin typeface="微软雅黑" panose="020B0503020204020204" charset="-122"/>
              <a:ea typeface="微软雅黑" panose="020B0503020204020204" charset="-122"/>
            </a:endParaRPr>
          </a:p>
        </p:txBody>
      </p:sp>
      <p:sp>
        <p:nvSpPr>
          <p:cNvPr id="27" name="WordArt 24"/>
          <p:cNvSpPr>
            <a:spLocks noChangeArrowheads="1" noChangeShapeType="1"/>
          </p:cNvSpPr>
          <p:nvPr/>
        </p:nvSpPr>
        <p:spPr bwMode="auto">
          <a:xfrm>
            <a:off x="6478274" y="2565995"/>
            <a:ext cx="1633854" cy="1181373"/>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spcFirstLastPara="1" wrap="none" lIns="121917" tIns="60958" rIns="121917" bIns="60958" fromWordArt="1">
            <a:prstTxWarp prst="textArchUp">
              <a:avLst>
                <a:gd name="adj" fmla="val 11450813"/>
              </a:avLst>
            </a:prstTxWarp>
          </a:bodyPr>
          <a:lstStyle/>
          <a:p>
            <a:pPr algn="ctr"/>
            <a:r>
              <a:rPr lang="zh-CN" altLang="en-US" sz="4800" kern="10">
                <a:solidFill>
                  <a:schemeClr val="bg1"/>
                </a:solidFill>
                <a:latin typeface="微软雅黑" panose="020B0503020204020204" charset="-122"/>
                <a:ea typeface="微软雅黑" panose="020B0503020204020204" charset="-122"/>
              </a:rPr>
              <a:t>点击添加标题文本</a:t>
            </a:r>
            <a:endParaRPr lang="zh-CN" altLang="en-US" sz="4800" kern="10">
              <a:solidFill>
                <a:schemeClr val="bg1"/>
              </a:solidFill>
              <a:latin typeface="微软雅黑" panose="020B0503020204020204" charset="-122"/>
              <a:ea typeface="微软雅黑" panose="020B0503020204020204" charset="-122"/>
            </a:endParaRPr>
          </a:p>
        </p:txBody>
      </p:sp>
      <p:sp>
        <p:nvSpPr>
          <p:cNvPr id="28" name="WordArt 25"/>
          <p:cNvSpPr>
            <a:spLocks noChangeArrowheads="1" noChangeShapeType="1"/>
          </p:cNvSpPr>
          <p:nvPr/>
        </p:nvSpPr>
        <p:spPr bwMode="auto">
          <a:xfrm>
            <a:off x="4171408" y="4031067"/>
            <a:ext cx="1532267" cy="887089"/>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spcFirstLastPara="1" wrap="none" lIns="121917" tIns="60958" rIns="121917" bIns="60958" fromWordArt="1">
            <a:prstTxWarp prst="textArchDown">
              <a:avLst>
                <a:gd name="adj" fmla="val 0"/>
              </a:avLst>
            </a:prstTxWarp>
          </a:bodyPr>
          <a:lstStyle/>
          <a:p>
            <a:pPr algn="ctr"/>
            <a:r>
              <a:rPr lang="zh-CN" altLang="en-US" sz="4800" kern="10">
                <a:solidFill>
                  <a:schemeClr val="bg1"/>
                </a:solidFill>
                <a:latin typeface="微软雅黑" panose="020B0503020204020204" charset="-122"/>
                <a:ea typeface="微软雅黑" panose="020B0503020204020204" charset="-122"/>
              </a:rPr>
              <a:t>点击添加标题文本</a:t>
            </a:r>
            <a:endParaRPr lang="zh-CN" altLang="en-US" sz="4800" kern="10">
              <a:solidFill>
                <a:schemeClr val="bg1"/>
              </a:solidFill>
              <a:latin typeface="微软雅黑" panose="020B0503020204020204" charset="-122"/>
              <a:ea typeface="微软雅黑" panose="020B0503020204020204" charset="-122"/>
            </a:endParaRPr>
          </a:p>
        </p:txBody>
      </p:sp>
      <p:sp>
        <p:nvSpPr>
          <p:cNvPr id="29" name="WordArt 26"/>
          <p:cNvSpPr>
            <a:spLocks noChangeArrowheads="1" noChangeShapeType="1"/>
          </p:cNvSpPr>
          <p:nvPr/>
        </p:nvSpPr>
        <p:spPr bwMode="auto">
          <a:xfrm>
            <a:off x="8941753" y="4064942"/>
            <a:ext cx="1489939" cy="861683"/>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spcFirstLastPara="1" wrap="none" lIns="121917" tIns="60958" rIns="121917" bIns="60958" fromWordArt="1">
            <a:prstTxWarp prst="textArchDown">
              <a:avLst>
                <a:gd name="adj" fmla="val 0"/>
              </a:avLst>
            </a:prstTxWarp>
          </a:bodyPr>
          <a:lstStyle/>
          <a:p>
            <a:pPr algn="ctr"/>
            <a:r>
              <a:rPr lang="zh-CN" altLang="en-US" sz="4800" kern="10">
                <a:solidFill>
                  <a:schemeClr val="bg1"/>
                </a:solidFill>
                <a:latin typeface="微软雅黑" panose="020B0503020204020204" charset="-122"/>
                <a:ea typeface="微软雅黑" panose="020B0503020204020204" charset="-122"/>
              </a:rPr>
              <a:t>点击添加标题文本</a:t>
            </a:r>
            <a:endParaRPr lang="zh-CN" altLang="en-US" sz="4800" kern="10">
              <a:solidFill>
                <a:schemeClr val="bg1"/>
              </a:solidFill>
              <a:latin typeface="微软雅黑" panose="020B0503020204020204" charset="-122"/>
              <a:ea typeface="微软雅黑" panose="020B0503020204020204" charset="-122"/>
            </a:endParaRPr>
          </a:p>
        </p:txBody>
      </p:sp>
      <p:sp>
        <p:nvSpPr>
          <p:cNvPr id="30" name="TextBox 29"/>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4264">
        <p14:vortex dir="r"/>
      </p:transition>
    </mc:Choice>
    <mc:Fallback>
      <p:transition spd="slow" advTm="42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3" presetClass="entr" presetSubtype="16"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50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childTnLst>
                                </p:cTn>
                              </p:par>
                              <p:par>
                                <p:cTn id="29" presetID="12" presetClass="entr" presetSubtype="1" fill="hold" grpId="0" nodeType="withEffect">
                                  <p:stCondLst>
                                    <p:cond delay="1000"/>
                                  </p:stCondLst>
                                  <p:childTnLst>
                                    <p:set>
                                      <p:cBhvr>
                                        <p:cTn id="30" dur="1" fill="hold">
                                          <p:stCondLst>
                                            <p:cond delay="0"/>
                                          </p:stCondLst>
                                        </p:cTn>
                                        <p:tgtEl>
                                          <p:spTgt spid="14"/>
                                        </p:tgtEl>
                                        <p:attrNameLst>
                                          <p:attrName>style.visibility</p:attrName>
                                        </p:attrNameLst>
                                      </p:cBhvr>
                                      <p:to>
                                        <p:strVal val="visible"/>
                                      </p:to>
                                    </p:set>
                                    <p:animEffect transition="in" filter="slide(fromTop)">
                                      <p:cBhvr>
                                        <p:cTn id="31" dur="500"/>
                                        <p:tgtEl>
                                          <p:spTgt spid="14"/>
                                        </p:tgtEl>
                                      </p:cBhvr>
                                    </p:animEffect>
                                  </p:childTnLst>
                                </p:cTn>
                              </p:par>
                              <p:par>
                                <p:cTn id="32" presetID="12" presetClass="entr" presetSubtype="1" fill="hold" grpId="0" nodeType="withEffect">
                                  <p:stCondLst>
                                    <p:cond delay="1000"/>
                                  </p:stCondLst>
                                  <p:childTnLst>
                                    <p:set>
                                      <p:cBhvr>
                                        <p:cTn id="33" dur="1" fill="hold">
                                          <p:stCondLst>
                                            <p:cond delay="0"/>
                                          </p:stCondLst>
                                        </p:cTn>
                                        <p:tgtEl>
                                          <p:spTgt spid="22"/>
                                        </p:tgtEl>
                                        <p:attrNameLst>
                                          <p:attrName>style.visibility</p:attrName>
                                        </p:attrNameLst>
                                      </p:cBhvr>
                                      <p:to>
                                        <p:strVal val="visible"/>
                                      </p:to>
                                    </p:set>
                                    <p:animEffect transition="in" filter="slide(fromTop)">
                                      <p:cBhvr>
                                        <p:cTn id="34" dur="500"/>
                                        <p:tgtEl>
                                          <p:spTgt spid="22"/>
                                        </p:tgtEl>
                                      </p:cBhvr>
                                    </p:animEffect>
                                  </p:childTnLst>
                                </p:cTn>
                              </p:par>
                              <p:par>
                                <p:cTn id="35" presetID="22" presetClass="entr" presetSubtype="8" fill="hold" grpId="0" nodeType="withEffect">
                                  <p:stCondLst>
                                    <p:cond delay="50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par>
                                <p:cTn id="38" presetID="23" presetClass="entr" presetSubtype="16" fill="hold" grpId="0" nodeType="withEffect">
                                  <p:stCondLst>
                                    <p:cond delay="50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childTnLst>
                                </p:cTn>
                              </p:par>
                              <p:par>
                                <p:cTn id="42" presetID="23" presetClass="entr" presetSubtype="16" fill="hold" grpId="0" nodeType="withEffect">
                                  <p:stCondLst>
                                    <p:cond delay="100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childTnLst>
                                </p:cTn>
                              </p:par>
                              <p:par>
                                <p:cTn id="46" presetID="23" presetClass="entr" presetSubtype="16" fill="hold" grpId="0" nodeType="withEffect">
                                  <p:stCondLst>
                                    <p:cond delay="100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childTnLst>
                                </p:cTn>
                              </p:par>
                              <p:par>
                                <p:cTn id="50" presetID="12" presetClass="entr" presetSubtype="4" fill="hold" grpId="0" nodeType="withEffect">
                                  <p:stCondLst>
                                    <p:cond delay="1500"/>
                                  </p:stCondLst>
                                  <p:childTnLst>
                                    <p:set>
                                      <p:cBhvr>
                                        <p:cTn id="51" dur="1" fill="hold">
                                          <p:stCondLst>
                                            <p:cond delay="0"/>
                                          </p:stCondLst>
                                        </p:cTn>
                                        <p:tgtEl>
                                          <p:spTgt spid="15"/>
                                        </p:tgtEl>
                                        <p:attrNameLst>
                                          <p:attrName>style.visibility</p:attrName>
                                        </p:attrNameLst>
                                      </p:cBhvr>
                                      <p:to>
                                        <p:strVal val="visible"/>
                                      </p:to>
                                    </p:set>
                                    <p:animEffect transition="in" filter="slide(fromBottom)">
                                      <p:cBhvr>
                                        <p:cTn id="52" dur="500"/>
                                        <p:tgtEl>
                                          <p:spTgt spid="15"/>
                                        </p:tgtEl>
                                      </p:cBhvr>
                                    </p:animEffect>
                                  </p:childTnLst>
                                </p:cTn>
                              </p:par>
                              <p:par>
                                <p:cTn id="53" presetID="12" presetClass="entr" presetSubtype="4" fill="hold" grpId="0" nodeType="withEffect">
                                  <p:stCondLst>
                                    <p:cond delay="1500"/>
                                  </p:stCondLst>
                                  <p:childTnLst>
                                    <p:set>
                                      <p:cBhvr>
                                        <p:cTn id="54" dur="1" fill="hold">
                                          <p:stCondLst>
                                            <p:cond delay="0"/>
                                          </p:stCondLst>
                                        </p:cTn>
                                        <p:tgtEl>
                                          <p:spTgt spid="23"/>
                                        </p:tgtEl>
                                        <p:attrNameLst>
                                          <p:attrName>style.visibility</p:attrName>
                                        </p:attrNameLst>
                                      </p:cBhvr>
                                      <p:to>
                                        <p:strVal val="visible"/>
                                      </p:to>
                                    </p:set>
                                    <p:animEffect transition="in" filter="slide(fromBottom)">
                                      <p:cBhvr>
                                        <p:cTn id="55" dur="500"/>
                                        <p:tgtEl>
                                          <p:spTgt spid="23"/>
                                        </p:tgtEl>
                                      </p:cBhvr>
                                    </p:animEffect>
                                  </p:childTnLst>
                                </p:cTn>
                              </p:par>
                              <p:par>
                                <p:cTn id="56" presetID="22" presetClass="entr" presetSubtype="8" fill="hold" grpId="0" nodeType="withEffect">
                                  <p:stCondLst>
                                    <p:cond delay="1000"/>
                                  </p:stCondLst>
                                  <p:childTnLst>
                                    <p:set>
                                      <p:cBhvr>
                                        <p:cTn id="57" dur="1" fill="hold">
                                          <p:stCondLst>
                                            <p:cond delay="0"/>
                                          </p:stCondLst>
                                        </p:cTn>
                                        <p:tgtEl>
                                          <p:spTgt spid="8"/>
                                        </p:tgtEl>
                                        <p:attrNameLst>
                                          <p:attrName>style.visibility</p:attrName>
                                        </p:attrNameLst>
                                      </p:cBhvr>
                                      <p:to>
                                        <p:strVal val="visible"/>
                                      </p:to>
                                    </p:set>
                                    <p:animEffect transition="in" filter="wipe(left)">
                                      <p:cBhvr>
                                        <p:cTn id="58" dur="500"/>
                                        <p:tgtEl>
                                          <p:spTgt spid="8"/>
                                        </p:tgtEl>
                                      </p:cBhvr>
                                    </p:animEffect>
                                  </p:childTnLst>
                                </p:cTn>
                              </p:par>
                              <p:par>
                                <p:cTn id="59" presetID="23" presetClass="entr" presetSubtype="16" fill="hold" grpId="0" nodeType="withEffect">
                                  <p:stCondLst>
                                    <p:cond delay="1000"/>
                                  </p:stCondLst>
                                  <p:childTnLst>
                                    <p:set>
                                      <p:cBhvr>
                                        <p:cTn id="60" dur="1" fill="hold">
                                          <p:stCondLst>
                                            <p:cond delay="0"/>
                                          </p:stCondLst>
                                        </p:cTn>
                                        <p:tgtEl>
                                          <p:spTgt spid="27"/>
                                        </p:tgtEl>
                                        <p:attrNameLst>
                                          <p:attrName>style.visibility</p:attrName>
                                        </p:attrNameLst>
                                      </p:cBhvr>
                                      <p:to>
                                        <p:strVal val="visible"/>
                                      </p:to>
                                    </p:set>
                                    <p:anim calcmode="lin" valueType="num">
                                      <p:cBhvr>
                                        <p:cTn id="61" dur="500" fill="hold"/>
                                        <p:tgtEl>
                                          <p:spTgt spid="27"/>
                                        </p:tgtEl>
                                        <p:attrNameLst>
                                          <p:attrName>ppt_w</p:attrName>
                                        </p:attrNameLst>
                                      </p:cBhvr>
                                      <p:tavLst>
                                        <p:tav tm="0">
                                          <p:val>
                                            <p:fltVal val="0"/>
                                          </p:val>
                                        </p:tav>
                                        <p:tav tm="100000">
                                          <p:val>
                                            <p:strVal val="#ppt_w"/>
                                          </p:val>
                                        </p:tav>
                                      </p:tavLst>
                                    </p:anim>
                                    <p:anim calcmode="lin" valueType="num">
                                      <p:cBhvr>
                                        <p:cTn id="62" dur="500" fill="hold"/>
                                        <p:tgtEl>
                                          <p:spTgt spid="27"/>
                                        </p:tgtEl>
                                        <p:attrNameLst>
                                          <p:attrName>ppt_h</p:attrName>
                                        </p:attrNameLst>
                                      </p:cBhvr>
                                      <p:tavLst>
                                        <p:tav tm="0">
                                          <p:val>
                                            <p:fltVal val="0"/>
                                          </p:val>
                                        </p:tav>
                                        <p:tav tm="100000">
                                          <p:val>
                                            <p:strVal val="#ppt_h"/>
                                          </p:val>
                                        </p:tav>
                                      </p:tavLst>
                                    </p:anim>
                                  </p:childTnLst>
                                </p:cTn>
                              </p:par>
                              <p:par>
                                <p:cTn id="63" presetID="23" presetClass="entr" presetSubtype="16" fill="hold" grpId="0" nodeType="withEffect">
                                  <p:stCondLst>
                                    <p:cond delay="1500"/>
                                  </p:stCondLst>
                                  <p:childTnLst>
                                    <p:set>
                                      <p:cBhvr>
                                        <p:cTn id="64" dur="1" fill="hold">
                                          <p:stCondLst>
                                            <p:cond delay="0"/>
                                          </p:stCondLst>
                                        </p:cTn>
                                        <p:tgtEl>
                                          <p:spTgt spid="12"/>
                                        </p:tgtEl>
                                        <p:attrNameLst>
                                          <p:attrName>style.visibility</p:attrName>
                                        </p:attrNameLst>
                                      </p:cBhvr>
                                      <p:to>
                                        <p:strVal val="visible"/>
                                      </p:to>
                                    </p:set>
                                    <p:anim calcmode="lin" valueType="num">
                                      <p:cBhvr>
                                        <p:cTn id="65" dur="500" fill="hold"/>
                                        <p:tgtEl>
                                          <p:spTgt spid="12"/>
                                        </p:tgtEl>
                                        <p:attrNameLst>
                                          <p:attrName>ppt_w</p:attrName>
                                        </p:attrNameLst>
                                      </p:cBhvr>
                                      <p:tavLst>
                                        <p:tav tm="0">
                                          <p:val>
                                            <p:fltVal val="0"/>
                                          </p:val>
                                        </p:tav>
                                        <p:tav tm="100000">
                                          <p:val>
                                            <p:strVal val="#ppt_w"/>
                                          </p:val>
                                        </p:tav>
                                      </p:tavLst>
                                    </p:anim>
                                    <p:anim calcmode="lin" valueType="num">
                                      <p:cBhvr>
                                        <p:cTn id="66" dur="500" fill="hold"/>
                                        <p:tgtEl>
                                          <p:spTgt spid="12"/>
                                        </p:tgtEl>
                                        <p:attrNameLst>
                                          <p:attrName>ppt_h</p:attrName>
                                        </p:attrNameLst>
                                      </p:cBhvr>
                                      <p:tavLst>
                                        <p:tav tm="0">
                                          <p:val>
                                            <p:fltVal val="0"/>
                                          </p:val>
                                        </p:tav>
                                        <p:tav tm="100000">
                                          <p:val>
                                            <p:strVal val="#ppt_h"/>
                                          </p:val>
                                        </p:tav>
                                      </p:tavLst>
                                    </p:anim>
                                  </p:childTnLst>
                                </p:cTn>
                              </p:par>
                              <p:par>
                                <p:cTn id="67" presetID="23" presetClass="entr" presetSubtype="16" fill="hold" grpId="0" nodeType="withEffect">
                                  <p:stCondLst>
                                    <p:cond delay="1500"/>
                                  </p:stCondLst>
                                  <p:childTnLst>
                                    <p:set>
                                      <p:cBhvr>
                                        <p:cTn id="68" dur="1" fill="hold">
                                          <p:stCondLst>
                                            <p:cond delay="0"/>
                                          </p:stCondLst>
                                        </p:cTn>
                                        <p:tgtEl>
                                          <p:spTgt spid="20"/>
                                        </p:tgtEl>
                                        <p:attrNameLst>
                                          <p:attrName>style.visibility</p:attrName>
                                        </p:attrNameLst>
                                      </p:cBhvr>
                                      <p:to>
                                        <p:strVal val="visible"/>
                                      </p:to>
                                    </p:set>
                                    <p:anim calcmode="lin" valueType="num">
                                      <p:cBhvr>
                                        <p:cTn id="69" dur="500" fill="hold"/>
                                        <p:tgtEl>
                                          <p:spTgt spid="20"/>
                                        </p:tgtEl>
                                        <p:attrNameLst>
                                          <p:attrName>ppt_w</p:attrName>
                                        </p:attrNameLst>
                                      </p:cBhvr>
                                      <p:tavLst>
                                        <p:tav tm="0">
                                          <p:val>
                                            <p:fltVal val="0"/>
                                          </p:val>
                                        </p:tav>
                                        <p:tav tm="100000">
                                          <p:val>
                                            <p:strVal val="#ppt_w"/>
                                          </p:val>
                                        </p:tav>
                                      </p:tavLst>
                                    </p:anim>
                                    <p:anim calcmode="lin" valueType="num">
                                      <p:cBhvr>
                                        <p:cTn id="70" dur="500" fill="hold"/>
                                        <p:tgtEl>
                                          <p:spTgt spid="20"/>
                                        </p:tgtEl>
                                        <p:attrNameLst>
                                          <p:attrName>ppt_h</p:attrName>
                                        </p:attrNameLst>
                                      </p:cBhvr>
                                      <p:tavLst>
                                        <p:tav tm="0">
                                          <p:val>
                                            <p:fltVal val="0"/>
                                          </p:val>
                                        </p:tav>
                                        <p:tav tm="100000">
                                          <p:val>
                                            <p:strVal val="#ppt_h"/>
                                          </p:val>
                                        </p:tav>
                                      </p:tavLst>
                                    </p:anim>
                                  </p:childTnLst>
                                </p:cTn>
                              </p:par>
                              <p:par>
                                <p:cTn id="71" presetID="12" presetClass="entr" presetSubtype="1" fill="hold" grpId="0" nodeType="withEffect">
                                  <p:stCondLst>
                                    <p:cond delay="2000"/>
                                  </p:stCondLst>
                                  <p:childTnLst>
                                    <p:set>
                                      <p:cBhvr>
                                        <p:cTn id="72" dur="1" fill="hold">
                                          <p:stCondLst>
                                            <p:cond delay="0"/>
                                          </p:stCondLst>
                                        </p:cTn>
                                        <p:tgtEl>
                                          <p:spTgt spid="16"/>
                                        </p:tgtEl>
                                        <p:attrNameLst>
                                          <p:attrName>style.visibility</p:attrName>
                                        </p:attrNameLst>
                                      </p:cBhvr>
                                      <p:to>
                                        <p:strVal val="visible"/>
                                      </p:to>
                                    </p:set>
                                    <p:animEffect transition="in" filter="slide(fromTop)">
                                      <p:cBhvr>
                                        <p:cTn id="73" dur="500"/>
                                        <p:tgtEl>
                                          <p:spTgt spid="16"/>
                                        </p:tgtEl>
                                      </p:cBhvr>
                                    </p:animEffect>
                                  </p:childTnLst>
                                </p:cTn>
                              </p:par>
                              <p:par>
                                <p:cTn id="74" presetID="12" presetClass="entr" presetSubtype="1" fill="hold" grpId="0" nodeType="withEffect">
                                  <p:stCondLst>
                                    <p:cond delay="2000"/>
                                  </p:stCondLst>
                                  <p:childTnLst>
                                    <p:set>
                                      <p:cBhvr>
                                        <p:cTn id="75" dur="1" fill="hold">
                                          <p:stCondLst>
                                            <p:cond delay="0"/>
                                          </p:stCondLst>
                                        </p:cTn>
                                        <p:tgtEl>
                                          <p:spTgt spid="24"/>
                                        </p:tgtEl>
                                        <p:attrNameLst>
                                          <p:attrName>style.visibility</p:attrName>
                                        </p:attrNameLst>
                                      </p:cBhvr>
                                      <p:to>
                                        <p:strVal val="visible"/>
                                      </p:to>
                                    </p:set>
                                    <p:animEffect transition="in" filter="slide(fromTop)">
                                      <p:cBhvr>
                                        <p:cTn id="76" dur="500"/>
                                        <p:tgtEl>
                                          <p:spTgt spid="24"/>
                                        </p:tgtEl>
                                      </p:cBhvr>
                                    </p:animEffect>
                                  </p:childTnLst>
                                </p:cTn>
                              </p:par>
                              <p:par>
                                <p:cTn id="77" presetID="22" presetClass="entr" presetSubtype="8" fill="hold" grpId="0" nodeType="withEffect">
                                  <p:stCondLst>
                                    <p:cond delay="1500"/>
                                  </p:stCondLst>
                                  <p:childTnLst>
                                    <p:set>
                                      <p:cBhvr>
                                        <p:cTn id="78" dur="1" fill="hold">
                                          <p:stCondLst>
                                            <p:cond delay="0"/>
                                          </p:stCondLst>
                                        </p:cTn>
                                        <p:tgtEl>
                                          <p:spTgt spid="9"/>
                                        </p:tgtEl>
                                        <p:attrNameLst>
                                          <p:attrName>style.visibility</p:attrName>
                                        </p:attrNameLst>
                                      </p:cBhvr>
                                      <p:to>
                                        <p:strVal val="visible"/>
                                      </p:to>
                                    </p:set>
                                    <p:animEffect transition="in" filter="wipe(left)">
                                      <p:cBhvr>
                                        <p:cTn id="79" dur="500"/>
                                        <p:tgtEl>
                                          <p:spTgt spid="9"/>
                                        </p:tgtEl>
                                      </p:cBhvr>
                                    </p:animEffect>
                                  </p:childTnLst>
                                </p:cTn>
                              </p:par>
                              <p:par>
                                <p:cTn id="80" presetID="23" presetClass="entr" presetSubtype="16" fill="hold" grpId="0" nodeType="withEffect">
                                  <p:stCondLst>
                                    <p:cond delay="1500"/>
                                  </p:stCondLst>
                                  <p:childTnLst>
                                    <p:set>
                                      <p:cBhvr>
                                        <p:cTn id="81" dur="1" fill="hold">
                                          <p:stCondLst>
                                            <p:cond delay="0"/>
                                          </p:stCondLst>
                                        </p:cTn>
                                        <p:tgtEl>
                                          <p:spTgt spid="29"/>
                                        </p:tgtEl>
                                        <p:attrNameLst>
                                          <p:attrName>style.visibility</p:attrName>
                                        </p:attrNameLst>
                                      </p:cBhvr>
                                      <p:to>
                                        <p:strVal val="visible"/>
                                      </p:to>
                                    </p:set>
                                    <p:anim calcmode="lin" valueType="num">
                                      <p:cBhvr>
                                        <p:cTn id="82" dur="500" fill="hold"/>
                                        <p:tgtEl>
                                          <p:spTgt spid="29"/>
                                        </p:tgtEl>
                                        <p:attrNameLst>
                                          <p:attrName>ppt_w</p:attrName>
                                        </p:attrNameLst>
                                      </p:cBhvr>
                                      <p:tavLst>
                                        <p:tav tm="0">
                                          <p:val>
                                            <p:fltVal val="0"/>
                                          </p:val>
                                        </p:tav>
                                        <p:tav tm="100000">
                                          <p:val>
                                            <p:strVal val="#ppt_w"/>
                                          </p:val>
                                        </p:tav>
                                      </p:tavLst>
                                    </p:anim>
                                    <p:anim calcmode="lin" valueType="num">
                                      <p:cBhvr>
                                        <p:cTn id="83" dur="500" fill="hold"/>
                                        <p:tgtEl>
                                          <p:spTgt spid="29"/>
                                        </p:tgtEl>
                                        <p:attrNameLst>
                                          <p:attrName>ppt_h</p:attrName>
                                        </p:attrNameLst>
                                      </p:cBhvr>
                                      <p:tavLst>
                                        <p:tav tm="0">
                                          <p:val>
                                            <p:fltVal val="0"/>
                                          </p:val>
                                        </p:tav>
                                        <p:tav tm="100000">
                                          <p:val>
                                            <p:strVal val="#ppt_h"/>
                                          </p:val>
                                        </p:tav>
                                      </p:tavLst>
                                    </p:anim>
                                  </p:childTnLst>
                                </p:cTn>
                              </p:par>
                              <p:par>
                                <p:cTn id="84" presetID="23" presetClass="entr" presetSubtype="16" fill="hold" grpId="0" nodeType="withEffect">
                                  <p:stCondLst>
                                    <p:cond delay="2000"/>
                                  </p:stCondLst>
                                  <p:childTnLst>
                                    <p:set>
                                      <p:cBhvr>
                                        <p:cTn id="85" dur="1" fill="hold">
                                          <p:stCondLst>
                                            <p:cond delay="0"/>
                                          </p:stCondLst>
                                        </p:cTn>
                                        <p:tgtEl>
                                          <p:spTgt spid="13"/>
                                        </p:tgtEl>
                                        <p:attrNameLst>
                                          <p:attrName>style.visibility</p:attrName>
                                        </p:attrNameLst>
                                      </p:cBhvr>
                                      <p:to>
                                        <p:strVal val="visible"/>
                                      </p:to>
                                    </p:set>
                                    <p:anim calcmode="lin" valueType="num">
                                      <p:cBhvr>
                                        <p:cTn id="86" dur="500" fill="hold"/>
                                        <p:tgtEl>
                                          <p:spTgt spid="13"/>
                                        </p:tgtEl>
                                        <p:attrNameLst>
                                          <p:attrName>ppt_w</p:attrName>
                                        </p:attrNameLst>
                                      </p:cBhvr>
                                      <p:tavLst>
                                        <p:tav tm="0">
                                          <p:val>
                                            <p:fltVal val="0"/>
                                          </p:val>
                                        </p:tav>
                                        <p:tav tm="100000">
                                          <p:val>
                                            <p:strVal val="#ppt_w"/>
                                          </p:val>
                                        </p:tav>
                                      </p:tavLst>
                                    </p:anim>
                                    <p:anim calcmode="lin" valueType="num">
                                      <p:cBhvr>
                                        <p:cTn id="87" dur="500" fill="hold"/>
                                        <p:tgtEl>
                                          <p:spTgt spid="13"/>
                                        </p:tgtEl>
                                        <p:attrNameLst>
                                          <p:attrName>ppt_h</p:attrName>
                                        </p:attrNameLst>
                                      </p:cBhvr>
                                      <p:tavLst>
                                        <p:tav tm="0">
                                          <p:val>
                                            <p:fltVal val="0"/>
                                          </p:val>
                                        </p:tav>
                                        <p:tav tm="100000">
                                          <p:val>
                                            <p:strVal val="#ppt_h"/>
                                          </p:val>
                                        </p:tav>
                                      </p:tavLst>
                                    </p:anim>
                                  </p:childTnLst>
                                </p:cTn>
                              </p:par>
                              <p:par>
                                <p:cTn id="88" presetID="23" presetClass="entr" presetSubtype="16" fill="hold" grpId="0" nodeType="withEffect">
                                  <p:stCondLst>
                                    <p:cond delay="2000"/>
                                  </p:stCondLst>
                                  <p:childTnLst>
                                    <p:set>
                                      <p:cBhvr>
                                        <p:cTn id="89" dur="1" fill="hold">
                                          <p:stCondLst>
                                            <p:cond delay="0"/>
                                          </p:stCondLst>
                                        </p:cTn>
                                        <p:tgtEl>
                                          <p:spTgt spid="21"/>
                                        </p:tgtEl>
                                        <p:attrNameLst>
                                          <p:attrName>style.visibility</p:attrName>
                                        </p:attrNameLst>
                                      </p:cBhvr>
                                      <p:to>
                                        <p:strVal val="visible"/>
                                      </p:to>
                                    </p:set>
                                    <p:anim calcmode="lin" valueType="num">
                                      <p:cBhvr>
                                        <p:cTn id="90" dur="500" fill="hold"/>
                                        <p:tgtEl>
                                          <p:spTgt spid="21"/>
                                        </p:tgtEl>
                                        <p:attrNameLst>
                                          <p:attrName>ppt_w</p:attrName>
                                        </p:attrNameLst>
                                      </p:cBhvr>
                                      <p:tavLst>
                                        <p:tav tm="0">
                                          <p:val>
                                            <p:fltVal val="0"/>
                                          </p:val>
                                        </p:tav>
                                        <p:tav tm="100000">
                                          <p:val>
                                            <p:strVal val="#ppt_w"/>
                                          </p:val>
                                        </p:tav>
                                      </p:tavLst>
                                    </p:anim>
                                    <p:anim calcmode="lin" valueType="num">
                                      <p:cBhvr>
                                        <p:cTn id="91" dur="500" fill="hold"/>
                                        <p:tgtEl>
                                          <p:spTgt spid="21"/>
                                        </p:tgtEl>
                                        <p:attrNameLst>
                                          <p:attrName>ppt_h</p:attrName>
                                        </p:attrNameLst>
                                      </p:cBhvr>
                                      <p:tavLst>
                                        <p:tav tm="0">
                                          <p:val>
                                            <p:fltVal val="0"/>
                                          </p:val>
                                        </p:tav>
                                        <p:tav tm="100000">
                                          <p:val>
                                            <p:strVal val="#ppt_h"/>
                                          </p:val>
                                        </p:tav>
                                      </p:tavLst>
                                    </p:anim>
                                  </p:childTnLst>
                                </p:cTn>
                              </p:par>
                              <p:par>
                                <p:cTn id="92" presetID="12" presetClass="entr" presetSubtype="4" fill="hold" grpId="0" nodeType="withEffect">
                                  <p:stCondLst>
                                    <p:cond delay="2500"/>
                                  </p:stCondLst>
                                  <p:childTnLst>
                                    <p:set>
                                      <p:cBhvr>
                                        <p:cTn id="93" dur="1" fill="hold">
                                          <p:stCondLst>
                                            <p:cond delay="0"/>
                                          </p:stCondLst>
                                        </p:cTn>
                                        <p:tgtEl>
                                          <p:spTgt spid="17"/>
                                        </p:tgtEl>
                                        <p:attrNameLst>
                                          <p:attrName>style.visibility</p:attrName>
                                        </p:attrNameLst>
                                      </p:cBhvr>
                                      <p:to>
                                        <p:strVal val="visible"/>
                                      </p:to>
                                    </p:set>
                                    <p:animEffect transition="in" filter="slide(fromBottom)">
                                      <p:cBhvr>
                                        <p:cTn id="94" dur="500"/>
                                        <p:tgtEl>
                                          <p:spTgt spid="17"/>
                                        </p:tgtEl>
                                      </p:cBhvr>
                                    </p:animEffect>
                                  </p:childTnLst>
                                </p:cTn>
                              </p:par>
                              <p:par>
                                <p:cTn id="95" presetID="12" presetClass="entr" presetSubtype="4" fill="hold" grpId="0" nodeType="withEffect">
                                  <p:stCondLst>
                                    <p:cond delay="2500"/>
                                  </p:stCondLst>
                                  <p:childTnLst>
                                    <p:set>
                                      <p:cBhvr>
                                        <p:cTn id="96" dur="1" fill="hold">
                                          <p:stCondLst>
                                            <p:cond delay="0"/>
                                          </p:stCondLst>
                                        </p:cTn>
                                        <p:tgtEl>
                                          <p:spTgt spid="25"/>
                                        </p:tgtEl>
                                        <p:attrNameLst>
                                          <p:attrName>style.visibility</p:attrName>
                                        </p:attrNameLst>
                                      </p:cBhvr>
                                      <p:to>
                                        <p:strVal val="visible"/>
                                      </p:to>
                                    </p:set>
                                    <p:animEffect transition="in" filter="slide(fromBottom)">
                                      <p:cBhvr>
                                        <p:cTn id="97" dur="500"/>
                                        <p:tgtEl>
                                          <p:spTgt spid="25"/>
                                        </p:tgtEl>
                                      </p:cBhvr>
                                    </p:animEffect>
                                  </p:childTnLst>
                                </p:cTn>
                              </p:par>
                              <p:par>
                                <p:cTn id="98" presetID="22" presetClass="entr" presetSubtype="1" fill="hold" grpId="0" nodeType="withEffect">
                                  <p:stCondLst>
                                    <p:cond delay="0"/>
                                  </p:stCondLst>
                                  <p:iterate type="lt">
                                    <p:tmPct val="10000"/>
                                  </p:iterate>
                                  <p:childTnLst>
                                    <p:set>
                                      <p:cBhvr>
                                        <p:cTn id="99" dur="1" fill="hold">
                                          <p:stCondLst>
                                            <p:cond delay="0"/>
                                          </p:stCondLst>
                                        </p:cTn>
                                        <p:tgtEl>
                                          <p:spTgt spid="30"/>
                                        </p:tgtEl>
                                        <p:attrNameLst>
                                          <p:attrName>style.visibility</p:attrName>
                                        </p:attrNameLst>
                                      </p:cBhvr>
                                      <p:to>
                                        <p:strVal val="visible"/>
                                      </p:to>
                                    </p:set>
                                    <p:animEffect transition="in" filter="wipe(up)">
                                      <p:cBhvr>
                                        <p:cTn id="10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autoUpdateAnimBg="0"/>
      <p:bldP spid="11" grpId="0" animBg="1"/>
      <p:bldP spid="12" grpId="0" animBg="1"/>
      <p:bldP spid="13" grpId="0" animBg="1"/>
      <p:bldP spid="14" grpId="0" animBg="1"/>
      <p:bldP spid="15" grpId="0" animBg="1"/>
      <p:bldP spid="16" grpId="0" animBg="1"/>
      <p:bldP spid="17" grpId="0" animBg="1"/>
      <p:bldP spid="18" grpId="0" autoUpdateAnimBg="0"/>
      <p:bldP spid="19" grpId="0" autoUpdateAnimBg="0"/>
      <p:bldP spid="20" grpId="0" autoUpdateAnimBg="0"/>
      <p:bldP spid="21" grpId="0" autoUpdateAnimBg="0"/>
      <p:bldP spid="22" grpId="0" autoUpdateAnimBg="0"/>
      <p:bldP spid="23" grpId="0" autoUpdateAnimBg="0"/>
      <p:bldP spid="24" grpId="0" autoUpdateAnimBg="0"/>
      <p:bldP spid="25" grpId="0" autoUpdateAnimBg="0"/>
      <p:bldP spid="26" grpId="0" animBg="1"/>
      <p:bldP spid="27" grpId="0" animBg="1"/>
      <p:bldP spid="28" grpId="0" animBg="1"/>
      <p:bldP spid="29" grpId="0" animBg="1"/>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sp>
        <p:nvSpPr>
          <p:cNvPr id="6" name="TextBox 5"/>
          <p:cNvSpPr txBox="1"/>
          <p:nvPr/>
        </p:nvSpPr>
        <p:spPr>
          <a:xfrm>
            <a:off x="504217" y="4258493"/>
            <a:ext cx="7701524" cy="1323435"/>
          </a:xfrm>
          <a:prstGeom prst="rect">
            <a:avLst/>
          </a:prstGeom>
          <a:noFill/>
          <a:ln>
            <a:noFill/>
          </a:ln>
        </p:spPr>
        <p:txBody>
          <a:bodyPr lIns="121917" tIns="60958" rIns="121917" bIns="60958">
            <a:spAutoFit/>
          </a:bodyPr>
          <a:lstStyle>
            <a:defPPr>
              <a:defRPr lang="zh-CN"/>
            </a:defPPr>
            <a:lvl1pPr fontAlgn="auto">
              <a:lnSpc>
                <a:spcPct val="130000"/>
              </a:lnSpc>
              <a:spcAft>
                <a:spcPts val="0"/>
              </a:spcAft>
              <a:buFontTx/>
              <a:buNone/>
              <a:defRPr sz="15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t>这里输入您的文字这里输入您的文字这里输入您的文字这里输入您的文字这里输入您的文字这里输入您的文字这里输入您的文字这里输入您的文字这里输入您的文字这里输入您的文字这里输入您的文字这里输入您的文字这里输入您的文字这里输入您的文字这里输入您的文字这里输入您的文字</a:t>
            </a:r>
            <a:endParaRPr lang="zh-CN" altLang="en-US" dirty="0"/>
          </a:p>
        </p:txBody>
      </p:sp>
      <p:sp>
        <p:nvSpPr>
          <p:cNvPr id="7" name="五角星 18"/>
          <p:cNvSpPr/>
          <p:nvPr/>
        </p:nvSpPr>
        <p:spPr>
          <a:xfrm rot="2134838">
            <a:off x="741333" y="1621627"/>
            <a:ext cx="2198356" cy="2231973"/>
          </a:xfrm>
          <a:custGeom>
            <a:avLst/>
            <a:gdLst/>
            <a:ahLst/>
            <a:cxnLst/>
            <a:rect l="l" t="t" r="r" b="b"/>
            <a:pathLst>
              <a:path w="2146515" h="2179015">
                <a:moveTo>
                  <a:pt x="471122" y="237422"/>
                </a:moveTo>
                <a:lnTo>
                  <a:pt x="747200" y="241233"/>
                </a:lnTo>
                <a:lnTo>
                  <a:pt x="1073258" y="0"/>
                </a:lnTo>
                <a:lnTo>
                  <a:pt x="1393697" y="237076"/>
                </a:lnTo>
                <a:lnTo>
                  <a:pt x="1750864" y="225501"/>
                </a:lnTo>
                <a:lnTo>
                  <a:pt x="1842069" y="552087"/>
                </a:lnTo>
                <a:lnTo>
                  <a:pt x="2146515" y="756238"/>
                </a:lnTo>
                <a:lnTo>
                  <a:pt x="2015413" y="1118523"/>
                </a:lnTo>
                <a:lnTo>
                  <a:pt x="2117270" y="1425471"/>
                </a:lnTo>
                <a:lnTo>
                  <a:pt x="1851783" y="1606493"/>
                </a:lnTo>
                <a:lnTo>
                  <a:pt x="1736567" y="1979858"/>
                </a:lnTo>
                <a:lnTo>
                  <a:pt x="1341430" y="1970902"/>
                </a:lnTo>
                <a:lnTo>
                  <a:pt x="1063978" y="2179015"/>
                </a:lnTo>
                <a:lnTo>
                  <a:pt x="790207" y="1971239"/>
                </a:lnTo>
                <a:lnTo>
                  <a:pt x="409948" y="1979858"/>
                </a:lnTo>
                <a:lnTo>
                  <a:pt x="298033" y="1617190"/>
                </a:lnTo>
                <a:lnTo>
                  <a:pt x="46603" y="1444761"/>
                </a:lnTo>
                <a:lnTo>
                  <a:pt x="150057" y="1170905"/>
                </a:lnTo>
                <a:lnTo>
                  <a:pt x="0" y="756238"/>
                </a:lnTo>
                <a:lnTo>
                  <a:pt x="386524" y="497047"/>
                </a:lnTo>
                <a:close/>
              </a:path>
            </a:pathLst>
          </a:custGeom>
          <a:solidFill>
            <a:srgbClr val="ED754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zh-CN" altLang="en-US" sz="4300"/>
          </a:p>
        </p:txBody>
      </p:sp>
      <p:grpSp>
        <p:nvGrpSpPr>
          <p:cNvPr id="8" name="组合 7"/>
          <p:cNvGrpSpPr/>
          <p:nvPr/>
        </p:nvGrpSpPr>
        <p:grpSpPr>
          <a:xfrm>
            <a:off x="1603385" y="2101781"/>
            <a:ext cx="499949" cy="502461"/>
            <a:chOff x="1912141" y="1824035"/>
            <a:chExt cx="488159" cy="490540"/>
          </a:xfrm>
          <a:solidFill>
            <a:srgbClr val="FFFFFF"/>
          </a:solidFill>
        </p:grpSpPr>
        <p:sp>
          <p:nvSpPr>
            <p:cNvPr id="9" name="饼形 8"/>
            <p:cNvSpPr/>
            <p:nvPr/>
          </p:nvSpPr>
          <p:spPr>
            <a:xfrm>
              <a:off x="1912141" y="1847847"/>
              <a:ext cx="466728" cy="466728"/>
            </a:xfrm>
            <a:prstGeom prst="pie">
              <a:avLst>
                <a:gd name="adj1" fmla="val 2668795"/>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10" name="饼形 9"/>
            <p:cNvSpPr/>
            <p:nvPr/>
          </p:nvSpPr>
          <p:spPr>
            <a:xfrm>
              <a:off x="1933572" y="1824035"/>
              <a:ext cx="466728" cy="466728"/>
            </a:xfrm>
            <a:prstGeom prst="pie">
              <a:avLst>
                <a:gd name="adj1" fmla="val 16168367"/>
                <a:gd name="adj2" fmla="val 2159998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grpSp>
      <p:sp>
        <p:nvSpPr>
          <p:cNvPr id="11" name="TextBox 10"/>
          <p:cNvSpPr txBox="1"/>
          <p:nvPr/>
        </p:nvSpPr>
        <p:spPr>
          <a:xfrm>
            <a:off x="931569" y="2635285"/>
            <a:ext cx="1838295" cy="861642"/>
          </a:xfrm>
          <a:prstGeom prst="rect">
            <a:avLst/>
          </a:prstGeom>
          <a:noFill/>
        </p:spPr>
        <p:txBody>
          <a:bodyPr wrap="square" lIns="121880" tIns="60940" rIns="121880" bIns="60940" rtlCol="0">
            <a:spAutoFit/>
          </a:bodyPr>
          <a:lstStyle>
            <a:defPPr>
              <a:defRPr lang="zh-CN"/>
            </a:defPPr>
            <a:lvl1pPr algn="ctr">
              <a:defRPr sz="2000">
                <a:solidFill>
                  <a:srgbClr val="FFFFFF"/>
                </a:solidFill>
                <a:latin typeface="方正正准黑简体" panose="02000000000000000000" pitchFamily="2" charset="-122"/>
                <a:ea typeface="方正正准黑简体" panose="02000000000000000000" pitchFamily="2" charset="-122"/>
              </a:defRPr>
            </a:lvl1pPr>
          </a:lstStyle>
          <a:p>
            <a:r>
              <a:rPr lang="zh-CN" altLang="en-US" sz="2400" b="1" dirty="0">
                <a:latin typeface="微软雅黑" panose="020B0503020204020204" charset="-122"/>
                <a:ea typeface="微软雅黑" panose="020B0503020204020204" charset="-122"/>
              </a:rPr>
              <a:t>最好</a:t>
            </a:r>
            <a:endParaRPr lang="en-US" altLang="zh-CN" sz="2400" b="1" dirty="0">
              <a:latin typeface="微软雅黑" panose="020B0503020204020204" charset="-122"/>
              <a:ea typeface="微软雅黑" panose="020B0503020204020204" charset="-122"/>
            </a:endParaRPr>
          </a:p>
          <a:p>
            <a:r>
              <a:rPr lang="zh-CN" altLang="en-US" sz="2400" b="1" dirty="0">
                <a:latin typeface="微软雅黑" panose="020B0503020204020204" charset="-122"/>
                <a:ea typeface="微软雅黑" panose="020B0503020204020204" charset="-122"/>
              </a:rPr>
              <a:t>数据分析</a:t>
            </a:r>
            <a:endParaRPr lang="zh-CN" altLang="en-US" sz="2400" b="1" dirty="0">
              <a:latin typeface="微软雅黑" panose="020B0503020204020204" charset="-122"/>
              <a:ea typeface="微软雅黑" panose="020B0503020204020204" charset="-122"/>
            </a:endParaRPr>
          </a:p>
        </p:txBody>
      </p:sp>
      <p:sp>
        <p:nvSpPr>
          <p:cNvPr id="12" name="五角星 18"/>
          <p:cNvSpPr/>
          <p:nvPr/>
        </p:nvSpPr>
        <p:spPr>
          <a:xfrm rot="2134838">
            <a:off x="3309864" y="1613161"/>
            <a:ext cx="2198356" cy="2231973"/>
          </a:xfrm>
          <a:custGeom>
            <a:avLst/>
            <a:gdLst/>
            <a:ahLst/>
            <a:cxnLst/>
            <a:rect l="l" t="t" r="r" b="b"/>
            <a:pathLst>
              <a:path w="2146515" h="2179015">
                <a:moveTo>
                  <a:pt x="471122" y="237422"/>
                </a:moveTo>
                <a:lnTo>
                  <a:pt x="747200" y="241233"/>
                </a:lnTo>
                <a:lnTo>
                  <a:pt x="1073258" y="0"/>
                </a:lnTo>
                <a:lnTo>
                  <a:pt x="1393697" y="237076"/>
                </a:lnTo>
                <a:lnTo>
                  <a:pt x="1750864" y="225501"/>
                </a:lnTo>
                <a:lnTo>
                  <a:pt x="1842069" y="552087"/>
                </a:lnTo>
                <a:lnTo>
                  <a:pt x="2146515" y="756238"/>
                </a:lnTo>
                <a:lnTo>
                  <a:pt x="2015413" y="1118523"/>
                </a:lnTo>
                <a:lnTo>
                  <a:pt x="2117270" y="1425471"/>
                </a:lnTo>
                <a:lnTo>
                  <a:pt x="1851783" y="1606493"/>
                </a:lnTo>
                <a:lnTo>
                  <a:pt x="1736567" y="1979858"/>
                </a:lnTo>
                <a:lnTo>
                  <a:pt x="1341430" y="1970902"/>
                </a:lnTo>
                <a:lnTo>
                  <a:pt x="1063978" y="2179015"/>
                </a:lnTo>
                <a:lnTo>
                  <a:pt x="790207" y="1971239"/>
                </a:lnTo>
                <a:lnTo>
                  <a:pt x="409948" y="1979858"/>
                </a:lnTo>
                <a:lnTo>
                  <a:pt x="298033" y="1617190"/>
                </a:lnTo>
                <a:lnTo>
                  <a:pt x="46603" y="1444761"/>
                </a:lnTo>
                <a:lnTo>
                  <a:pt x="150057" y="1170905"/>
                </a:lnTo>
                <a:lnTo>
                  <a:pt x="0" y="756238"/>
                </a:lnTo>
                <a:lnTo>
                  <a:pt x="386524" y="497047"/>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zh-CN" altLang="en-US" sz="4300"/>
          </a:p>
        </p:txBody>
      </p:sp>
      <p:sp>
        <p:nvSpPr>
          <p:cNvPr id="13" name="TextBox 12"/>
          <p:cNvSpPr txBox="1"/>
          <p:nvPr/>
        </p:nvSpPr>
        <p:spPr>
          <a:xfrm>
            <a:off x="3562327" y="2636341"/>
            <a:ext cx="1678930" cy="861642"/>
          </a:xfrm>
          <a:prstGeom prst="rect">
            <a:avLst/>
          </a:prstGeom>
          <a:noFill/>
        </p:spPr>
        <p:txBody>
          <a:bodyPr wrap="square" lIns="121880" tIns="60940" rIns="121880" bIns="60940" rtlCol="0">
            <a:spAutoFit/>
          </a:bodyPr>
          <a:lstStyle>
            <a:defPPr>
              <a:defRPr lang="zh-CN"/>
            </a:defPPr>
            <a:lvl1pPr algn="ctr">
              <a:defRPr sz="2000">
                <a:solidFill>
                  <a:srgbClr val="FFFFFF"/>
                </a:solidFill>
                <a:latin typeface="方正正准黑简体" panose="02000000000000000000" pitchFamily="2" charset="-122"/>
                <a:ea typeface="方正正准黑简体" panose="02000000000000000000" pitchFamily="2" charset="-122"/>
              </a:defRPr>
            </a:lvl1pPr>
          </a:lstStyle>
          <a:p>
            <a:r>
              <a:rPr lang="zh-CN" altLang="en-US" sz="2400" b="1" dirty="0">
                <a:latin typeface="微软雅黑" panose="020B0503020204020204" charset="-122"/>
                <a:ea typeface="微软雅黑" panose="020B0503020204020204" charset="-122"/>
              </a:rPr>
              <a:t>顶尖</a:t>
            </a:r>
            <a:endParaRPr lang="en-US" altLang="zh-CN" sz="2400" b="1" dirty="0">
              <a:latin typeface="微软雅黑" panose="020B0503020204020204" charset="-122"/>
              <a:ea typeface="微软雅黑" panose="020B0503020204020204" charset="-122"/>
            </a:endParaRPr>
          </a:p>
          <a:p>
            <a:r>
              <a:rPr lang="zh-CN" altLang="en-US" sz="2400" b="1" dirty="0">
                <a:latin typeface="微软雅黑" panose="020B0503020204020204" charset="-122"/>
                <a:ea typeface="微软雅黑" panose="020B0503020204020204" charset="-122"/>
              </a:rPr>
              <a:t>合作者</a:t>
            </a:r>
            <a:endParaRPr lang="zh-CN" altLang="en-US" sz="2400" b="1" dirty="0">
              <a:latin typeface="微软雅黑" panose="020B0503020204020204" charset="-122"/>
              <a:ea typeface="微软雅黑" panose="020B0503020204020204" charset="-122"/>
            </a:endParaRPr>
          </a:p>
        </p:txBody>
      </p:sp>
      <p:sp>
        <p:nvSpPr>
          <p:cNvPr id="14" name="五角星 18"/>
          <p:cNvSpPr/>
          <p:nvPr/>
        </p:nvSpPr>
        <p:spPr>
          <a:xfrm rot="2134838">
            <a:off x="5901364" y="1613161"/>
            <a:ext cx="2198356" cy="2231973"/>
          </a:xfrm>
          <a:custGeom>
            <a:avLst/>
            <a:gdLst/>
            <a:ahLst/>
            <a:cxnLst/>
            <a:rect l="l" t="t" r="r" b="b"/>
            <a:pathLst>
              <a:path w="2146515" h="2179015">
                <a:moveTo>
                  <a:pt x="471122" y="237422"/>
                </a:moveTo>
                <a:lnTo>
                  <a:pt x="747200" y="241233"/>
                </a:lnTo>
                <a:lnTo>
                  <a:pt x="1073258" y="0"/>
                </a:lnTo>
                <a:lnTo>
                  <a:pt x="1393697" y="237076"/>
                </a:lnTo>
                <a:lnTo>
                  <a:pt x="1750864" y="225501"/>
                </a:lnTo>
                <a:lnTo>
                  <a:pt x="1842069" y="552087"/>
                </a:lnTo>
                <a:lnTo>
                  <a:pt x="2146515" y="756238"/>
                </a:lnTo>
                <a:lnTo>
                  <a:pt x="2015413" y="1118523"/>
                </a:lnTo>
                <a:lnTo>
                  <a:pt x="2117270" y="1425471"/>
                </a:lnTo>
                <a:lnTo>
                  <a:pt x="1851783" y="1606493"/>
                </a:lnTo>
                <a:lnTo>
                  <a:pt x="1736567" y="1979858"/>
                </a:lnTo>
                <a:lnTo>
                  <a:pt x="1341430" y="1970902"/>
                </a:lnTo>
                <a:lnTo>
                  <a:pt x="1063978" y="2179015"/>
                </a:lnTo>
                <a:lnTo>
                  <a:pt x="790207" y="1971239"/>
                </a:lnTo>
                <a:lnTo>
                  <a:pt x="409948" y="1979858"/>
                </a:lnTo>
                <a:lnTo>
                  <a:pt x="298033" y="1617190"/>
                </a:lnTo>
                <a:lnTo>
                  <a:pt x="46603" y="1444761"/>
                </a:lnTo>
                <a:lnTo>
                  <a:pt x="150057" y="1170905"/>
                </a:lnTo>
                <a:lnTo>
                  <a:pt x="0" y="756238"/>
                </a:lnTo>
                <a:lnTo>
                  <a:pt x="386524" y="497047"/>
                </a:lnTo>
                <a:close/>
              </a:path>
            </a:pathLst>
          </a:custGeom>
          <a:solidFill>
            <a:srgbClr val="ED754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zh-CN" altLang="en-US" sz="4300"/>
          </a:p>
        </p:txBody>
      </p:sp>
      <p:sp>
        <p:nvSpPr>
          <p:cNvPr id="15" name="TextBox 14"/>
          <p:cNvSpPr txBox="1"/>
          <p:nvPr/>
        </p:nvSpPr>
        <p:spPr>
          <a:xfrm>
            <a:off x="6056205" y="2639518"/>
            <a:ext cx="1838295" cy="707846"/>
          </a:xfrm>
          <a:prstGeom prst="rect">
            <a:avLst/>
          </a:prstGeom>
          <a:noFill/>
        </p:spPr>
        <p:txBody>
          <a:bodyPr wrap="square" lIns="121880" tIns="60940" rIns="121880" bIns="60940" rtlCol="0">
            <a:spAutoFit/>
          </a:bodyPr>
          <a:lstStyle/>
          <a:p>
            <a:pPr algn="ctr"/>
            <a:r>
              <a:rPr lang="zh-CN" altLang="en-US" b="1" dirty="0" smtClean="0">
                <a:solidFill>
                  <a:srgbClr val="FFFFFF"/>
                </a:solidFill>
                <a:latin typeface="微软雅黑" panose="020B0503020204020204" charset="-122"/>
                <a:ea typeface="微软雅黑" panose="020B0503020204020204" charset="-122"/>
              </a:rPr>
              <a:t>最好</a:t>
            </a:r>
            <a:endParaRPr lang="en-US" altLang="zh-CN" b="1" dirty="0" smtClean="0">
              <a:solidFill>
                <a:srgbClr val="FFFFFF"/>
              </a:solidFill>
              <a:latin typeface="微软雅黑" panose="020B0503020204020204" charset="-122"/>
              <a:ea typeface="微软雅黑" panose="020B0503020204020204" charset="-122"/>
            </a:endParaRPr>
          </a:p>
          <a:p>
            <a:pPr algn="ctr"/>
            <a:r>
              <a:rPr lang="zh-CN" altLang="en-US" b="1" dirty="0" smtClean="0">
                <a:solidFill>
                  <a:srgbClr val="FFFFFF"/>
                </a:solidFill>
                <a:latin typeface="微软雅黑" panose="020B0503020204020204" charset="-122"/>
                <a:ea typeface="微软雅黑" panose="020B0503020204020204" charset="-122"/>
              </a:rPr>
              <a:t>销售员</a:t>
            </a:r>
            <a:endParaRPr lang="zh-CN" altLang="en-US" b="1" dirty="0">
              <a:solidFill>
                <a:srgbClr val="FFFFFF"/>
              </a:solidFill>
              <a:latin typeface="微软雅黑" panose="020B0503020204020204" charset="-122"/>
              <a:ea typeface="微软雅黑" panose="020B0503020204020204" charset="-122"/>
            </a:endParaRPr>
          </a:p>
        </p:txBody>
      </p:sp>
      <p:grpSp>
        <p:nvGrpSpPr>
          <p:cNvPr id="16" name="组合 15"/>
          <p:cNvGrpSpPr/>
          <p:nvPr/>
        </p:nvGrpSpPr>
        <p:grpSpPr>
          <a:xfrm>
            <a:off x="4072699" y="2100754"/>
            <a:ext cx="683624" cy="480051"/>
            <a:chOff x="2409665" y="939861"/>
            <a:chExt cx="5638961" cy="3959164"/>
          </a:xfrm>
          <a:solidFill>
            <a:srgbClr val="FFFFFF"/>
          </a:solidFill>
        </p:grpSpPr>
        <p:sp>
          <p:nvSpPr>
            <p:cNvPr id="17" name="流程图: 联系 2"/>
            <p:cNvSpPr/>
            <p:nvPr/>
          </p:nvSpPr>
          <p:spPr>
            <a:xfrm>
              <a:off x="3884040" y="1024462"/>
              <a:ext cx="2680685" cy="3874563"/>
            </a:xfrm>
            <a:custGeom>
              <a:avLst/>
              <a:gdLst/>
              <a:ahLst/>
              <a:cxnLst/>
              <a:rect l="l" t="t" r="r" b="b"/>
              <a:pathLst>
                <a:path w="2680685" h="3874563">
                  <a:moveTo>
                    <a:pt x="1049911" y="1326547"/>
                  </a:moveTo>
                  <a:lnTo>
                    <a:pt x="1130886" y="1416545"/>
                  </a:lnTo>
                  <a:lnTo>
                    <a:pt x="1130989" y="1416517"/>
                  </a:lnTo>
                  <a:lnTo>
                    <a:pt x="1312935" y="1622593"/>
                  </a:lnTo>
                  <a:lnTo>
                    <a:pt x="1164126" y="2754124"/>
                  </a:lnTo>
                  <a:lnTo>
                    <a:pt x="1330469" y="3179256"/>
                  </a:lnTo>
                  <a:cubicBezTo>
                    <a:pt x="1393318" y="3185424"/>
                    <a:pt x="1456167" y="2747966"/>
                    <a:pt x="1519023" y="2754127"/>
                  </a:cubicBezTo>
                  <a:lnTo>
                    <a:pt x="1368996" y="1613275"/>
                  </a:lnTo>
                  <a:lnTo>
                    <a:pt x="1547978" y="1410556"/>
                  </a:lnTo>
                  <a:lnTo>
                    <a:pt x="1549687" y="1411027"/>
                  </a:lnTo>
                  <a:lnTo>
                    <a:pt x="1625697" y="1326547"/>
                  </a:lnTo>
                  <a:lnTo>
                    <a:pt x="1740228" y="1463512"/>
                  </a:lnTo>
                  <a:lnTo>
                    <a:pt x="2163777" y="1580180"/>
                  </a:lnTo>
                  <a:lnTo>
                    <a:pt x="2163105" y="1571541"/>
                  </a:lnTo>
                  <a:lnTo>
                    <a:pt x="2369061" y="1628276"/>
                  </a:lnTo>
                  <a:lnTo>
                    <a:pt x="2376321" y="1626429"/>
                  </a:lnTo>
                  <a:lnTo>
                    <a:pt x="2619825" y="2583371"/>
                  </a:lnTo>
                  <a:lnTo>
                    <a:pt x="2622880" y="2582594"/>
                  </a:lnTo>
                  <a:lnTo>
                    <a:pt x="2678814" y="2802409"/>
                  </a:lnTo>
                  <a:lnTo>
                    <a:pt x="2680685" y="2803247"/>
                  </a:lnTo>
                  <a:lnTo>
                    <a:pt x="2208786" y="3856531"/>
                  </a:lnTo>
                  <a:lnTo>
                    <a:pt x="2208786" y="3871389"/>
                  </a:lnTo>
                  <a:lnTo>
                    <a:pt x="2049180" y="3871389"/>
                  </a:lnTo>
                  <a:lnTo>
                    <a:pt x="2049443" y="3874563"/>
                  </a:lnTo>
                  <a:lnTo>
                    <a:pt x="648500" y="3874563"/>
                  </a:lnTo>
                  <a:lnTo>
                    <a:pt x="648762" y="3871389"/>
                  </a:lnTo>
                  <a:lnTo>
                    <a:pt x="456186" y="3871389"/>
                  </a:lnTo>
                  <a:lnTo>
                    <a:pt x="456186" y="3867966"/>
                  </a:lnTo>
                  <a:lnTo>
                    <a:pt x="0" y="2849753"/>
                  </a:lnTo>
                  <a:lnTo>
                    <a:pt x="1070" y="2845549"/>
                  </a:lnTo>
                  <a:lnTo>
                    <a:pt x="3080" y="2844648"/>
                  </a:lnTo>
                  <a:lnTo>
                    <a:pt x="1407" y="2844222"/>
                  </a:lnTo>
                  <a:lnTo>
                    <a:pt x="309256" y="1634409"/>
                  </a:lnTo>
                  <a:lnTo>
                    <a:pt x="492252" y="1583998"/>
                  </a:lnTo>
                  <a:lnTo>
                    <a:pt x="491584" y="1592643"/>
                  </a:lnTo>
                  <a:lnTo>
                    <a:pt x="927899" y="1472458"/>
                  </a:lnTo>
                  <a:close/>
                  <a:moveTo>
                    <a:pt x="1330482" y="0"/>
                  </a:moveTo>
                  <a:cubicBezTo>
                    <a:pt x="1677575" y="0"/>
                    <a:pt x="1958952" y="281376"/>
                    <a:pt x="1958952" y="628469"/>
                  </a:cubicBezTo>
                  <a:cubicBezTo>
                    <a:pt x="1958952" y="975562"/>
                    <a:pt x="1677575" y="1256939"/>
                    <a:pt x="1330482" y="1256939"/>
                  </a:cubicBezTo>
                  <a:cubicBezTo>
                    <a:pt x="983390" y="1256939"/>
                    <a:pt x="702013" y="975562"/>
                    <a:pt x="702013" y="628469"/>
                  </a:cubicBezTo>
                  <a:cubicBezTo>
                    <a:pt x="702013" y="281376"/>
                    <a:pt x="983390" y="0"/>
                    <a:pt x="133048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33A6B2"/>
                </a:solidFill>
              </a:endParaRPr>
            </a:p>
          </p:txBody>
        </p:sp>
        <p:sp>
          <p:nvSpPr>
            <p:cNvPr id="18" name="流程图: 联系 2"/>
            <p:cNvSpPr/>
            <p:nvPr/>
          </p:nvSpPr>
          <p:spPr>
            <a:xfrm>
              <a:off x="2409665" y="939861"/>
              <a:ext cx="1914686" cy="2767416"/>
            </a:xfrm>
            <a:custGeom>
              <a:avLst/>
              <a:gdLst/>
              <a:ahLst/>
              <a:cxnLst/>
              <a:rect l="l" t="t" r="r" b="b"/>
              <a:pathLst>
                <a:path w="2680685" h="3874563">
                  <a:moveTo>
                    <a:pt x="1049911" y="1326547"/>
                  </a:moveTo>
                  <a:lnTo>
                    <a:pt x="1130886" y="1416545"/>
                  </a:lnTo>
                  <a:lnTo>
                    <a:pt x="1130989" y="1416517"/>
                  </a:lnTo>
                  <a:lnTo>
                    <a:pt x="1312935" y="1622593"/>
                  </a:lnTo>
                  <a:lnTo>
                    <a:pt x="1164126" y="2754124"/>
                  </a:lnTo>
                  <a:lnTo>
                    <a:pt x="1330469" y="3179256"/>
                  </a:lnTo>
                  <a:cubicBezTo>
                    <a:pt x="1393318" y="3185424"/>
                    <a:pt x="1456167" y="2747966"/>
                    <a:pt x="1519023" y="2754127"/>
                  </a:cubicBezTo>
                  <a:lnTo>
                    <a:pt x="1368996" y="1613275"/>
                  </a:lnTo>
                  <a:lnTo>
                    <a:pt x="1547978" y="1410556"/>
                  </a:lnTo>
                  <a:lnTo>
                    <a:pt x="1549687" y="1411027"/>
                  </a:lnTo>
                  <a:lnTo>
                    <a:pt x="1625697" y="1326547"/>
                  </a:lnTo>
                  <a:lnTo>
                    <a:pt x="1740228" y="1463512"/>
                  </a:lnTo>
                  <a:lnTo>
                    <a:pt x="2163777" y="1580180"/>
                  </a:lnTo>
                  <a:lnTo>
                    <a:pt x="2163105" y="1571541"/>
                  </a:lnTo>
                  <a:lnTo>
                    <a:pt x="2369061" y="1628276"/>
                  </a:lnTo>
                  <a:lnTo>
                    <a:pt x="2376321" y="1626429"/>
                  </a:lnTo>
                  <a:lnTo>
                    <a:pt x="2619825" y="2583371"/>
                  </a:lnTo>
                  <a:lnTo>
                    <a:pt x="2622880" y="2582594"/>
                  </a:lnTo>
                  <a:lnTo>
                    <a:pt x="2678814" y="2802409"/>
                  </a:lnTo>
                  <a:lnTo>
                    <a:pt x="2680685" y="2803247"/>
                  </a:lnTo>
                  <a:lnTo>
                    <a:pt x="2208786" y="3856531"/>
                  </a:lnTo>
                  <a:lnTo>
                    <a:pt x="2208786" y="3871389"/>
                  </a:lnTo>
                  <a:lnTo>
                    <a:pt x="2049180" y="3871389"/>
                  </a:lnTo>
                  <a:lnTo>
                    <a:pt x="2049443" y="3874563"/>
                  </a:lnTo>
                  <a:lnTo>
                    <a:pt x="648500" y="3874563"/>
                  </a:lnTo>
                  <a:lnTo>
                    <a:pt x="648762" y="3871389"/>
                  </a:lnTo>
                  <a:lnTo>
                    <a:pt x="456186" y="3871389"/>
                  </a:lnTo>
                  <a:lnTo>
                    <a:pt x="456186" y="3867966"/>
                  </a:lnTo>
                  <a:lnTo>
                    <a:pt x="0" y="2849753"/>
                  </a:lnTo>
                  <a:lnTo>
                    <a:pt x="1070" y="2845549"/>
                  </a:lnTo>
                  <a:lnTo>
                    <a:pt x="3080" y="2844648"/>
                  </a:lnTo>
                  <a:lnTo>
                    <a:pt x="1407" y="2844222"/>
                  </a:lnTo>
                  <a:lnTo>
                    <a:pt x="309256" y="1634409"/>
                  </a:lnTo>
                  <a:lnTo>
                    <a:pt x="492252" y="1583998"/>
                  </a:lnTo>
                  <a:lnTo>
                    <a:pt x="491584" y="1592643"/>
                  </a:lnTo>
                  <a:lnTo>
                    <a:pt x="927899" y="1472458"/>
                  </a:lnTo>
                  <a:close/>
                  <a:moveTo>
                    <a:pt x="1330482" y="0"/>
                  </a:moveTo>
                  <a:cubicBezTo>
                    <a:pt x="1677575" y="0"/>
                    <a:pt x="1958952" y="281376"/>
                    <a:pt x="1958952" y="628469"/>
                  </a:cubicBezTo>
                  <a:cubicBezTo>
                    <a:pt x="1958952" y="975562"/>
                    <a:pt x="1677575" y="1256939"/>
                    <a:pt x="1330482" y="1256939"/>
                  </a:cubicBezTo>
                  <a:cubicBezTo>
                    <a:pt x="983390" y="1256939"/>
                    <a:pt x="702013" y="975562"/>
                    <a:pt x="702013" y="628469"/>
                  </a:cubicBezTo>
                  <a:cubicBezTo>
                    <a:pt x="702013" y="281376"/>
                    <a:pt x="983390" y="0"/>
                    <a:pt x="133048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33A6B2"/>
                </a:solidFill>
              </a:endParaRPr>
            </a:p>
          </p:txBody>
        </p:sp>
        <p:sp>
          <p:nvSpPr>
            <p:cNvPr id="19" name="流程图: 联系 2"/>
            <p:cNvSpPr/>
            <p:nvPr/>
          </p:nvSpPr>
          <p:spPr>
            <a:xfrm>
              <a:off x="6133940" y="939861"/>
              <a:ext cx="1914686" cy="2767416"/>
            </a:xfrm>
            <a:custGeom>
              <a:avLst/>
              <a:gdLst/>
              <a:ahLst/>
              <a:cxnLst/>
              <a:rect l="l" t="t" r="r" b="b"/>
              <a:pathLst>
                <a:path w="2680685" h="3874563">
                  <a:moveTo>
                    <a:pt x="1049911" y="1326547"/>
                  </a:moveTo>
                  <a:lnTo>
                    <a:pt x="1130886" y="1416545"/>
                  </a:lnTo>
                  <a:lnTo>
                    <a:pt x="1130989" y="1416517"/>
                  </a:lnTo>
                  <a:lnTo>
                    <a:pt x="1312935" y="1622593"/>
                  </a:lnTo>
                  <a:lnTo>
                    <a:pt x="1164126" y="2754124"/>
                  </a:lnTo>
                  <a:lnTo>
                    <a:pt x="1330469" y="3179256"/>
                  </a:lnTo>
                  <a:cubicBezTo>
                    <a:pt x="1393318" y="3185424"/>
                    <a:pt x="1456167" y="2747966"/>
                    <a:pt x="1519023" y="2754127"/>
                  </a:cubicBezTo>
                  <a:lnTo>
                    <a:pt x="1368996" y="1613275"/>
                  </a:lnTo>
                  <a:lnTo>
                    <a:pt x="1547978" y="1410556"/>
                  </a:lnTo>
                  <a:lnTo>
                    <a:pt x="1549687" y="1411027"/>
                  </a:lnTo>
                  <a:lnTo>
                    <a:pt x="1625697" y="1326547"/>
                  </a:lnTo>
                  <a:lnTo>
                    <a:pt x="1740228" y="1463512"/>
                  </a:lnTo>
                  <a:lnTo>
                    <a:pt x="2163777" y="1580180"/>
                  </a:lnTo>
                  <a:lnTo>
                    <a:pt x="2163105" y="1571541"/>
                  </a:lnTo>
                  <a:lnTo>
                    <a:pt x="2369061" y="1628276"/>
                  </a:lnTo>
                  <a:lnTo>
                    <a:pt x="2376321" y="1626429"/>
                  </a:lnTo>
                  <a:lnTo>
                    <a:pt x="2619825" y="2583371"/>
                  </a:lnTo>
                  <a:lnTo>
                    <a:pt x="2622880" y="2582594"/>
                  </a:lnTo>
                  <a:lnTo>
                    <a:pt x="2678814" y="2802409"/>
                  </a:lnTo>
                  <a:lnTo>
                    <a:pt x="2680685" y="2803247"/>
                  </a:lnTo>
                  <a:lnTo>
                    <a:pt x="2208786" y="3856531"/>
                  </a:lnTo>
                  <a:lnTo>
                    <a:pt x="2208786" y="3871389"/>
                  </a:lnTo>
                  <a:lnTo>
                    <a:pt x="2049180" y="3871389"/>
                  </a:lnTo>
                  <a:lnTo>
                    <a:pt x="2049443" y="3874563"/>
                  </a:lnTo>
                  <a:lnTo>
                    <a:pt x="648500" y="3874563"/>
                  </a:lnTo>
                  <a:lnTo>
                    <a:pt x="648762" y="3871389"/>
                  </a:lnTo>
                  <a:lnTo>
                    <a:pt x="456186" y="3871389"/>
                  </a:lnTo>
                  <a:lnTo>
                    <a:pt x="456186" y="3867966"/>
                  </a:lnTo>
                  <a:lnTo>
                    <a:pt x="0" y="2849753"/>
                  </a:lnTo>
                  <a:lnTo>
                    <a:pt x="1070" y="2845549"/>
                  </a:lnTo>
                  <a:lnTo>
                    <a:pt x="3080" y="2844648"/>
                  </a:lnTo>
                  <a:lnTo>
                    <a:pt x="1407" y="2844222"/>
                  </a:lnTo>
                  <a:lnTo>
                    <a:pt x="309256" y="1634409"/>
                  </a:lnTo>
                  <a:lnTo>
                    <a:pt x="492252" y="1583998"/>
                  </a:lnTo>
                  <a:lnTo>
                    <a:pt x="491584" y="1592643"/>
                  </a:lnTo>
                  <a:lnTo>
                    <a:pt x="927899" y="1472458"/>
                  </a:lnTo>
                  <a:close/>
                  <a:moveTo>
                    <a:pt x="1330482" y="0"/>
                  </a:moveTo>
                  <a:cubicBezTo>
                    <a:pt x="1677575" y="0"/>
                    <a:pt x="1958952" y="281376"/>
                    <a:pt x="1958952" y="628469"/>
                  </a:cubicBezTo>
                  <a:cubicBezTo>
                    <a:pt x="1958952" y="975562"/>
                    <a:pt x="1677575" y="1256939"/>
                    <a:pt x="1330482" y="1256939"/>
                  </a:cubicBezTo>
                  <a:cubicBezTo>
                    <a:pt x="983390" y="1256939"/>
                    <a:pt x="702013" y="975562"/>
                    <a:pt x="702013" y="628469"/>
                  </a:cubicBezTo>
                  <a:cubicBezTo>
                    <a:pt x="702013" y="281376"/>
                    <a:pt x="983390" y="0"/>
                    <a:pt x="133048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33A6B2"/>
                </a:solidFill>
              </a:endParaRPr>
            </a:p>
          </p:txBody>
        </p:sp>
      </p:grpSp>
      <p:sp>
        <p:nvSpPr>
          <p:cNvPr id="20" name="矩形 25"/>
          <p:cNvSpPr/>
          <p:nvPr/>
        </p:nvSpPr>
        <p:spPr>
          <a:xfrm>
            <a:off x="6720902" y="2074457"/>
            <a:ext cx="525443" cy="531782"/>
          </a:xfrm>
          <a:custGeom>
            <a:avLst/>
            <a:gdLst/>
            <a:ahLst/>
            <a:cxnLst/>
            <a:rect l="l" t="t" r="r" b="b"/>
            <a:pathLst>
              <a:path w="4210679" h="4260850">
                <a:moveTo>
                  <a:pt x="83635" y="0"/>
                </a:moveTo>
                <a:lnTo>
                  <a:pt x="832931" y="0"/>
                </a:lnTo>
                <a:cubicBezTo>
                  <a:pt x="878523" y="0"/>
                  <a:pt x="915483" y="36960"/>
                  <a:pt x="915483" y="82552"/>
                </a:cubicBezTo>
                <a:lnTo>
                  <a:pt x="915483" y="412748"/>
                </a:lnTo>
                <a:cubicBezTo>
                  <a:pt x="915483" y="443274"/>
                  <a:pt x="898914" y="469930"/>
                  <a:pt x="873607" y="483053"/>
                </a:cubicBezTo>
                <a:lnTo>
                  <a:pt x="4210679" y="483053"/>
                </a:lnTo>
                <a:lnTo>
                  <a:pt x="4210679" y="1893780"/>
                </a:lnTo>
                <a:lnTo>
                  <a:pt x="1406022" y="2781301"/>
                </a:lnTo>
                <a:lnTo>
                  <a:pt x="4210679" y="2781301"/>
                </a:lnTo>
                <a:lnTo>
                  <a:pt x="4210679" y="3305175"/>
                </a:lnTo>
                <a:lnTo>
                  <a:pt x="3591246" y="3305175"/>
                </a:lnTo>
                <a:cubicBezTo>
                  <a:pt x="3812567" y="3348853"/>
                  <a:pt x="3979359" y="3544073"/>
                  <a:pt x="3979359" y="3778250"/>
                </a:cubicBezTo>
                <a:cubicBezTo>
                  <a:pt x="3979359" y="4044783"/>
                  <a:pt x="3763292" y="4260850"/>
                  <a:pt x="3496759" y="4260850"/>
                </a:cubicBezTo>
                <a:cubicBezTo>
                  <a:pt x="3230226" y="4260850"/>
                  <a:pt x="3014159" y="4044783"/>
                  <a:pt x="3014159" y="3778250"/>
                </a:cubicBezTo>
                <a:cubicBezTo>
                  <a:pt x="3014159" y="3544073"/>
                  <a:pt x="3180952" y="3348853"/>
                  <a:pt x="3402273" y="3305175"/>
                </a:cubicBezTo>
                <a:lnTo>
                  <a:pt x="1267146" y="3305175"/>
                </a:lnTo>
                <a:cubicBezTo>
                  <a:pt x="1488467" y="3348853"/>
                  <a:pt x="1655259" y="3544073"/>
                  <a:pt x="1655259" y="3778250"/>
                </a:cubicBezTo>
                <a:cubicBezTo>
                  <a:pt x="1655259" y="4044783"/>
                  <a:pt x="1439192" y="4260850"/>
                  <a:pt x="1172659" y="4260850"/>
                </a:cubicBezTo>
                <a:cubicBezTo>
                  <a:pt x="906126" y="4260850"/>
                  <a:pt x="690059" y="4044783"/>
                  <a:pt x="690059" y="3778250"/>
                </a:cubicBezTo>
                <a:cubicBezTo>
                  <a:pt x="690059" y="3544073"/>
                  <a:pt x="856851" y="3348853"/>
                  <a:pt x="1078173" y="3305175"/>
                </a:cubicBezTo>
                <a:lnTo>
                  <a:pt x="972633" y="3305175"/>
                </a:lnTo>
                <a:cubicBezTo>
                  <a:pt x="944058" y="3143250"/>
                  <a:pt x="972634" y="3276600"/>
                  <a:pt x="963109" y="2781300"/>
                </a:cubicBezTo>
                <a:cubicBezTo>
                  <a:pt x="451270" y="464482"/>
                  <a:pt x="618551" y="1241439"/>
                  <a:pt x="451247" y="494159"/>
                </a:cubicBezTo>
                <a:lnTo>
                  <a:pt x="36010" y="492918"/>
                </a:lnTo>
                <a:cubicBezTo>
                  <a:pt x="-9582" y="492918"/>
                  <a:pt x="1083" y="489297"/>
                  <a:pt x="1083" y="443705"/>
                </a:cubicBezTo>
                <a:lnTo>
                  <a:pt x="1083" y="82552"/>
                </a:lnTo>
                <a:cubicBezTo>
                  <a:pt x="1083" y="36960"/>
                  <a:pt x="38043" y="0"/>
                  <a:pt x="83635"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zh-CN" altLang="en-US" b="1"/>
          </a:p>
        </p:txBody>
      </p:sp>
      <p:pic>
        <p:nvPicPr>
          <p:cNvPr id="21" name="Picture 8"/>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589668" y="1306286"/>
            <a:ext cx="3212689" cy="204107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690438" y="3819570"/>
            <a:ext cx="2997889" cy="214049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7451">
        <p14:vortex dir="r"/>
      </p:transition>
    </mc:Choice>
    <mc:Fallback>
      <p:transition spd="slow" advTm="74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000"/>
                            </p:stCondLst>
                            <p:childTnLst>
                              <p:par>
                                <p:cTn id="25" presetID="16" presetClass="entr" presetSubtype="21"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par>
                          <p:cTn id="38" fill="hold">
                            <p:stCondLst>
                              <p:cond delay="3500"/>
                            </p:stCondLst>
                            <p:childTnLst>
                              <p:par>
                                <p:cTn id="39" presetID="16" presetClass="entr" presetSubtype="21"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childTnLst>
                          </p:cTn>
                        </p:par>
                        <p:par>
                          <p:cTn id="42" fill="hold">
                            <p:stCondLst>
                              <p:cond delay="400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cTn>
                              </p:par>
                            </p:childTnLst>
                          </p:cTn>
                        </p:par>
                        <p:par>
                          <p:cTn id="48" fill="hold">
                            <p:stCondLst>
                              <p:cond delay="4500"/>
                            </p:stCondLst>
                            <p:childTnLst>
                              <p:par>
                                <p:cTn id="49" presetID="10" presetClass="entr" presetSubtype="0"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par>
                          <p:cTn id="52" fill="hold">
                            <p:stCondLst>
                              <p:cond delay="5000"/>
                            </p:stCondLst>
                            <p:childTnLst>
                              <p:par>
                                <p:cTn id="53" presetID="16" presetClass="entr" presetSubtype="21"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childTnLst>
                          </p:cTn>
                        </p:par>
                        <p:par>
                          <p:cTn id="56" fill="hold">
                            <p:stCondLst>
                              <p:cond delay="5500"/>
                            </p:stCondLst>
                            <p:childTnLst>
                              <p:par>
                                <p:cTn id="57" presetID="2" presetClass="entr" presetSubtype="4" fill="hold" grpId="0" nodeType="after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additive="base">
                                        <p:cTn id="59" dur="500" fill="hold"/>
                                        <p:tgtEl>
                                          <p:spTgt spid="6"/>
                                        </p:tgtEl>
                                        <p:attrNameLst>
                                          <p:attrName>ppt_x</p:attrName>
                                        </p:attrNameLst>
                                      </p:cBhvr>
                                      <p:tavLst>
                                        <p:tav tm="0">
                                          <p:val>
                                            <p:strVal val="#ppt_x"/>
                                          </p:val>
                                        </p:tav>
                                        <p:tav tm="100000">
                                          <p:val>
                                            <p:strVal val="#ppt_x"/>
                                          </p:val>
                                        </p:tav>
                                      </p:tavLst>
                                    </p:anim>
                                    <p:anim calcmode="lin" valueType="num">
                                      <p:cBhvr additive="base">
                                        <p:cTn id="60" dur="500" fill="hold"/>
                                        <p:tgtEl>
                                          <p:spTgt spid="6"/>
                                        </p:tgtEl>
                                        <p:attrNameLst>
                                          <p:attrName>ppt_y</p:attrName>
                                        </p:attrNameLst>
                                      </p:cBhvr>
                                      <p:tavLst>
                                        <p:tav tm="0">
                                          <p:val>
                                            <p:strVal val="1+#ppt_h/2"/>
                                          </p:val>
                                        </p:tav>
                                        <p:tav tm="100000">
                                          <p:val>
                                            <p:strVal val="#ppt_y"/>
                                          </p:val>
                                        </p:tav>
                                      </p:tavLst>
                                    </p:anim>
                                  </p:childTnLst>
                                </p:cTn>
                              </p:par>
                            </p:childTnLst>
                          </p:cTn>
                        </p:par>
                        <p:par>
                          <p:cTn id="61" fill="hold">
                            <p:stCondLst>
                              <p:cond delay="6000"/>
                            </p:stCondLst>
                            <p:childTnLst>
                              <p:par>
                                <p:cTn id="62" presetID="42" presetClass="entr" presetSubtype="0"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anim calcmode="lin" valueType="num">
                                      <p:cBhvr>
                                        <p:cTn id="65" dur="500" fill="hold"/>
                                        <p:tgtEl>
                                          <p:spTgt spid="21"/>
                                        </p:tgtEl>
                                        <p:attrNameLst>
                                          <p:attrName>ppt_x</p:attrName>
                                        </p:attrNameLst>
                                      </p:cBhvr>
                                      <p:tavLst>
                                        <p:tav tm="0">
                                          <p:val>
                                            <p:strVal val="#ppt_x"/>
                                          </p:val>
                                        </p:tav>
                                        <p:tav tm="100000">
                                          <p:val>
                                            <p:strVal val="#ppt_x"/>
                                          </p:val>
                                        </p:tav>
                                      </p:tavLst>
                                    </p:anim>
                                    <p:anim calcmode="lin" valueType="num">
                                      <p:cBhvr>
                                        <p:cTn id="66" dur="500" fill="hold"/>
                                        <p:tgtEl>
                                          <p:spTgt spid="21"/>
                                        </p:tgtEl>
                                        <p:attrNameLst>
                                          <p:attrName>ppt_y</p:attrName>
                                        </p:attrNameLst>
                                      </p:cBhvr>
                                      <p:tavLst>
                                        <p:tav tm="0">
                                          <p:val>
                                            <p:strVal val="#ppt_y+.1"/>
                                          </p:val>
                                        </p:tav>
                                        <p:tav tm="100000">
                                          <p:val>
                                            <p:strVal val="#ppt_y"/>
                                          </p:val>
                                        </p:tav>
                                      </p:tavLst>
                                    </p:anim>
                                  </p:childTnLst>
                                </p:cTn>
                              </p:par>
                            </p:childTnLst>
                          </p:cTn>
                        </p:par>
                        <p:par>
                          <p:cTn id="67" fill="hold">
                            <p:stCondLst>
                              <p:cond delay="6500"/>
                            </p:stCondLst>
                            <p:childTnLst>
                              <p:par>
                                <p:cTn id="68" presetID="47" presetClass="entr" presetSubtype="0"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anim calcmode="lin" valueType="num">
                                      <p:cBhvr>
                                        <p:cTn id="71" dur="500" fill="hold"/>
                                        <p:tgtEl>
                                          <p:spTgt spid="22"/>
                                        </p:tgtEl>
                                        <p:attrNameLst>
                                          <p:attrName>ppt_x</p:attrName>
                                        </p:attrNameLst>
                                      </p:cBhvr>
                                      <p:tavLst>
                                        <p:tav tm="0">
                                          <p:val>
                                            <p:strVal val="#ppt_x"/>
                                          </p:val>
                                        </p:tav>
                                        <p:tav tm="100000">
                                          <p:val>
                                            <p:strVal val="#ppt_x"/>
                                          </p:val>
                                        </p:tav>
                                      </p:tavLst>
                                    </p:anim>
                                    <p:anim calcmode="lin" valueType="num">
                                      <p:cBhvr>
                                        <p:cTn id="72" dur="500" fill="hold"/>
                                        <p:tgtEl>
                                          <p:spTgt spid="22"/>
                                        </p:tgtEl>
                                        <p:attrNameLst>
                                          <p:attrName>ppt_y</p:attrName>
                                        </p:attrNameLst>
                                      </p:cBhvr>
                                      <p:tavLst>
                                        <p:tav tm="0">
                                          <p:val>
                                            <p:strVal val="#ppt_y-.1"/>
                                          </p:val>
                                        </p:tav>
                                        <p:tav tm="100000">
                                          <p:val>
                                            <p:strVal val="#ppt_y"/>
                                          </p:val>
                                        </p:tav>
                                      </p:tavLst>
                                    </p:anim>
                                  </p:childTnLst>
                                </p:cTn>
                              </p:par>
                              <p:par>
                                <p:cTn id="73" presetID="22" presetClass="entr" presetSubtype="1" fill="hold" grpId="0" nodeType="withEffect">
                                  <p:stCondLst>
                                    <p:cond delay="0"/>
                                  </p:stCondLst>
                                  <p:iterate type="lt">
                                    <p:tmPct val="10000"/>
                                  </p:iterate>
                                  <p:childTnLst>
                                    <p:set>
                                      <p:cBhvr>
                                        <p:cTn id="74" dur="1" fill="hold">
                                          <p:stCondLst>
                                            <p:cond delay="0"/>
                                          </p:stCondLst>
                                        </p:cTn>
                                        <p:tgtEl>
                                          <p:spTgt spid="23"/>
                                        </p:tgtEl>
                                        <p:attrNameLst>
                                          <p:attrName>style.visibility</p:attrName>
                                        </p:attrNameLst>
                                      </p:cBhvr>
                                      <p:to>
                                        <p:strVal val="visible"/>
                                      </p:to>
                                    </p:set>
                                    <p:animEffect transition="in" filter="wipe(up)">
                                      <p:cBhvr>
                                        <p:cTn id="7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1" grpId="0"/>
      <p:bldP spid="12" grpId="0" animBg="1"/>
      <p:bldP spid="13" grpId="0"/>
      <p:bldP spid="14" grpId="0" animBg="1"/>
      <p:bldP spid="15" grpId="0"/>
      <p:bldP spid="20" grpId="0" animBg="1"/>
      <p:bldP spid="23" grpId="0"/>
    </p:bldLst>
  </p:timing>
</p:sld>
</file>

<file path=ppt/tags/tag1.xml><?xml version="1.0" encoding="utf-8"?>
<p:tagLst xmlns:p="http://schemas.openxmlformats.org/presentationml/2006/main">
  <p:tag name="TIMING" val="|2.5|2.4|1.1|1.6|1"/>
</p:tagLst>
</file>

<file path=ppt/tags/tag2.xml><?xml version="1.0" encoding="utf-8"?>
<p:tagLst xmlns:p="http://schemas.openxmlformats.org/presentationml/2006/main">
  <p:tag name="TIMING" val="|2.3|2.3|1"/>
</p:tagLst>
</file>

<file path=ppt/tags/tag3.xml><?xml version="1.0" encoding="utf-8"?>
<p:tagLst xmlns:p="http://schemas.openxmlformats.org/presentationml/2006/main">
  <p:tag name="TIMING" val="|2.3|1.6"/>
</p:tagLst>
</file>

<file path=ppt/tags/tag4.xml><?xml version="1.0" encoding="utf-8"?>
<p:tagLst xmlns:p="http://schemas.openxmlformats.org/presentationml/2006/main">
  <p:tag name="TIMING" val="|2.1|0.9|1.7|1"/>
</p:tagLst>
</file>

<file path=ppt/tags/tag5.xml><?xml version="1.0" encoding="utf-8"?>
<p:tagLst xmlns:p="http://schemas.openxmlformats.org/presentationml/2006/main">
  <p:tag name="TIMING" val="|1|1.1|1.9|2.4"/>
</p:tagLst>
</file>

<file path=ppt/tags/tag6.xml><?xml version="1.0" encoding="utf-8"?>
<p:tagLst xmlns:p="http://schemas.openxmlformats.org/presentationml/2006/main">
  <p:tag name="TIMING" val="|2.1|0.8|1|0.8|1"/>
</p:tagLst>
</file>

<file path=ppt/tags/tag7.xml><?xml version="1.0" encoding="utf-8"?>
<p:tagLst xmlns:p="http://schemas.openxmlformats.org/presentationml/2006/main">
  <p:tag name="TIMING" val="|2.3|1.9|0.9"/>
</p:tagLst>
</file>

<file path=ppt/tags/tag8.xml><?xml version="1.0" encoding="utf-8"?>
<p:tagLst xmlns:p="http://schemas.openxmlformats.org/presentationml/2006/main">
  <p:tag name="TIMING" val="|2.1|1.4"/>
</p:tagLst>
</file>

<file path=ppt/tags/tag9.xml><?xml version="1.0" encoding="utf-8"?>
<p:tagLst xmlns:p="http://schemas.openxmlformats.org/presentationml/2006/main">
  <p:tag name="TIMING" val="|1.9|1|0.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5061</Words>
  <Application>WPS 演示</Application>
  <PresentationFormat>自定义</PresentationFormat>
  <Paragraphs>735</Paragraphs>
  <Slides>35</Slides>
  <Notes>23</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35</vt:i4>
      </vt:variant>
    </vt:vector>
  </HeadingPairs>
  <TitlesOfParts>
    <vt:vector size="56" baseType="lpstr">
      <vt:lpstr>Arial</vt:lpstr>
      <vt:lpstr>宋体</vt:lpstr>
      <vt:lpstr>Wingdings</vt:lpstr>
      <vt:lpstr>方正正大黑简体</vt:lpstr>
      <vt:lpstr>幼圆</vt:lpstr>
      <vt:lpstr>微软雅黑</vt:lpstr>
      <vt:lpstr>FontAwesome</vt:lpstr>
      <vt:lpstr>Calibri</vt:lpstr>
      <vt:lpstr>方正正准黑简体</vt:lpstr>
      <vt:lpstr>Helvetica Light</vt:lpstr>
      <vt:lpstr>Arial Unicode MS</vt:lpstr>
      <vt:lpstr>Calibri Light</vt:lpstr>
      <vt:lpstr>Arial</vt:lpstr>
      <vt:lpstr>微软雅黑 Light</vt:lpstr>
      <vt:lpstr>Lato Light</vt:lpstr>
      <vt:lpstr>黑体</vt:lpstr>
      <vt:lpstr>方正中等线简体</vt:lpstr>
      <vt:lpstr>Calibri</vt:lpstr>
      <vt:lpstr>MS Gothic</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更多模版：亮亮图文旗舰店https://liangliangtuwen.tmall.com</dc:subject>
  <dc:creator/>
  <cp:keywords>更多模版：亮亮图文旗舰店https:/liangliangtuwen.tmall.com</cp:keywords>
  <dc:description>更多模版：亮亮图文旗舰店https://liangliangtuwen.tmall.com</dc:description>
  <dcterms:created xsi:type="dcterms:W3CDTF">2015-05-05T08:02:00Z</dcterms:created>
  <dcterms:modified xsi:type="dcterms:W3CDTF">2017-12-08T05:31:30Z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