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64" r:id="rId3"/>
    <p:sldId id="266" r:id="rId5"/>
    <p:sldId id="267" r:id="rId6"/>
    <p:sldId id="272" r:id="rId7"/>
    <p:sldId id="287" r:id="rId8"/>
    <p:sldId id="274" r:id="rId9"/>
    <p:sldId id="268" r:id="rId10"/>
    <p:sldId id="275" r:id="rId11"/>
    <p:sldId id="276" r:id="rId12"/>
    <p:sldId id="277" r:id="rId13"/>
    <p:sldId id="269" r:id="rId14"/>
    <p:sldId id="278" r:id="rId15"/>
    <p:sldId id="279" r:id="rId16"/>
    <p:sldId id="280" r:id="rId17"/>
    <p:sldId id="270" r:id="rId18"/>
    <p:sldId id="281" r:id="rId19"/>
    <p:sldId id="288" r:id="rId20"/>
    <p:sldId id="282" r:id="rId21"/>
    <p:sldId id="271" r:id="rId22"/>
    <p:sldId id="284" r:id="rId23"/>
    <p:sldId id="285" r:id="rId24"/>
    <p:sldId id="286" r:id="rId25"/>
    <p:sldId id="295" r:id="rId26"/>
    <p:sldId id="296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9BB5"/>
    <a:srgbClr val="74C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更多模板请关注：亮亮图文旗舰店https://liangliangtuwen.tmall.com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/>
        </p:nvSpPr>
        <p:spPr>
          <a:xfrm flipH="1">
            <a:off x="-18415" y="-13017"/>
            <a:ext cx="12210415" cy="6884035"/>
          </a:xfrm>
          <a:prstGeom prst="rect">
            <a:avLst/>
          </a:prstGeom>
          <a:blipFill rotWithShape="1">
            <a:blip r:embed="rId2"/>
            <a:stretch>
              <a:fillRect l="16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 flipV="1">
            <a:off x="1390650" y="-13335"/>
            <a:ext cx="10801350" cy="6884670"/>
          </a:xfrm>
          <a:custGeom>
            <a:avLst/>
            <a:gdLst>
              <a:gd name="connsiteX0" fmla="*/ 11124 w 11132"/>
              <a:gd name="connsiteY0" fmla="*/ 0 h 10842"/>
              <a:gd name="connsiteX1" fmla="*/ 11132 w 11132"/>
              <a:gd name="connsiteY1" fmla="*/ 10842 h 10842"/>
              <a:gd name="connsiteX2" fmla="*/ 0 w 11132"/>
              <a:gd name="connsiteY2" fmla="*/ 10816 h 10842"/>
              <a:gd name="connsiteX3" fmla="*/ 2802 w 11132"/>
              <a:gd name="connsiteY3" fmla="*/ 8151 h 10842"/>
              <a:gd name="connsiteX4" fmla="*/ 5222 w 11132"/>
              <a:gd name="connsiteY4" fmla="*/ 2831 h 10842"/>
              <a:gd name="connsiteX5" fmla="*/ 2782 w 11132"/>
              <a:gd name="connsiteY5" fmla="*/ 7 h 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2" h="10842">
                <a:moveTo>
                  <a:pt x="11124" y="0"/>
                </a:moveTo>
                <a:lnTo>
                  <a:pt x="11132" y="10842"/>
                </a:lnTo>
                <a:lnTo>
                  <a:pt x="0" y="10816"/>
                </a:lnTo>
                <a:cubicBezTo>
                  <a:pt x="1190" y="10491"/>
                  <a:pt x="102" y="8611"/>
                  <a:pt x="2802" y="8151"/>
                </a:cubicBezTo>
                <a:cubicBezTo>
                  <a:pt x="5502" y="7691"/>
                  <a:pt x="5382" y="4031"/>
                  <a:pt x="5222" y="2831"/>
                </a:cubicBezTo>
                <a:cubicBezTo>
                  <a:pt x="5062" y="1631"/>
                  <a:pt x="4142" y="391"/>
                  <a:pt x="2782" y="7"/>
                </a:cubicBezTo>
              </a:path>
            </a:pathLst>
          </a:custGeom>
          <a:gradFill>
            <a:gsLst>
              <a:gs pos="48000">
                <a:schemeClr val="bg1">
                  <a:alpha val="0"/>
                </a:schemeClr>
              </a:gs>
              <a:gs pos="71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/>
        </p:nvSpPr>
        <p:spPr>
          <a:xfrm flipH="1">
            <a:off x="-18415" y="-13017"/>
            <a:ext cx="12210415" cy="6884035"/>
          </a:xfrm>
          <a:prstGeom prst="rect">
            <a:avLst/>
          </a:prstGeom>
          <a:blipFill rotWithShape="1">
            <a:blip r:embed="rId2"/>
            <a:stretch>
              <a:fillRect t="-15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91135" y="203835"/>
            <a:ext cx="11809730" cy="6450330"/>
          </a:xfrm>
          <a:prstGeom prst="rect">
            <a:avLst/>
          </a:prstGeom>
          <a:solidFill>
            <a:schemeClr val="tx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91135" y="203835"/>
            <a:ext cx="11809730" cy="6450330"/>
          </a:xfrm>
          <a:prstGeom prst="rect">
            <a:avLst/>
          </a:prstGeom>
          <a:solidFill>
            <a:schemeClr val="tx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文本框 1"/>
          <p:cNvSpPr txBox="1"/>
          <p:nvPr userDrawn="1"/>
        </p:nvSpPr>
        <p:spPr>
          <a:xfrm>
            <a:off x="1844675" y="2316163"/>
            <a:ext cx="8534400" cy="27927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谢谢您购买了我的模板。在您使用前，我还有一点点建议要跟您说哦：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字体选择上，不管任何情况下，我们都习惯优先选择：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微软雅黑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。因为它显得四平八稳，而且几乎任何一台电脑都自备该字体。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建议您使用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PPT2007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以上的版本，保证让您在公开场合技惊四座。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更多作品请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在稻壳儿网站搜索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809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    或者登陆：</a:t>
            </a: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http://chn.docer.com/works?userid=206935610</a:t>
            </a:r>
            <a:endParaRPr lang="zh-CN" altLang="en-US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最后别忘了：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最重要的不是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，是你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1234_副本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0495" y="3810635"/>
            <a:ext cx="2035175" cy="2035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91685" y="1143318"/>
            <a:ext cx="7073265" cy="4571365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064760" y="2317115"/>
            <a:ext cx="61264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医疗行业</a:t>
            </a:r>
            <a:endParaRPr lang="zh-CN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通用</a:t>
            </a: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zh-CN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64760" y="1664335"/>
            <a:ext cx="5916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8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请在此处添加</a:t>
            </a:r>
            <a:r>
              <a:rPr lang="zh-CN" sz="28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所需</a:t>
            </a:r>
            <a:r>
              <a:rPr lang="zh-CN" sz="28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或长或短的标题</a:t>
            </a:r>
            <a:endParaRPr lang="zh-CN" sz="28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64760" y="4381500"/>
            <a:ext cx="61264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</a:rPr>
              <a:t>The health care industry general PPT template</a:t>
            </a:r>
            <a:endParaRPr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64760" y="2251710"/>
            <a:ext cx="5688000" cy="108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251960" y="770255"/>
            <a:ext cx="1840865" cy="1840865"/>
          </a:xfrm>
          <a:custGeom>
            <a:avLst/>
            <a:gdLst>
              <a:gd name="connsiteX0" fmla="*/ 0 w 1440"/>
              <a:gd name="connsiteY0" fmla="*/ 0 h 1440"/>
              <a:gd name="connsiteX1" fmla="*/ 1440 w 1440"/>
              <a:gd name="connsiteY1" fmla="*/ 0 h 1440"/>
              <a:gd name="connsiteX2" fmla="*/ 112 w 1440"/>
              <a:gd name="connsiteY2" fmla="*/ 113 h 1440"/>
              <a:gd name="connsiteX3" fmla="*/ 0 w 1440"/>
              <a:gd name="connsiteY3" fmla="*/ 1440 h 1440"/>
              <a:gd name="connsiteX4" fmla="*/ 0 w 1440"/>
              <a:gd name="connsiteY4" fmla="*/ 0 h 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" h="1440">
                <a:moveTo>
                  <a:pt x="0" y="0"/>
                </a:moveTo>
                <a:lnTo>
                  <a:pt x="1440" y="0"/>
                </a:lnTo>
                <a:lnTo>
                  <a:pt x="112" y="113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6" name="任意多边形 15"/>
          <p:cNvSpPr/>
          <p:nvPr/>
        </p:nvSpPr>
        <p:spPr>
          <a:xfrm flipH="1" flipV="1">
            <a:off x="10233660" y="4255135"/>
            <a:ext cx="1840865" cy="1840865"/>
          </a:xfrm>
          <a:custGeom>
            <a:avLst/>
            <a:gdLst>
              <a:gd name="connsiteX0" fmla="*/ 0 w 1440"/>
              <a:gd name="connsiteY0" fmla="*/ 0 h 1440"/>
              <a:gd name="connsiteX1" fmla="*/ 1440 w 1440"/>
              <a:gd name="connsiteY1" fmla="*/ 0 h 1440"/>
              <a:gd name="connsiteX2" fmla="*/ 112 w 1440"/>
              <a:gd name="connsiteY2" fmla="*/ 113 h 1440"/>
              <a:gd name="connsiteX3" fmla="*/ 0 w 1440"/>
              <a:gd name="connsiteY3" fmla="*/ 1440 h 1440"/>
              <a:gd name="connsiteX4" fmla="*/ 0 w 1440"/>
              <a:gd name="connsiteY4" fmla="*/ 0 h 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" h="1440">
                <a:moveTo>
                  <a:pt x="0" y="0"/>
                </a:moveTo>
                <a:lnTo>
                  <a:pt x="1440" y="0"/>
                </a:lnTo>
                <a:lnTo>
                  <a:pt x="112" y="113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1672590" y="3280410"/>
            <a:ext cx="8326755" cy="271780"/>
            <a:chOff x="2634" y="5166"/>
            <a:chExt cx="13113" cy="428"/>
          </a:xfrm>
          <a:solidFill>
            <a:srgbClr val="879BB5"/>
          </a:solidFill>
        </p:grpSpPr>
        <p:sp>
          <p:nvSpPr>
            <p:cNvPr id="57" name="任意多边形 56"/>
            <p:cNvSpPr/>
            <p:nvPr/>
          </p:nvSpPr>
          <p:spPr>
            <a:xfrm>
              <a:off x="2634" y="5166"/>
              <a:ext cx="2501" cy="429"/>
            </a:xfrm>
            <a:custGeom>
              <a:avLst/>
              <a:gdLst>
                <a:gd name="connsiteX0" fmla="*/ 0 w 2104"/>
                <a:gd name="connsiteY0" fmla="*/ 0 h 737"/>
                <a:gd name="connsiteX1" fmla="*/ 1056 w 2104"/>
                <a:gd name="connsiteY1" fmla="*/ 302 h 737"/>
                <a:gd name="connsiteX2" fmla="*/ 2104 w 2104"/>
                <a:gd name="connsiteY2" fmla="*/ 0 h 737"/>
                <a:gd name="connsiteX3" fmla="*/ 2104 w 2104"/>
                <a:gd name="connsiteY3" fmla="*/ 737 h 737"/>
                <a:gd name="connsiteX4" fmla="*/ 1049 w 2104"/>
                <a:gd name="connsiteY4" fmla="*/ 435 h 737"/>
                <a:gd name="connsiteX5" fmla="*/ 0 w 2104"/>
                <a:gd name="connsiteY5" fmla="*/ 737 h 737"/>
                <a:gd name="connsiteX6" fmla="*/ 0 w 2104"/>
                <a:gd name="connsiteY6" fmla="*/ 0 h 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4" h="737">
                  <a:moveTo>
                    <a:pt x="0" y="0"/>
                  </a:moveTo>
                  <a:lnTo>
                    <a:pt x="1056" y="302"/>
                  </a:lnTo>
                  <a:lnTo>
                    <a:pt x="2104" y="0"/>
                  </a:lnTo>
                  <a:lnTo>
                    <a:pt x="2104" y="737"/>
                  </a:lnTo>
                  <a:lnTo>
                    <a:pt x="1049" y="435"/>
                  </a:lnTo>
                  <a:lnTo>
                    <a:pt x="0" y="7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6134" y="5166"/>
              <a:ext cx="2501" cy="429"/>
            </a:xfrm>
            <a:custGeom>
              <a:avLst/>
              <a:gdLst>
                <a:gd name="connsiteX0" fmla="*/ 0 w 2104"/>
                <a:gd name="connsiteY0" fmla="*/ 0 h 737"/>
                <a:gd name="connsiteX1" fmla="*/ 1056 w 2104"/>
                <a:gd name="connsiteY1" fmla="*/ 302 h 737"/>
                <a:gd name="connsiteX2" fmla="*/ 2104 w 2104"/>
                <a:gd name="connsiteY2" fmla="*/ 0 h 737"/>
                <a:gd name="connsiteX3" fmla="*/ 2104 w 2104"/>
                <a:gd name="connsiteY3" fmla="*/ 737 h 737"/>
                <a:gd name="connsiteX4" fmla="*/ 1049 w 2104"/>
                <a:gd name="connsiteY4" fmla="*/ 435 h 737"/>
                <a:gd name="connsiteX5" fmla="*/ 0 w 2104"/>
                <a:gd name="connsiteY5" fmla="*/ 737 h 737"/>
                <a:gd name="connsiteX6" fmla="*/ 0 w 2104"/>
                <a:gd name="connsiteY6" fmla="*/ 0 h 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4" h="737">
                  <a:moveTo>
                    <a:pt x="0" y="0"/>
                  </a:moveTo>
                  <a:lnTo>
                    <a:pt x="1056" y="302"/>
                  </a:lnTo>
                  <a:lnTo>
                    <a:pt x="2104" y="0"/>
                  </a:lnTo>
                  <a:lnTo>
                    <a:pt x="2104" y="737"/>
                  </a:lnTo>
                  <a:lnTo>
                    <a:pt x="1049" y="435"/>
                  </a:lnTo>
                  <a:lnTo>
                    <a:pt x="0" y="7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9701" y="5166"/>
              <a:ext cx="2501" cy="429"/>
            </a:xfrm>
            <a:custGeom>
              <a:avLst/>
              <a:gdLst>
                <a:gd name="connsiteX0" fmla="*/ 0 w 2104"/>
                <a:gd name="connsiteY0" fmla="*/ 0 h 737"/>
                <a:gd name="connsiteX1" fmla="*/ 1056 w 2104"/>
                <a:gd name="connsiteY1" fmla="*/ 302 h 737"/>
                <a:gd name="connsiteX2" fmla="*/ 2104 w 2104"/>
                <a:gd name="connsiteY2" fmla="*/ 0 h 737"/>
                <a:gd name="connsiteX3" fmla="*/ 2104 w 2104"/>
                <a:gd name="connsiteY3" fmla="*/ 737 h 737"/>
                <a:gd name="connsiteX4" fmla="*/ 1049 w 2104"/>
                <a:gd name="connsiteY4" fmla="*/ 435 h 737"/>
                <a:gd name="connsiteX5" fmla="*/ 0 w 2104"/>
                <a:gd name="connsiteY5" fmla="*/ 737 h 737"/>
                <a:gd name="connsiteX6" fmla="*/ 0 w 2104"/>
                <a:gd name="connsiteY6" fmla="*/ 0 h 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4" h="737">
                  <a:moveTo>
                    <a:pt x="0" y="0"/>
                  </a:moveTo>
                  <a:lnTo>
                    <a:pt x="1056" y="302"/>
                  </a:lnTo>
                  <a:lnTo>
                    <a:pt x="2104" y="0"/>
                  </a:lnTo>
                  <a:lnTo>
                    <a:pt x="2104" y="737"/>
                  </a:lnTo>
                  <a:lnTo>
                    <a:pt x="1049" y="435"/>
                  </a:lnTo>
                  <a:lnTo>
                    <a:pt x="0" y="7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3247" y="5166"/>
              <a:ext cx="2501" cy="429"/>
            </a:xfrm>
            <a:custGeom>
              <a:avLst/>
              <a:gdLst>
                <a:gd name="connsiteX0" fmla="*/ 0 w 2104"/>
                <a:gd name="connsiteY0" fmla="*/ 0 h 737"/>
                <a:gd name="connsiteX1" fmla="*/ 1056 w 2104"/>
                <a:gd name="connsiteY1" fmla="*/ 302 h 737"/>
                <a:gd name="connsiteX2" fmla="*/ 2104 w 2104"/>
                <a:gd name="connsiteY2" fmla="*/ 0 h 737"/>
                <a:gd name="connsiteX3" fmla="*/ 2104 w 2104"/>
                <a:gd name="connsiteY3" fmla="*/ 737 h 737"/>
                <a:gd name="connsiteX4" fmla="*/ 1049 w 2104"/>
                <a:gd name="connsiteY4" fmla="*/ 435 h 737"/>
                <a:gd name="connsiteX5" fmla="*/ 0 w 2104"/>
                <a:gd name="connsiteY5" fmla="*/ 737 h 737"/>
                <a:gd name="connsiteX6" fmla="*/ 0 w 2104"/>
                <a:gd name="connsiteY6" fmla="*/ 0 h 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4" h="737">
                  <a:moveTo>
                    <a:pt x="0" y="0"/>
                  </a:moveTo>
                  <a:lnTo>
                    <a:pt x="1056" y="302"/>
                  </a:lnTo>
                  <a:lnTo>
                    <a:pt x="2104" y="0"/>
                  </a:lnTo>
                  <a:lnTo>
                    <a:pt x="2104" y="737"/>
                  </a:lnTo>
                  <a:lnTo>
                    <a:pt x="1049" y="435"/>
                  </a:lnTo>
                  <a:lnTo>
                    <a:pt x="0" y="7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 55"/>
          <p:cNvSpPr/>
          <p:nvPr/>
        </p:nvSpPr>
        <p:spPr>
          <a:xfrm>
            <a:off x="633730" y="2204720"/>
            <a:ext cx="2000885" cy="55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508000" y="2966720"/>
            <a:ext cx="2299970" cy="3336290"/>
            <a:chOff x="1570" y="5311"/>
            <a:chExt cx="3622" cy="5254"/>
          </a:xfrm>
          <a:solidFill>
            <a:srgbClr val="879BB5"/>
          </a:solidFill>
        </p:grpSpPr>
        <p:sp>
          <p:nvSpPr>
            <p:cNvPr id="39" name="椭圆 38"/>
            <p:cNvSpPr/>
            <p:nvPr/>
          </p:nvSpPr>
          <p:spPr>
            <a:xfrm>
              <a:off x="2107" y="5311"/>
              <a:ext cx="1417" cy="14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1570" y="6943"/>
              <a:ext cx="3623" cy="36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636" y="6374"/>
              <a:ext cx="360" cy="8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V="1">
            <a:off x="2800350" y="526415"/>
            <a:ext cx="2299970" cy="3336290"/>
            <a:chOff x="1570" y="5311"/>
            <a:chExt cx="3622" cy="5254"/>
          </a:xfrm>
          <a:solidFill>
            <a:srgbClr val="879BB5"/>
          </a:solidFill>
        </p:grpSpPr>
        <p:sp>
          <p:nvSpPr>
            <p:cNvPr id="30" name="椭圆 29"/>
            <p:cNvSpPr/>
            <p:nvPr/>
          </p:nvSpPr>
          <p:spPr>
            <a:xfrm>
              <a:off x="2107" y="5311"/>
              <a:ext cx="1417" cy="14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570" y="6943"/>
              <a:ext cx="3623" cy="36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2636" y="6374"/>
              <a:ext cx="360" cy="8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049520" y="2966720"/>
            <a:ext cx="2299970" cy="3336290"/>
            <a:chOff x="1570" y="5311"/>
            <a:chExt cx="3622" cy="5254"/>
          </a:xfrm>
          <a:solidFill>
            <a:srgbClr val="879BB5"/>
          </a:solidFill>
        </p:grpSpPr>
        <p:sp>
          <p:nvSpPr>
            <p:cNvPr id="35" name="椭圆 34"/>
            <p:cNvSpPr/>
            <p:nvPr/>
          </p:nvSpPr>
          <p:spPr>
            <a:xfrm>
              <a:off x="2107" y="5311"/>
              <a:ext cx="1417" cy="14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570" y="6943"/>
              <a:ext cx="3623" cy="36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2636" y="6374"/>
              <a:ext cx="360" cy="8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V="1">
            <a:off x="7320280" y="526415"/>
            <a:ext cx="2299970" cy="3336290"/>
            <a:chOff x="1570" y="5311"/>
            <a:chExt cx="3622" cy="5254"/>
          </a:xfrm>
          <a:solidFill>
            <a:srgbClr val="879BB5"/>
          </a:solidFill>
        </p:grpSpPr>
        <p:sp>
          <p:nvSpPr>
            <p:cNvPr id="40" name="椭圆 39"/>
            <p:cNvSpPr/>
            <p:nvPr/>
          </p:nvSpPr>
          <p:spPr>
            <a:xfrm>
              <a:off x="2107" y="5311"/>
              <a:ext cx="1417" cy="14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570" y="6943"/>
              <a:ext cx="3623" cy="36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636" y="6374"/>
              <a:ext cx="360" cy="8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591040" y="2966720"/>
            <a:ext cx="2299970" cy="3336290"/>
            <a:chOff x="1570" y="5311"/>
            <a:chExt cx="3622" cy="5254"/>
          </a:xfrm>
          <a:solidFill>
            <a:srgbClr val="879BB5"/>
          </a:solidFill>
        </p:grpSpPr>
        <p:sp>
          <p:nvSpPr>
            <p:cNvPr id="44" name="椭圆 43"/>
            <p:cNvSpPr/>
            <p:nvPr/>
          </p:nvSpPr>
          <p:spPr>
            <a:xfrm>
              <a:off x="2107" y="5311"/>
              <a:ext cx="1417" cy="14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570" y="6943"/>
              <a:ext cx="3623" cy="36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2636" y="6374"/>
              <a:ext cx="360" cy="8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55" name="文本框 20"/>
          <p:cNvSpPr txBox="1"/>
          <p:nvPr/>
        </p:nvSpPr>
        <p:spPr>
          <a:xfrm flipH="1">
            <a:off x="575310" y="228790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919480" y="3043555"/>
            <a:ext cx="737870" cy="7378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3221990" y="3032760"/>
            <a:ext cx="737870" cy="7378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5466715" y="3043555"/>
            <a:ext cx="737870" cy="7378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7741920" y="3032760"/>
            <a:ext cx="737870" cy="7378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10013950" y="3032760"/>
            <a:ext cx="737870" cy="7378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 flipH="1">
            <a:off x="805815" y="3088005"/>
            <a:ext cx="89979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01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 flipH="1">
            <a:off x="3101975" y="3088005"/>
            <a:ext cx="89979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02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 flipH="1">
            <a:off x="5347970" y="3088005"/>
            <a:ext cx="89979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03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 flipH="1">
            <a:off x="7628890" y="3088005"/>
            <a:ext cx="89979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04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 flipH="1">
            <a:off x="9867900" y="3088005"/>
            <a:ext cx="89979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05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577215" y="593090"/>
            <a:ext cx="11246485" cy="5655310"/>
            <a:chOff x="909" y="934"/>
            <a:chExt cx="17711" cy="8906"/>
          </a:xfrm>
        </p:grpSpPr>
        <p:sp>
          <p:nvSpPr>
            <p:cNvPr id="67" name="椭圆 66"/>
            <p:cNvSpPr/>
            <p:nvPr/>
          </p:nvSpPr>
          <p:spPr>
            <a:xfrm>
              <a:off x="909" y="6430"/>
              <a:ext cx="3411" cy="34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512" y="934"/>
              <a:ext cx="3411" cy="34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8059" y="6430"/>
              <a:ext cx="3411" cy="34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11635" y="934"/>
              <a:ext cx="3411" cy="34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15210" y="6410"/>
              <a:ext cx="3411" cy="34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2"/>
          <p:cNvSpPr txBox="1"/>
          <p:nvPr/>
        </p:nvSpPr>
        <p:spPr>
          <a:xfrm flipH="1">
            <a:off x="674370" y="4726940"/>
            <a:ext cx="196723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9" name="文本框 22"/>
          <p:cNvSpPr txBox="1"/>
          <p:nvPr/>
        </p:nvSpPr>
        <p:spPr>
          <a:xfrm flipH="1">
            <a:off x="5216525" y="4716145"/>
            <a:ext cx="196723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3" name="文本框 22"/>
          <p:cNvSpPr txBox="1"/>
          <p:nvPr/>
        </p:nvSpPr>
        <p:spPr>
          <a:xfrm flipH="1">
            <a:off x="9768840" y="4694555"/>
            <a:ext cx="196723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7" name="文本框 22"/>
          <p:cNvSpPr txBox="1"/>
          <p:nvPr/>
        </p:nvSpPr>
        <p:spPr>
          <a:xfrm flipH="1">
            <a:off x="2967355" y="1289685"/>
            <a:ext cx="196723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1" name="文本框 22"/>
          <p:cNvSpPr txBox="1"/>
          <p:nvPr/>
        </p:nvSpPr>
        <p:spPr>
          <a:xfrm flipH="1">
            <a:off x="7487285" y="1289685"/>
            <a:ext cx="196723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933065" y="3981450"/>
            <a:ext cx="2000885" cy="55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20"/>
          <p:cNvSpPr txBox="1"/>
          <p:nvPr/>
        </p:nvSpPr>
        <p:spPr>
          <a:xfrm flipH="1">
            <a:off x="2874645" y="406463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182870" y="2287905"/>
            <a:ext cx="2000885" cy="55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20"/>
          <p:cNvSpPr txBox="1"/>
          <p:nvPr/>
        </p:nvSpPr>
        <p:spPr>
          <a:xfrm flipH="1">
            <a:off x="5124450" y="237109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525385" y="3981450"/>
            <a:ext cx="2000885" cy="55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20"/>
          <p:cNvSpPr txBox="1"/>
          <p:nvPr/>
        </p:nvSpPr>
        <p:spPr>
          <a:xfrm flipH="1">
            <a:off x="7466965" y="406463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9591040" y="2204720"/>
            <a:ext cx="2000885" cy="55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20"/>
          <p:cNvSpPr txBox="1"/>
          <p:nvPr/>
        </p:nvSpPr>
        <p:spPr>
          <a:xfrm flipH="1">
            <a:off x="9532620" y="228790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0" name="耳朵"/>
          <p:cNvSpPr/>
          <p:nvPr/>
        </p:nvSpPr>
        <p:spPr bwMode="auto">
          <a:xfrm>
            <a:off x="1318260" y="4152900"/>
            <a:ext cx="429260" cy="573405"/>
          </a:xfrm>
          <a:custGeom>
            <a:avLst/>
            <a:gdLst>
              <a:gd name="T0" fmla="*/ 1036733 w 1482725"/>
              <a:gd name="T1" fmla="*/ 746576 h 2192338"/>
              <a:gd name="T2" fmla="*/ 1047526 w 1482725"/>
              <a:gd name="T3" fmla="*/ 882808 h 2192338"/>
              <a:gd name="T4" fmla="*/ 915792 w 1482725"/>
              <a:gd name="T5" fmla="*/ 852957 h 2192338"/>
              <a:gd name="T6" fmla="*/ 766599 w 1482725"/>
              <a:gd name="T7" fmla="*/ 865342 h 2192338"/>
              <a:gd name="T8" fmla="*/ 689145 w 1482725"/>
              <a:gd name="T9" fmla="*/ 1023803 h 2192338"/>
              <a:gd name="T10" fmla="*/ 924680 w 1482725"/>
              <a:gd name="T11" fmla="*/ 1396615 h 2192338"/>
              <a:gd name="T12" fmla="*/ 1037484 w 1482725"/>
              <a:gd name="T13" fmla="*/ 1708333 h 2192338"/>
              <a:gd name="T14" fmla="*/ 1066678 w 1482725"/>
              <a:gd name="T15" fmla="*/ 1654978 h 2192338"/>
              <a:gd name="T16" fmla="*/ 1088891 w 1482725"/>
              <a:gd name="T17" fmla="*/ 1401225 h 2192338"/>
              <a:gd name="T18" fmla="*/ 1005751 w 1482725"/>
              <a:gd name="T19" fmla="*/ 1214483 h 2192338"/>
              <a:gd name="T20" fmla="*/ 1060332 w 1482725"/>
              <a:gd name="T21" fmla="*/ 1086813 h 2192338"/>
              <a:gd name="T22" fmla="*/ 1198370 w 1482725"/>
              <a:gd name="T23" fmla="*/ 1058547 h 2192338"/>
              <a:gd name="T24" fmla="*/ 1295790 w 1482725"/>
              <a:gd name="T25" fmla="*/ 1143979 h 2192338"/>
              <a:gd name="T26" fmla="*/ 1268500 w 1482725"/>
              <a:gd name="T27" fmla="*/ 1366291 h 2192338"/>
              <a:gd name="T28" fmla="*/ 1222170 w 1482725"/>
              <a:gd name="T29" fmla="*/ 1633382 h 2192338"/>
              <a:gd name="T30" fmla="*/ 1169810 w 1482725"/>
              <a:gd name="T31" fmla="*/ 1815361 h 2192338"/>
              <a:gd name="T32" fmla="*/ 1017492 w 1482725"/>
              <a:gd name="T33" fmla="*/ 1865222 h 2192338"/>
              <a:gd name="T34" fmla="*/ 875419 w 1482725"/>
              <a:gd name="T35" fmla="*/ 1750911 h 2192338"/>
              <a:gd name="T36" fmla="*/ 679305 w 1482725"/>
              <a:gd name="T37" fmla="*/ 1320401 h 2192338"/>
              <a:gd name="T38" fmla="*/ 534873 w 1482725"/>
              <a:gd name="T39" fmla="*/ 1054606 h 2192338"/>
              <a:gd name="T40" fmla="*/ 591694 w 1482725"/>
              <a:gd name="T41" fmla="*/ 823742 h 2192338"/>
              <a:gd name="T42" fmla="*/ 782788 w 1482725"/>
              <a:gd name="T43" fmla="*/ 687828 h 2192338"/>
              <a:gd name="T44" fmla="*/ 955788 w 1482725"/>
              <a:gd name="T45" fmla="*/ 347407 h 2192338"/>
              <a:gd name="T46" fmla="*/ 1204337 w 1482725"/>
              <a:gd name="T47" fmla="*/ 593831 h 2192338"/>
              <a:gd name="T48" fmla="*/ 1267824 w 1482725"/>
              <a:gd name="T49" fmla="*/ 852640 h 2192338"/>
              <a:gd name="T50" fmla="*/ 1157357 w 1482725"/>
              <a:gd name="T51" fmla="*/ 928536 h 2192338"/>
              <a:gd name="T52" fmla="*/ 1115456 w 1482725"/>
              <a:gd name="T53" fmla="*/ 807547 h 2192338"/>
              <a:gd name="T54" fmla="*/ 985944 w 1482725"/>
              <a:gd name="T55" fmla="*/ 554454 h 2192338"/>
              <a:gd name="T56" fmla="*/ 772947 w 1482725"/>
              <a:gd name="T57" fmla="*/ 459822 h 2192338"/>
              <a:gd name="T58" fmla="*/ 541222 w 1482725"/>
              <a:gd name="T59" fmla="*/ 543339 h 2192338"/>
              <a:gd name="T60" fmla="*/ 435517 w 1482725"/>
              <a:gd name="T61" fmla="*/ 809134 h 2192338"/>
              <a:gd name="T62" fmla="*/ 472022 w 1482725"/>
              <a:gd name="T63" fmla="*/ 1075247 h 2192338"/>
              <a:gd name="T64" fmla="*/ 367904 w 1482725"/>
              <a:gd name="T65" fmla="*/ 1153049 h 2192338"/>
              <a:gd name="T66" fmla="*/ 277753 w 1482725"/>
              <a:gd name="T67" fmla="*/ 903766 h 2192338"/>
              <a:gd name="T68" fmla="*/ 351397 w 1482725"/>
              <a:gd name="T69" fmla="*/ 547468 h 2192338"/>
              <a:gd name="T70" fmla="*/ 505352 w 1482725"/>
              <a:gd name="T71" fmla="*/ 366460 h 2192338"/>
              <a:gd name="T72" fmla="*/ 765329 w 1482725"/>
              <a:gd name="T73" fmla="*/ 0 h 2192338"/>
              <a:gd name="T74" fmla="*/ 1147834 w 1482725"/>
              <a:gd name="T75" fmla="*/ 113050 h 2192338"/>
              <a:gd name="T76" fmla="*/ 1440824 w 1482725"/>
              <a:gd name="T77" fmla="*/ 455059 h 2192338"/>
              <a:gd name="T78" fmla="*/ 1439237 w 1482725"/>
              <a:gd name="T79" fmla="*/ 654484 h 2192338"/>
              <a:gd name="T80" fmla="*/ 1320517 w 1482725"/>
              <a:gd name="T81" fmla="*/ 576365 h 2192338"/>
              <a:gd name="T82" fmla="*/ 1125614 w 1482725"/>
              <a:gd name="T83" fmla="*/ 291835 h 2192338"/>
              <a:gd name="T84" fmla="*/ 793263 w 1482725"/>
              <a:gd name="T85" fmla="*/ 156555 h 2192338"/>
              <a:gd name="T86" fmla="*/ 443770 w 1482725"/>
              <a:gd name="T87" fmla="*/ 256586 h 2192338"/>
              <a:gd name="T88" fmla="*/ 219980 w 1482725"/>
              <a:gd name="T89" fmla="*/ 479828 h 2192338"/>
              <a:gd name="T90" fmla="*/ 157129 w 1482725"/>
              <a:gd name="T91" fmla="*/ 768805 h 2192338"/>
              <a:gd name="T92" fmla="*/ 294260 w 1482725"/>
              <a:gd name="T93" fmla="*/ 1255302 h 2192338"/>
              <a:gd name="T94" fmla="*/ 655102 w 1482725"/>
              <a:gd name="T95" fmla="*/ 1656884 h 2192338"/>
              <a:gd name="T96" fmla="*/ 932131 w 1482725"/>
              <a:gd name="T97" fmla="*/ 1976060 h 2192338"/>
              <a:gd name="T98" fmla="*/ 1155848 w 1482725"/>
              <a:gd name="T99" fmla="*/ 2026557 h 2192338"/>
              <a:gd name="T100" fmla="*/ 1264057 w 1482725"/>
              <a:gd name="T101" fmla="*/ 1841085 h 2192338"/>
              <a:gd name="T102" fmla="*/ 1337043 w 1482725"/>
              <a:gd name="T103" fmla="*/ 1641005 h 2192338"/>
              <a:gd name="T104" fmla="*/ 1428752 w 1482725"/>
              <a:gd name="T105" fmla="*/ 1776615 h 2192338"/>
              <a:gd name="T106" fmla="*/ 1293252 w 1482725"/>
              <a:gd name="T107" fmla="*/ 2124374 h 2192338"/>
              <a:gd name="T108" fmla="*/ 1098729 w 1482725"/>
              <a:gd name="T109" fmla="*/ 2192338 h 2192338"/>
              <a:gd name="T110" fmla="*/ 763311 w 1482725"/>
              <a:gd name="T111" fmla="*/ 2044660 h 2192338"/>
              <a:gd name="T112" fmla="*/ 388545 w 1482725"/>
              <a:gd name="T113" fmla="*/ 1601941 h 2192338"/>
              <a:gd name="T114" fmla="*/ 85072 w 1482725"/>
              <a:gd name="T115" fmla="*/ 1177818 h 2192338"/>
              <a:gd name="T116" fmla="*/ 635 w 1482725"/>
              <a:gd name="T117" fmla="*/ 740860 h 2192338"/>
              <a:gd name="T118" fmla="*/ 100943 w 1482725"/>
              <a:gd name="T119" fmla="*/ 372811 h 2192338"/>
              <a:gd name="T120" fmla="*/ 430755 w 1482725"/>
              <a:gd name="T121" fmla="*/ 85423 h 219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82725" h="2192338">
                <a:moveTo>
                  <a:pt x="846909" y="679571"/>
                </a:moveTo>
                <a:lnTo>
                  <a:pt x="857067" y="679571"/>
                </a:lnTo>
                <a:lnTo>
                  <a:pt x="867859" y="679889"/>
                </a:lnTo>
                <a:lnTo>
                  <a:pt x="878652" y="680842"/>
                </a:lnTo>
                <a:lnTo>
                  <a:pt x="888810" y="682112"/>
                </a:lnTo>
                <a:lnTo>
                  <a:pt x="899285" y="683700"/>
                </a:lnTo>
                <a:lnTo>
                  <a:pt x="909760" y="685605"/>
                </a:lnTo>
                <a:lnTo>
                  <a:pt x="920236" y="687828"/>
                </a:lnTo>
                <a:lnTo>
                  <a:pt x="930393" y="690686"/>
                </a:lnTo>
                <a:lnTo>
                  <a:pt x="940551" y="693861"/>
                </a:lnTo>
                <a:lnTo>
                  <a:pt x="950709" y="697037"/>
                </a:lnTo>
                <a:lnTo>
                  <a:pt x="960550" y="701165"/>
                </a:lnTo>
                <a:lnTo>
                  <a:pt x="970707" y="705293"/>
                </a:lnTo>
                <a:lnTo>
                  <a:pt x="980548" y="710057"/>
                </a:lnTo>
                <a:lnTo>
                  <a:pt x="990388" y="715455"/>
                </a:lnTo>
                <a:lnTo>
                  <a:pt x="999911" y="720854"/>
                </a:lnTo>
                <a:lnTo>
                  <a:pt x="1009434" y="726887"/>
                </a:lnTo>
                <a:lnTo>
                  <a:pt x="1018640" y="732921"/>
                </a:lnTo>
                <a:lnTo>
                  <a:pt x="1027845" y="739590"/>
                </a:lnTo>
                <a:lnTo>
                  <a:pt x="1036733" y="746576"/>
                </a:lnTo>
                <a:lnTo>
                  <a:pt x="1045939" y="753880"/>
                </a:lnTo>
                <a:lnTo>
                  <a:pt x="1054827" y="761818"/>
                </a:lnTo>
                <a:lnTo>
                  <a:pt x="1060223" y="767217"/>
                </a:lnTo>
                <a:lnTo>
                  <a:pt x="1064985" y="773568"/>
                </a:lnTo>
                <a:lnTo>
                  <a:pt x="1069429" y="779919"/>
                </a:lnTo>
                <a:lnTo>
                  <a:pt x="1072920" y="786905"/>
                </a:lnTo>
                <a:lnTo>
                  <a:pt x="1075777" y="793892"/>
                </a:lnTo>
                <a:lnTo>
                  <a:pt x="1077682" y="801196"/>
                </a:lnTo>
                <a:lnTo>
                  <a:pt x="1079269" y="808499"/>
                </a:lnTo>
                <a:lnTo>
                  <a:pt x="1080221" y="816121"/>
                </a:lnTo>
                <a:lnTo>
                  <a:pt x="1079587" y="823742"/>
                </a:lnTo>
                <a:lnTo>
                  <a:pt x="1079269" y="831363"/>
                </a:lnTo>
                <a:lnTo>
                  <a:pt x="1077682" y="838350"/>
                </a:lnTo>
                <a:lnTo>
                  <a:pt x="1075460" y="845971"/>
                </a:lnTo>
                <a:lnTo>
                  <a:pt x="1072603" y="852640"/>
                </a:lnTo>
                <a:lnTo>
                  <a:pt x="1069111" y="859944"/>
                </a:lnTo>
                <a:lnTo>
                  <a:pt x="1064667" y="866295"/>
                </a:lnTo>
                <a:lnTo>
                  <a:pt x="1059588" y="872646"/>
                </a:lnTo>
                <a:lnTo>
                  <a:pt x="1053875" y="878044"/>
                </a:lnTo>
                <a:lnTo>
                  <a:pt x="1047526" y="882808"/>
                </a:lnTo>
                <a:lnTo>
                  <a:pt x="1041177" y="887253"/>
                </a:lnTo>
                <a:lnTo>
                  <a:pt x="1034511" y="890747"/>
                </a:lnTo>
                <a:lnTo>
                  <a:pt x="1027210" y="893605"/>
                </a:lnTo>
                <a:lnTo>
                  <a:pt x="1020227" y="895510"/>
                </a:lnTo>
                <a:lnTo>
                  <a:pt x="1012608" y="897098"/>
                </a:lnTo>
                <a:lnTo>
                  <a:pt x="1004990" y="897415"/>
                </a:lnTo>
                <a:lnTo>
                  <a:pt x="997689" y="897415"/>
                </a:lnTo>
                <a:lnTo>
                  <a:pt x="990071" y="896780"/>
                </a:lnTo>
                <a:lnTo>
                  <a:pt x="982770" y="895510"/>
                </a:lnTo>
                <a:lnTo>
                  <a:pt x="975469" y="893287"/>
                </a:lnTo>
                <a:lnTo>
                  <a:pt x="968168" y="890429"/>
                </a:lnTo>
                <a:lnTo>
                  <a:pt x="961502" y="886936"/>
                </a:lnTo>
                <a:lnTo>
                  <a:pt x="955153" y="882490"/>
                </a:lnTo>
                <a:lnTo>
                  <a:pt x="948805" y="877409"/>
                </a:lnTo>
                <a:lnTo>
                  <a:pt x="943091" y="872011"/>
                </a:lnTo>
                <a:lnTo>
                  <a:pt x="937694" y="867882"/>
                </a:lnTo>
                <a:lnTo>
                  <a:pt x="931981" y="863437"/>
                </a:lnTo>
                <a:lnTo>
                  <a:pt x="926902" y="859944"/>
                </a:lnTo>
                <a:lnTo>
                  <a:pt x="921505" y="856133"/>
                </a:lnTo>
                <a:lnTo>
                  <a:pt x="915792" y="852957"/>
                </a:lnTo>
                <a:lnTo>
                  <a:pt x="910713" y="850417"/>
                </a:lnTo>
                <a:lnTo>
                  <a:pt x="904999" y="847559"/>
                </a:lnTo>
                <a:lnTo>
                  <a:pt x="899920" y="845018"/>
                </a:lnTo>
                <a:lnTo>
                  <a:pt x="894524" y="843113"/>
                </a:lnTo>
                <a:lnTo>
                  <a:pt x="884048" y="839937"/>
                </a:lnTo>
                <a:lnTo>
                  <a:pt x="873891" y="837715"/>
                </a:lnTo>
                <a:lnTo>
                  <a:pt x="863733" y="836444"/>
                </a:lnTo>
                <a:lnTo>
                  <a:pt x="853892" y="836127"/>
                </a:lnTo>
                <a:lnTo>
                  <a:pt x="844369" y="836127"/>
                </a:lnTo>
                <a:lnTo>
                  <a:pt x="835164" y="837079"/>
                </a:lnTo>
                <a:lnTo>
                  <a:pt x="826593" y="838350"/>
                </a:lnTo>
                <a:lnTo>
                  <a:pt x="818340" y="840890"/>
                </a:lnTo>
                <a:lnTo>
                  <a:pt x="809769" y="843113"/>
                </a:lnTo>
                <a:lnTo>
                  <a:pt x="802468" y="845971"/>
                </a:lnTo>
                <a:lnTo>
                  <a:pt x="795167" y="849147"/>
                </a:lnTo>
                <a:lnTo>
                  <a:pt x="789136" y="852005"/>
                </a:lnTo>
                <a:lnTo>
                  <a:pt x="783422" y="854545"/>
                </a:lnTo>
                <a:lnTo>
                  <a:pt x="777709" y="858356"/>
                </a:lnTo>
                <a:lnTo>
                  <a:pt x="772312" y="861531"/>
                </a:lnTo>
                <a:lnTo>
                  <a:pt x="766599" y="865342"/>
                </a:lnTo>
                <a:lnTo>
                  <a:pt x="761520" y="869470"/>
                </a:lnTo>
                <a:lnTo>
                  <a:pt x="756441" y="873281"/>
                </a:lnTo>
                <a:lnTo>
                  <a:pt x="751044" y="877727"/>
                </a:lnTo>
                <a:lnTo>
                  <a:pt x="741521" y="886936"/>
                </a:lnTo>
                <a:lnTo>
                  <a:pt x="732951" y="896463"/>
                </a:lnTo>
                <a:lnTo>
                  <a:pt x="725015" y="906624"/>
                </a:lnTo>
                <a:lnTo>
                  <a:pt x="717397" y="917421"/>
                </a:lnTo>
                <a:lnTo>
                  <a:pt x="710731" y="928853"/>
                </a:lnTo>
                <a:lnTo>
                  <a:pt x="705017" y="940920"/>
                </a:lnTo>
                <a:lnTo>
                  <a:pt x="699938" y="952670"/>
                </a:lnTo>
                <a:lnTo>
                  <a:pt x="696129" y="965372"/>
                </a:lnTo>
                <a:lnTo>
                  <a:pt x="694541" y="971723"/>
                </a:lnTo>
                <a:lnTo>
                  <a:pt x="692954" y="978075"/>
                </a:lnTo>
                <a:lnTo>
                  <a:pt x="691685" y="984426"/>
                </a:lnTo>
                <a:lnTo>
                  <a:pt x="690415" y="990777"/>
                </a:lnTo>
                <a:lnTo>
                  <a:pt x="689780" y="997446"/>
                </a:lnTo>
                <a:lnTo>
                  <a:pt x="689145" y="1003797"/>
                </a:lnTo>
                <a:lnTo>
                  <a:pt x="688828" y="1010148"/>
                </a:lnTo>
                <a:lnTo>
                  <a:pt x="688828" y="1017134"/>
                </a:lnTo>
                <a:lnTo>
                  <a:pt x="689145" y="1023803"/>
                </a:lnTo>
                <a:lnTo>
                  <a:pt x="689780" y="1030154"/>
                </a:lnTo>
                <a:lnTo>
                  <a:pt x="690415" y="1036823"/>
                </a:lnTo>
                <a:lnTo>
                  <a:pt x="691685" y="1043174"/>
                </a:lnTo>
                <a:lnTo>
                  <a:pt x="692954" y="1049525"/>
                </a:lnTo>
                <a:lnTo>
                  <a:pt x="694541" y="1055876"/>
                </a:lnTo>
                <a:lnTo>
                  <a:pt x="698351" y="1068261"/>
                </a:lnTo>
                <a:lnTo>
                  <a:pt x="703112" y="1080963"/>
                </a:lnTo>
                <a:lnTo>
                  <a:pt x="708826" y="1093348"/>
                </a:lnTo>
                <a:lnTo>
                  <a:pt x="715175" y="1105098"/>
                </a:lnTo>
                <a:lnTo>
                  <a:pt x="722158" y="1117482"/>
                </a:lnTo>
                <a:lnTo>
                  <a:pt x="729776" y="1129867"/>
                </a:lnTo>
                <a:lnTo>
                  <a:pt x="738347" y="1141934"/>
                </a:lnTo>
                <a:lnTo>
                  <a:pt x="747553" y="1154637"/>
                </a:lnTo>
                <a:lnTo>
                  <a:pt x="757076" y="1167339"/>
                </a:lnTo>
                <a:lnTo>
                  <a:pt x="777709" y="1193378"/>
                </a:lnTo>
                <a:lnTo>
                  <a:pt x="799929" y="1220371"/>
                </a:lnTo>
                <a:lnTo>
                  <a:pt x="902459" y="1356285"/>
                </a:lnTo>
                <a:lnTo>
                  <a:pt x="910395" y="1369940"/>
                </a:lnTo>
                <a:lnTo>
                  <a:pt x="917696" y="1382960"/>
                </a:lnTo>
                <a:lnTo>
                  <a:pt x="924680" y="1396615"/>
                </a:lnTo>
                <a:lnTo>
                  <a:pt x="931028" y="1409952"/>
                </a:lnTo>
                <a:lnTo>
                  <a:pt x="936742" y="1422972"/>
                </a:lnTo>
                <a:lnTo>
                  <a:pt x="942138" y="1436309"/>
                </a:lnTo>
                <a:lnTo>
                  <a:pt x="947217" y="1449012"/>
                </a:lnTo>
                <a:lnTo>
                  <a:pt x="951661" y="1462031"/>
                </a:lnTo>
                <a:lnTo>
                  <a:pt x="955788" y="1474734"/>
                </a:lnTo>
                <a:lnTo>
                  <a:pt x="959597" y="1487436"/>
                </a:lnTo>
                <a:lnTo>
                  <a:pt x="966581" y="1511888"/>
                </a:lnTo>
                <a:lnTo>
                  <a:pt x="972612" y="1536340"/>
                </a:lnTo>
                <a:lnTo>
                  <a:pt x="978008" y="1559521"/>
                </a:lnTo>
                <a:lnTo>
                  <a:pt x="1010125" y="1669322"/>
                </a:lnTo>
                <a:lnTo>
                  <a:pt x="1010828" y="1670858"/>
                </a:lnTo>
                <a:lnTo>
                  <a:pt x="1014636" y="1679433"/>
                </a:lnTo>
                <a:lnTo>
                  <a:pt x="1019079" y="1687372"/>
                </a:lnTo>
                <a:lnTo>
                  <a:pt x="1023839" y="1694995"/>
                </a:lnTo>
                <a:lnTo>
                  <a:pt x="1026695" y="1698488"/>
                </a:lnTo>
                <a:lnTo>
                  <a:pt x="1028916" y="1701346"/>
                </a:lnTo>
                <a:lnTo>
                  <a:pt x="1031772" y="1704205"/>
                </a:lnTo>
                <a:lnTo>
                  <a:pt x="1034628" y="1706428"/>
                </a:lnTo>
                <a:lnTo>
                  <a:pt x="1037484" y="1708333"/>
                </a:lnTo>
                <a:lnTo>
                  <a:pt x="1040023" y="1709604"/>
                </a:lnTo>
                <a:lnTo>
                  <a:pt x="1042879" y="1710874"/>
                </a:lnTo>
                <a:lnTo>
                  <a:pt x="1045735" y="1711192"/>
                </a:lnTo>
                <a:lnTo>
                  <a:pt x="1048591" y="1711192"/>
                </a:lnTo>
                <a:lnTo>
                  <a:pt x="1051129" y="1710556"/>
                </a:lnTo>
                <a:lnTo>
                  <a:pt x="1053668" y="1709286"/>
                </a:lnTo>
                <a:lnTo>
                  <a:pt x="1055889" y="1708016"/>
                </a:lnTo>
                <a:lnTo>
                  <a:pt x="1058110" y="1706110"/>
                </a:lnTo>
                <a:lnTo>
                  <a:pt x="1060332" y="1704205"/>
                </a:lnTo>
                <a:lnTo>
                  <a:pt x="1062236" y="1701346"/>
                </a:lnTo>
                <a:lnTo>
                  <a:pt x="1063822" y="1698488"/>
                </a:lnTo>
                <a:lnTo>
                  <a:pt x="1066044" y="1695312"/>
                </a:lnTo>
                <a:lnTo>
                  <a:pt x="1066996" y="1691819"/>
                </a:lnTo>
                <a:lnTo>
                  <a:pt x="1068265" y="1687372"/>
                </a:lnTo>
                <a:lnTo>
                  <a:pt x="1069217" y="1682926"/>
                </a:lnTo>
                <a:lnTo>
                  <a:pt x="1069534" y="1678162"/>
                </a:lnTo>
                <a:lnTo>
                  <a:pt x="1069534" y="1673081"/>
                </a:lnTo>
                <a:lnTo>
                  <a:pt x="1069217" y="1667682"/>
                </a:lnTo>
                <a:lnTo>
                  <a:pt x="1067948" y="1661648"/>
                </a:lnTo>
                <a:lnTo>
                  <a:pt x="1066678" y="1654978"/>
                </a:lnTo>
                <a:lnTo>
                  <a:pt x="1064457" y="1647992"/>
                </a:lnTo>
                <a:lnTo>
                  <a:pt x="1061918" y="1639734"/>
                </a:lnTo>
                <a:lnTo>
                  <a:pt x="1059697" y="1631159"/>
                </a:lnTo>
                <a:lnTo>
                  <a:pt x="1058110" y="1622267"/>
                </a:lnTo>
                <a:lnTo>
                  <a:pt x="1056524" y="1613692"/>
                </a:lnTo>
                <a:lnTo>
                  <a:pt x="1055254" y="1604482"/>
                </a:lnTo>
                <a:lnTo>
                  <a:pt x="1054302" y="1595272"/>
                </a:lnTo>
                <a:lnTo>
                  <a:pt x="1053985" y="1586062"/>
                </a:lnTo>
                <a:lnTo>
                  <a:pt x="1053668" y="1577169"/>
                </a:lnTo>
                <a:lnTo>
                  <a:pt x="1053985" y="1567642"/>
                </a:lnTo>
                <a:lnTo>
                  <a:pt x="1054302" y="1558114"/>
                </a:lnTo>
                <a:lnTo>
                  <a:pt x="1054937" y="1548586"/>
                </a:lnTo>
                <a:lnTo>
                  <a:pt x="1055889" y="1539059"/>
                </a:lnTo>
                <a:lnTo>
                  <a:pt x="1058428" y="1519368"/>
                </a:lnTo>
                <a:lnTo>
                  <a:pt x="1061918" y="1499995"/>
                </a:lnTo>
                <a:lnTo>
                  <a:pt x="1066044" y="1480305"/>
                </a:lnTo>
                <a:lnTo>
                  <a:pt x="1071121" y="1460297"/>
                </a:lnTo>
                <a:lnTo>
                  <a:pt x="1076516" y="1440606"/>
                </a:lnTo>
                <a:lnTo>
                  <a:pt x="1082545" y="1420916"/>
                </a:lnTo>
                <a:lnTo>
                  <a:pt x="1088891" y="1401225"/>
                </a:lnTo>
                <a:lnTo>
                  <a:pt x="1095555" y="1382170"/>
                </a:lnTo>
                <a:lnTo>
                  <a:pt x="1109518" y="1344059"/>
                </a:lnTo>
                <a:lnTo>
                  <a:pt x="1098411" y="1339931"/>
                </a:lnTo>
                <a:lnTo>
                  <a:pt x="1087622" y="1334849"/>
                </a:lnTo>
                <a:lnTo>
                  <a:pt x="1077468" y="1329450"/>
                </a:lnTo>
                <a:lnTo>
                  <a:pt x="1067948" y="1323099"/>
                </a:lnTo>
                <a:lnTo>
                  <a:pt x="1058745" y="1315794"/>
                </a:lnTo>
                <a:lnTo>
                  <a:pt x="1050177" y="1307854"/>
                </a:lnTo>
                <a:lnTo>
                  <a:pt x="1042244" y="1299597"/>
                </a:lnTo>
                <a:lnTo>
                  <a:pt x="1034945" y="1290704"/>
                </a:lnTo>
                <a:lnTo>
                  <a:pt x="1028281" y="1281177"/>
                </a:lnTo>
                <a:lnTo>
                  <a:pt x="1022252" y="1271014"/>
                </a:lnTo>
                <a:lnTo>
                  <a:pt x="1017175" y="1260534"/>
                </a:lnTo>
                <a:lnTo>
                  <a:pt x="1013050" y="1249418"/>
                </a:lnTo>
                <a:lnTo>
                  <a:pt x="1011146" y="1244019"/>
                </a:lnTo>
                <a:lnTo>
                  <a:pt x="1009559" y="1238302"/>
                </a:lnTo>
                <a:lnTo>
                  <a:pt x="1008290" y="1232586"/>
                </a:lnTo>
                <a:lnTo>
                  <a:pt x="1007338" y="1226869"/>
                </a:lnTo>
                <a:lnTo>
                  <a:pt x="1006386" y="1220835"/>
                </a:lnTo>
                <a:lnTo>
                  <a:pt x="1005751" y="1214483"/>
                </a:lnTo>
                <a:lnTo>
                  <a:pt x="1005116" y="1208767"/>
                </a:lnTo>
                <a:lnTo>
                  <a:pt x="1005116" y="1202415"/>
                </a:lnTo>
                <a:lnTo>
                  <a:pt x="1005751" y="1194793"/>
                </a:lnTo>
                <a:lnTo>
                  <a:pt x="1006068" y="1187171"/>
                </a:lnTo>
                <a:lnTo>
                  <a:pt x="1006703" y="1179549"/>
                </a:lnTo>
                <a:lnTo>
                  <a:pt x="1008290" y="1172562"/>
                </a:lnTo>
                <a:lnTo>
                  <a:pt x="1009876" y="1164939"/>
                </a:lnTo>
                <a:lnTo>
                  <a:pt x="1012098" y="1157952"/>
                </a:lnTo>
                <a:lnTo>
                  <a:pt x="1014319" y="1150966"/>
                </a:lnTo>
                <a:lnTo>
                  <a:pt x="1017175" y="1144296"/>
                </a:lnTo>
                <a:lnTo>
                  <a:pt x="1020348" y="1137627"/>
                </a:lnTo>
                <a:lnTo>
                  <a:pt x="1023521" y="1131275"/>
                </a:lnTo>
                <a:lnTo>
                  <a:pt x="1027012" y="1124923"/>
                </a:lnTo>
                <a:lnTo>
                  <a:pt x="1031137" y="1118889"/>
                </a:lnTo>
                <a:lnTo>
                  <a:pt x="1035263" y="1112855"/>
                </a:lnTo>
                <a:lnTo>
                  <a:pt x="1039705" y="1107456"/>
                </a:lnTo>
                <a:lnTo>
                  <a:pt x="1044783" y="1101739"/>
                </a:lnTo>
                <a:lnTo>
                  <a:pt x="1049543" y="1096658"/>
                </a:lnTo>
                <a:lnTo>
                  <a:pt x="1054937" y="1091577"/>
                </a:lnTo>
                <a:lnTo>
                  <a:pt x="1060332" y="1086813"/>
                </a:lnTo>
                <a:lnTo>
                  <a:pt x="1066361" y="1082366"/>
                </a:lnTo>
                <a:lnTo>
                  <a:pt x="1072390" y="1078555"/>
                </a:lnTo>
                <a:lnTo>
                  <a:pt x="1078102" y="1074427"/>
                </a:lnTo>
                <a:lnTo>
                  <a:pt x="1084449" y="1070933"/>
                </a:lnTo>
                <a:lnTo>
                  <a:pt x="1091430" y="1067440"/>
                </a:lnTo>
                <a:lnTo>
                  <a:pt x="1098094" y="1064581"/>
                </a:lnTo>
                <a:lnTo>
                  <a:pt x="1104758" y="1061723"/>
                </a:lnTo>
                <a:lnTo>
                  <a:pt x="1112056" y="1059500"/>
                </a:lnTo>
                <a:lnTo>
                  <a:pt x="1119038" y="1057277"/>
                </a:lnTo>
                <a:lnTo>
                  <a:pt x="1126654" y="1055689"/>
                </a:lnTo>
                <a:lnTo>
                  <a:pt x="1133635" y="1054736"/>
                </a:lnTo>
                <a:lnTo>
                  <a:pt x="1141251" y="1053466"/>
                </a:lnTo>
                <a:lnTo>
                  <a:pt x="1149184" y="1053148"/>
                </a:lnTo>
                <a:lnTo>
                  <a:pt x="1157117" y="1052513"/>
                </a:lnTo>
                <a:lnTo>
                  <a:pt x="1164416" y="1053148"/>
                </a:lnTo>
                <a:lnTo>
                  <a:pt x="1171080" y="1053466"/>
                </a:lnTo>
                <a:lnTo>
                  <a:pt x="1178061" y="1054101"/>
                </a:lnTo>
                <a:lnTo>
                  <a:pt x="1185042" y="1055371"/>
                </a:lnTo>
                <a:lnTo>
                  <a:pt x="1191706" y="1056642"/>
                </a:lnTo>
                <a:lnTo>
                  <a:pt x="1198370" y="1058547"/>
                </a:lnTo>
                <a:lnTo>
                  <a:pt x="1205034" y="1060453"/>
                </a:lnTo>
                <a:lnTo>
                  <a:pt x="1211381" y="1062994"/>
                </a:lnTo>
                <a:lnTo>
                  <a:pt x="1217727" y="1065217"/>
                </a:lnTo>
                <a:lnTo>
                  <a:pt x="1223757" y="1068075"/>
                </a:lnTo>
                <a:lnTo>
                  <a:pt x="1229786" y="1071251"/>
                </a:lnTo>
                <a:lnTo>
                  <a:pt x="1235498" y="1074427"/>
                </a:lnTo>
                <a:lnTo>
                  <a:pt x="1241210" y="1077920"/>
                </a:lnTo>
                <a:lnTo>
                  <a:pt x="1246604" y="1082049"/>
                </a:lnTo>
                <a:lnTo>
                  <a:pt x="1251999" y="1085860"/>
                </a:lnTo>
                <a:lnTo>
                  <a:pt x="1257076" y="1090306"/>
                </a:lnTo>
                <a:lnTo>
                  <a:pt x="1261836" y="1094752"/>
                </a:lnTo>
                <a:lnTo>
                  <a:pt x="1266596" y="1099516"/>
                </a:lnTo>
                <a:lnTo>
                  <a:pt x="1271039" y="1104598"/>
                </a:lnTo>
                <a:lnTo>
                  <a:pt x="1275164" y="1109361"/>
                </a:lnTo>
                <a:lnTo>
                  <a:pt x="1279289" y="1115078"/>
                </a:lnTo>
                <a:lnTo>
                  <a:pt x="1282780" y="1120159"/>
                </a:lnTo>
                <a:lnTo>
                  <a:pt x="1286271" y="1126194"/>
                </a:lnTo>
                <a:lnTo>
                  <a:pt x="1290078" y="1131593"/>
                </a:lnTo>
                <a:lnTo>
                  <a:pt x="1292617" y="1137627"/>
                </a:lnTo>
                <a:lnTo>
                  <a:pt x="1295790" y="1143979"/>
                </a:lnTo>
                <a:lnTo>
                  <a:pt x="1298329" y="1150013"/>
                </a:lnTo>
                <a:lnTo>
                  <a:pt x="1300550" y="1156365"/>
                </a:lnTo>
                <a:lnTo>
                  <a:pt x="1302772" y="1163034"/>
                </a:lnTo>
                <a:lnTo>
                  <a:pt x="1304358" y="1169386"/>
                </a:lnTo>
                <a:lnTo>
                  <a:pt x="1305310" y="1176055"/>
                </a:lnTo>
                <a:lnTo>
                  <a:pt x="1306580" y="1182724"/>
                </a:lnTo>
                <a:lnTo>
                  <a:pt x="1309118" y="1191617"/>
                </a:lnTo>
                <a:lnTo>
                  <a:pt x="1310070" y="1200827"/>
                </a:lnTo>
                <a:lnTo>
                  <a:pt x="1311022" y="1209719"/>
                </a:lnTo>
                <a:lnTo>
                  <a:pt x="1311022" y="1219247"/>
                </a:lnTo>
                <a:lnTo>
                  <a:pt x="1310705" y="1229410"/>
                </a:lnTo>
                <a:lnTo>
                  <a:pt x="1309436" y="1239255"/>
                </a:lnTo>
                <a:lnTo>
                  <a:pt x="1307532" y="1250053"/>
                </a:lnTo>
                <a:lnTo>
                  <a:pt x="1304993" y="1260534"/>
                </a:lnTo>
                <a:lnTo>
                  <a:pt x="1301820" y="1272284"/>
                </a:lnTo>
                <a:lnTo>
                  <a:pt x="1298329" y="1284035"/>
                </a:lnTo>
                <a:lnTo>
                  <a:pt x="1294204" y="1296421"/>
                </a:lnTo>
                <a:lnTo>
                  <a:pt x="1290078" y="1309125"/>
                </a:lnTo>
                <a:lnTo>
                  <a:pt x="1279924" y="1336437"/>
                </a:lnTo>
                <a:lnTo>
                  <a:pt x="1268500" y="1366291"/>
                </a:lnTo>
                <a:lnTo>
                  <a:pt x="1257711" y="1394556"/>
                </a:lnTo>
                <a:lnTo>
                  <a:pt x="1246287" y="1425362"/>
                </a:lnTo>
                <a:lnTo>
                  <a:pt x="1240892" y="1441559"/>
                </a:lnTo>
                <a:lnTo>
                  <a:pt x="1235180" y="1458074"/>
                </a:lnTo>
                <a:lnTo>
                  <a:pt x="1229786" y="1474588"/>
                </a:lnTo>
                <a:lnTo>
                  <a:pt x="1225026" y="1490785"/>
                </a:lnTo>
                <a:lnTo>
                  <a:pt x="1220583" y="1507300"/>
                </a:lnTo>
                <a:lnTo>
                  <a:pt x="1216458" y="1523179"/>
                </a:lnTo>
                <a:lnTo>
                  <a:pt x="1213285" y="1538106"/>
                </a:lnTo>
                <a:lnTo>
                  <a:pt x="1211381" y="1552397"/>
                </a:lnTo>
                <a:lnTo>
                  <a:pt x="1209794" y="1566054"/>
                </a:lnTo>
                <a:lnTo>
                  <a:pt x="1209794" y="1572405"/>
                </a:lnTo>
                <a:lnTo>
                  <a:pt x="1209794" y="1578122"/>
                </a:lnTo>
                <a:lnTo>
                  <a:pt x="1210111" y="1583839"/>
                </a:lnTo>
                <a:lnTo>
                  <a:pt x="1210746" y="1589238"/>
                </a:lnTo>
                <a:lnTo>
                  <a:pt x="1211698" y="1594001"/>
                </a:lnTo>
                <a:lnTo>
                  <a:pt x="1212967" y="1598765"/>
                </a:lnTo>
                <a:lnTo>
                  <a:pt x="1216458" y="1610516"/>
                </a:lnTo>
                <a:lnTo>
                  <a:pt x="1219631" y="1621949"/>
                </a:lnTo>
                <a:lnTo>
                  <a:pt x="1222170" y="1633382"/>
                </a:lnTo>
                <a:lnTo>
                  <a:pt x="1223757" y="1644816"/>
                </a:lnTo>
                <a:lnTo>
                  <a:pt x="1225026" y="1655931"/>
                </a:lnTo>
                <a:lnTo>
                  <a:pt x="1225661" y="1666729"/>
                </a:lnTo>
                <a:lnTo>
                  <a:pt x="1225978" y="1677527"/>
                </a:lnTo>
                <a:lnTo>
                  <a:pt x="1225661" y="1688325"/>
                </a:lnTo>
                <a:lnTo>
                  <a:pt x="1225026" y="1698488"/>
                </a:lnTo>
                <a:lnTo>
                  <a:pt x="1223439" y="1708333"/>
                </a:lnTo>
                <a:lnTo>
                  <a:pt x="1221853" y="1718496"/>
                </a:lnTo>
                <a:lnTo>
                  <a:pt x="1219314" y="1728024"/>
                </a:lnTo>
                <a:lnTo>
                  <a:pt x="1217093" y="1736916"/>
                </a:lnTo>
                <a:lnTo>
                  <a:pt x="1213919" y="1746126"/>
                </a:lnTo>
                <a:lnTo>
                  <a:pt x="1210111" y="1755336"/>
                </a:lnTo>
                <a:lnTo>
                  <a:pt x="1206303" y="1763594"/>
                </a:lnTo>
                <a:lnTo>
                  <a:pt x="1202495" y="1771851"/>
                </a:lnTo>
                <a:lnTo>
                  <a:pt x="1197736" y="1779791"/>
                </a:lnTo>
                <a:lnTo>
                  <a:pt x="1192976" y="1787730"/>
                </a:lnTo>
                <a:lnTo>
                  <a:pt x="1187264" y="1795035"/>
                </a:lnTo>
                <a:lnTo>
                  <a:pt x="1181869" y="1802022"/>
                </a:lnTo>
                <a:lnTo>
                  <a:pt x="1176157" y="1809009"/>
                </a:lnTo>
                <a:lnTo>
                  <a:pt x="1169810" y="1815361"/>
                </a:lnTo>
                <a:lnTo>
                  <a:pt x="1163464" y="1821712"/>
                </a:lnTo>
                <a:lnTo>
                  <a:pt x="1157117" y="1827111"/>
                </a:lnTo>
                <a:lnTo>
                  <a:pt x="1150453" y="1832828"/>
                </a:lnTo>
                <a:lnTo>
                  <a:pt x="1143155" y="1837909"/>
                </a:lnTo>
                <a:lnTo>
                  <a:pt x="1136174" y="1842356"/>
                </a:lnTo>
                <a:lnTo>
                  <a:pt x="1128558" y="1846484"/>
                </a:lnTo>
                <a:lnTo>
                  <a:pt x="1120942" y="1850613"/>
                </a:lnTo>
                <a:lnTo>
                  <a:pt x="1113643" y="1854106"/>
                </a:lnTo>
                <a:lnTo>
                  <a:pt x="1105710" y="1857282"/>
                </a:lnTo>
                <a:lnTo>
                  <a:pt x="1098411" y="1859823"/>
                </a:lnTo>
                <a:lnTo>
                  <a:pt x="1090478" y="1862046"/>
                </a:lnTo>
                <a:lnTo>
                  <a:pt x="1082862" y="1863952"/>
                </a:lnTo>
                <a:lnTo>
                  <a:pt x="1074929" y="1865222"/>
                </a:lnTo>
                <a:lnTo>
                  <a:pt x="1066996" y="1866492"/>
                </a:lnTo>
                <a:lnTo>
                  <a:pt x="1059062" y="1867128"/>
                </a:lnTo>
                <a:lnTo>
                  <a:pt x="1050812" y="1867763"/>
                </a:lnTo>
                <a:lnTo>
                  <a:pt x="1042561" y="1867763"/>
                </a:lnTo>
                <a:lnTo>
                  <a:pt x="1034311" y="1867128"/>
                </a:lnTo>
                <a:lnTo>
                  <a:pt x="1025743" y="1866492"/>
                </a:lnTo>
                <a:lnTo>
                  <a:pt x="1017492" y="1865222"/>
                </a:lnTo>
                <a:lnTo>
                  <a:pt x="1009242" y="1863634"/>
                </a:lnTo>
                <a:lnTo>
                  <a:pt x="1000991" y="1861729"/>
                </a:lnTo>
                <a:lnTo>
                  <a:pt x="992423" y="1859188"/>
                </a:lnTo>
                <a:lnTo>
                  <a:pt x="984490" y="1856012"/>
                </a:lnTo>
                <a:lnTo>
                  <a:pt x="976239" y="1852836"/>
                </a:lnTo>
                <a:lnTo>
                  <a:pt x="967989" y="1849025"/>
                </a:lnTo>
                <a:lnTo>
                  <a:pt x="960056" y="1844579"/>
                </a:lnTo>
                <a:lnTo>
                  <a:pt x="952122" y="1839815"/>
                </a:lnTo>
                <a:lnTo>
                  <a:pt x="944189" y="1834734"/>
                </a:lnTo>
                <a:lnTo>
                  <a:pt x="936573" y="1828699"/>
                </a:lnTo>
                <a:lnTo>
                  <a:pt x="928957" y="1822348"/>
                </a:lnTo>
                <a:lnTo>
                  <a:pt x="921976" y="1815678"/>
                </a:lnTo>
                <a:lnTo>
                  <a:pt x="914677" y="1808374"/>
                </a:lnTo>
                <a:lnTo>
                  <a:pt x="907696" y="1800434"/>
                </a:lnTo>
                <a:lnTo>
                  <a:pt x="901032" y="1792177"/>
                </a:lnTo>
                <a:lnTo>
                  <a:pt x="894686" y="1782967"/>
                </a:lnTo>
                <a:lnTo>
                  <a:pt x="888339" y="1773439"/>
                </a:lnTo>
                <a:lnTo>
                  <a:pt x="882310" y="1763594"/>
                </a:lnTo>
                <a:lnTo>
                  <a:pt x="876280" y="1752796"/>
                </a:lnTo>
                <a:lnTo>
                  <a:pt x="875419" y="1750911"/>
                </a:lnTo>
                <a:lnTo>
                  <a:pt x="871669" y="1744657"/>
                </a:lnTo>
                <a:lnTo>
                  <a:pt x="868177" y="1737988"/>
                </a:lnTo>
                <a:lnTo>
                  <a:pt x="865955" y="1730367"/>
                </a:lnTo>
                <a:lnTo>
                  <a:pt x="864637" y="1725955"/>
                </a:lnTo>
                <a:lnTo>
                  <a:pt x="863270" y="1722307"/>
                </a:lnTo>
                <a:lnTo>
                  <a:pt x="861855" y="1716643"/>
                </a:lnTo>
                <a:lnTo>
                  <a:pt x="825641" y="1595405"/>
                </a:lnTo>
                <a:lnTo>
                  <a:pt x="820562" y="1574447"/>
                </a:lnTo>
                <a:lnTo>
                  <a:pt x="815801" y="1554123"/>
                </a:lnTo>
                <a:lnTo>
                  <a:pt x="810404" y="1534117"/>
                </a:lnTo>
                <a:lnTo>
                  <a:pt x="804373" y="1514746"/>
                </a:lnTo>
                <a:lnTo>
                  <a:pt x="801199" y="1505219"/>
                </a:lnTo>
                <a:lnTo>
                  <a:pt x="797707" y="1495692"/>
                </a:lnTo>
                <a:lnTo>
                  <a:pt x="793580" y="1486166"/>
                </a:lnTo>
                <a:lnTo>
                  <a:pt x="789771" y="1476639"/>
                </a:lnTo>
                <a:lnTo>
                  <a:pt x="785327" y="1467430"/>
                </a:lnTo>
                <a:lnTo>
                  <a:pt x="780248" y="1457903"/>
                </a:lnTo>
                <a:lnTo>
                  <a:pt x="774852" y="1448377"/>
                </a:lnTo>
                <a:lnTo>
                  <a:pt x="769455" y="1439485"/>
                </a:lnTo>
                <a:lnTo>
                  <a:pt x="679305" y="1320401"/>
                </a:lnTo>
                <a:lnTo>
                  <a:pt x="652640" y="1287693"/>
                </a:lnTo>
                <a:lnTo>
                  <a:pt x="639626" y="1271497"/>
                </a:lnTo>
                <a:lnTo>
                  <a:pt x="626928" y="1254667"/>
                </a:lnTo>
                <a:lnTo>
                  <a:pt x="614231" y="1238154"/>
                </a:lnTo>
                <a:lnTo>
                  <a:pt x="602486" y="1220688"/>
                </a:lnTo>
                <a:lnTo>
                  <a:pt x="590741" y="1203223"/>
                </a:lnTo>
                <a:lnTo>
                  <a:pt x="580266" y="1185440"/>
                </a:lnTo>
                <a:lnTo>
                  <a:pt x="575504" y="1176230"/>
                </a:lnTo>
                <a:lnTo>
                  <a:pt x="570108" y="1166704"/>
                </a:lnTo>
                <a:lnTo>
                  <a:pt x="565982" y="1157177"/>
                </a:lnTo>
                <a:lnTo>
                  <a:pt x="561537" y="1147650"/>
                </a:lnTo>
                <a:lnTo>
                  <a:pt x="557093" y="1138124"/>
                </a:lnTo>
                <a:lnTo>
                  <a:pt x="553602" y="1128279"/>
                </a:lnTo>
                <a:lnTo>
                  <a:pt x="550110" y="1118117"/>
                </a:lnTo>
                <a:lnTo>
                  <a:pt x="546301" y="1107956"/>
                </a:lnTo>
                <a:lnTo>
                  <a:pt x="543761" y="1097476"/>
                </a:lnTo>
                <a:lnTo>
                  <a:pt x="540904" y="1087314"/>
                </a:lnTo>
                <a:lnTo>
                  <a:pt x="538365" y="1076518"/>
                </a:lnTo>
                <a:lnTo>
                  <a:pt x="536460" y="1065721"/>
                </a:lnTo>
                <a:lnTo>
                  <a:pt x="534873" y="1054606"/>
                </a:lnTo>
                <a:lnTo>
                  <a:pt x="533603" y="1043174"/>
                </a:lnTo>
                <a:lnTo>
                  <a:pt x="532969" y="1032059"/>
                </a:lnTo>
                <a:lnTo>
                  <a:pt x="532651" y="1020310"/>
                </a:lnTo>
                <a:lnTo>
                  <a:pt x="532651" y="1007925"/>
                </a:lnTo>
                <a:lnTo>
                  <a:pt x="532969" y="995540"/>
                </a:lnTo>
                <a:lnTo>
                  <a:pt x="533603" y="983156"/>
                </a:lnTo>
                <a:lnTo>
                  <a:pt x="535191" y="971088"/>
                </a:lnTo>
                <a:lnTo>
                  <a:pt x="536778" y="958704"/>
                </a:lnTo>
                <a:lnTo>
                  <a:pt x="539317" y="946637"/>
                </a:lnTo>
                <a:lnTo>
                  <a:pt x="542174" y="934887"/>
                </a:lnTo>
                <a:lnTo>
                  <a:pt x="545348" y="922820"/>
                </a:lnTo>
                <a:lnTo>
                  <a:pt x="548840" y="911070"/>
                </a:lnTo>
                <a:lnTo>
                  <a:pt x="552649" y="899638"/>
                </a:lnTo>
                <a:lnTo>
                  <a:pt x="557093" y="887889"/>
                </a:lnTo>
                <a:lnTo>
                  <a:pt x="561855" y="876774"/>
                </a:lnTo>
                <a:lnTo>
                  <a:pt x="566934" y="865660"/>
                </a:lnTo>
                <a:lnTo>
                  <a:pt x="572648" y="855180"/>
                </a:lnTo>
                <a:lnTo>
                  <a:pt x="578679" y="844383"/>
                </a:lnTo>
                <a:lnTo>
                  <a:pt x="585027" y="833904"/>
                </a:lnTo>
                <a:lnTo>
                  <a:pt x="591694" y="823742"/>
                </a:lnTo>
                <a:lnTo>
                  <a:pt x="598677" y="813898"/>
                </a:lnTo>
                <a:lnTo>
                  <a:pt x="605978" y="804371"/>
                </a:lnTo>
                <a:lnTo>
                  <a:pt x="613914" y="794844"/>
                </a:lnTo>
                <a:lnTo>
                  <a:pt x="621850" y="785635"/>
                </a:lnTo>
                <a:lnTo>
                  <a:pt x="630103" y="776426"/>
                </a:lnTo>
                <a:lnTo>
                  <a:pt x="638991" y="768170"/>
                </a:lnTo>
                <a:lnTo>
                  <a:pt x="647879" y="759913"/>
                </a:lnTo>
                <a:lnTo>
                  <a:pt x="657085" y="751974"/>
                </a:lnTo>
                <a:lnTo>
                  <a:pt x="666925" y="744353"/>
                </a:lnTo>
                <a:lnTo>
                  <a:pt x="677083" y="736731"/>
                </a:lnTo>
                <a:lnTo>
                  <a:pt x="686923" y="730063"/>
                </a:lnTo>
                <a:lnTo>
                  <a:pt x="697716" y="723394"/>
                </a:lnTo>
                <a:lnTo>
                  <a:pt x="708191" y="717361"/>
                </a:lnTo>
                <a:lnTo>
                  <a:pt x="718984" y="711327"/>
                </a:lnTo>
                <a:lnTo>
                  <a:pt x="730411" y="706246"/>
                </a:lnTo>
                <a:lnTo>
                  <a:pt x="740887" y="701800"/>
                </a:lnTo>
                <a:lnTo>
                  <a:pt x="751044" y="697354"/>
                </a:lnTo>
                <a:lnTo>
                  <a:pt x="761837" y="693861"/>
                </a:lnTo>
                <a:lnTo>
                  <a:pt x="772312" y="690686"/>
                </a:lnTo>
                <a:lnTo>
                  <a:pt x="782788" y="687828"/>
                </a:lnTo>
                <a:lnTo>
                  <a:pt x="793580" y="685605"/>
                </a:lnTo>
                <a:lnTo>
                  <a:pt x="804056" y="683700"/>
                </a:lnTo>
                <a:lnTo>
                  <a:pt x="814531" y="682112"/>
                </a:lnTo>
                <a:lnTo>
                  <a:pt x="825323" y="680842"/>
                </a:lnTo>
                <a:lnTo>
                  <a:pt x="836116" y="679889"/>
                </a:lnTo>
                <a:lnTo>
                  <a:pt x="846909" y="679571"/>
                </a:lnTo>
                <a:close/>
                <a:moveTo>
                  <a:pt x="736125" y="301996"/>
                </a:moveTo>
                <a:lnTo>
                  <a:pt x="753901" y="301996"/>
                </a:lnTo>
                <a:lnTo>
                  <a:pt x="771677" y="302949"/>
                </a:lnTo>
                <a:lnTo>
                  <a:pt x="789771" y="304219"/>
                </a:lnTo>
                <a:lnTo>
                  <a:pt x="807230" y="306125"/>
                </a:lnTo>
                <a:lnTo>
                  <a:pt x="824054" y="308347"/>
                </a:lnTo>
                <a:lnTo>
                  <a:pt x="841513" y="311523"/>
                </a:lnTo>
                <a:lnTo>
                  <a:pt x="858336" y="314699"/>
                </a:lnTo>
                <a:lnTo>
                  <a:pt x="875478" y="319144"/>
                </a:lnTo>
                <a:lnTo>
                  <a:pt x="891667" y="323590"/>
                </a:lnTo>
                <a:lnTo>
                  <a:pt x="908173" y="328671"/>
                </a:lnTo>
                <a:lnTo>
                  <a:pt x="924045" y="334705"/>
                </a:lnTo>
                <a:lnTo>
                  <a:pt x="939916" y="340738"/>
                </a:lnTo>
                <a:lnTo>
                  <a:pt x="955788" y="347407"/>
                </a:lnTo>
                <a:lnTo>
                  <a:pt x="971342" y="355028"/>
                </a:lnTo>
                <a:lnTo>
                  <a:pt x="986579" y="362332"/>
                </a:lnTo>
                <a:lnTo>
                  <a:pt x="1001181" y="370906"/>
                </a:lnTo>
                <a:lnTo>
                  <a:pt x="1015783" y="379480"/>
                </a:lnTo>
                <a:lnTo>
                  <a:pt x="1029750" y="389007"/>
                </a:lnTo>
                <a:lnTo>
                  <a:pt x="1044034" y="398851"/>
                </a:lnTo>
                <a:lnTo>
                  <a:pt x="1057366" y="409331"/>
                </a:lnTo>
                <a:lnTo>
                  <a:pt x="1070698" y="420127"/>
                </a:lnTo>
                <a:lnTo>
                  <a:pt x="1083713" y="431559"/>
                </a:lnTo>
                <a:lnTo>
                  <a:pt x="1096093" y="442992"/>
                </a:lnTo>
                <a:lnTo>
                  <a:pt x="1108155" y="455376"/>
                </a:lnTo>
                <a:lnTo>
                  <a:pt x="1120218" y="468396"/>
                </a:lnTo>
                <a:lnTo>
                  <a:pt x="1131328" y="481416"/>
                </a:lnTo>
                <a:lnTo>
                  <a:pt x="1139899" y="493165"/>
                </a:lnTo>
                <a:lnTo>
                  <a:pt x="1149104" y="505868"/>
                </a:lnTo>
                <a:lnTo>
                  <a:pt x="1161167" y="522698"/>
                </a:lnTo>
                <a:lnTo>
                  <a:pt x="1174499" y="543339"/>
                </a:lnTo>
                <a:lnTo>
                  <a:pt x="1189101" y="567156"/>
                </a:lnTo>
                <a:lnTo>
                  <a:pt x="1196719" y="580494"/>
                </a:lnTo>
                <a:lnTo>
                  <a:pt x="1204337" y="593831"/>
                </a:lnTo>
                <a:lnTo>
                  <a:pt x="1211638" y="608121"/>
                </a:lnTo>
                <a:lnTo>
                  <a:pt x="1219257" y="622729"/>
                </a:lnTo>
                <a:lnTo>
                  <a:pt x="1226875" y="638289"/>
                </a:lnTo>
                <a:lnTo>
                  <a:pt x="1233541" y="653849"/>
                </a:lnTo>
                <a:lnTo>
                  <a:pt x="1240207" y="670045"/>
                </a:lnTo>
                <a:lnTo>
                  <a:pt x="1246556" y="686240"/>
                </a:lnTo>
                <a:lnTo>
                  <a:pt x="1252270" y="702753"/>
                </a:lnTo>
                <a:lnTo>
                  <a:pt x="1257348" y="719266"/>
                </a:lnTo>
                <a:lnTo>
                  <a:pt x="1261792" y="736414"/>
                </a:lnTo>
                <a:lnTo>
                  <a:pt x="1265602" y="753562"/>
                </a:lnTo>
                <a:lnTo>
                  <a:pt x="1268459" y="770075"/>
                </a:lnTo>
                <a:lnTo>
                  <a:pt x="1270363" y="787223"/>
                </a:lnTo>
                <a:lnTo>
                  <a:pt x="1271315" y="795479"/>
                </a:lnTo>
                <a:lnTo>
                  <a:pt x="1271315" y="803736"/>
                </a:lnTo>
                <a:lnTo>
                  <a:pt x="1271633" y="812310"/>
                </a:lnTo>
                <a:lnTo>
                  <a:pt x="1271315" y="820566"/>
                </a:lnTo>
                <a:lnTo>
                  <a:pt x="1270998" y="828505"/>
                </a:lnTo>
                <a:lnTo>
                  <a:pt x="1270046" y="836762"/>
                </a:lnTo>
                <a:lnTo>
                  <a:pt x="1268776" y="844701"/>
                </a:lnTo>
                <a:lnTo>
                  <a:pt x="1267824" y="852640"/>
                </a:lnTo>
                <a:lnTo>
                  <a:pt x="1265602" y="860579"/>
                </a:lnTo>
                <a:lnTo>
                  <a:pt x="1263697" y="868518"/>
                </a:lnTo>
                <a:lnTo>
                  <a:pt x="1261475" y="876456"/>
                </a:lnTo>
                <a:lnTo>
                  <a:pt x="1258618" y="884078"/>
                </a:lnTo>
                <a:lnTo>
                  <a:pt x="1255444" y="891064"/>
                </a:lnTo>
                <a:lnTo>
                  <a:pt x="1251317" y="898050"/>
                </a:lnTo>
                <a:lnTo>
                  <a:pt x="1247191" y="904401"/>
                </a:lnTo>
                <a:lnTo>
                  <a:pt x="1241794" y="910117"/>
                </a:lnTo>
                <a:lnTo>
                  <a:pt x="1236398" y="915516"/>
                </a:lnTo>
                <a:lnTo>
                  <a:pt x="1230367" y="919644"/>
                </a:lnTo>
                <a:lnTo>
                  <a:pt x="1223701" y="923772"/>
                </a:lnTo>
                <a:lnTo>
                  <a:pt x="1217035" y="927266"/>
                </a:lnTo>
                <a:lnTo>
                  <a:pt x="1210051" y="929806"/>
                </a:lnTo>
                <a:lnTo>
                  <a:pt x="1203068" y="932029"/>
                </a:lnTo>
                <a:lnTo>
                  <a:pt x="1195449" y="933299"/>
                </a:lnTo>
                <a:lnTo>
                  <a:pt x="1188148" y="933617"/>
                </a:lnTo>
                <a:lnTo>
                  <a:pt x="1180212" y="933617"/>
                </a:lnTo>
                <a:lnTo>
                  <a:pt x="1172594" y="932982"/>
                </a:lnTo>
                <a:lnTo>
                  <a:pt x="1164976" y="930759"/>
                </a:lnTo>
                <a:lnTo>
                  <a:pt x="1157357" y="928536"/>
                </a:lnTo>
                <a:lnTo>
                  <a:pt x="1150056" y="925360"/>
                </a:lnTo>
                <a:lnTo>
                  <a:pt x="1143073" y="921232"/>
                </a:lnTo>
                <a:lnTo>
                  <a:pt x="1136724" y="916469"/>
                </a:lnTo>
                <a:lnTo>
                  <a:pt x="1131328" y="911388"/>
                </a:lnTo>
                <a:lnTo>
                  <a:pt x="1126249" y="905989"/>
                </a:lnTo>
                <a:lnTo>
                  <a:pt x="1121488" y="899956"/>
                </a:lnTo>
                <a:lnTo>
                  <a:pt x="1117361" y="893605"/>
                </a:lnTo>
                <a:lnTo>
                  <a:pt x="1114187" y="886936"/>
                </a:lnTo>
                <a:lnTo>
                  <a:pt x="1111330" y="879950"/>
                </a:lnTo>
                <a:lnTo>
                  <a:pt x="1109425" y="872646"/>
                </a:lnTo>
                <a:lnTo>
                  <a:pt x="1107838" y="865024"/>
                </a:lnTo>
                <a:lnTo>
                  <a:pt x="1107521" y="857403"/>
                </a:lnTo>
                <a:lnTo>
                  <a:pt x="1107521" y="849782"/>
                </a:lnTo>
                <a:lnTo>
                  <a:pt x="1108790" y="842478"/>
                </a:lnTo>
                <a:lnTo>
                  <a:pt x="1110377" y="834539"/>
                </a:lnTo>
                <a:lnTo>
                  <a:pt x="1112917" y="826918"/>
                </a:lnTo>
                <a:lnTo>
                  <a:pt x="1114187" y="822789"/>
                </a:lnTo>
                <a:lnTo>
                  <a:pt x="1115139" y="818026"/>
                </a:lnTo>
                <a:lnTo>
                  <a:pt x="1115456" y="812945"/>
                </a:lnTo>
                <a:lnTo>
                  <a:pt x="1115456" y="807547"/>
                </a:lnTo>
                <a:lnTo>
                  <a:pt x="1115139" y="801513"/>
                </a:lnTo>
                <a:lnTo>
                  <a:pt x="1114187" y="794844"/>
                </a:lnTo>
                <a:lnTo>
                  <a:pt x="1112917" y="787858"/>
                </a:lnTo>
                <a:lnTo>
                  <a:pt x="1111330" y="780872"/>
                </a:lnTo>
                <a:lnTo>
                  <a:pt x="1109743" y="773251"/>
                </a:lnTo>
                <a:lnTo>
                  <a:pt x="1107521" y="765312"/>
                </a:lnTo>
                <a:lnTo>
                  <a:pt x="1102442" y="749116"/>
                </a:lnTo>
                <a:lnTo>
                  <a:pt x="1096093" y="731968"/>
                </a:lnTo>
                <a:lnTo>
                  <a:pt x="1088792" y="714185"/>
                </a:lnTo>
                <a:lnTo>
                  <a:pt x="1080856" y="696402"/>
                </a:lnTo>
                <a:lnTo>
                  <a:pt x="1072286" y="677983"/>
                </a:lnTo>
                <a:lnTo>
                  <a:pt x="1062763" y="660200"/>
                </a:lnTo>
                <a:lnTo>
                  <a:pt x="1052605" y="642735"/>
                </a:lnTo>
                <a:lnTo>
                  <a:pt x="1042447" y="625587"/>
                </a:lnTo>
                <a:lnTo>
                  <a:pt x="1031972" y="609709"/>
                </a:lnTo>
                <a:lnTo>
                  <a:pt x="1021496" y="595101"/>
                </a:lnTo>
                <a:lnTo>
                  <a:pt x="1010704" y="581446"/>
                </a:lnTo>
                <a:lnTo>
                  <a:pt x="1002768" y="571920"/>
                </a:lnTo>
                <a:lnTo>
                  <a:pt x="994832" y="563346"/>
                </a:lnTo>
                <a:lnTo>
                  <a:pt x="985944" y="554454"/>
                </a:lnTo>
                <a:lnTo>
                  <a:pt x="977373" y="546515"/>
                </a:lnTo>
                <a:lnTo>
                  <a:pt x="968485" y="538576"/>
                </a:lnTo>
                <a:lnTo>
                  <a:pt x="959597" y="531272"/>
                </a:lnTo>
                <a:lnTo>
                  <a:pt x="950074" y="523968"/>
                </a:lnTo>
                <a:lnTo>
                  <a:pt x="940551" y="517300"/>
                </a:lnTo>
                <a:lnTo>
                  <a:pt x="930393" y="510949"/>
                </a:lnTo>
                <a:lnTo>
                  <a:pt x="920236" y="504598"/>
                </a:lnTo>
                <a:lnTo>
                  <a:pt x="909760" y="498882"/>
                </a:lnTo>
                <a:lnTo>
                  <a:pt x="899603" y="493801"/>
                </a:lnTo>
                <a:lnTo>
                  <a:pt x="888810" y="488720"/>
                </a:lnTo>
                <a:lnTo>
                  <a:pt x="878017" y="483956"/>
                </a:lnTo>
                <a:lnTo>
                  <a:pt x="866907" y="479828"/>
                </a:lnTo>
                <a:lnTo>
                  <a:pt x="855797" y="476017"/>
                </a:lnTo>
                <a:lnTo>
                  <a:pt x="844369" y="472524"/>
                </a:lnTo>
                <a:lnTo>
                  <a:pt x="832942" y="469666"/>
                </a:lnTo>
                <a:lnTo>
                  <a:pt x="820879" y="466808"/>
                </a:lnTo>
                <a:lnTo>
                  <a:pt x="809452" y="464585"/>
                </a:lnTo>
                <a:lnTo>
                  <a:pt x="797072" y="462362"/>
                </a:lnTo>
                <a:lnTo>
                  <a:pt x="785327" y="460775"/>
                </a:lnTo>
                <a:lnTo>
                  <a:pt x="772947" y="459822"/>
                </a:lnTo>
                <a:lnTo>
                  <a:pt x="760250" y="458869"/>
                </a:lnTo>
                <a:lnTo>
                  <a:pt x="747870" y="458552"/>
                </a:lnTo>
                <a:lnTo>
                  <a:pt x="735173" y="458552"/>
                </a:lnTo>
                <a:lnTo>
                  <a:pt x="722476" y="458869"/>
                </a:lnTo>
                <a:lnTo>
                  <a:pt x="709461" y="459822"/>
                </a:lnTo>
                <a:lnTo>
                  <a:pt x="696764" y="460775"/>
                </a:lnTo>
                <a:lnTo>
                  <a:pt x="683749" y="462998"/>
                </a:lnTo>
                <a:lnTo>
                  <a:pt x="670734" y="464903"/>
                </a:lnTo>
                <a:lnTo>
                  <a:pt x="657085" y="467126"/>
                </a:lnTo>
                <a:lnTo>
                  <a:pt x="646292" y="469666"/>
                </a:lnTo>
                <a:lnTo>
                  <a:pt x="635817" y="473159"/>
                </a:lnTo>
                <a:lnTo>
                  <a:pt x="624706" y="477923"/>
                </a:lnTo>
                <a:lnTo>
                  <a:pt x="613914" y="483004"/>
                </a:lnTo>
                <a:lnTo>
                  <a:pt x="603121" y="489355"/>
                </a:lnTo>
                <a:lnTo>
                  <a:pt x="592328" y="496659"/>
                </a:lnTo>
                <a:lnTo>
                  <a:pt x="581853" y="504598"/>
                </a:lnTo>
                <a:lnTo>
                  <a:pt x="571378" y="513172"/>
                </a:lnTo>
                <a:lnTo>
                  <a:pt x="561220" y="522381"/>
                </a:lnTo>
                <a:lnTo>
                  <a:pt x="550745" y="532860"/>
                </a:lnTo>
                <a:lnTo>
                  <a:pt x="541222" y="543339"/>
                </a:lnTo>
                <a:lnTo>
                  <a:pt x="531699" y="555407"/>
                </a:lnTo>
                <a:lnTo>
                  <a:pt x="522176" y="567791"/>
                </a:lnTo>
                <a:lnTo>
                  <a:pt x="513605" y="580494"/>
                </a:lnTo>
                <a:lnTo>
                  <a:pt x="504717" y="593831"/>
                </a:lnTo>
                <a:lnTo>
                  <a:pt x="496464" y="608121"/>
                </a:lnTo>
                <a:lnTo>
                  <a:pt x="489798" y="620506"/>
                </a:lnTo>
                <a:lnTo>
                  <a:pt x="483449" y="632890"/>
                </a:lnTo>
                <a:lnTo>
                  <a:pt x="477418" y="645593"/>
                </a:lnTo>
                <a:lnTo>
                  <a:pt x="472022" y="658613"/>
                </a:lnTo>
                <a:lnTo>
                  <a:pt x="466625" y="671315"/>
                </a:lnTo>
                <a:lnTo>
                  <a:pt x="461864" y="684652"/>
                </a:lnTo>
                <a:lnTo>
                  <a:pt x="457737" y="697990"/>
                </a:lnTo>
                <a:lnTo>
                  <a:pt x="453611" y="711327"/>
                </a:lnTo>
                <a:lnTo>
                  <a:pt x="449801" y="725299"/>
                </a:lnTo>
                <a:lnTo>
                  <a:pt x="446627" y="738637"/>
                </a:lnTo>
                <a:lnTo>
                  <a:pt x="443453" y="752609"/>
                </a:lnTo>
                <a:lnTo>
                  <a:pt x="440913" y="766582"/>
                </a:lnTo>
                <a:lnTo>
                  <a:pt x="438691" y="780872"/>
                </a:lnTo>
                <a:lnTo>
                  <a:pt x="436469" y="794844"/>
                </a:lnTo>
                <a:lnTo>
                  <a:pt x="435517" y="809134"/>
                </a:lnTo>
                <a:lnTo>
                  <a:pt x="434247" y="823424"/>
                </a:lnTo>
                <a:lnTo>
                  <a:pt x="433295" y="837715"/>
                </a:lnTo>
                <a:lnTo>
                  <a:pt x="432978" y="852005"/>
                </a:lnTo>
                <a:lnTo>
                  <a:pt x="432978" y="866612"/>
                </a:lnTo>
                <a:lnTo>
                  <a:pt x="433295" y="880902"/>
                </a:lnTo>
                <a:lnTo>
                  <a:pt x="434247" y="895192"/>
                </a:lnTo>
                <a:lnTo>
                  <a:pt x="435517" y="909800"/>
                </a:lnTo>
                <a:lnTo>
                  <a:pt x="436469" y="924090"/>
                </a:lnTo>
                <a:lnTo>
                  <a:pt x="438691" y="938380"/>
                </a:lnTo>
                <a:lnTo>
                  <a:pt x="440913" y="952988"/>
                </a:lnTo>
                <a:lnTo>
                  <a:pt x="443453" y="967278"/>
                </a:lnTo>
                <a:lnTo>
                  <a:pt x="446627" y="981568"/>
                </a:lnTo>
                <a:lnTo>
                  <a:pt x="450119" y="995858"/>
                </a:lnTo>
                <a:lnTo>
                  <a:pt x="453611" y="1010148"/>
                </a:lnTo>
                <a:lnTo>
                  <a:pt x="458055" y="1024120"/>
                </a:lnTo>
                <a:lnTo>
                  <a:pt x="462499" y="1038410"/>
                </a:lnTo>
                <a:lnTo>
                  <a:pt x="467260" y="1052383"/>
                </a:lnTo>
                <a:lnTo>
                  <a:pt x="469482" y="1060005"/>
                </a:lnTo>
                <a:lnTo>
                  <a:pt x="471069" y="1067308"/>
                </a:lnTo>
                <a:lnTo>
                  <a:pt x="472022" y="1075247"/>
                </a:lnTo>
                <a:lnTo>
                  <a:pt x="472022" y="1082869"/>
                </a:lnTo>
                <a:lnTo>
                  <a:pt x="471387" y="1090490"/>
                </a:lnTo>
                <a:lnTo>
                  <a:pt x="469800" y="1098111"/>
                </a:lnTo>
                <a:lnTo>
                  <a:pt x="467895" y="1105098"/>
                </a:lnTo>
                <a:lnTo>
                  <a:pt x="464721" y="1112401"/>
                </a:lnTo>
                <a:lnTo>
                  <a:pt x="461546" y="1118753"/>
                </a:lnTo>
                <a:lnTo>
                  <a:pt x="457102" y="1125104"/>
                </a:lnTo>
                <a:lnTo>
                  <a:pt x="452976" y="1130820"/>
                </a:lnTo>
                <a:lnTo>
                  <a:pt x="447262" y="1136536"/>
                </a:lnTo>
                <a:lnTo>
                  <a:pt x="441231" y="1141299"/>
                </a:lnTo>
                <a:lnTo>
                  <a:pt x="434882" y="1146062"/>
                </a:lnTo>
                <a:lnTo>
                  <a:pt x="428216" y="1149556"/>
                </a:lnTo>
                <a:lnTo>
                  <a:pt x="420598" y="1152731"/>
                </a:lnTo>
                <a:lnTo>
                  <a:pt x="413297" y="1155272"/>
                </a:lnTo>
                <a:lnTo>
                  <a:pt x="405678" y="1156859"/>
                </a:lnTo>
                <a:lnTo>
                  <a:pt x="397743" y="1157495"/>
                </a:lnTo>
                <a:lnTo>
                  <a:pt x="390124" y="1157495"/>
                </a:lnTo>
                <a:lnTo>
                  <a:pt x="382506" y="1156859"/>
                </a:lnTo>
                <a:lnTo>
                  <a:pt x="375205" y="1155589"/>
                </a:lnTo>
                <a:lnTo>
                  <a:pt x="367904" y="1153049"/>
                </a:lnTo>
                <a:lnTo>
                  <a:pt x="361238" y="1150508"/>
                </a:lnTo>
                <a:lnTo>
                  <a:pt x="354572" y="1146698"/>
                </a:lnTo>
                <a:lnTo>
                  <a:pt x="348223" y="1142887"/>
                </a:lnTo>
                <a:lnTo>
                  <a:pt x="342192" y="1138124"/>
                </a:lnTo>
                <a:lnTo>
                  <a:pt x="336478" y="1133043"/>
                </a:lnTo>
                <a:lnTo>
                  <a:pt x="331717" y="1127009"/>
                </a:lnTo>
                <a:lnTo>
                  <a:pt x="327590" y="1120658"/>
                </a:lnTo>
                <a:lnTo>
                  <a:pt x="323463" y="1113989"/>
                </a:lnTo>
                <a:lnTo>
                  <a:pt x="320289" y="1106368"/>
                </a:lnTo>
                <a:lnTo>
                  <a:pt x="313941" y="1088585"/>
                </a:lnTo>
                <a:lnTo>
                  <a:pt x="307909" y="1070166"/>
                </a:lnTo>
                <a:lnTo>
                  <a:pt x="302830" y="1052383"/>
                </a:lnTo>
                <a:lnTo>
                  <a:pt x="298069" y="1033965"/>
                </a:lnTo>
                <a:lnTo>
                  <a:pt x="293625" y="1015546"/>
                </a:lnTo>
                <a:lnTo>
                  <a:pt x="289816" y="997128"/>
                </a:lnTo>
                <a:lnTo>
                  <a:pt x="286641" y="978392"/>
                </a:lnTo>
                <a:lnTo>
                  <a:pt x="283467" y="959974"/>
                </a:lnTo>
                <a:lnTo>
                  <a:pt x="280928" y="941238"/>
                </a:lnTo>
                <a:lnTo>
                  <a:pt x="279340" y="922820"/>
                </a:lnTo>
                <a:lnTo>
                  <a:pt x="277753" y="903766"/>
                </a:lnTo>
                <a:lnTo>
                  <a:pt x="277118" y="885348"/>
                </a:lnTo>
                <a:lnTo>
                  <a:pt x="276801" y="866930"/>
                </a:lnTo>
                <a:lnTo>
                  <a:pt x="276801" y="848194"/>
                </a:lnTo>
                <a:lnTo>
                  <a:pt x="277118" y="829776"/>
                </a:lnTo>
                <a:lnTo>
                  <a:pt x="278388" y="811040"/>
                </a:lnTo>
                <a:lnTo>
                  <a:pt x="279975" y="792304"/>
                </a:lnTo>
                <a:lnTo>
                  <a:pt x="281880" y="774203"/>
                </a:lnTo>
                <a:lnTo>
                  <a:pt x="284102" y="755785"/>
                </a:lnTo>
                <a:lnTo>
                  <a:pt x="286959" y="737684"/>
                </a:lnTo>
                <a:lnTo>
                  <a:pt x="290451" y="719266"/>
                </a:lnTo>
                <a:lnTo>
                  <a:pt x="294577" y="701483"/>
                </a:lnTo>
                <a:lnTo>
                  <a:pt x="299021" y="683700"/>
                </a:lnTo>
                <a:lnTo>
                  <a:pt x="303783" y="666234"/>
                </a:lnTo>
                <a:lnTo>
                  <a:pt x="309179" y="648768"/>
                </a:lnTo>
                <a:lnTo>
                  <a:pt x="314893" y="631303"/>
                </a:lnTo>
                <a:lnTo>
                  <a:pt x="321241" y="614155"/>
                </a:lnTo>
                <a:lnTo>
                  <a:pt x="327908" y="597007"/>
                </a:lnTo>
                <a:lnTo>
                  <a:pt x="335526" y="580494"/>
                </a:lnTo>
                <a:lnTo>
                  <a:pt x="342827" y="563663"/>
                </a:lnTo>
                <a:lnTo>
                  <a:pt x="351397" y="547468"/>
                </a:lnTo>
                <a:lnTo>
                  <a:pt x="359968" y="531590"/>
                </a:lnTo>
                <a:lnTo>
                  <a:pt x="365999" y="520475"/>
                </a:lnTo>
                <a:lnTo>
                  <a:pt x="372665" y="509678"/>
                </a:lnTo>
                <a:lnTo>
                  <a:pt x="379332" y="499517"/>
                </a:lnTo>
                <a:lnTo>
                  <a:pt x="386315" y="489037"/>
                </a:lnTo>
                <a:lnTo>
                  <a:pt x="392981" y="479193"/>
                </a:lnTo>
                <a:lnTo>
                  <a:pt x="399965" y="469349"/>
                </a:lnTo>
                <a:lnTo>
                  <a:pt x="407583" y="459822"/>
                </a:lnTo>
                <a:lnTo>
                  <a:pt x="414884" y="450613"/>
                </a:lnTo>
                <a:lnTo>
                  <a:pt x="422185" y="441404"/>
                </a:lnTo>
                <a:lnTo>
                  <a:pt x="430121" y="432830"/>
                </a:lnTo>
                <a:lnTo>
                  <a:pt x="438056" y="424256"/>
                </a:lnTo>
                <a:lnTo>
                  <a:pt x="445992" y="415999"/>
                </a:lnTo>
                <a:lnTo>
                  <a:pt x="453928" y="408060"/>
                </a:lnTo>
                <a:lnTo>
                  <a:pt x="462499" y="400439"/>
                </a:lnTo>
                <a:lnTo>
                  <a:pt x="470752" y="393135"/>
                </a:lnTo>
                <a:lnTo>
                  <a:pt x="479323" y="385831"/>
                </a:lnTo>
                <a:lnTo>
                  <a:pt x="487893" y="379163"/>
                </a:lnTo>
                <a:lnTo>
                  <a:pt x="496464" y="372811"/>
                </a:lnTo>
                <a:lnTo>
                  <a:pt x="505352" y="366460"/>
                </a:lnTo>
                <a:lnTo>
                  <a:pt x="514240" y="360427"/>
                </a:lnTo>
                <a:lnTo>
                  <a:pt x="523446" y="355028"/>
                </a:lnTo>
                <a:lnTo>
                  <a:pt x="532016" y="349312"/>
                </a:lnTo>
                <a:lnTo>
                  <a:pt x="541222" y="344231"/>
                </a:lnTo>
                <a:lnTo>
                  <a:pt x="550745" y="339786"/>
                </a:lnTo>
                <a:lnTo>
                  <a:pt x="559950" y="335022"/>
                </a:lnTo>
                <a:lnTo>
                  <a:pt x="569473" y="331212"/>
                </a:lnTo>
                <a:lnTo>
                  <a:pt x="578996" y="327401"/>
                </a:lnTo>
                <a:lnTo>
                  <a:pt x="588519" y="323908"/>
                </a:lnTo>
                <a:lnTo>
                  <a:pt x="598042" y="320732"/>
                </a:lnTo>
                <a:lnTo>
                  <a:pt x="607565" y="317874"/>
                </a:lnTo>
                <a:lnTo>
                  <a:pt x="617088" y="315651"/>
                </a:lnTo>
                <a:lnTo>
                  <a:pt x="626928" y="313746"/>
                </a:lnTo>
                <a:lnTo>
                  <a:pt x="645340" y="309935"/>
                </a:lnTo>
                <a:lnTo>
                  <a:pt x="663433" y="307395"/>
                </a:lnTo>
                <a:lnTo>
                  <a:pt x="681844" y="305172"/>
                </a:lnTo>
                <a:lnTo>
                  <a:pt x="699938" y="303584"/>
                </a:lnTo>
                <a:lnTo>
                  <a:pt x="718349" y="302631"/>
                </a:lnTo>
                <a:lnTo>
                  <a:pt x="736125" y="301996"/>
                </a:lnTo>
                <a:close/>
                <a:moveTo>
                  <a:pt x="765329" y="0"/>
                </a:moveTo>
                <a:lnTo>
                  <a:pt x="786597" y="0"/>
                </a:lnTo>
                <a:lnTo>
                  <a:pt x="806595" y="317"/>
                </a:lnTo>
                <a:lnTo>
                  <a:pt x="826911" y="1905"/>
                </a:lnTo>
                <a:lnTo>
                  <a:pt x="846274" y="3493"/>
                </a:lnTo>
                <a:lnTo>
                  <a:pt x="865320" y="6034"/>
                </a:lnTo>
                <a:lnTo>
                  <a:pt x="884048" y="8892"/>
                </a:lnTo>
                <a:lnTo>
                  <a:pt x="902459" y="12067"/>
                </a:lnTo>
                <a:lnTo>
                  <a:pt x="919918" y="15878"/>
                </a:lnTo>
                <a:lnTo>
                  <a:pt x="937377" y="20006"/>
                </a:lnTo>
                <a:lnTo>
                  <a:pt x="953883" y="24134"/>
                </a:lnTo>
                <a:lnTo>
                  <a:pt x="969755" y="28898"/>
                </a:lnTo>
                <a:lnTo>
                  <a:pt x="985627" y="34296"/>
                </a:lnTo>
                <a:lnTo>
                  <a:pt x="1000863" y="39377"/>
                </a:lnTo>
                <a:lnTo>
                  <a:pt x="1015465" y="44775"/>
                </a:lnTo>
                <a:lnTo>
                  <a:pt x="1038955" y="54302"/>
                </a:lnTo>
                <a:lnTo>
                  <a:pt x="1061810" y="64782"/>
                </a:lnTo>
                <a:lnTo>
                  <a:pt x="1084031" y="75896"/>
                </a:lnTo>
                <a:lnTo>
                  <a:pt x="1105933" y="87328"/>
                </a:lnTo>
                <a:lnTo>
                  <a:pt x="1127201" y="100030"/>
                </a:lnTo>
                <a:lnTo>
                  <a:pt x="1147834" y="113050"/>
                </a:lnTo>
                <a:lnTo>
                  <a:pt x="1168150" y="126705"/>
                </a:lnTo>
                <a:lnTo>
                  <a:pt x="1187513" y="140995"/>
                </a:lnTo>
                <a:lnTo>
                  <a:pt x="1206559" y="155603"/>
                </a:lnTo>
                <a:lnTo>
                  <a:pt x="1225288" y="170845"/>
                </a:lnTo>
                <a:lnTo>
                  <a:pt x="1243064" y="186723"/>
                </a:lnTo>
                <a:lnTo>
                  <a:pt x="1260523" y="202601"/>
                </a:lnTo>
                <a:lnTo>
                  <a:pt x="1277347" y="219114"/>
                </a:lnTo>
                <a:lnTo>
                  <a:pt x="1293536" y="236262"/>
                </a:lnTo>
                <a:lnTo>
                  <a:pt x="1309090" y="253410"/>
                </a:lnTo>
                <a:lnTo>
                  <a:pt x="1324009" y="270876"/>
                </a:lnTo>
                <a:lnTo>
                  <a:pt x="1338294" y="288659"/>
                </a:lnTo>
                <a:lnTo>
                  <a:pt x="1352261" y="306442"/>
                </a:lnTo>
                <a:lnTo>
                  <a:pt x="1365593" y="324860"/>
                </a:lnTo>
                <a:lnTo>
                  <a:pt x="1377973" y="343279"/>
                </a:lnTo>
                <a:lnTo>
                  <a:pt x="1390352" y="361697"/>
                </a:lnTo>
                <a:lnTo>
                  <a:pt x="1401463" y="380433"/>
                </a:lnTo>
                <a:lnTo>
                  <a:pt x="1412255" y="398851"/>
                </a:lnTo>
                <a:lnTo>
                  <a:pt x="1422413" y="417587"/>
                </a:lnTo>
                <a:lnTo>
                  <a:pt x="1431936" y="436323"/>
                </a:lnTo>
                <a:lnTo>
                  <a:pt x="1440824" y="455059"/>
                </a:lnTo>
                <a:lnTo>
                  <a:pt x="1449077" y="473477"/>
                </a:lnTo>
                <a:lnTo>
                  <a:pt x="1456696" y="492213"/>
                </a:lnTo>
                <a:lnTo>
                  <a:pt x="1463362" y="510631"/>
                </a:lnTo>
                <a:lnTo>
                  <a:pt x="1469710" y="528732"/>
                </a:lnTo>
                <a:lnTo>
                  <a:pt x="1475107" y="546515"/>
                </a:lnTo>
                <a:lnTo>
                  <a:pt x="1480503" y="564616"/>
                </a:lnTo>
                <a:lnTo>
                  <a:pt x="1482090" y="572555"/>
                </a:lnTo>
                <a:lnTo>
                  <a:pt x="1482725" y="579858"/>
                </a:lnTo>
                <a:lnTo>
                  <a:pt x="1482725" y="587797"/>
                </a:lnTo>
                <a:lnTo>
                  <a:pt x="1482090" y="595419"/>
                </a:lnTo>
                <a:lnTo>
                  <a:pt x="1480821" y="603040"/>
                </a:lnTo>
                <a:lnTo>
                  <a:pt x="1478281" y="610026"/>
                </a:lnTo>
                <a:lnTo>
                  <a:pt x="1475742" y="617330"/>
                </a:lnTo>
                <a:lnTo>
                  <a:pt x="1471932" y="623999"/>
                </a:lnTo>
                <a:lnTo>
                  <a:pt x="1468123" y="630032"/>
                </a:lnTo>
                <a:lnTo>
                  <a:pt x="1463362" y="636066"/>
                </a:lnTo>
                <a:lnTo>
                  <a:pt x="1458283" y="641464"/>
                </a:lnTo>
                <a:lnTo>
                  <a:pt x="1452252" y="646228"/>
                </a:lnTo>
                <a:lnTo>
                  <a:pt x="1445903" y="650674"/>
                </a:lnTo>
                <a:lnTo>
                  <a:pt x="1439237" y="654484"/>
                </a:lnTo>
                <a:lnTo>
                  <a:pt x="1431936" y="657660"/>
                </a:lnTo>
                <a:lnTo>
                  <a:pt x="1424318" y="660200"/>
                </a:lnTo>
                <a:lnTo>
                  <a:pt x="1416382" y="661788"/>
                </a:lnTo>
                <a:lnTo>
                  <a:pt x="1409081" y="662423"/>
                </a:lnTo>
                <a:lnTo>
                  <a:pt x="1401145" y="662423"/>
                </a:lnTo>
                <a:lnTo>
                  <a:pt x="1393527" y="661788"/>
                </a:lnTo>
                <a:lnTo>
                  <a:pt x="1385908" y="660518"/>
                </a:lnTo>
                <a:lnTo>
                  <a:pt x="1378925" y="658295"/>
                </a:lnTo>
                <a:lnTo>
                  <a:pt x="1371624" y="655437"/>
                </a:lnTo>
                <a:lnTo>
                  <a:pt x="1364958" y="651944"/>
                </a:lnTo>
                <a:lnTo>
                  <a:pt x="1358609" y="647816"/>
                </a:lnTo>
                <a:lnTo>
                  <a:pt x="1352895" y="643052"/>
                </a:lnTo>
                <a:lnTo>
                  <a:pt x="1347499" y="637971"/>
                </a:lnTo>
                <a:lnTo>
                  <a:pt x="1342738" y="631938"/>
                </a:lnTo>
                <a:lnTo>
                  <a:pt x="1338294" y="625904"/>
                </a:lnTo>
                <a:lnTo>
                  <a:pt x="1334484" y="618918"/>
                </a:lnTo>
                <a:lnTo>
                  <a:pt x="1331310" y="611614"/>
                </a:lnTo>
                <a:lnTo>
                  <a:pt x="1328771" y="604310"/>
                </a:lnTo>
                <a:lnTo>
                  <a:pt x="1324961" y="590655"/>
                </a:lnTo>
                <a:lnTo>
                  <a:pt x="1320517" y="576365"/>
                </a:lnTo>
                <a:lnTo>
                  <a:pt x="1315756" y="562393"/>
                </a:lnTo>
                <a:lnTo>
                  <a:pt x="1310042" y="548103"/>
                </a:lnTo>
                <a:lnTo>
                  <a:pt x="1304328" y="533495"/>
                </a:lnTo>
                <a:lnTo>
                  <a:pt x="1297980" y="518888"/>
                </a:lnTo>
                <a:lnTo>
                  <a:pt x="1290679" y="504280"/>
                </a:lnTo>
                <a:lnTo>
                  <a:pt x="1283060" y="489355"/>
                </a:lnTo>
                <a:lnTo>
                  <a:pt x="1275125" y="474747"/>
                </a:lnTo>
                <a:lnTo>
                  <a:pt x="1266554" y="459822"/>
                </a:lnTo>
                <a:lnTo>
                  <a:pt x="1257348" y="444897"/>
                </a:lnTo>
                <a:lnTo>
                  <a:pt x="1247825" y="430289"/>
                </a:lnTo>
                <a:lnTo>
                  <a:pt x="1237985" y="415682"/>
                </a:lnTo>
                <a:lnTo>
                  <a:pt x="1227192" y="401074"/>
                </a:lnTo>
                <a:lnTo>
                  <a:pt x="1216082" y="386784"/>
                </a:lnTo>
                <a:lnTo>
                  <a:pt x="1204655" y="372494"/>
                </a:lnTo>
                <a:lnTo>
                  <a:pt x="1192910" y="358521"/>
                </a:lnTo>
                <a:lnTo>
                  <a:pt x="1180212" y="344549"/>
                </a:lnTo>
                <a:lnTo>
                  <a:pt x="1167515" y="330576"/>
                </a:lnTo>
                <a:lnTo>
                  <a:pt x="1153866" y="317557"/>
                </a:lnTo>
                <a:lnTo>
                  <a:pt x="1139899" y="304537"/>
                </a:lnTo>
                <a:lnTo>
                  <a:pt x="1125614" y="291835"/>
                </a:lnTo>
                <a:lnTo>
                  <a:pt x="1111012" y="279450"/>
                </a:lnTo>
                <a:lnTo>
                  <a:pt x="1095458" y="268018"/>
                </a:lnTo>
                <a:lnTo>
                  <a:pt x="1080221" y="256586"/>
                </a:lnTo>
                <a:lnTo>
                  <a:pt x="1064350" y="245471"/>
                </a:lnTo>
                <a:lnTo>
                  <a:pt x="1047526" y="234992"/>
                </a:lnTo>
                <a:lnTo>
                  <a:pt x="1030385" y="225148"/>
                </a:lnTo>
                <a:lnTo>
                  <a:pt x="1013561" y="215621"/>
                </a:lnTo>
                <a:lnTo>
                  <a:pt x="995467" y="206729"/>
                </a:lnTo>
                <a:lnTo>
                  <a:pt x="977373" y="198473"/>
                </a:lnTo>
                <a:lnTo>
                  <a:pt x="958645" y="190851"/>
                </a:lnTo>
                <a:lnTo>
                  <a:pt x="942456" y="185135"/>
                </a:lnTo>
                <a:lnTo>
                  <a:pt x="926267" y="179419"/>
                </a:lnTo>
                <a:lnTo>
                  <a:pt x="909760" y="174656"/>
                </a:lnTo>
                <a:lnTo>
                  <a:pt x="893254" y="170210"/>
                </a:lnTo>
                <a:lnTo>
                  <a:pt x="877065" y="166717"/>
                </a:lnTo>
                <a:lnTo>
                  <a:pt x="860241" y="163542"/>
                </a:lnTo>
                <a:lnTo>
                  <a:pt x="843735" y="160684"/>
                </a:lnTo>
                <a:lnTo>
                  <a:pt x="826911" y="158778"/>
                </a:lnTo>
                <a:lnTo>
                  <a:pt x="810404" y="157190"/>
                </a:lnTo>
                <a:lnTo>
                  <a:pt x="793263" y="156555"/>
                </a:lnTo>
                <a:lnTo>
                  <a:pt x="776122" y="155920"/>
                </a:lnTo>
                <a:lnTo>
                  <a:pt x="759615" y="156555"/>
                </a:lnTo>
                <a:lnTo>
                  <a:pt x="742474" y="157190"/>
                </a:lnTo>
                <a:lnTo>
                  <a:pt x="725015" y="158461"/>
                </a:lnTo>
                <a:lnTo>
                  <a:pt x="707874" y="160366"/>
                </a:lnTo>
                <a:lnTo>
                  <a:pt x="690732" y="162906"/>
                </a:lnTo>
                <a:lnTo>
                  <a:pt x="673274" y="166082"/>
                </a:lnTo>
                <a:lnTo>
                  <a:pt x="655815" y="169575"/>
                </a:lnTo>
                <a:lnTo>
                  <a:pt x="638356" y="173386"/>
                </a:lnTo>
                <a:lnTo>
                  <a:pt x="620897" y="178149"/>
                </a:lnTo>
                <a:lnTo>
                  <a:pt x="603439" y="183865"/>
                </a:lnTo>
                <a:lnTo>
                  <a:pt x="585980" y="189264"/>
                </a:lnTo>
                <a:lnTo>
                  <a:pt x="568204" y="195615"/>
                </a:lnTo>
                <a:lnTo>
                  <a:pt x="550745" y="202919"/>
                </a:lnTo>
                <a:lnTo>
                  <a:pt x="532969" y="210540"/>
                </a:lnTo>
                <a:lnTo>
                  <a:pt x="515192" y="218479"/>
                </a:lnTo>
                <a:lnTo>
                  <a:pt x="497416" y="227053"/>
                </a:lnTo>
                <a:lnTo>
                  <a:pt x="479323" y="236262"/>
                </a:lnTo>
                <a:lnTo>
                  <a:pt x="461546" y="246106"/>
                </a:lnTo>
                <a:lnTo>
                  <a:pt x="443770" y="256586"/>
                </a:lnTo>
                <a:lnTo>
                  <a:pt x="425359" y="267700"/>
                </a:lnTo>
                <a:lnTo>
                  <a:pt x="407583" y="279132"/>
                </a:lnTo>
                <a:lnTo>
                  <a:pt x="393616" y="288341"/>
                </a:lnTo>
                <a:lnTo>
                  <a:pt x="380601" y="297233"/>
                </a:lnTo>
                <a:lnTo>
                  <a:pt x="367587" y="306760"/>
                </a:lnTo>
                <a:lnTo>
                  <a:pt x="355207" y="316921"/>
                </a:lnTo>
                <a:lnTo>
                  <a:pt x="342827" y="326766"/>
                </a:lnTo>
                <a:lnTo>
                  <a:pt x="331082" y="337563"/>
                </a:lnTo>
                <a:lnTo>
                  <a:pt x="319972" y="347724"/>
                </a:lnTo>
                <a:lnTo>
                  <a:pt x="308862" y="358521"/>
                </a:lnTo>
                <a:lnTo>
                  <a:pt x="298069" y="369636"/>
                </a:lnTo>
                <a:lnTo>
                  <a:pt x="288229" y="381068"/>
                </a:lnTo>
                <a:lnTo>
                  <a:pt x="278388" y="392500"/>
                </a:lnTo>
                <a:lnTo>
                  <a:pt x="268865" y="404250"/>
                </a:lnTo>
                <a:lnTo>
                  <a:pt x="259660" y="416317"/>
                </a:lnTo>
                <a:lnTo>
                  <a:pt x="250772" y="428384"/>
                </a:lnTo>
                <a:lnTo>
                  <a:pt x="242518" y="441086"/>
                </a:lnTo>
                <a:lnTo>
                  <a:pt x="234582" y="453788"/>
                </a:lnTo>
                <a:lnTo>
                  <a:pt x="226964" y="466491"/>
                </a:lnTo>
                <a:lnTo>
                  <a:pt x="219980" y="479828"/>
                </a:lnTo>
                <a:lnTo>
                  <a:pt x="213314" y="493165"/>
                </a:lnTo>
                <a:lnTo>
                  <a:pt x="206965" y="506820"/>
                </a:lnTo>
                <a:lnTo>
                  <a:pt x="200617" y="520793"/>
                </a:lnTo>
                <a:lnTo>
                  <a:pt x="194903" y="534765"/>
                </a:lnTo>
                <a:lnTo>
                  <a:pt x="189824" y="549055"/>
                </a:lnTo>
                <a:lnTo>
                  <a:pt x="185063" y="563663"/>
                </a:lnTo>
                <a:lnTo>
                  <a:pt x="180301" y="578271"/>
                </a:lnTo>
                <a:lnTo>
                  <a:pt x="176175" y="593513"/>
                </a:lnTo>
                <a:lnTo>
                  <a:pt x="172683" y="609074"/>
                </a:lnTo>
                <a:lnTo>
                  <a:pt x="169508" y="624316"/>
                </a:lnTo>
                <a:lnTo>
                  <a:pt x="166334" y="639877"/>
                </a:lnTo>
                <a:lnTo>
                  <a:pt x="164112" y="655755"/>
                </a:lnTo>
                <a:lnTo>
                  <a:pt x="161573" y="671950"/>
                </a:lnTo>
                <a:lnTo>
                  <a:pt x="159985" y="688463"/>
                </a:lnTo>
                <a:lnTo>
                  <a:pt x="158716" y="701800"/>
                </a:lnTo>
                <a:lnTo>
                  <a:pt x="158081" y="714820"/>
                </a:lnTo>
                <a:lnTo>
                  <a:pt x="157129" y="728475"/>
                </a:lnTo>
                <a:lnTo>
                  <a:pt x="157129" y="741812"/>
                </a:lnTo>
                <a:lnTo>
                  <a:pt x="156811" y="755467"/>
                </a:lnTo>
                <a:lnTo>
                  <a:pt x="157129" y="768805"/>
                </a:lnTo>
                <a:lnTo>
                  <a:pt x="158081" y="795797"/>
                </a:lnTo>
                <a:lnTo>
                  <a:pt x="159985" y="822789"/>
                </a:lnTo>
                <a:lnTo>
                  <a:pt x="162842" y="849782"/>
                </a:lnTo>
                <a:lnTo>
                  <a:pt x="166334" y="876774"/>
                </a:lnTo>
                <a:lnTo>
                  <a:pt x="170778" y="903449"/>
                </a:lnTo>
                <a:lnTo>
                  <a:pt x="175540" y="930124"/>
                </a:lnTo>
                <a:lnTo>
                  <a:pt x="180936" y="956163"/>
                </a:lnTo>
                <a:lnTo>
                  <a:pt x="187285" y="982520"/>
                </a:lnTo>
                <a:lnTo>
                  <a:pt x="194586" y="1008243"/>
                </a:lnTo>
                <a:lnTo>
                  <a:pt x="201569" y="1033647"/>
                </a:lnTo>
                <a:lnTo>
                  <a:pt x="209505" y="1058417"/>
                </a:lnTo>
                <a:lnTo>
                  <a:pt x="218076" y="1082869"/>
                </a:lnTo>
                <a:lnTo>
                  <a:pt x="226646" y="1106685"/>
                </a:lnTo>
                <a:lnTo>
                  <a:pt x="235534" y="1130185"/>
                </a:lnTo>
                <a:lnTo>
                  <a:pt x="245057" y="1152731"/>
                </a:lnTo>
                <a:lnTo>
                  <a:pt x="254581" y="1174960"/>
                </a:lnTo>
                <a:lnTo>
                  <a:pt x="264104" y="1195919"/>
                </a:lnTo>
                <a:lnTo>
                  <a:pt x="273944" y="1216560"/>
                </a:lnTo>
                <a:lnTo>
                  <a:pt x="284102" y="1236249"/>
                </a:lnTo>
                <a:lnTo>
                  <a:pt x="294260" y="1255302"/>
                </a:lnTo>
                <a:lnTo>
                  <a:pt x="304100" y="1273085"/>
                </a:lnTo>
                <a:lnTo>
                  <a:pt x="314258" y="1289598"/>
                </a:lnTo>
                <a:lnTo>
                  <a:pt x="324416" y="1305476"/>
                </a:lnTo>
                <a:lnTo>
                  <a:pt x="333939" y="1320401"/>
                </a:lnTo>
                <a:lnTo>
                  <a:pt x="343779" y="1334056"/>
                </a:lnTo>
                <a:lnTo>
                  <a:pt x="353302" y="1346441"/>
                </a:lnTo>
                <a:lnTo>
                  <a:pt x="362508" y="1357873"/>
                </a:lnTo>
                <a:lnTo>
                  <a:pt x="371078" y="1368035"/>
                </a:lnTo>
                <a:lnTo>
                  <a:pt x="373388" y="1370345"/>
                </a:lnTo>
                <a:lnTo>
                  <a:pt x="373947" y="1370737"/>
                </a:lnTo>
                <a:lnTo>
                  <a:pt x="379659" y="1375818"/>
                </a:lnTo>
                <a:lnTo>
                  <a:pt x="441539" y="1435207"/>
                </a:lnTo>
                <a:lnTo>
                  <a:pt x="471050" y="1463790"/>
                </a:lnTo>
                <a:lnTo>
                  <a:pt x="499610" y="1491738"/>
                </a:lnTo>
                <a:lnTo>
                  <a:pt x="527218" y="1519368"/>
                </a:lnTo>
                <a:lnTo>
                  <a:pt x="553873" y="1546998"/>
                </a:lnTo>
                <a:lnTo>
                  <a:pt x="579894" y="1573993"/>
                </a:lnTo>
                <a:lnTo>
                  <a:pt x="605916" y="1601306"/>
                </a:lnTo>
                <a:lnTo>
                  <a:pt x="630350" y="1628619"/>
                </a:lnTo>
                <a:lnTo>
                  <a:pt x="655102" y="1656884"/>
                </a:lnTo>
                <a:lnTo>
                  <a:pt x="678901" y="1685467"/>
                </a:lnTo>
                <a:lnTo>
                  <a:pt x="702066" y="1714685"/>
                </a:lnTo>
                <a:lnTo>
                  <a:pt x="725549" y="1744856"/>
                </a:lnTo>
                <a:lnTo>
                  <a:pt x="748079" y="1776297"/>
                </a:lnTo>
                <a:lnTo>
                  <a:pt x="771244" y="1809009"/>
                </a:lnTo>
                <a:lnTo>
                  <a:pt x="793457" y="1842673"/>
                </a:lnTo>
                <a:lnTo>
                  <a:pt x="800439" y="1853471"/>
                </a:lnTo>
                <a:lnTo>
                  <a:pt x="808372" y="1863634"/>
                </a:lnTo>
                <a:lnTo>
                  <a:pt x="816940" y="1874115"/>
                </a:lnTo>
                <a:lnTo>
                  <a:pt x="825190" y="1884277"/>
                </a:lnTo>
                <a:lnTo>
                  <a:pt x="834393" y="1894758"/>
                </a:lnTo>
                <a:lnTo>
                  <a:pt x="843913" y="1904603"/>
                </a:lnTo>
                <a:lnTo>
                  <a:pt x="854067" y="1914448"/>
                </a:lnTo>
                <a:lnTo>
                  <a:pt x="863905" y="1923976"/>
                </a:lnTo>
                <a:lnTo>
                  <a:pt x="874694" y="1933504"/>
                </a:lnTo>
                <a:lnTo>
                  <a:pt x="885800" y="1942714"/>
                </a:lnTo>
                <a:lnTo>
                  <a:pt x="896907" y="1951289"/>
                </a:lnTo>
                <a:lnTo>
                  <a:pt x="908331" y="1960181"/>
                </a:lnTo>
                <a:lnTo>
                  <a:pt x="920389" y="1968121"/>
                </a:lnTo>
                <a:lnTo>
                  <a:pt x="932131" y="1976060"/>
                </a:lnTo>
                <a:lnTo>
                  <a:pt x="944189" y="1983683"/>
                </a:lnTo>
                <a:lnTo>
                  <a:pt x="956565" y="1990669"/>
                </a:lnTo>
                <a:lnTo>
                  <a:pt x="968623" y="1997339"/>
                </a:lnTo>
                <a:lnTo>
                  <a:pt x="980999" y="2003373"/>
                </a:lnTo>
                <a:lnTo>
                  <a:pt x="993375" y="2009407"/>
                </a:lnTo>
                <a:lnTo>
                  <a:pt x="1006068" y="2014489"/>
                </a:lnTo>
                <a:lnTo>
                  <a:pt x="1018444" y="2019252"/>
                </a:lnTo>
                <a:lnTo>
                  <a:pt x="1030503" y="2023381"/>
                </a:lnTo>
                <a:lnTo>
                  <a:pt x="1042879" y="2027192"/>
                </a:lnTo>
                <a:lnTo>
                  <a:pt x="1055254" y="2030050"/>
                </a:lnTo>
                <a:lnTo>
                  <a:pt x="1066996" y="2032274"/>
                </a:lnTo>
                <a:lnTo>
                  <a:pt x="1079372" y="2034497"/>
                </a:lnTo>
                <a:lnTo>
                  <a:pt x="1090795" y="2035132"/>
                </a:lnTo>
                <a:lnTo>
                  <a:pt x="1102537" y="2035449"/>
                </a:lnTo>
                <a:lnTo>
                  <a:pt x="1113960" y="2035449"/>
                </a:lnTo>
                <a:lnTo>
                  <a:pt x="1125067" y="2034497"/>
                </a:lnTo>
                <a:lnTo>
                  <a:pt x="1135856" y="2032909"/>
                </a:lnTo>
                <a:lnTo>
                  <a:pt x="1146011" y="2030050"/>
                </a:lnTo>
                <a:lnTo>
                  <a:pt x="1151088" y="2028463"/>
                </a:lnTo>
                <a:lnTo>
                  <a:pt x="1155848" y="2026557"/>
                </a:lnTo>
                <a:lnTo>
                  <a:pt x="1165368" y="2022428"/>
                </a:lnTo>
                <a:lnTo>
                  <a:pt x="1174570" y="2017347"/>
                </a:lnTo>
                <a:lnTo>
                  <a:pt x="1182821" y="2011630"/>
                </a:lnTo>
                <a:lnTo>
                  <a:pt x="1190754" y="2004961"/>
                </a:lnTo>
                <a:lnTo>
                  <a:pt x="1198370" y="1998292"/>
                </a:lnTo>
                <a:lnTo>
                  <a:pt x="1205351" y="1990352"/>
                </a:lnTo>
                <a:lnTo>
                  <a:pt x="1212333" y="1982095"/>
                </a:lnTo>
                <a:lnTo>
                  <a:pt x="1218045" y="1973202"/>
                </a:lnTo>
                <a:lnTo>
                  <a:pt x="1224074" y="1963992"/>
                </a:lnTo>
                <a:lnTo>
                  <a:pt x="1229151" y="1954147"/>
                </a:lnTo>
                <a:lnTo>
                  <a:pt x="1234546" y="1944302"/>
                </a:lnTo>
                <a:lnTo>
                  <a:pt x="1239306" y="1933504"/>
                </a:lnTo>
                <a:lnTo>
                  <a:pt x="1243114" y="1922706"/>
                </a:lnTo>
                <a:lnTo>
                  <a:pt x="1247239" y="1911590"/>
                </a:lnTo>
                <a:lnTo>
                  <a:pt x="1250730" y="1900157"/>
                </a:lnTo>
                <a:lnTo>
                  <a:pt x="1253903" y="1888724"/>
                </a:lnTo>
                <a:lnTo>
                  <a:pt x="1257076" y="1876655"/>
                </a:lnTo>
                <a:lnTo>
                  <a:pt x="1259932" y="1865222"/>
                </a:lnTo>
                <a:lnTo>
                  <a:pt x="1262153" y="1852836"/>
                </a:lnTo>
                <a:lnTo>
                  <a:pt x="1264057" y="1841085"/>
                </a:lnTo>
                <a:lnTo>
                  <a:pt x="1266279" y="1829017"/>
                </a:lnTo>
                <a:lnTo>
                  <a:pt x="1268817" y="1805198"/>
                </a:lnTo>
                <a:lnTo>
                  <a:pt x="1271356" y="1782014"/>
                </a:lnTo>
                <a:lnTo>
                  <a:pt x="1272943" y="1758830"/>
                </a:lnTo>
                <a:lnTo>
                  <a:pt x="1273577" y="1737551"/>
                </a:lnTo>
                <a:lnTo>
                  <a:pt x="1274212" y="1717226"/>
                </a:lnTo>
                <a:lnTo>
                  <a:pt x="1274529" y="1709286"/>
                </a:lnTo>
                <a:lnTo>
                  <a:pt x="1275799" y="1701664"/>
                </a:lnTo>
                <a:lnTo>
                  <a:pt x="1277703" y="1694042"/>
                </a:lnTo>
                <a:lnTo>
                  <a:pt x="1280559" y="1687055"/>
                </a:lnTo>
                <a:lnTo>
                  <a:pt x="1283732" y="1680386"/>
                </a:lnTo>
                <a:lnTo>
                  <a:pt x="1287857" y="1673399"/>
                </a:lnTo>
                <a:lnTo>
                  <a:pt x="1292300" y="1667682"/>
                </a:lnTo>
                <a:lnTo>
                  <a:pt x="1297377" y="1661965"/>
                </a:lnTo>
                <a:lnTo>
                  <a:pt x="1303089" y="1657202"/>
                </a:lnTo>
                <a:lnTo>
                  <a:pt x="1309118" y="1652438"/>
                </a:lnTo>
                <a:lnTo>
                  <a:pt x="1315782" y="1648944"/>
                </a:lnTo>
                <a:lnTo>
                  <a:pt x="1322446" y="1645768"/>
                </a:lnTo>
                <a:lnTo>
                  <a:pt x="1329745" y="1642910"/>
                </a:lnTo>
                <a:lnTo>
                  <a:pt x="1337043" y="1641005"/>
                </a:lnTo>
                <a:lnTo>
                  <a:pt x="1344976" y="1640052"/>
                </a:lnTo>
                <a:lnTo>
                  <a:pt x="1352910" y="1639734"/>
                </a:lnTo>
                <a:lnTo>
                  <a:pt x="1360843" y="1640052"/>
                </a:lnTo>
                <a:lnTo>
                  <a:pt x="1368776" y="1641322"/>
                </a:lnTo>
                <a:lnTo>
                  <a:pt x="1376075" y="1643228"/>
                </a:lnTo>
                <a:lnTo>
                  <a:pt x="1383056" y="1646086"/>
                </a:lnTo>
                <a:lnTo>
                  <a:pt x="1390355" y="1649262"/>
                </a:lnTo>
                <a:lnTo>
                  <a:pt x="1396701" y="1653391"/>
                </a:lnTo>
                <a:lnTo>
                  <a:pt x="1402730" y="1658154"/>
                </a:lnTo>
                <a:lnTo>
                  <a:pt x="1408125" y="1663236"/>
                </a:lnTo>
                <a:lnTo>
                  <a:pt x="1412885" y="1668635"/>
                </a:lnTo>
                <a:lnTo>
                  <a:pt x="1417645" y="1674669"/>
                </a:lnTo>
                <a:lnTo>
                  <a:pt x="1421136" y="1681021"/>
                </a:lnTo>
                <a:lnTo>
                  <a:pt x="1424944" y="1688325"/>
                </a:lnTo>
                <a:lnTo>
                  <a:pt x="1427165" y="1695312"/>
                </a:lnTo>
                <a:lnTo>
                  <a:pt x="1429069" y="1702934"/>
                </a:lnTo>
                <a:lnTo>
                  <a:pt x="1430338" y="1710556"/>
                </a:lnTo>
                <a:lnTo>
                  <a:pt x="1430338" y="1718814"/>
                </a:lnTo>
                <a:lnTo>
                  <a:pt x="1430021" y="1748667"/>
                </a:lnTo>
                <a:lnTo>
                  <a:pt x="1428752" y="1776615"/>
                </a:lnTo>
                <a:lnTo>
                  <a:pt x="1426530" y="1804245"/>
                </a:lnTo>
                <a:lnTo>
                  <a:pt x="1423992" y="1830287"/>
                </a:lnTo>
                <a:lnTo>
                  <a:pt x="1420501" y="1855377"/>
                </a:lnTo>
                <a:lnTo>
                  <a:pt x="1416376" y="1878878"/>
                </a:lnTo>
                <a:lnTo>
                  <a:pt x="1412250" y="1901427"/>
                </a:lnTo>
                <a:lnTo>
                  <a:pt x="1406856" y="1923341"/>
                </a:lnTo>
                <a:lnTo>
                  <a:pt x="1401461" y="1943349"/>
                </a:lnTo>
                <a:lnTo>
                  <a:pt x="1395432" y="1963039"/>
                </a:lnTo>
                <a:lnTo>
                  <a:pt x="1388768" y="1981459"/>
                </a:lnTo>
                <a:lnTo>
                  <a:pt x="1382104" y="1998927"/>
                </a:lnTo>
                <a:lnTo>
                  <a:pt x="1374488" y="2015441"/>
                </a:lnTo>
                <a:lnTo>
                  <a:pt x="1366555" y="2030686"/>
                </a:lnTo>
                <a:lnTo>
                  <a:pt x="1358622" y="2045612"/>
                </a:lnTo>
                <a:lnTo>
                  <a:pt x="1349736" y="2059269"/>
                </a:lnTo>
                <a:lnTo>
                  <a:pt x="1341169" y="2071972"/>
                </a:lnTo>
                <a:lnTo>
                  <a:pt x="1331966" y="2084040"/>
                </a:lnTo>
                <a:lnTo>
                  <a:pt x="1322446" y="2095474"/>
                </a:lnTo>
                <a:lnTo>
                  <a:pt x="1312926" y="2105954"/>
                </a:lnTo>
                <a:lnTo>
                  <a:pt x="1303089" y="2115482"/>
                </a:lnTo>
                <a:lnTo>
                  <a:pt x="1293252" y="2124374"/>
                </a:lnTo>
                <a:lnTo>
                  <a:pt x="1283097" y="2132949"/>
                </a:lnTo>
                <a:lnTo>
                  <a:pt x="1272943" y="2140254"/>
                </a:lnTo>
                <a:lnTo>
                  <a:pt x="1262471" y="2147558"/>
                </a:lnTo>
                <a:lnTo>
                  <a:pt x="1252316" y="2153910"/>
                </a:lnTo>
                <a:lnTo>
                  <a:pt x="1241527" y="2159309"/>
                </a:lnTo>
                <a:lnTo>
                  <a:pt x="1231372" y="2164708"/>
                </a:lnTo>
                <a:lnTo>
                  <a:pt x="1220901" y="2169472"/>
                </a:lnTo>
                <a:lnTo>
                  <a:pt x="1210746" y="2173283"/>
                </a:lnTo>
                <a:lnTo>
                  <a:pt x="1200274" y="2177412"/>
                </a:lnTo>
                <a:lnTo>
                  <a:pt x="1190120" y="2180587"/>
                </a:lnTo>
                <a:lnTo>
                  <a:pt x="1180917" y="2182811"/>
                </a:lnTo>
                <a:lnTo>
                  <a:pt x="1172349" y="2184716"/>
                </a:lnTo>
                <a:lnTo>
                  <a:pt x="1163147" y="2186939"/>
                </a:lnTo>
                <a:lnTo>
                  <a:pt x="1153944" y="2188527"/>
                </a:lnTo>
                <a:lnTo>
                  <a:pt x="1144741" y="2189480"/>
                </a:lnTo>
                <a:lnTo>
                  <a:pt x="1135856" y="2190750"/>
                </a:lnTo>
                <a:lnTo>
                  <a:pt x="1126654" y="2191703"/>
                </a:lnTo>
                <a:lnTo>
                  <a:pt x="1117451" y="2192021"/>
                </a:lnTo>
                <a:lnTo>
                  <a:pt x="1108249" y="2192338"/>
                </a:lnTo>
                <a:lnTo>
                  <a:pt x="1098729" y="2192338"/>
                </a:lnTo>
                <a:lnTo>
                  <a:pt x="1089843" y="2192021"/>
                </a:lnTo>
                <a:lnTo>
                  <a:pt x="1080323" y="2191703"/>
                </a:lnTo>
                <a:lnTo>
                  <a:pt x="1061601" y="2190115"/>
                </a:lnTo>
                <a:lnTo>
                  <a:pt x="1042879" y="2187257"/>
                </a:lnTo>
                <a:lnTo>
                  <a:pt x="1024156" y="2183763"/>
                </a:lnTo>
                <a:lnTo>
                  <a:pt x="1005116" y="2179317"/>
                </a:lnTo>
                <a:lnTo>
                  <a:pt x="986711" y="2174236"/>
                </a:lnTo>
                <a:lnTo>
                  <a:pt x="968306" y="2168201"/>
                </a:lnTo>
                <a:lnTo>
                  <a:pt x="949584" y="2161532"/>
                </a:lnTo>
                <a:lnTo>
                  <a:pt x="931496" y="2153910"/>
                </a:lnTo>
                <a:lnTo>
                  <a:pt x="913091" y="2145653"/>
                </a:lnTo>
                <a:lnTo>
                  <a:pt x="895320" y="2136443"/>
                </a:lnTo>
                <a:lnTo>
                  <a:pt x="877550" y="2126915"/>
                </a:lnTo>
                <a:lnTo>
                  <a:pt x="860414" y="2117070"/>
                </a:lnTo>
                <a:lnTo>
                  <a:pt x="842961" y="2105954"/>
                </a:lnTo>
                <a:lnTo>
                  <a:pt x="826460" y="2094838"/>
                </a:lnTo>
                <a:lnTo>
                  <a:pt x="809959" y="2082770"/>
                </a:lnTo>
                <a:lnTo>
                  <a:pt x="793775" y="2070384"/>
                </a:lnTo>
                <a:lnTo>
                  <a:pt x="778226" y="2057681"/>
                </a:lnTo>
                <a:lnTo>
                  <a:pt x="763311" y="2044660"/>
                </a:lnTo>
                <a:lnTo>
                  <a:pt x="748714" y="2031321"/>
                </a:lnTo>
                <a:lnTo>
                  <a:pt x="734434" y="2017029"/>
                </a:lnTo>
                <a:lnTo>
                  <a:pt x="720789" y="2003055"/>
                </a:lnTo>
                <a:lnTo>
                  <a:pt x="707778" y="1988446"/>
                </a:lnTo>
                <a:lnTo>
                  <a:pt x="695403" y="1973520"/>
                </a:lnTo>
                <a:lnTo>
                  <a:pt x="683979" y="1958593"/>
                </a:lnTo>
                <a:lnTo>
                  <a:pt x="672872" y="1943349"/>
                </a:lnTo>
                <a:lnTo>
                  <a:pt x="662400" y="1928105"/>
                </a:lnTo>
                <a:lnTo>
                  <a:pt x="641456" y="1896981"/>
                </a:lnTo>
                <a:lnTo>
                  <a:pt x="620830" y="1867128"/>
                </a:lnTo>
                <a:lnTo>
                  <a:pt x="599886" y="1838227"/>
                </a:lnTo>
                <a:lnTo>
                  <a:pt x="578308" y="1810597"/>
                </a:lnTo>
                <a:lnTo>
                  <a:pt x="557047" y="1783602"/>
                </a:lnTo>
                <a:lnTo>
                  <a:pt x="534834" y="1757242"/>
                </a:lnTo>
                <a:lnTo>
                  <a:pt x="512303" y="1731517"/>
                </a:lnTo>
                <a:lnTo>
                  <a:pt x="489138" y="1705793"/>
                </a:lnTo>
                <a:lnTo>
                  <a:pt x="465021" y="1679750"/>
                </a:lnTo>
                <a:lnTo>
                  <a:pt x="440587" y="1654343"/>
                </a:lnTo>
                <a:lnTo>
                  <a:pt x="415200" y="1628619"/>
                </a:lnTo>
                <a:lnTo>
                  <a:pt x="388545" y="1601941"/>
                </a:lnTo>
                <a:lnTo>
                  <a:pt x="332695" y="1547634"/>
                </a:lnTo>
                <a:lnTo>
                  <a:pt x="278843" y="1495972"/>
                </a:lnTo>
                <a:lnTo>
                  <a:pt x="277436" y="1495057"/>
                </a:lnTo>
                <a:lnTo>
                  <a:pt x="271087" y="1489341"/>
                </a:lnTo>
                <a:lnTo>
                  <a:pt x="261247" y="1479180"/>
                </a:lnTo>
                <a:lnTo>
                  <a:pt x="250454" y="1467430"/>
                </a:lnTo>
                <a:lnTo>
                  <a:pt x="239344" y="1454410"/>
                </a:lnTo>
                <a:lnTo>
                  <a:pt x="227916" y="1439802"/>
                </a:lnTo>
                <a:lnTo>
                  <a:pt x="215854" y="1423925"/>
                </a:lnTo>
                <a:lnTo>
                  <a:pt x="204109" y="1406777"/>
                </a:lnTo>
                <a:lnTo>
                  <a:pt x="192046" y="1388676"/>
                </a:lnTo>
                <a:lnTo>
                  <a:pt x="179984" y="1368987"/>
                </a:lnTo>
                <a:lnTo>
                  <a:pt x="167604" y="1348981"/>
                </a:lnTo>
                <a:lnTo>
                  <a:pt x="155224" y="1327070"/>
                </a:lnTo>
                <a:lnTo>
                  <a:pt x="142844" y="1304523"/>
                </a:lnTo>
                <a:lnTo>
                  <a:pt x="131099" y="1281024"/>
                </a:lnTo>
                <a:lnTo>
                  <a:pt x="119037" y="1256255"/>
                </a:lnTo>
                <a:lnTo>
                  <a:pt x="107292" y="1230850"/>
                </a:lnTo>
                <a:lnTo>
                  <a:pt x="96182" y="1204810"/>
                </a:lnTo>
                <a:lnTo>
                  <a:pt x="85072" y="1177818"/>
                </a:lnTo>
                <a:lnTo>
                  <a:pt x="74279" y="1149873"/>
                </a:lnTo>
                <a:lnTo>
                  <a:pt x="64438" y="1121293"/>
                </a:lnTo>
                <a:lnTo>
                  <a:pt x="54915" y="1092078"/>
                </a:lnTo>
                <a:lnTo>
                  <a:pt x="45710" y="1062228"/>
                </a:lnTo>
                <a:lnTo>
                  <a:pt x="37457" y="1032059"/>
                </a:lnTo>
                <a:lnTo>
                  <a:pt x="29521" y="1001256"/>
                </a:lnTo>
                <a:lnTo>
                  <a:pt x="22855" y="969818"/>
                </a:lnTo>
                <a:lnTo>
                  <a:pt x="16824" y="938062"/>
                </a:lnTo>
                <a:lnTo>
                  <a:pt x="13967" y="921867"/>
                </a:lnTo>
                <a:lnTo>
                  <a:pt x="11110" y="905989"/>
                </a:lnTo>
                <a:lnTo>
                  <a:pt x="9205" y="889476"/>
                </a:lnTo>
                <a:lnTo>
                  <a:pt x="7301" y="873281"/>
                </a:lnTo>
                <a:lnTo>
                  <a:pt x="5396" y="857085"/>
                </a:lnTo>
                <a:lnTo>
                  <a:pt x="3809" y="840255"/>
                </a:lnTo>
                <a:lnTo>
                  <a:pt x="2539" y="824060"/>
                </a:lnTo>
                <a:lnTo>
                  <a:pt x="1587" y="807547"/>
                </a:lnTo>
                <a:lnTo>
                  <a:pt x="952" y="790716"/>
                </a:lnTo>
                <a:lnTo>
                  <a:pt x="635" y="774203"/>
                </a:lnTo>
                <a:lnTo>
                  <a:pt x="0" y="757373"/>
                </a:lnTo>
                <a:lnTo>
                  <a:pt x="635" y="740860"/>
                </a:lnTo>
                <a:lnTo>
                  <a:pt x="952" y="724029"/>
                </a:lnTo>
                <a:lnTo>
                  <a:pt x="1587" y="707516"/>
                </a:lnTo>
                <a:lnTo>
                  <a:pt x="2857" y="690368"/>
                </a:lnTo>
                <a:lnTo>
                  <a:pt x="4126" y="673538"/>
                </a:lnTo>
                <a:lnTo>
                  <a:pt x="6348" y="652897"/>
                </a:lnTo>
                <a:lnTo>
                  <a:pt x="9205" y="632255"/>
                </a:lnTo>
                <a:lnTo>
                  <a:pt x="12380" y="612249"/>
                </a:lnTo>
                <a:lnTo>
                  <a:pt x="15871" y="592243"/>
                </a:lnTo>
                <a:lnTo>
                  <a:pt x="20315" y="572555"/>
                </a:lnTo>
                <a:lnTo>
                  <a:pt x="25077" y="552866"/>
                </a:lnTo>
                <a:lnTo>
                  <a:pt x="30791" y="533495"/>
                </a:lnTo>
                <a:lnTo>
                  <a:pt x="36187" y="514442"/>
                </a:lnTo>
                <a:lnTo>
                  <a:pt x="42536" y="495706"/>
                </a:lnTo>
                <a:lnTo>
                  <a:pt x="49837" y="477605"/>
                </a:lnTo>
                <a:lnTo>
                  <a:pt x="56820" y="459187"/>
                </a:lnTo>
                <a:lnTo>
                  <a:pt x="64756" y="441404"/>
                </a:lnTo>
                <a:lnTo>
                  <a:pt x="73009" y="423621"/>
                </a:lnTo>
                <a:lnTo>
                  <a:pt x="81897" y="406472"/>
                </a:lnTo>
                <a:lnTo>
                  <a:pt x="91103" y="389324"/>
                </a:lnTo>
                <a:lnTo>
                  <a:pt x="100943" y="372811"/>
                </a:lnTo>
                <a:lnTo>
                  <a:pt x="111101" y="355981"/>
                </a:lnTo>
                <a:lnTo>
                  <a:pt x="121894" y="340103"/>
                </a:lnTo>
                <a:lnTo>
                  <a:pt x="133004" y="324225"/>
                </a:lnTo>
                <a:lnTo>
                  <a:pt x="145066" y="308983"/>
                </a:lnTo>
                <a:lnTo>
                  <a:pt x="157129" y="293422"/>
                </a:lnTo>
                <a:lnTo>
                  <a:pt x="169826" y="278815"/>
                </a:lnTo>
                <a:lnTo>
                  <a:pt x="183158" y="263890"/>
                </a:lnTo>
                <a:lnTo>
                  <a:pt x="196490" y="249599"/>
                </a:lnTo>
                <a:lnTo>
                  <a:pt x="210775" y="235945"/>
                </a:lnTo>
                <a:lnTo>
                  <a:pt x="225059" y="222290"/>
                </a:lnTo>
                <a:lnTo>
                  <a:pt x="240296" y="208952"/>
                </a:lnTo>
                <a:lnTo>
                  <a:pt x="255533" y="196250"/>
                </a:lnTo>
                <a:lnTo>
                  <a:pt x="271405" y="183548"/>
                </a:lnTo>
                <a:lnTo>
                  <a:pt x="288229" y="171163"/>
                </a:lnTo>
                <a:lnTo>
                  <a:pt x="304735" y="159096"/>
                </a:lnTo>
                <a:lnTo>
                  <a:pt x="322194" y="147664"/>
                </a:lnTo>
                <a:lnTo>
                  <a:pt x="349810" y="130198"/>
                </a:lnTo>
                <a:lnTo>
                  <a:pt x="377109" y="114003"/>
                </a:lnTo>
                <a:lnTo>
                  <a:pt x="404091" y="99395"/>
                </a:lnTo>
                <a:lnTo>
                  <a:pt x="430755" y="85423"/>
                </a:lnTo>
                <a:lnTo>
                  <a:pt x="456785" y="73038"/>
                </a:lnTo>
                <a:lnTo>
                  <a:pt x="483132" y="61606"/>
                </a:lnTo>
                <a:lnTo>
                  <a:pt x="508844" y="51127"/>
                </a:lnTo>
                <a:lnTo>
                  <a:pt x="533603" y="42235"/>
                </a:lnTo>
                <a:lnTo>
                  <a:pt x="558681" y="33661"/>
                </a:lnTo>
                <a:lnTo>
                  <a:pt x="583440" y="26675"/>
                </a:lnTo>
                <a:lnTo>
                  <a:pt x="607565" y="20324"/>
                </a:lnTo>
                <a:lnTo>
                  <a:pt x="631373" y="15243"/>
                </a:lnTo>
                <a:lnTo>
                  <a:pt x="654862" y="10479"/>
                </a:lnTo>
                <a:lnTo>
                  <a:pt x="677718" y="6669"/>
                </a:lnTo>
                <a:lnTo>
                  <a:pt x="700255" y="4128"/>
                </a:lnTo>
                <a:lnTo>
                  <a:pt x="722158" y="1905"/>
                </a:lnTo>
                <a:lnTo>
                  <a:pt x="744061" y="317"/>
                </a:lnTo>
                <a:lnTo>
                  <a:pt x="765329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牙齿"/>
          <p:cNvSpPr/>
          <p:nvPr/>
        </p:nvSpPr>
        <p:spPr bwMode="auto">
          <a:xfrm>
            <a:off x="3758565" y="743585"/>
            <a:ext cx="378460" cy="546100"/>
          </a:xfrm>
          <a:custGeom>
            <a:avLst/>
            <a:gdLst>
              <a:gd name="T0" fmla="*/ 455099 w 1263651"/>
              <a:gd name="T1" fmla="*/ 836613 h 2192338"/>
              <a:gd name="T2" fmla="*/ 664377 w 1263651"/>
              <a:gd name="T3" fmla="*/ 885508 h 2192338"/>
              <a:gd name="T4" fmla="*/ 855899 w 1263651"/>
              <a:gd name="T5" fmla="*/ 864236 h 2192338"/>
              <a:gd name="T6" fmla="*/ 951977 w 1263651"/>
              <a:gd name="T7" fmla="*/ 822008 h 2192338"/>
              <a:gd name="T8" fmla="*/ 1028714 w 1263651"/>
              <a:gd name="T9" fmla="*/ 862331 h 2192338"/>
              <a:gd name="T10" fmla="*/ 1021420 w 1263651"/>
              <a:gd name="T11" fmla="*/ 948056 h 2192338"/>
              <a:gd name="T12" fmla="*/ 904731 w 1263651"/>
              <a:gd name="T13" fmla="*/ 1011556 h 2192338"/>
              <a:gd name="T14" fmla="*/ 632669 w 1263651"/>
              <a:gd name="T15" fmla="*/ 1039814 h 2192338"/>
              <a:gd name="T16" fmla="*/ 417999 w 1263651"/>
              <a:gd name="T17" fmla="*/ 991871 h 2192338"/>
              <a:gd name="T18" fmla="*/ 314945 w 1263651"/>
              <a:gd name="T19" fmla="*/ 924561 h 2192338"/>
              <a:gd name="T20" fmla="*/ 317482 w 1263651"/>
              <a:gd name="T21" fmla="*/ 838201 h 2192338"/>
              <a:gd name="T22" fmla="*/ 242887 w 1263651"/>
              <a:gd name="T23" fmla="*/ 159044 h 2192338"/>
              <a:gd name="T24" fmla="*/ 193357 w 1263651"/>
              <a:gd name="T25" fmla="*/ 190472 h 2192338"/>
              <a:gd name="T26" fmla="*/ 158115 w 1263651"/>
              <a:gd name="T27" fmla="*/ 299994 h 2192338"/>
              <a:gd name="T28" fmla="*/ 180975 w 1263651"/>
              <a:gd name="T29" fmla="*/ 605067 h 2192338"/>
              <a:gd name="T30" fmla="*/ 209232 w 1263651"/>
              <a:gd name="T31" fmla="*/ 1263467 h 2192338"/>
              <a:gd name="T32" fmla="*/ 185102 w 1263651"/>
              <a:gd name="T33" fmla="*/ 1834567 h 2192338"/>
              <a:gd name="T34" fmla="*/ 396240 w 1263651"/>
              <a:gd name="T35" fmla="*/ 1289181 h 2192338"/>
              <a:gd name="T36" fmla="*/ 498157 w 1263651"/>
              <a:gd name="T37" fmla="*/ 1196167 h 2192338"/>
              <a:gd name="T38" fmla="*/ 642620 w 1263651"/>
              <a:gd name="T39" fmla="*/ 1162200 h 2192338"/>
              <a:gd name="T40" fmla="*/ 787717 w 1263651"/>
              <a:gd name="T41" fmla="*/ 1196802 h 2192338"/>
              <a:gd name="T42" fmla="*/ 909637 w 1263651"/>
              <a:gd name="T43" fmla="*/ 1307276 h 2192338"/>
              <a:gd name="T44" fmla="*/ 965517 w 1263651"/>
              <a:gd name="T45" fmla="*/ 1528859 h 2192338"/>
              <a:gd name="T46" fmla="*/ 1019492 w 1263651"/>
              <a:gd name="T47" fmla="*/ 1897741 h 2192338"/>
              <a:gd name="T48" fmla="*/ 1086960 w 1263651"/>
              <a:gd name="T49" fmla="*/ 1772987 h 2192338"/>
              <a:gd name="T50" fmla="*/ 1106593 w 1263651"/>
              <a:gd name="T51" fmla="*/ 1527299 h 2192338"/>
              <a:gd name="T52" fmla="*/ 1097598 w 1263651"/>
              <a:gd name="T53" fmla="*/ 589830 h 2192338"/>
              <a:gd name="T54" fmla="*/ 1099820 w 1263651"/>
              <a:gd name="T55" fmla="*/ 311105 h 2192338"/>
              <a:gd name="T56" fmla="*/ 1054418 w 1263651"/>
              <a:gd name="T57" fmla="*/ 193012 h 2192338"/>
              <a:gd name="T58" fmla="*/ 1000442 w 1263651"/>
              <a:gd name="T59" fmla="*/ 159044 h 2192338"/>
              <a:gd name="T60" fmla="*/ 771842 w 1263651"/>
              <a:gd name="T61" fmla="*/ 189837 h 2192338"/>
              <a:gd name="T62" fmla="*/ 517842 w 1263651"/>
              <a:gd name="T63" fmla="*/ 198726 h 2192338"/>
              <a:gd name="T64" fmla="*/ 262890 w 1263651"/>
              <a:gd name="T65" fmla="*/ 156822 h 2192338"/>
              <a:gd name="T66" fmla="*/ 520065 w 1263651"/>
              <a:gd name="T67" fmla="*/ 39682 h 2192338"/>
              <a:gd name="T68" fmla="*/ 783907 w 1263651"/>
              <a:gd name="T69" fmla="*/ 27301 h 2192338"/>
              <a:gd name="T70" fmla="*/ 1006475 w 1263651"/>
              <a:gd name="T71" fmla="*/ 1905 h 2192338"/>
              <a:gd name="T72" fmla="*/ 1113473 w 1263651"/>
              <a:gd name="T73" fmla="*/ 39047 h 2192338"/>
              <a:gd name="T74" fmla="*/ 1202373 w 1263651"/>
              <a:gd name="T75" fmla="*/ 130156 h 2192338"/>
              <a:gd name="T76" fmla="*/ 1249363 w 1263651"/>
              <a:gd name="T77" fmla="*/ 256503 h 2192338"/>
              <a:gd name="T78" fmla="*/ 1257618 w 1263651"/>
              <a:gd name="T79" fmla="*/ 562846 h 2192338"/>
              <a:gd name="T80" fmla="*/ 1263335 w 1263651"/>
              <a:gd name="T81" fmla="*/ 1545709 h 2192338"/>
              <a:gd name="T82" fmla="*/ 1219953 w 1263651"/>
              <a:gd name="T83" fmla="*/ 1892022 h 2192338"/>
              <a:gd name="T84" fmla="*/ 1160145 w 1263651"/>
              <a:gd name="T85" fmla="*/ 2045992 h 2192338"/>
              <a:gd name="T86" fmla="*/ 1094105 w 1263651"/>
              <a:gd name="T87" fmla="*/ 2120593 h 2192338"/>
              <a:gd name="T88" fmla="*/ 1017587 w 1263651"/>
              <a:gd name="T89" fmla="*/ 2139958 h 2192338"/>
              <a:gd name="T90" fmla="*/ 944562 w 1263651"/>
              <a:gd name="T91" fmla="*/ 2099959 h 2192338"/>
              <a:gd name="T92" fmla="*/ 873442 w 1263651"/>
              <a:gd name="T93" fmla="*/ 1956787 h 2192338"/>
              <a:gd name="T94" fmla="*/ 818832 w 1263651"/>
              <a:gd name="T95" fmla="*/ 1656476 h 2192338"/>
              <a:gd name="T96" fmla="*/ 786765 w 1263651"/>
              <a:gd name="T97" fmla="*/ 1407909 h 2192338"/>
              <a:gd name="T98" fmla="*/ 724217 w 1263651"/>
              <a:gd name="T99" fmla="*/ 1339974 h 2192338"/>
              <a:gd name="T100" fmla="*/ 619442 w 1263651"/>
              <a:gd name="T101" fmla="*/ 1320609 h 2192338"/>
              <a:gd name="T102" fmla="*/ 536257 w 1263651"/>
              <a:gd name="T103" fmla="*/ 1361878 h 2192338"/>
              <a:gd name="T104" fmla="*/ 322262 w 1263651"/>
              <a:gd name="T105" fmla="*/ 2030437 h 2192338"/>
              <a:gd name="T106" fmla="*/ 261302 w 1263651"/>
              <a:gd name="T107" fmla="*/ 2161228 h 2192338"/>
              <a:gd name="T108" fmla="*/ 166687 w 1263651"/>
              <a:gd name="T109" fmla="*/ 2190116 h 2192338"/>
              <a:gd name="T110" fmla="*/ 99695 w 1263651"/>
              <a:gd name="T111" fmla="*/ 2155831 h 2192338"/>
              <a:gd name="T112" fmla="*/ 40957 w 1263651"/>
              <a:gd name="T113" fmla="*/ 2017738 h 2192338"/>
              <a:gd name="T114" fmla="*/ 29527 w 1263651"/>
              <a:gd name="T115" fmla="*/ 1677110 h 2192338"/>
              <a:gd name="T116" fmla="*/ 71120 w 1263651"/>
              <a:gd name="T117" fmla="*/ 1112359 h 2192338"/>
              <a:gd name="T118" fmla="*/ 2222 w 1263651"/>
              <a:gd name="T119" fmla="*/ 413960 h 2192338"/>
              <a:gd name="T120" fmla="*/ 12382 w 1263651"/>
              <a:gd name="T121" fmla="*/ 217773 h 2192338"/>
              <a:gd name="T122" fmla="*/ 68262 w 1263651"/>
              <a:gd name="T123" fmla="*/ 93331 h 2192338"/>
              <a:gd name="T124" fmla="*/ 176212 w 1263651"/>
              <a:gd name="T125" fmla="*/ 15873 h 219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3651" h="2192338">
                <a:moveTo>
                  <a:pt x="375192" y="804863"/>
                </a:moveTo>
                <a:lnTo>
                  <a:pt x="382802" y="804863"/>
                </a:lnTo>
                <a:lnTo>
                  <a:pt x="390412" y="805181"/>
                </a:lnTo>
                <a:lnTo>
                  <a:pt x="398023" y="806451"/>
                </a:lnTo>
                <a:lnTo>
                  <a:pt x="404999" y="808356"/>
                </a:lnTo>
                <a:lnTo>
                  <a:pt x="412609" y="811213"/>
                </a:lnTo>
                <a:lnTo>
                  <a:pt x="419268" y="814706"/>
                </a:lnTo>
                <a:lnTo>
                  <a:pt x="425926" y="818833"/>
                </a:lnTo>
                <a:lnTo>
                  <a:pt x="433219" y="823596"/>
                </a:lnTo>
                <a:lnTo>
                  <a:pt x="440195" y="827723"/>
                </a:lnTo>
                <a:lnTo>
                  <a:pt x="447488" y="832168"/>
                </a:lnTo>
                <a:lnTo>
                  <a:pt x="455099" y="836613"/>
                </a:lnTo>
                <a:lnTo>
                  <a:pt x="470319" y="844233"/>
                </a:lnTo>
                <a:lnTo>
                  <a:pt x="486173" y="850901"/>
                </a:lnTo>
                <a:lnTo>
                  <a:pt x="502979" y="857251"/>
                </a:lnTo>
                <a:lnTo>
                  <a:pt x="519468" y="862648"/>
                </a:lnTo>
                <a:lnTo>
                  <a:pt x="536908" y="867411"/>
                </a:lnTo>
                <a:lnTo>
                  <a:pt x="554982" y="871856"/>
                </a:lnTo>
                <a:lnTo>
                  <a:pt x="572739" y="875348"/>
                </a:lnTo>
                <a:lnTo>
                  <a:pt x="590813" y="878523"/>
                </a:lnTo>
                <a:lnTo>
                  <a:pt x="609204" y="881063"/>
                </a:lnTo>
                <a:lnTo>
                  <a:pt x="627912" y="882968"/>
                </a:lnTo>
                <a:lnTo>
                  <a:pt x="645986" y="884238"/>
                </a:lnTo>
                <a:lnTo>
                  <a:pt x="664377" y="885508"/>
                </a:lnTo>
                <a:lnTo>
                  <a:pt x="682452" y="885826"/>
                </a:lnTo>
                <a:lnTo>
                  <a:pt x="700843" y="885826"/>
                </a:lnTo>
                <a:lnTo>
                  <a:pt x="718600" y="884873"/>
                </a:lnTo>
                <a:lnTo>
                  <a:pt x="736040" y="884238"/>
                </a:lnTo>
                <a:lnTo>
                  <a:pt x="753162" y="882968"/>
                </a:lnTo>
                <a:lnTo>
                  <a:pt x="769651" y="881063"/>
                </a:lnTo>
                <a:lnTo>
                  <a:pt x="785506" y="879158"/>
                </a:lnTo>
                <a:lnTo>
                  <a:pt x="801043" y="876618"/>
                </a:lnTo>
                <a:lnTo>
                  <a:pt x="815946" y="874396"/>
                </a:lnTo>
                <a:lnTo>
                  <a:pt x="830215" y="871221"/>
                </a:lnTo>
                <a:lnTo>
                  <a:pt x="843216" y="868046"/>
                </a:lnTo>
                <a:lnTo>
                  <a:pt x="855899" y="864236"/>
                </a:lnTo>
                <a:lnTo>
                  <a:pt x="867632" y="860743"/>
                </a:lnTo>
                <a:lnTo>
                  <a:pt x="878096" y="856933"/>
                </a:lnTo>
                <a:lnTo>
                  <a:pt x="887608" y="852806"/>
                </a:lnTo>
                <a:lnTo>
                  <a:pt x="896487" y="848361"/>
                </a:lnTo>
                <a:lnTo>
                  <a:pt x="903463" y="844233"/>
                </a:lnTo>
                <a:lnTo>
                  <a:pt x="909805" y="839471"/>
                </a:lnTo>
                <a:lnTo>
                  <a:pt x="916146" y="834708"/>
                </a:lnTo>
                <a:lnTo>
                  <a:pt x="923122" y="830581"/>
                </a:lnTo>
                <a:lnTo>
                  <a:pt x="929781" y="827406"/>
                </a:lnTo>
                <a:lnTo>
                  <a:pt x="936757" y="824548"/>
                </a:lnTo>
                <a:lnTo>
                  <a:pt x="944367" y="822643"/>
                </a:lnTo>
                <a:lnTo>
                  <a:pt x="951977" y="822008"/>
                </a:lnTo>
                <a:lnTo>
                  <a:pt x="959588" y="821373"/>
                </a:lnTo>
                <a:lnTo>
                  <a:pt x="966881" y="821373"/>
                </a:lnTo>
                <a:lnTo>
                  <a:pt x="974174" y="822643"/>
                </a:lnTo>
                <a:lnTo>
                  <a:pt x="981784" y="824231"/>
                </a:lnTo>
                <a:lnTo>
                  <a:pt x="988760" y="826771"/>
                </a:lnTo>
                <a:lnTo>
                  <a:pt x="995419" y="829946"/>
                </a:lnTo>
                <a:lnTo>
                  <a:pt x="1002395" y="833756"/>
                </a:lnTo>
                <a:lnTo>
                  <a:pt x="1008736" y="838201"/>
                </a:lnTo>
                <a:lnTo>
                  <a:pt x="1014444" y="843281"/>
                </a:lnTo>
                <a:lnTo>
                  <a:pt x="1019835" y="849313"/>
                </a:lnTo>
                <a:lnTo>
                  <a:pt x="1024908" y="855663"/>
                </a:lnTo>
                <a:lnTo>
                  <a:pt x="1028714" y="862331"/>
                </a:lnTo>
                <a:lnTo>
                  <a:pt x="1031884" y="869633"/>
                </a:lnTo>
                <a:lnTo>
                  <a:pt x="1034738" y="876618"/>
                </a:lnTo>
                <a:lnTo>
                  <a:pt x="1036641" y="884238"/>
                </a:lnTo>
                <a:lnTo>
                  <a:pt x="1037592" y="891223"/>
                </a:lnTo>
                <a:lnTo>
                  <a:pt x="1038226" y="898843"/>
                </a:lnTo>
                <a:lnTo>
                  <a:pt x="1037909" y="906463"/>
                </a:lnTo>
                <a:lnTo>
                  <a:pt x="1036641" y="914083"/>
                </a:lnTo>
                <a:lnTo>
                  <a:pt x="1035055" y="921068"/>
                </a:lnTo>
                <a:lnTo>
                  <a:pt x="1032836" y="928371"/>
                </a:lnTo>
                <a:lnTo>
                  <a:pt x="1029665" y="935356"/>
                </a:lnTo>
                <a:lnTo>
                  <a:pt x="1025542" y="942023"/>
                </a:lnTo>
                <a:lnTo>
                  <a:pt x="1021420" y="948056"/>
                </a:lnTo>
                <a:lnTo>
                  <a:pt x="1016030" y="954088"/>
                </a:lnTo>
                <a:lnTo>
                  <a:pt x="1010322" y="959486"/>
                </a:lnTo>
                <a:lnTo>
                  <a:pt x="1004614" y="963931"/>
                </a:lnTo>
                <a:lnTo>
                  <a:pt x="998590" y="968376"/>
                </a:lnTo>
                <a:lnTo>
                  <a:pt x="992882" y="972821"/>
                </a:lnTo>
                <a:lnTo>
                  <a:pt x="985906" y="976631"/>
                </a:lnTo>
                <a:lnTo>
                  <a:pt x="979247" y="980759"/>
                </a:lnTo>
                <a:lnTo>
                  <a:pt x="972271" y="984569"/>
                </a:lnTo>
                <a:lnTo>
                  <a:pt x="957051" y="992189"/>
                </a:lnTo>
                <a:lnTo>
                  <a:pt x="940879" y="998856"/>
                </a:lnTo>
                <a:lnTo>
                  <a:pt x="923439" y="1005524"/>
                </a:lnTo>
                <a:lnTo>
                  <a:pt x="904731" y="1011556"/>
                </a:lnTo>
                <a:lnTo>
                  <a:pt x="885389" y="1017271"/>
                </a:lnTo>
                <a:lnTo>
                  <a:pt x="865095" y="1022351"/>
                </a:lnTo>
                <a:lnTo>
                  <a:pt x="844167" y="1026796"/>
                </a:lnTo>
                <a:lnTo>
                  <a:pt x="822288" y="1030606"/>
                </a:lnTo>
                <a:lnTo>
                  <a:pt x="800092" y="1034099"/>
                </a:lnTo>
                <a:lnTo>
                  <a:pt x="777261" y="1036956"/>
                </a:lnTo>
                <a:lnTo>
                  <a:pt x="753797" y="1038861"/>
                </a:lnTo>
                <a:lnTo>
                  <a:pt x="730015" y="1040449"/>
                </a:lnTo>
                <a:lnTo>
                  <a:pt x="705916" y="1041401"/>
                </a:lnTo>
                <a:lnTo>
                  <a:pt x="681817" y="1041401"/>
                </a:lnTo>
                <a:lnTo>
                  <a:pt x="657084" y="1041084"/>
                </a:lnTo>
                <a:lnTo>
                  <a:pt x="632669" y="1039814"/>
                </a:lnTo>
                <a:lnTo>
                  <a:pt x="607619" y="1037274"/>
                </a:lnTo>
                <a:lnTo>
                  <a:pt x="582886" y="1034734"/>
                </a:lnTo>
                <a:lnTo>
                  <a:pt x="558470" y="1030924"/>
                </a:lnTo>
                <a:lnTo>
                  <a:pt x="534371" y="1026796"/>
                </a:lnTo>
                <a:lnTo>
                  <a:pt x="509955" y="1021399"/>
                </a:lnTo>
                <a:lnTo>
                  <a:pt x="486173" y="1015049"/>
                </a:lnTo>
                <a:lnTo>
                  <a:pt x="474758" y="1011874"/>
                </a:lnTo>
                <a:lnTo>
                  <a:pt x="463026" y="1008381"/>
                </a:lnTo>
                <a:lnTo>
                  <a:pt x="451928" y="1004571"/>
                </a:lnTo>
                <a:lnTo>
                  <a:pt x="440195" y="1000444"/>
                </a:lnTo>
                <a:lnTo>
                  <a:pt x="429097" y="995999"/>
                </a:lnTo>
                <a:lnTo>
                  <a:pt x="417999" y="991871"/>
                </a:lnTo>
                <a:lnTo>
                  <a:pt x="406901" y="987109"/>
                </a:lnTo>
                <a:lnTo>
                  <a:pt x="396437" y="981711"/>
                </a:lnTo>
                <a:lnTo>
                  <a:pt x="385973" y="976631"/>
                </a:lnTo>
                <a:lnTo>
                  <a:pt x="375826" y="971233"/>
                </a:lnTo>
                <a:lnTo>
                  <a:pt x="365362" y="965518"/>
                </a:lnTo>
                <a:lnTo>
                  <a:pt x="355533" y="959486"/>
                </a:lnTo>
                <a:lnTo>
                  <a:pt x="346020" y="953771"/>
                </a:lnTo>
                <a:lnTo>
                  <a:pt x="336507" y="946786"/>
                </a:lnTo>
                <a:lnTo>
                  <a:pt x="330165" y="942023"/>
                </a:lnTo>
                <a:lnTo>
                  <a:pt x="324458" y="936626"/>
                </a:lnTo>
                <a:lnTo>
                  <a:pt x="319384" y="930593"/>
                </a:lnTo>
                <a:lnTo>
                  <a:pt x="314945" y="924561"/>
                </a:lnTo>
                <a:lnTo>
                  <a:pt x="311457" y="917893"/>
                </a:lnTo>
                <a:lnTo>
                  <a:pt x="308286" y="910908"/>
                </a:lnTo>
                <a:lnTo>
                  <a:pt x="306067" y="903606"/>
                </a:lnTo>
                <a:lnTo>
                  <a:pt x="304481" y="896621"/>
                </a:lnTo>
                <a:lnTo>
                  <a:pt x="303213" y="889001"/>
                </a:lnTo>
                <a:lnTo>
                  <a:pt x="303213" y="881381"/>
                </a:lnTo>
                <a:lnTo>
                  <a:pt x="303530" y="873761"/>
                </a:lnTo>
                <a:lnTo>
                  <a:pt x="304798" y="866458"/>
                </a:lnTo>
                <a:lnTo>
                  <a:pt x="306701" y="859156"/>
                </a:lnTo>
                <a:lnTo>
                  <a:pt x="309555" y="851536"/>
                </a:lnTo>
                <a:lnTo>
                  <a:pt x="313043" y="844868"/>
                </a:lnTo>
                <a:lnTo>
                  <a:pt x="317482" y="838201"/>
                </a:lnTo>
                <a:lnTo>
                  <a:pt x="322238" y="831851"/>
                </a:lnTo>
                <a:lnTo>
                  <a:pt x="327629" y="825818"/>
                </a:lnTo>
                <a:lnTo>
                  <a:pt x="333653" y="821056"/>
                </a:lnTo>
                <a:lnTo>
                  <a:pt x="339678" y="816611"/>
                </a:lnTo>
                <a:lnTo>
                  <a:pt x="346337" y="812801"/>
                </a:lnTo>
                <a:lnTo>
                  <a:pt x="352996" y="809943"/>
                </a:lnTo>
                <a:lnTo>
                  <a:pt x="360606" y="807721"/>
                </a:lnTo>
                <a:lnTo>
                  <a:pt x="367899" y="805498"/>
                </a:lnTo>
                <a:lnTo>
                  <a:pt x="375192" y="804863"/>
                </a:lnTo>
                <a:close/>
                <a:moveTo>
                  <a:pt x="262890" y="156822"/>
                </a:moveTo>
                <a:lnTo>
                  <a:pt x="252412" y="157457"/>
                </a:lnTo>
                <a:lnTo>
                  <a:pt x="242887" y="159044"/>
                </a:lnTo>
                <a:lnTo>
                  <a:pt x="238125" y="160314"/>
                </a:lnTo>
                <a:lnTo>
                  <a:pt x="234315" y="161584"/>
                </a:lnTo>
                <a:lnTo>
                  <a:pt x="229870" y="162854"/>
                </a:lnTo>
                <a:lnTo>
                  <a:pt x="226377" y="164759"/>
                </a:lnTo>
                <a:lnTo>
                  <a:pt x="221615" y="166981"/>
                </a:lnTo>
                <a:lnTo>
                  <a:pt x="216852" y="169520"/>
                </a:lnTo>
                <a:lnTo>
                  <a:pt x="212407" y="172695"/>
                </a:lnTo>
                <a:lnTo>
                  <a:pt x="207962" y="175869"/>
                </a:lnTo>
                <a:lnTo>
                  <a:pt x="204152" y="179044"/>
                </a:lnTo>
                <a:lnTo>
                  <a:pt x="200342" y="182536"/>
                </a:lnTo>
                <a:lnTo>
                  <a:pt x="196850" y="186663"/>
                </a:lnTo>
                <a:lnTo>
                  <a:pt x="193357" y="190472"/>
                </a:lnTo>
                <a:lnTo>
                  <a:pt x="190182" y="194917"/>
                </a:lnTo>
                <a:lnTo>
                  <a:pt x="187007" y="199361"/>
                </a:lnTo>
                <a:lnTo>
                  <a:pt x="183832" y="204123"/>
                </a:lnTo>
                <a:lnTo>
                  <a:pt x="180975" y="209202"/>
                </a:lnTo>
                <a:lnTo>
                  <a:pt x="178752" y="214281"/>
                </a:lnTo>
                <a:lnTo>
                  <a:pt x="175895" y="219996"/>
                </a:lnTo>
                <a:lnTo>
                  <a:pt x="171450" y="231106"/>
                </a:lnTo>
                <a:lnTo>
                  <a:pt x="167957" y="243170"/>
                </a:lnTo>
                <a:lnTo>
                  <a:pt x="164465" y="256503"/>
                </a:lnTo>
                <a:lnTo>
                  <a:pt x="161925" y="270153"/>
                </a:lnTo>
                <a:lnTo>
                  <a:pt x="159702" y="284439"/>
                </a:lnTo>
                <a:lnTo>
                  <a:pt x="158115" y="299994"/>
                </a:lnTo>
                <a:lnTo>
                  <a:pt x="156845" y="315867"/>
                </a:lnTo>
                <a:lnTo>
                  <a:pt x="156527" y="332057"/>
                </a:lnTo>
                <a:lnTo>
                  <a:pt x="155892" y="349517"/>
                </a:lnTo>
                <a:lnTo>
                  <a:pt x="156527" y="367929"/>
                </a:lnTo>
                <a:lnTo>
                  <a:pt x="156845" y="386976"/>
                </a:lnTo>
                <a:lnTo>
                  <a:pt x="158115" y="406341"/>
                </a:lnTo>
                <a:lnTo>
                  <a:pt x="159702" y="426658"/>
                </a:lnTo>
                <a:lnTo>
                  <a:pt x="161290" y="447293"/>
                </a:lnTo>
                <a:lnTo>
                  <a:pt x="163195" y="468562"/>
                </a:lnTo>
                <a:lnTo>
                  <a:pt x="168275" y="512371"/>
                </a:lnTo>
                <a:lnTo>
                  <a:pt x="174307" y="558084"/>
                </a:lnTo>
                <a:lnTo>
                  <a:pt x="180975" y="605067"/>
                </a:lnTo>
                <a:lnTo>
                  <a:pt x="195580" y="702844"/>
                </a:lnTo>
                <a:lnTo>
                  <a:pt x="239712" y="1033631"/>
                </a:lnTo>
                <a:lnTo>
                  <a:pt x="240030" y="1038075"/>
                </a:lnTo>
                <a:lnTo>
                  <a:pt x="240665" y="1041567"/>
                </a:lnTo>
                <a:lnTo>
                  <a:pt x="240030" y="1048551"/>
                </a:lnTo>
                <a:lnTo>
                  <a:pt x="239077" y="1055218"/>
                </a:lnTo>
                <a:lnTo>
                  <a:pt x="236537" y="1068233"/>
                </a:lnTo>
                <a:lnTo>
                  <a:pt x="231140" y="1102836"/>
                </a:lnTo>
                <a:lnTo>
                  <a:pt x="223202" y="1155851"/>
                </a:lnTo>
                <a:lnTo>
                  <a:pt x="218757" y="1188548"/>
                </a:lnTo>
                <a:lnTo>
                  <a:pt x="213995" y="1224738"/>
                </a:lnTo>
                <a:lnTo>
                  <a:pt x="209232" y="1263467"/>
                </a:lnTo>
                <a:lnTo>
                  <a:pt x="204787" y="1305054"/>
                </a:lnTo>
                <a:lnTo>
                  <a:pt x="200342" y="1349180"/>
                </a:lnTo>
                <a:lnTo>
                  <a:pt x="196532" y="1395211"/>
                </a:lnTo>
                <a:lnTo>
                  <a:pt x="193357" y="1442512"/>
                </a:lnTo>
                <a:lnTo>
                  <a:pt x="190500" y="1491400"/>
                </a:lnTo>
                <a:lnTo>
                  <a:pt x="188595" y="1540605"/>
                </a:lnTo>
                <a:lnTo>
                  <a:pt x="187642" y="1565049"/>
                </a:lnTo>
                <a:lnTo>
                  <a:pt x="187325" y="1589810"/>
                </a:lnTo>
                <a:lnTo>
                  <a:pt x="186055" y="1679650"/>
                </a:lnTo>
                <a:lnTo>
                  <a:pt x="185102" y="1738061"/>
                </a:lnTo>
                <a:lnTo>
                  <a:pt x="184467" y="1801870"/>
                </a:lnTo>
                <a:lnTo>
                  <a:pt x="185102" y="1834567"/>
                </a:lnTo>
                <a:lnTo>
                  <a:pt x="185420" y="1866630"/>
                </a:lnTo>
                <a:lnTo>
                  <a:pt x="186690" y="1897741"/>
                </a:lnTo>
                <a:lnTo>
                  <a:pt x="188277" y="1927899"/>
                </a:lnTo>
                <a:lnTo>
                  <a:pt x="203517" y="1868535"/>
                </a:lnTo>
                <a:lnTo>
                  <a:pt x="263207" y="1652666"/>
                </a:lnTo>
                <a:lnTo>
                  <a:pt x="317500" y="1498066"/>
                </a:lnTo>
                <a:lnTo>
                  <a:pt x="372427" y="1342196"/>
                </a:lnTo>
                <a:lnTo>
                  <a:pt x="375920" y="1331085"/>
                </a:lnTo>
                <a:lnTo>
                  <a:pt x="380365" y="1320292"/>
                </a:lnTo>
                <a:lnTo>
                  <a:pt x="385127" y="1309498"/>
                </a:lnTo>
                <a:lnTo>
                  <a:pt x="390207" y="1299340"/>
                </a:lnTo>
                <a:lnTo>
                  <a:pt x="396240" y="1289181"/>
                </a:lnTo>
                <a:lnTo>
                  <a:pt x="402590" y="1279658"/>
                </a:lnTo>
                <a:lnTo>
                  <a:pt x="408940" y="1270134"/>
                </a:lnTo>
                <a:lnTo>
                  <a:pt x="415925" y="1261245"/>
                </a:lnTo>
                <a:lnTo>
                  <a:pt x="423862" y="1252357"/>
                </a:lnTo>
                <a:lnTo>
                  <a:pt x="431800" y="1244103"/>
                </a:lnTo>
                <a:lnTo>
                  <a:pt x="440055" y="1236166"/>
                </a:lnTo>
                <a:lnTo>
                  <a:pt x="448945" y="1228548"/>
                </a:lnTo>
                <a:lnTo>
                  <a:pt x="458152" y="1221564"/>
                </a:lnTo>
                <a:lnTo>
                  <a:pt x="467677" y="1214262"/>
                </a:lnTo>
                <a:lnTo>
                  <a:pt x="477520" y="1207913"/>
                </a:lnTo>
                <a:lnTo>
                  <a:pt x="487362" y="1201881"/>
                </a:lnTo>
                <a:lnTo>
                  <a:pt x="498157" y="1196167"/>
                </a:lnTo>
                <a:lnTo>
                  <a:pt x="508952" y="1190771"/>
                </a:lnTo>
                <a:lnTo>
                  <a:pt x="520065" y="1186009"/>
                </a:lnTo>
                <a:lnTo>
                  <a:pt x="531177" y="1181247"/>
                </a:lnTo>
                <a:lnTo>
                  <a:pt x="542607" y="1177437"/>
                </a:lnTo>
                <a:lnTo>
                  <a:pt x="554355" y="1173945"/>
                </a:lnTo>
                <a:lnTo>
                  <a:pt x="566420" y="1170771"/>
                </a:lnTo>
                <a:lnTo>
                  <a:pt x="578802" y="1168231"/>
                </a:lnTo>
                <a:lnTo>
                  <a:pt x="591502" y="1166009"/>
                </a:lnTo>
                <a:lnTo>
                  <a:pt x="603567" y="1164422"/>
                </a:lnTo>
                <a:lnTo>
                  <a:pt x="616902" y="1163152"/>
                </a:lnTo>
                <a:lnTo>
                  <a:pt x="629602" y="1162200"/>
                </a:lnTo>
                <a:lnTo>
                  <a:pt x="642620" y="1162200"/>
                </a:lnTo>
                <a:lnTo>
                  <a:pt x="655637" y="1162835"/>
                </a:lnTo>
                <a:lnTo>
                  <a:pt x="669290" y="1163469"/>
                </a:lnTo>
                <a:lnTo>
                  <a:pt x="682307" y="1164739"/>
                </a:lnTo>
                <a:lnTo>
                  <a:pt x="693737" y="1166327"/>
                </a:lnTo>
                <a:lnTo>
                  <a:pt x="705802" y="1168231"/>
                </a:lnTo>
                <a:lnTo>
                  <a:pt x="717232" y="1171088"/>
                </a:lnTo>
                <a:lnTo>
                  <a:pt x="728980" y="1174263"/>
                </a:lnTo>
                <a:lnTo>
                  <a:pt x="741045" y="1177437"/>
                </a:lnTo>
                <a:lnTo>
                  <a:pt x="752475" y="1181882"/>
                </a:lnTo>
                <a:lnTo>
                  <a:pt x="764540" y="1186009"/>
                </a:lnTo>
                <a:lnTo>
                  <a:pt x="775970" y="1191405"/>
                </a:lnTo>
                <a:lnTo>
                  <a:pt x="787717" y="1196802"/>
                </a:lnTo>
                <a:lnTo>
                  <a:pt x="799147" y="1202834"/>
                </a:lnTo>
                <a:lnTo>
                  <a:pt x="810260" y="1209500"/>
                </a:lnTo>
                <a:lnTo>
                  <a:pt x="821372" y="1216802"/>
                </a:lnTo>
                <a:lnTo>
                  <a:pt x="832485" y="1224738"/>
                </a:lnTo>
                <a:lnTo>
                  <a:pt x="843280" y="1232992"/>
                </a:lnTo>
                <a:lnTo>
                  <a:pt x="854075" y="1241563"/>
                </a:lnTo>
                <a:lnTo>
                  <a:pt x="863917" y="1251087"/>
                </a:lnTo>
                <a:lnTo>
                  <a:pt x="873760" y="1261245"/>
                </a:lnTo>
                <a:lnTo>
                  <a:pt x="883285" y="1271721"/>
                </a:lnTo>
                <a:lnTo>
                  <a:pt x="892492" y="1282832"/>
                </a:lnTo>
                <a:lnTo>
                  <a:pt x="901382" y="1294895"/>
                </a:lnTo>
                <a:lnTo>
                  <a:pt x="909637" y="1307276"/>
                </a:lnTo>
                <a:lnTo>
                  <a:pt x="917257" y="1320292"/>
                </a:lnTo>
                <a:lnTo>
                  <a:pt x="924560" y="1333625"/>
                </a:lnTo>
                <a:lnTo>
                  <a:pt x="931545" y="1348545"/>
                </a:lnTo>
                <a:lnTo>
                  <a:pt x="937260" y="1363148"/>
                </a:lnTo>
                <a:lnTo>
                  <a:pt x="943292" y="1379021"/>
                </a:lnTo>
                <a:lnTo>
                  <a:pt x="948055" y="1395211"/>
                </a:lnTo>
                <a:lnTo>
                  <a:pt x="952500" y="1412036"/>
                </a:lnTo>
                <a:lnTo>
                  <a:pt x="955992" y="1429813"/>
                </a:lnTo>
                <a:lnTo>
                  <a:pt x="959167" y="1447908"/>
                </a:lnTo>
                <a:lnTo>
                  <a:pt x="961707" y="1466956"/>
                </a:lnTo>
                <a:lnTo>
                  <a:pt x="962660" y="1486638"/>
                </a:lnTo>
                <a:lnTo>
                  <a:pt x="965517" y="1528859"/>
                </a:lnTo>
                <a:lnTo>
                  <a:pt x="968375" y="1569811"/>
                </a:lnTo>
                <a:lnTo>
                  <a:pt x="971867" y="1608223"/>
                </a:lnTo>
                <a:lnTo>
                  <a:pt x="975995" y="1645682"/>
                </a:lnTo>
                <a:lnTo>
                  <a:pt x="979805" y="1680920"/>
                </a:lnTo>
                <a:lnTo>
                  <a:pt x="984250" y="1714252"/>
                </a:lnTo>
                <a:lnTo>
                  <a:pt x="989012" y="1745998"/>
                </a:lnTo>
                <a:lnTo>
                  <a:pt x="993775" y="1775838"/>
                </a:lnTo>
                <a:lnTo>
                  <a:pt x="998855" y="1804092"/>
                </a:lnTo>
                <a:lnTo>
                  <a:pt x="1003935" y="1830123"/>
                </a:lnTo>
                <a:lnTo>
                  <a:pt x="1009332" y="1854884"/>
                </a:lnTo>
                <a:lnTo>
                  <a:pt x="1014412" y="1877106"/>
                </a:lnTo>
                <a:lnTo>
                  <a:pt x="1019492" y="1897741"/>
                </a:lnTo>
                <a:lnTo>
                  <a:pt x="1024572" y="1916153"/>
                </a:lnTo>
                <a:lnTo>
                  <a:pt x="1029970" y="1933296"/>
                </a:lnTo>
                <a:lnTo>
                  <a:pt x="1034823" y="1947245"/>
                </a:lnTo>
                <a:lnTo>
                  <a:pt x="1038513" y="1939319"/>
                </a:lnTo>
                <a:lnTo>
                  <a:pt x="1042946" y="1929479"/>
                </a:lnTo>
                <a:lnTo>
                  <a:pt x="1047379" y="1918686"/>
                </a:lnTo>
                <a:lnTo>
                  <a:pt x="1051179" y="1907576"/>
                </a:lnTo>
                <a:lnTo>
                  <a:pt x="1059095" y="1883769"/>
                </a:lnTo>
                <a:lnTo>
                  <a:pt x="1067011" y="1858058"/>
                </a:lnTo>
                <a:lnTo>
                  <a:pt x="1074294" y="1831076"/>
                </a:lnTo>
                <a:lnTo>
                  <a:pt x="1080944" y="1802508"/>
                </a:lnTo>
                <a:lnTo>
                  <a:pt x="1086960" y="1772987"/>
                </a:lnTo>
                <a:lnTo>
                  <a:pt x="1092343" y="1742514"/>
                </a:lnTo>
                <a:lnTo>
                  <a:pt x="1097093" y="1712041"/>
                </a:lnTo>
                <a:lnTo>
                  <a:pt x="1101209" y="1680616"/>
                </a:lnTo>
                <a:lnTo>
                  <a:pt x="1104376" y="1649191"/>
                </a:lnTo>
                <a:lnTo>
                  <a:pt x="1105326" y="1633319"/>
                </a:lnTo>
                <a:lnTo>
                  <a:pt x="1106276" y="1617765"/>
                </a:lnTo>
                <a:lnTo>
                  <a:pt x="1106909" y="1602529"/>
                </a:lnTo>
                <a:lnTo>
                  <a:pt x="1107542" y="1586975"/>
                </a:lnTo>
                <a:lnTo>
                  <a:pt x="1107859" y="1571738"/>
                </a:lnTo>
                <a:lnTo>
                  <a:pt x="1107859" y="1556819"/>
                </a:lnTo>
                <a:lnTo>
                  <a:pt x="1107542" y="1542218"/>
                </a:lnTo>
                <a:lnTo>
                  <a:pt x="1106593" y="1527299"/>
                </a:lnTo>
                <a:lnTo>
                  <a:pt x="1105326" y="1513014"/>
                </a:lnTo>
                <a:lnTo>
                  <a:pt x="1104376" y="1498730"/>
                </a:lnTo>
                <a:lnTo>
                  <a:pt x="1050545" y="1047349"/>
                </a:lnTo>
                <a:lnTo>
                  <a:pt x="1049595" y="1038461"/>
                </a:lnTo>
                <a:lnTo>
                  <a:pt x="1049595" y="1034334"/>
                </a:lnTo>
                <a:lnTo>
                  <a:pt x="1049912" y="1029573"/>
                </a:lnTo>
                <a:lnTo>
                  <a:pt x="1074611" y="804517"/>
                </a:lnTo>
                <a:lnTo>
                  <a:pt x="1080944" y="750237"/>
                </a:lnTo>
                <a:lnTo>
                  <a:pt x="1081420" y="747251"/>
                </a:lnTo>
                <a:lnTo>
                  <a:pt x="1087438" y="694907"/>
                </a:lnTo>
                <a:lnTo>
                  <a:pt x="1092835" y="641257"/>
                </a:lnTo>
                <a:lnTo>
                  <a:pt x="1097598" y="589830"/>
                </a:lnTo>
                <a:lnTo>
                  <a:pt x="1101725" y="539989"/>
                </a:lnTo>
                <a:lnTo>
                  <a:pt x="1103313" y="516180"/>
                </a:lnTo>
                <a:lnTo>
                  <a:pt x="1104583" y="493006"/>
                </a:lnTo>
                <a:lnTo>
                  <a:pt x="1105535" y="469832"/>
                </a:lnTo>
                <a:lnTo>
                  <a:pt x="1106488" y="447610"/>
                </a:lnTo>
                <a:lnTo>
                  <a:pt x="1106488" y="426341"/>
                </a:lnTo>
                <a:lnTo>
                  <a:pt x="1106488" y="405071"/>
                </a:lnTo>
                <a:lnTo>
                  <a:pt x="1106170" y="385072"/>
                </a:lnTo>
                <a:lnTo>
                  <a:pt x="1105218" y="365390"/>
                </a:lnTo>
                <a:lnTo>
                  <a:pt x="1103630" y="346977"/>
                </a:lnTo>
                <a:lnTo>
                  <a:pt x="1102043" y="328565"/>
                </a:lnTo>
                <a:lnTo>
                  <a:pt x="1099820" y="311105"/>
                </a:lnTo>
                <a:lnTo>
                  <a:pt x="1096963" y="294915"/>
                </a:lnTo>
                <a:lnTo>
                  <a:pt x="1093788" y="279042"/>
                </a:lnTo>
                <a:lnTo>
                  <a:pt x="1089660" y="263804"/>
                </a:lnTo>
                <a:lnTo>
                  <a:pt x="1085533" y="250154"/>
                </a:lnTo>
                <a:lnTo>
                  <a:pt x="1080770" y="236821"/>
                </a:lnTo>
                <a:lnTo>
                  <a:pt x="1075055" y="224122"/>
                </a:lnTo>
                <a:lnTo>
                  <a:pt x="1071880" y="218726"/>
                </a:lnTo>
                <a:lnTo>
                  <a:pt x="1068705" y="213012"/>
                </a:lnTo>
                <a:lnTo>
                  <a:pt x="1065213" y="207615"/>
                </a:lnTo>
                <a:lnTo>
                  <a:pt x="1062038" y="202536"/>
                </a:lnTo>
                <a:lnTo>
                  <a:pt x="1057910" y="197774"/>
                </a:lnTo>
                <a:lnTo>
                  <a:pt x="1054418" y="193012"/>
                </a:lnTo>
                <a:lnTo>
                  <a:pt x="1049973" y="188568"/>
                </a:lnTo>
                <a:lnTo>
                  <a:pt x="1046163" y="184123"/>
                </a:lnTo>
                <a:lnTo>
                  <a:pt x="1041718" y="180314"/>
                </a:lnTo>
                <a:lnTo>
                  <a:pt x="1036955" y="176504"/>
                </a:lnTo>
                <a:lnTo>
                  <a:pt x="1032193" y="173330"/>
                </a:lnTo>
                <a:lnTo>
                  <a:pt x="1027430" y="170155"/>
                </a:lnTo>
                <a:lnTo>
                  <a:pt x="1022350" y="166981"/>
                </a:lnTo>
                <a:lnTo>
                  <a:pt x="1017270" y="164759"/>
                </a:lnTo>
                <a:lnTo>
                  <a:pt x="1013142" y="162854"/>
                </a:lnTo>
                <a:lnTo>
                  <a:pt x="1009332" y="161584"/>
                </a:lnTo>
                <a:lnTo>
                  <a:pt x="1004887" y="160314"/>
                </a:lnTo>
                <a:lnTo>
                  <a:pt x="1000442" y="159044"/>
                </a:lnTo>
                <a:lnTo>
                  <a:pt x="990600" y="157457"/>
                </a:lnTo>
                <a:lnTo>
                  <a:pt x="980122" y="156822"/>
                </a:lnTo>
                <a:lnTo>
                  <a:pt x="969010" y="156822"/>
                </a:lnTo>
                <a:lnTo>
                  <a:pt x="957262" y="157140"/>
                </a:lnTo>
                <a:lnTo>
                  <a:pt x="944562" y="158092"/>
                </a:lnTo>
                <a:lnTo>
                  <a:pt x="931862" y="159044"/>
                </a:lnTo>
                <a:lnTo>
                  <a:pt x="918210" y="161267"/>
                </a:lnTo>
                <a:lnTo>
                  <a:pt x="904557" y="163171"/>
                </a:lnTo>
                <a:lnTo>
                  <a:pt x="875982" y="168251"/>
                </a:lnTo>
                <a:lnTo>
                  <a:pt x="846137" y="174282"/>
                </a:lnTo>
                <a:lnTo>
                  <a:pt x="816292" y="180631"/>
                </a:lnTo>
                <a:lnTo>
                  <a:pt x="771842" y="189837"/>
                </a:lnTo>
                <a:lnTo>
                  <a:pt x="748982" y="194599"/>
                </a:lnTo>
                <a:lnTo>
                  <a:pt x="725170" y="198726"/>
                </a:lnTo>
                <a:lnTo>
                  <a:pt x="701357" y="202853"/>
                </a:lnTo>
                <a:lnTo>
                  <a:pt x="676592" y="206345"/>
                </a:lnTo>
                <a:lnTo>
                  <a:pt x="652145" y="209202"/>
                </a:lnTo>
                <a:lnTo>
                  <a:pt x="627380" y="211424"/>
                </a:lnTo>
                <a:lnTo>
                  <a:pt x="621665" y="211424"/>
                </a:lnTo>
                <a:lnTo>
                  <a:pt x="615632" y="211424"/>
                </a:lnTo>
                <a:lnTo>
                  <a:pt x="590867" y="209202"/>
                </a:lnTo>
                <a:lnTo>
                  <a:pt x="566420" y="206345"/>
                </a:lnTo>
                <a:lnTo>
                  <a:pt x="542290" y="202853"/>
                </a:lnTo>
                <a:lnTo>
                  <a:pt x="517842" y="198726"/>
                </a:lnTo>
                <a:lnTo>
                  <a:pt x="494030" y="194599"/>
                </a:lnTo>
                <a:lnTo>
                  <a:pt x="471170" y="189837"/>
                </a:lnTo>
                <a:lnTo>
                  <a:pt x="426720" y="180631"/>
                </a:lnTo>
                <a:lnTo>
                  <a:pt x="396875" y="174282"/>
                </a:lnTo>
                <a:lnTo>
                  <a:pt x="367665" y="168251"/>
                </a:lnTo>
                <a:lnTo>
                  <a:pt x="338455" y="163171"/>
                </a:lnTo>
                <a:lnTo>
                  <a:pt x="324802" y="161267"/>
                </a:lnTo>
                <a:lnTo>
                  <a:pt x="311150" y="159044"/>
                </a:lnTo>
                <a:lnTo>
                  <a:pt x="298450" y="158092"/>
                </a:lnTo>
                <a:lnTo>
                  <a:pt x="285750" y="157140"/>
                </a:lnTo>
                <a:lnTo>
                  <a:pt x="274320" y="156822"/>
                </a:lnTo>
                <a:lnTo>
                  <a:pt x="262890" y="156822"/>
                </a:lnTo>
                <a:close/>
                <a:moveTo>
                  <a:pt x="263842" y="0"/>
                </a:moveTo>
                <a:lnTo>
                  <a:pt x="282257" y="0"/>
                </a:lnTo>
                <a:lnTo>
                  <a:pt x="301307" y="1270"/>
                </a:lnTo>
                <a:lnTo>
                  <a:pt x="320040" y="2857"/>
                </a:lnTo>
                <a:lnTo>
                  <a:pt x="339407" y="4762"/>
                </a:lnTo>
                <a:lnTo>
                  <a:pt x="358775" y="7619"/>
                </a:lnTo>
                <a:lnTo>
                  <a:pt x="378777" y="11111"/>
                </a:lnTo>
                <a:lnTo>
                  <a:pt x="398462" y="14603"/>
                </a:lnTo>
                <a:lnTo>
                  <a:pt x="418465" y="18730"/>
                </a:lnTo>
                <a:lnTo>
                  <a:pt x="459105" y="27301"/>
                </a:lnTo>
                <a:lnTo>
                  <a:pt x="499427" y="35872"/>
                </a:lnTo>
                <a:lnTo>
                  <a:pt x="520065" y="39682"/>
                </a:lnTo>
                <a:lnTo>
                  <a:pt x="540067" y="43174"/>
                </a:lnTo>
                <a:lnTo>
                  <a:pt x="560387" y="46983"/>
                </a:lnTo>
                <a:lnTo>
                  <a:pt x="581025" y="49523"/>
                </a:lnTo>
                <a:lnTo>
                  <a:pt x="601345" y="52380"/>
                </a:lnTo>
                <a:lnTo>
                  <a:pt x="621665" y="54285"/>
                </a:lnTo>
                <a:lnTo>
                  <a:pt x="641667" y="52380"/>
                </a:lnTo>
                <a:lnTo>
                  <a:pt x="661987" y="49523"/>
                </a:lnTo>
                <a:lnTo>
                  <a:pt x="682625" y="46983"/>
                </a:lnTo>
                <a:lnTo>
                  <a:pt x="702945" y="43174"/>
                </a:lnTo>
                <a:lnTo>
                  <a:pt x="723265" y="39682"/>
                </a:lnTo>
                <a:lnTo>
                  <a:pt x="743902" y="35872"/>
                </a:lnTo>
                <a:lnTo>
                  <a:pt x="783907" y="27301"/>
                </a:lnTo>
                <a:lnTo>
                  <a:pt x="824547" y="18730"/>
                </a:lnTo>
                <a:lnTo>
                  <a:pt x="844550" y="14603"/>
                </a:lnTo>
                <a:lnTo>
                  <a:pt x="864870" y="11111"/>
                </a:lnTo>
                <a:lnTo>
                  <a:pt x="884237" y="7619"/>
                </a:lnTo>
                <a:lnTo>
                  <a:pt x="903605" y="4762"/>
                </a:lnTo>
                <a:lnTo>
                  <a:pt x="922972" y="2857"/>
                </a:lnTo>
                <a:lnTo>
                  <a:pt x="942022" y="1270"/>
                </a:lnTo>
                <a:lnTo>
                  <a:pt x="960755" y="0"/>
                </a:lnTo>
                <a:lnTo>
                  <a:pt x="979170" y="0"/>
                </a:lnTo>
                <a:lnTo>
                  <a:pt x="988060" y="317"/>
                </a:lnTo>
                <a:lnTo>
                  <a:pt x="997267" y="1270"/>
                </a:lnTo>
                <a:lnTo>
                  <a:pt x="1006475" y="1905"/>
                </a:lnTo>
                <a:lnTo>
                  <a:pt x="1015047" y="3174"/>
                </a:lnTo>
                <a:lnTo>
                  <a:pt x="1023937" y="4444"/>
                </a:lnTo>
                <a:lnTo>
                  <a:pt x="1032510" y="6032"/>
                </a:lnTo>
                <a:lnTo>
                  <a:pt x="1041400" y="7936"/>
                </a:lnTo>
                <a:lnTo>
                  <a:pt x="1049973" y="10476"/>
                </a:lnTo>
                <a:lnTo>
                  <a:pt x="1058545" y="12698"/>
                </a:lnTo>
                <a:lnTo>
                  <a:pt x="1066800" y="15873"/>
                </a:lnTo>
                <a:lnTo>
                  <a:pt x="1075055" y="19047"/>
                </a:lnTo>
                <a:lnTo>
                  <a:pt x="1083310" y="22539"/>
                </a:lnTo>
                <a:lnTo>
                  <a:pt x="1093788" y="27936"/>
                </a:lnTo>
                <a:lnTo>
                  <a:pt x="1103630" y="33333"/>
                </a:lnTo>
                <a:lnTo>
                  <a:pt x="1113473" y="39047"/>
                </a:lnTo>
                <a:lnTo>
                  <a:pt x="1122680" y="44761"/>
                </a:lnTo>
                <a:lnTo>
                  <a:pt x="1131888" y="51110"/>
                </a:lnTo>
                <a:lnTo>
                  <a:pt x="1140143" y="58094"/>
                </a:lnTo>
                <a:lnTo>
                  <a:pt x="1148398" y="65078"/>
                </a:lnTo>
                <a:lnTo>
                  <a:pt x="1156335" y="72379"/>
                </a:lnTo>
                <a:lnTo>
                  <a:pt x="1163955" y="79681"/>
                </a:lnTo>
                <a:lnTo>
                  <a:pt x="1171258" y="87300"/>
                </a:lnTo>
                <a:lnTo>
                  <a:pt x="1178243" y="95554"/>
                </a:lnTo>
                <a:lnTo>
                  <a:pt x="1184593" y="104125"/>
                </a:lnTo>
                <a:lnTo>
                  <a:pt x="1190943" y="112379"/>
                </a:lnTo>
                <a:lnTo>
                  <a:pt x="1196975" y="120950"/>
                </a:lnTo>
                <a:lnTo>
                  <a:pt x="1202373" y="130156"/>
                </a:lnTo>
                <a:lnTo>
                  <a:pt x="1208088" y="139680"/>
                </a:lnTo>
                <a:lnTo>
                  <a:pt x="1213168" y="149203"/>
                </a:lnTo>
                <a:lnTo>
                  <a:pt x="1217930" y="158727"/>
                </a:lnTo>
                <a:lnTo>
                  <a:pt x="1222375" y="169203"/>
                </a:lnTo>
                <a:lnTo>
                  <a:pt x="1226820" y="179044"/>
                </a:lnTo>
                <a:lnTo>
                  <a:pt x="1230630" y="189837"/>
                </a:lnTo>
                <a:lnTo>
                  <a:pt x="1234123" y="199996"/>
                </a:lnTo>
                <a:lnTo>
                  <a:pt x="1237933" y="211107"/>
                </a:lnTo>
                <a:lnTo>
                  <a:pt x="1241108" y="222218"/>
                </a:lnTo>
                <a:lnTo>
                  <a:pt x="1243648" y="233329"/>
                </a:lnTo>
                <a:lnTo>
                  <a:pt x="1246505" y="244757"/>
                </a:lnTo>
                <a:lnTo>
                  <a:pt x="1249363" y="256503"/>
                </a:lnTo>
                <a:lnTo>
                  <a:pt x="1251268" y="268249"/>
                </a:lnTo>
                <a:lnTo>
                  <a:pt x="1255395" y="292375"/>
                </a:lnTo>
                <a:lnTo>
                  <a:pt x="1258570" y="317137"/>
                </a:lnTo>
                <a:lnTo>
                  <a:pt x="1260793" y="342533"/>
                </a:lnTo>
                <a:lnTo>
                  <a:pt x="1262380" y="368564"/>
                </a:lnTo>
                <a:lnTo>
                  <a:pt x="1263650" y="394913"/>
                </a:lnTo>
                <a:lnTo>
                  <a:pt x="1263650" y="421896"/>
                </a:lnTo>
                <a:lnTo>
                  <a:pt x="1263650" y="449197"/>
                </a:lnTo>
                <a:lnTo>
                  <a:pt x="1262698" y="477133"/>
                </a:lnTo>
                <a:lnTo>
                  <a:pt x="1261745" y="505069"/>
                </a:lnTo>
                <a:lnTo>
                  <a:pt x="1259523" y="533640"/>
                </a:lnTo>
                <a:lnTo>
                  <a:pt x="1257618" y="562846"/>
                </a:lnTo>
                <a:lnTo>
                  <a:pt x="1255395" y="591734"/>
                </a:lnTo>
                <a:lnTo>
                  <a:pt x="1249680" y="650146"/>
                </a:lnTo>
                <a:lnTo>
                  <a:pt x="1243330" y="709193"/>
                </a:lnTo>
                <a:lnTo>
                  <a:pt x="1236663" y="767922"/>
                </a:lnTo>
                <a:lnTo>
                  <a:pt x="1235393" y="775858"/>
                </a:lnTo>
                <a:lnTo>
                  <a:pt x="1235061" y="776996"/>
                </a:lnTo>
                <a:lnTo>
                  <a:pt x="1229770" y="822611"/>
                </a:lnTo>
                <a:lnTo>
                  <a:pt x="1206337" y="1036556"/>
                </a:lnTo>
                <a:lnTo>
                  <a:pt x="1259851" y="1482859"/>
                </a:lnTo>
                <a:lnTo>
                  <a:pt x="1261435" y="1503174"/>
                </a:lnTo>
                <a:lnTo>
                  <a:pt x="1262701" y="1524124"/>
                </a:lnTo>
                <a:lnTo>
                  <a:pt x="1263335" y="1545709"/>
                </a:lnTo>
                <a:lnTo>
                  <a:pt x="1263651" y="1567929"/>
                </a:lnTo>
                <a:lnTo>
                  <a:pt x="1263335" y="1596498"/>
                </a:lnTo>
                <a:lnTo>
                  <a:pt x="1262068" y="1625701"/>
                </a:lnTo>
                <a:lnTo>
                  <a:pt x="1260168" y="1655539"/>
                </a:lnTo>
                <a:lnTo>
                  <a:pt x="1257318" y="1685695"/>
                </a:lnTo>
                <a:lnTo>
                  <a:pt x="1254152" y="1716168"/>
                </a:lnTo>
                <a:lnTo>
                  <a:pt x="1250035" y="1746323"/>
                </a:lnTo>
                <a:lnTo>
                  <a:pt x="1245286" y="1776162"/>
                </a:lnTo>
                <a:lnTo>
                  <a:pt x="1239586" y="1806000"/>
                </a:lnTo>
                <a:lnTo>
                  <a:pt x="1233569" y="1835203"/>
                </a:lnTo>
                <a:lnTo>
                  <a:pt x="1226920" y="1864406"/>
                </a:lnTo>
                <a:lnTo>
                  <a:pt x="1219953" y="1892022"/>
                </a:lnTo>
                <a:lnTo>
                  <a:pt x="1212037" y="1919004"/>
                </a:lnTo>
                <a:lnTo>
                  <a:pt x="1203488" y="1945350"/>
                </a:lnTo>
                <a:lnTo>
                  <a:pt x="1194938" y="1970109"/>
                </a:lnTo>
                <a:lnTo>
                  <a:pt x="1190188" y="1982172"/>
                </a:lnTo>
                <a:lnTo>
                  <a:pt x="1185439" y="1993599"/>
                </a:lnTo>
                <a:lnTo>
                  <a:pt x="1180689" y="2004709"/>
                </a:lnTo>
                <a:lnTo>
                  <a:pt x="1179336" y="2007676"/>
                </a:lnTo>
                <a:lnTo>
                  <a:pt x="1179195" y="2008215"/>
                </a:lnTo>
                <a:lnTo>
                  <a:pt x="1176020" y="2015834"/>
                </a:lnTo>
                <a:lnTo>
                  <a:pt x="1170623" y="2026627"/>
                </a:lnTo>
                <a:lnTo>
                  <a:pt x="1165543" y="2036468"/>
                </a:lnTo>
                <a:lnTo>
                  <a:pt x="1160145" y="2045992"/>
                </a:lnTo>
                <a:lnTo>
                  <a:pt x="1154748" y="2054881"/>
                </a:lnTo>
                <a:lnTo>
                  <a:pt x="1149350" y="2063452"/>
                </a:lnTo>
                <a:lnTo>
                  <a:pt x="1143635" y="2071071"/>
                </a:lnTo>
                <a:lnTo>
                  <a:pt x="1138555" y="2078690"/>
                </a:lnTo>
                <a:lnTo>
                  <a:pt x="1133158" y="2085356"/>
                </a:lnTo>
                <a:lnTo>
                  <a:pt x="1127443" y="2091705"/>
                </a:lnTo>
                <a:lnTo>
                  <a:pt x="1122045" y="2097737"/>
                </a:lnTo>
                <a:lnTo>
                  <a:pt x="1116330" y="2103134"/>
                </a:lnTo>
                <a:lnTo>
                  <a:pt x="1110933" y="2108213"/>
                </a:lnTo>
                <a:lnTo>
                  <a:pt x="1105218" y="2112657"/>
                </a:lnTo>
                <a:lnTo>
                  <a:pt x="1099820" y="2117102"/>
                </a:lnTo>
                <a:lnTo>
                  <a:pt x="1094105" y="2120593"/>
                </a:lnTo>
                <a:lnTo>
                  <a:pt x="1089025" y="2124085"/>
                </a:lnTo>
                <a:lnTo>
                  <a:pt x="1083310" y="2127260"/>
                </a:lnTo>
                <a:lnTo>
                  <a:pt x="1077913" y="2129800"/>
                </a:lnTo>
                <a:lnTo>
                  <a:pt x="1072833" y="2132022"/>
                </a:lnTo>
                <a:lnTo>
                  <a:pt x="1067118" y="2134244"/>
                </a:lnTo>
                <a:lnTo>
                  <a:pt x="1062038" y="2136149"/>
                </a:lnTo>
                <a:lnTo>
                  <a:pt x="1056958" y="2137419"/>
                </a:lnTo>
                <a:lnTo>
                  <a:pt x="1051560" y="2138371"/>
                </a:lnTo>
                <a:lnTo>
                  <a:pt x="1046480" y="2139323"/>
                </a:lnTo>
                <a:lnTo>
                  <a:pt x="1036638" y="2140593"/>
                </a:lnTo>
                <a:lnTo>
                  <a:pt x="1026795" y="2140593"/>
                </a:lnTo>
                <a:lnTo>
                  <a:pt x="1017587" y="2139958"/>
                </a:lnTo>
                <a:lnTo>
                  <a:pt x="1008697" y="2139006"/>
                </a:lnTo>
                <a:lnTo>
                  <a:pt x="1002347" y="2137419"/>
                </a:lnTo>
                <a:lnTo>
                  <a:pt x="995997" y="2135196"/>
                </a:lnTo>
                <a:lnTo>
                  <a:pt x="989647" y="2133292"/>
                </a:lnTo>
                <a:lnTo>
                  <a:pt x="983932" y="2130435"/>
                </a:lnTo>
                <a:lnTo>
                  <a:pt x="977900" y="2127260"/>
                </a:lnTo>
                <a:lnTo>
                  <a:pt x="971867" y="2123768"/>
                </a:lnTo>
                <a:lnTo>
                  <a:pt x="965835" y="2119959"/>
                </a:lnTo>
                <a:lnTo>
                  <a:pt x="960437" y="2115514"/>
                </a:lnTo>
                <a:lnTo>
                  <a:pt x="955357" y="2110752"/>
                </a:lnTo>
                <a:lnTo>
                  <a:pt x="949642" y="2105673"/>
                </a:lnTo>
                <a:lnTo>
                  <a:pt x="944562" y="2099959"/>
                </a:lnTo>
                <a:lnTo>
                  <a:pt x="939482" y="2093927"/>
                </a:lnTo>
                <a:lnTo>
                  <a:pt x="934720" y="2087578"/>
                </a:lnTo>
                <a:lnTo>
                  <a:pt x="929957" y="2080912"/>
                </a:lnTo>
                <a:lnTo>
                  <a:pt x="925195" y="2074245"/>
                </a:lnTo>
                <a:lnTo>
                  <a:pt x="920432" y="2066944"/>
                </a:lnTo>
                <a:lnTo>
                  <a:pt x="915987" y="2059007"/>
                </a:lnTo>
                <a:lnTo>
                  <a:pt x="911542" y="2051071"/>
                </a:lnTo>
                <a:lnTo>
                  <a:pt x="902970" y="2034564"/>
                </a:lnTo>
                <a:lnTo>
                  <a:pt x="895032" y="2016786"/>
                </a:lnTo>
                <a:lnTo>
                  <a:pt x="887412" y="1997739"/>
                </a:lnTo>
                <a:lnTo>
                  <a:pt x="880110" y="1977739"/>
                </a:lnTo>
                <a:lnTo>
                  <a:pt x="873442" y="1956787"/>
                </a:lnTo>
                <a:lnTo>
                  <a:pt x="866775" y="1934883"/>
                </a:lnTo>
                <a:lnTo>
                  <a:pt x="860742" y="1912344"/>
                </a:lnTo>
                <a:lnTo>
                  <a:pt x="855345" y="1888852"/>
                </a:lnTo>
                <a:lnTo>
                  <a:pt x="849947" y="1865043"/>
                </a:lnTo>
                <a:lnTo>
                  <a:pt x="844867" y="1839964"/>
                </a:lnTo>
                <a:lnTo>
                  <a:pt x="840105" y="1815203"/>
                </a:lnTo>
                <a:lnTo>
                  <a:pt x="836295" y="1789171"/>
                </a:lnTo>
                <a:lnTo>
                  <a:pt x="831850" y="1763140"/>
                </a:lnTo>
                <a:lnTo>
                  <a:pt x="828357" y="1736792"/>
                </a:lnTo>
                <a:lnTo>
                  <a:pt x="824547" y="1710443"/>
                </a:lnTo>
                <a:lnTo>
                  <a:pt x="822007" y="1683459"/>
                </a:lnTo>
                <a:lnTo>
                  <a:pt x="818832" y="1656476"/>
                </a:lnTo>
                <a:lnTo>
                  <a:pt x="816292" y="1628857"/>
                </a:lnTo>
                <a:lnTo>
                  <a:pt x="814070" y="1601874"/>
                </a:lnTo>
                <a:lnTo>
                  <a:pt x="809625" y="1547906"/>
                </a:lnTo>
                <a:lnTo>
                  <a:pt x="806450" y="1495209"/>
                </a:lnTo>
                <a:lnTo>
                  <a:pt x="805497" y="1482193"/>
                </a:lnTo>
                <a:lnTo>
                  <a:pt x="803910" y="1469813"/>
                </a:lnTo>
                <a:lnTo>
                  <a:pt x="802005" y="1458067"/>
                </a:lnTo>
                <a:lnTo>
                  <a:pt x="799782" y="1446956"/>
                </a:lnTo>
                <a:lnTo>
                  <a:pt x="796925" y="1436163"/>
                </a:lnTo>
                <a:lnTo>
                  <a:pt x="793750" y="1426321"/>
                </a:lnTo>
                <a:lnTo>
                  <a:pt x="790575" y="1417115"/>
                </a:lnTo>
                <a:lnTo>
                  <a:pt x="786765" y="1407909"/>
                </a:lnTo>
                <a:lnTo>
                  <a:pt x="782637" y="1399973"/>
                </a:lnTo>
                <a:lnTo>
                  <a:pt x="777875" y="1392036"/>
                </a:lnTo>
                <a:lnTo>
                  <a:pt x="773430" y="1385052"/>
                </a:lnTo>
                <a:lnTo>
                  <a:pt x="768350" y="1378068"/>
                </a:lnTo>
                <a:lnTo>
                  <a:pt x="763587" y="1371719"/>
                </a:lnTo>
                <a:lnTo>
                  <a:pt x="758190" y="1366323"/>
                </a:lnTo>
                <a:lnTo>
                  <a:pt x="752792" y="1360608"/>
                </a:lnTo>
                <a:lnTo>
                  <a:pt x="747395" y="1355847"/>
                </a:lnTo>
                <a:lnTo>
                  <a:pt x="741680" y="1351085"/>
                </a:lnTo>
                <a:lnTo>
                  <a:pt x="735965" y="1347275"/>
                </a:lnTo>
                <a:lnTo>
                  <a:pt x="730250" y="1343148"/>
                </a:lnTo>
                <a:lnTo>
                  <a:pt x="724217" y="1339974"/>
                </a:lnTo>
                <a:lnTo>
                  <a:pt x="718820" y="1336799"/>
                </a:lnTo>
                <a:lnTo>
                  <a:pt x="712787" y="1334260"/>
                </a:lnTo>
                <a:lnTo>
                  <a:pt x="707390" y="1331720"/>
                </a:lnTo>
                <a:lnTo>
                  <a:pt x="701675" y="1329498"/>
                </a:lnTo>
                <a:lnTo>
                  <a:pt x="690880" y="1325689"/>
                </a:lnTo>
                <a:lnTo>
                  <a:pt x="680720" y="1323149"/>
                </a:lnTo>
                <a:lnTo>
                  <a:pt x="671512" y="1321562"/>
                </a:lnTo>
                <a:lnTo>
                  <a:pt x="663257" y="1320292"/>
                </a:lnTo>
                <a:lnTo>
                  <a:pt x="652462" y="1319022"/>
                </a:lnTo>
                <a:lnTo>
                  <a:pt x="641350" y="1319022"/>
                </a:lnTo>
                <a:lnTo>
                  <a:pt x="630555" y="1319339"/>
                </a:lnTo>
                <a:lnTo>
                  <a:pt x="619442" y="1320609"/>
                </a:lnTo>
                <a:lnTo>
                  <a:pt x="608330" y="1322197"/>
                </a:lnTo>
                <a:lnTo>
                  <a:pt x="597852" y="1325054"/>
                </a:lnTo>
                <a:lnTo>
                  <a:pt x="587375" y="1328228"/>
                </a:lnTo>
                <a:lnTo>
                  <a:pt x="577215" y="1332038"/>
                </a:lnTo>
                <a:lnTo>
                  <a:pt x="567690" y="1336799"/>
                </a:lnTo>
                <a:lnTo>
                  <a:pt x="558482" y="1342196"/>
                </a:lnTo>
                <a:lnTo>
                  <a:pt x="554355" y="1344736"/>
                </a:lnTo>
                <a:lnTo>
                  <a:pt x="550227" y="1347910"/>
                </a:lnTo>
                <a:lnTo>
                  <a:pt x="546417" y="1351085"/>
                </a:lnTo>
                <a:lnTo>
                  <a:pt x="542607" y="1354894"/>
                </a:lnTo>
                <a:lnTo>
                  <a:pt x="539432" y="1358386"/>
                </a:lnTo>
                <a:lnTo>
                  <a:pt x="536257" y="1361878"/>
                </a:lnTo>
                <a:lnTo>
                  <a:pt x="533082" y="1366005"/>
                </a:lnTo>
                <a:lnTo>
                  <a:pt x="530225" y="1369815"/>
                </a:lnTo>
                <a:lnTo>
                  <a:pt x="528002" y="1374259"/>
                </a:lnTo>
                <a:lnTo>
                  <a:pt x="525462" y="1378703"/>
                </a:lnTo>
                <a:lnTo>
                  <a:pt x="523557" y="1382830"/>
                </a:lnTo>
                <a:lnTo>
                  <a:pt x="521970" y="1387592"/>
                </a:lnTo>
                <a:lnTo>
                  <a:pt x="464502" y="1552668"/>
                </a:lnTo>
                <a:lnTo>
                  <a:pt x="412432" y="1699649"/>
                </a:lnTo>
                <a:lnTo>
                  <a:pt x="355282" y="1907582"/>
                </a:lnTo>
                <a:lnTo>
                  <a:pt x="338137" y="1972660"/>
                </a:lnTo>
                <a:lnTo>
                  <a:pt x="330200" y="2002818"/>
                </a:lnTo>
                <a:lnTo>
                  <a:pt x="322262" y="2030437"/>
                </a:lnTo>
                <a:lnTo>
                  <a:pt x="314007" y="2056785"/>
                </a:lnTo>
                <a:lnTo>
                  <a:pt x="309562" y="2069166"/>
                </a:lnTo>
                <a:lnTo>
                  <a:pt x="305752" y="2080594"/>
                </a:lnTo>
                <a:lnTo>
                  <a:pt x="301307" y="2091705"/>
                </a:lnTo>
                <a:lnTo>
                  <a:pt x="296862" y="2102499"/>
                </a:lnTo>
                <a:lnTo>
                  <a:pt x="292100" y="2112657"/>
                </a:lnTo>
                <a:lnTo>
                  <a:pt x="287337" y="2122181"/>
                </a:lnTo>
                <a:lnTo>
                  <a:pt x="282575" y="2131069"/>
                </a:lnTo>
                <a:lnTo>
                  <a:pt x="277495" y="2139641"/>
                </a:lnTo>
                <a:lnTo>
                  <a:pt x="272415" y="2147260"/>
                </a:lnTo>
                <a:lnTo>
                  <a:pt x="266700" y="2154244"/>
                </a:lnTo>
                <a:lnTo>
                  <a:pt x="261302" y="2161228"/>
                </a:lnTo>
                <a:lnTo>
                  <a:pt x="255270" y="2166942"/>
                </a:lnTo>
                <a:lnTo>
                  <a:pt x="248920" y="2172656"/>
                </a:lnTo>
                <a:lnTo>
                  <a:pt x="242570" y="2177418"/>
                </a:lnTo>
                <a:lnTo>
                  <a:pt x="235902" y="2181227"/>
                </a:lnTo>
                <a:lnTo>
                  <a:pt x="228600" y="2185037"/>
                </a:lnTo>
                <a:lnTo>
                  <a:pt x="221615" y="2187576"/>
                </a:lnTo>
                <a:lnTo>
                  <a:pt x="213677" y="2190116"/>
                </a:lnTo>
                <a:lnTo>
                  <a:pt x="205740" y="2191386"/>
                </a:lnTo>
                <a:lnTo>
                  <a:pt x="196850" y="2192021"/>
                </a:lnTo>
                <a:lnTo>
                  <a:pt x="188277" y="2192338"/>
                </a:lnTo>
                <a:lnTo>
                  <a:pt x="179070" y="2191703"/>
                </a:lnTo>
                <a:lnTo>
                  <a:pt x="166687" y="2190116"/>
                </a:lnTo>
                <a:lnTo>
                  <a:pt x="161290" y="2188846"/>
                </a:lnTo>
                <a:lnTo>
                  <a:pt x="155575" y="2187576"/>
                </a:lnTo>
                <a:lnTo>
                  <a:pt x="150177" y="2185989"/>
                </a:lnTo>
                <a:lnTo>
                  <a:pt x="144780" y="2184402"/>
                </a:lnTo>
                <a:lnTo>
                  <a:pt x="139700" y="2182497"/>
                </a:lnTo>
                <a:lnTo>
                  <a:pt x="134620" y="2180275"/>
                </a:lnTo>
                <a:lnTo>
                  <a:pt x="129857" y="2177735"/>
                </a:lnTo>
                <a:lnTo>
                  <a:pt x="125095" y="2175513"/>
                </a:lnTo>
                <a:lnTo>
                  <a:pt x="120332" y="2172656"/>
                </a:lnTo>
                <a:lnTo>
                  <a:pt x="115887" y="2169481"/>
                </a:lnTo>
                <a:lnTo>
                  <a:pt x="107632" y="2163132"/>
                </a:lnTo>
                <a:lnTo>
                  <a:pt x="99695" y="2155831"/>
                </a:lnTo>
                <a:lnTo>
                  <a:pt x="92710" y="2147895"/>
                </a:lnTo>
                <a:lnTo>
                  <a:pt x="85407" y="2139323"/>
                </a:lnTo>
                <a:lnTo>
                  <a:pt x="79057" y="2129800"/>
                </a:lnTo>
                <a:lnTo>
                  <a:pt x="73025" y="2119959"/>
                </a:lnTo>
                <a:lnTo>
                  <a:pt x="67945" y="2109165"/>
                </a:lnTo>
                <a:lnTo>
                  <a:pt x="62865" y="2098054"/>
                </a:lnTo>
                <a:lnTo>
                  <a:pt x="58420" y="2085991"/>
                </a:lnTo>
                <a:lnTo>
                  <a:pt x="53975" y="2073293"/>
                </a:lnTo>
                <a:lnTo>
                  <a:pt x="50165" y="2060277"/>
                </a:lnTo>
                <a:lnTo>
                  <a:pt x="46990" y="2046944"/>
                </a:lnTo>
                <a:lnTo>
                  <a:pt x="43815" y="2032659"/>
                </a:lnTo>
                <a:lnTo>
                  <a:pt x="40957" y="2017738"/>
                </a:lnTo>
                <a:lnTo>
                  <a:pt x="38735" y="2002818"/>
                </a:lnTo>
                <a:lnTo>
                  <a:pt x="36512" y="1987263"/>
                </a:lnTo>
                <a:lnTo>
                  <a:pt x="34607" y="1971073"/>
                </a:lnTo>
                <a:lnTo>
                  <a:pt x="33020" y="1954248"/>
                </a:lnTo>
                <a:lnTo>
                  <a:pt x="31750" y="1937423"/>
                </a:lnTo>
                <a:lnTo>
                  <a:pt x="30797" y="1920280"/>
                </a:lnTo>
                <a:lnTo>
                  <a:pt x="29210" y="1884090"/>
                </a:lnTo>
                <a:lnTo>
                  <a:pt x="28257" y="1846948"/>
                </a:lnTo>
                <a:lnTo>
                  <a:pt x="27940" y="1808219"/>
                </a:lnTo>
                <a:lnTo>
                  <a:pt x="28257" y="1776473"/>
                </a:lnTo>
                <a:lnTo>
                  <a:pt x="28257" y="1743776"/>
                </a:lnTo>
                <a:lnTo>
                  <a:pt x="29527" y="1677110"/>
                </a:lnTo>
                <a:lnTo>
                  <a:pt x="31115" y="1588223"/>
                </a:lnTo>
                <a:lnTo>
                  <a:pt x="31750" y="1541240"/>
                </a:lnTo>
                <a:lnTo>
                  <a:pt x="33337" y="1494892"/>
                </a:lnTo>
                <a:lnTo>
                  <a:pt x="35877" y="1448861"/>
                </a:lnTo>
                <a:lnTo>
                  <a:pt x="39052" y="1404100"/>
                </a:lnTo>
                <a:lnTo>
                  <a:pt x="42227" y="1360291"/>
                </a:lnTo>
                <a:lnTo>
                  <a:pt x="46037" y="1318387"/>
                </a:lnTo>
                <a:lnTo>
                  <a:pt x="50165" y="1277753"/>
                </a:lnTo>
                <a:lnTo>
                  <a:pt x="54610" y="1239658"/>
                </a:lnTo>
                <a:lnTo>
                  <a:pt x="58737" y="1203469"/>
                </a:lnTo>
                <a:lnTo>
                  <a:pt x="62865" y="1170136"/>
                </a:lnTo>
                <a:lnTo>
                  <a:pt x="71120" y="1112359"/>
                </a:lnTo>
                <a:lnTo>
                  <a:pt x="77787" y="1067916"/>
                </a:lnTo>
                <a:lnTo>
                  <a:pt x="82550" y="1039345"/>
                </a:lnTo>
                <a:lnTo>
                  <a:pt x="40957" y="726653"/>
                </a:lnTo>
                <a:lnTo>
                  <a:pt x="33020" y="675860"/>
                </a:lnTo>
                <a:lnTo>
                  <a:pt x="25400" y="625702"/>
                </a:lnTo>
                <a:lnTo>
                  <a:pt x="18732" y="576496"/>
                </a:lnTo>
                <a:lnTo>
                  <a:pt x="12382" y="528561"/>
                </a:lnTo>
                <a:lnTo>
                  <a:pt x="10160" y="504752"/>
                </a:lnTo>
                <a:lnTo>
                  <a:pt x="7302" y="481895"/>
                </a:lnTo>
                <a:lnTo>
                  <a:pt x="5397" y="458721"/>
                </a:lnTo>
                <a:lnTo>
                  <a:pt x="3175" y="436182"/>
                </a:lnTo>
                <a:lnTo>
                  <a:pt x="2222" y="413960"/>
                </a:lnTo>
                <a:lnTo>
                  <a:pt x="952" y="392056"/>
                </a:lnTo>
                <a:lnTo>
                  <a:pt x="0" y="370786"/>
                </a:lnTo>
                <a:lnTo>
                  <a:pt x="0" y="349517"/>
                </a:lnTo>
                <a:lnTo>
                  <a:pt x="635" y="321898"/>
                </a:lnTo>
                <a:lnTo>
                  <a:pt x="952" y="307930"/>
                </a:lnTo>
                <a:lnTo>
                  <a:pt x="1587" y="294597"/>
                </a:lnTo>
                <a:lnTo>
                  <a:pt x="2857" y="280947"/>
                </a:lnTo>
                <a:lnTo>
                  <a:pt x="4127" y="267931"/>
                </a:lnTo>
                <a:lnTo>
                  <a:pt x="6032" y="255233"/>
                </a:lnTo>
                <a:lnTo>
                  <a:pt x="7620" y="242535"/>
                </a:lnTo>
                <a:lnTo>
                  <a:pt x="10160" y="230154"/>
                </a:lnTo>
                <a:lnTo>
                  <a:pt x="12382" y="217773"/>
                </a:lnTo>
                <a:lnTo>
                  <a:pt x="15240" y="206345"/>
                </a:lnTo>
                <a:lnTo>
                  <a:pt x="18415" y="194599"/>
                </a:lnTo>
                <a:lnTo>
                  <a:pt x="21590" y="183488"/>
                </a:lnTo>
                <a:lnTo>
                  <a:pt x="25400" y="172377"/>
                </a:lnTo>
                <a:lnTo>
                  <a:pt x="29527" y="161267"/>
                </a:lnTo>
                <a:lnTo>
                  <a:pt x="33972" y="150791"/>
                </a:lnTo>
                <a:lnTo>
                  <a:pt x="39052" y="140632"/>
                </a:lnTo>
                <a:lnTo>
                  <a:pt x="44132" y="130156"/>
                </a:lnTo>
                <a:lnTo>
                  <a:pt x="49847" y="120632"/>
                </a:lnTo>
                <a:lnTo>
                  <a:pt x="55562" y="111109"/>
                </a:lnTo>
                <a:lnTo>
                  <a:pt x="61595" y="101903"/>
                </a:lnTo>
                <a:lnTo>
                  <a:pt x="68262" y="93331"/>
                </a:lnTo>
                <a:lnTo>
                  <a:pt x="75565" y="84443"/>
                </a:lnTo>
                <a:lnTo>
                  <a:pt x="83502" y="76506"/>
                </a:lnTo>
                <a:lnTo>
                  <a:pt x="91440" y="68570"/>
                </a:lnTo>
                <a:lnTo>
                  <a:pt x="99695" y="61269"/>
                </a:lnTo>
                <a:lnTo>
                  <a:pt x="108267" y="53967"/>
                </a:lnTo>
                <a:lnTo>
                  <a:pt x="117792" y="46983"/>
                </a:lnTo>
                <a:lnTo>
                  <a:pt x="127952" y="40634"/>
                </a:lnTo>
                <a:lnTo>
                  <a:pt x="137795" y="34285"/>
                </a:lnTo>
                <a:lnTo>
                  <a:pt x="148907" y="28253"/>
                </a:lnTo>
                <a:lnTo>
                  <a:pt x="160020" y="22539"/>
                </a:lnTo>
                <a:lnTo>
                  <a:pt x="168275" y="19047"/>
                </a:lnTo>
                <a:lnTo>
                  <a:pt x="176212" y="15873"/>
                </a:lnTo>
                <a:lnTo>
                  <a:pt x="184467" y="12698"/>
                </a:lnTo>
                <a:lnTo>
                  <a:pt x="193357" y="10476"/>
                </a:lnTo>
                <a:lnTo>
                  <a:pt x="201612" y="7936"/>
                </a:lnTo>
                <a:lnTo>
                  <a:pt x="210502" y="6032"/>
                </a:lnTo>
                <a:lnTo>
                  <a:pt x="219075" y="4444"/>
                </a:lnTo>
                <a:lnTo>
                  <a:pt x="227965" y="3174"/>
                </a:lnTo>
                <a:lnTo>
                  <a:pt x="236855" y="1905"/>
                </a:lnTo>
                <a:lnTo>
                  <a:pt x="245745" y="1270"/>
                </a:lnTo>
                <a:lnTo>
                  <a:pt x="254952" y="317"/>
                </a:lnTo>
                <a:lnTo>
                  <a:pt x="263842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胃"/>
          <p:cNvSpPr/>
          <p:nvPr/>
        </p:nvSpPr>
        <p:spPr bwMode="auto">
          <a:xfrm>
            <a:off x="8212455" y="718185"/>
            <a:ext cx="597535" cy="597535"/>
          </a:xfrm>
          <a:custGeom>
            <a:avLst/>
            <a:gdLst>
              <a:gd name="T0" fmla="*/ 1008698 w 1989138"/>
              <a:gd name="T1" fmla="*/ 490537 h 2476500"/>
              <a:gd name="T2" fmla="*/ 1059180 w 1989138"/>
              <a:gd name="T3" fmla="*/ 1033145 h 2476500"/>
              <a:gd name="T4" fmla="*/ 990283 w 1989138"/>
              <a:gd name="T5" fmla="*/ 1230313 h 2476500"/>
              <a:gd name="T6" fmla="*/ 870268 w 1989138"/>
              <a:gd name="T7" fmla="*/ 1365250 h 2476500"/>
              <a:gd name="T8" fmla="*/ 759143 w 1989138"/>
              <a:gd name="T9" fmla="*/ 1377315 h 2476500"/>
              <a:gd name="T10" fmla="*/ 648335 w 1989138"/>
              <a:gd name="T11" fmla="*/ 1279525 h 2476500"/>
              <a:gd name="T12" fmla="*/ 481648 w 1989138"/>
              <a:gd name="T13" fmla="*/ 1187133 h 2476500"/>
              <a:gd name="T14" fmla="*/ 314643 w 1989138"/>
              <a:gd name="T15" fmla="*/ 1204595 h 2476500"/>
              <a:gd name="T16" fmla="*/ 208915 w 1989138"/>
              <a:gd name="T17" fmla="*/ 1340168 h 2476500"/>
              <a:gd name="T18" fmla="*/ 159068 w 1989138"/>
              <a:gd name="T19" fmla="*/ 1542733 h 2476500"/>
              <a:gd name="T20" fmla="*/ 189548 w 1989138"/>
              <a:gd name="T21" fmla="*/ 1774825 h 2476500"/>
              <a:gd name="T22" fmla="*/ 346075 w 1989138"/>
              <a:gd name="T23" fmla="*/ 2136775 h 2476500"/>
              <a:gd name="T24" fmla="*/ 466853 w 1989138"/>
              <a:gd name="T25" fmla="*/ 2312539 h 2476500"/>
              <a:gd name="T26" fmla="*/ 408622 w 1989138"/>
              <a:gd name="T27" fmla="*/ 1840215 h 2476500"/>
              <a:gd name="T28" fmla="*/ 328930 w 1989138"/>
              <a:gd name="T29" fmla="*/ 1603472 h 2476500"/>
              <a:gd name="T30" fmla="*/ 360362 w 1989138"/>
              <a:gd name="T31" fmla="*/ 1481293 h 2476500"/>
              <a:gd name="T32" fmla="*/ 431165 w 1989138"/>
              <a:gd name="T33" fmla="*/ 1447971 h 2476500"/>
              <a:gd name="T34" fmla="*/ 551497 w 1989138"/>
              <a:gd name="T35" fmla="*/ 1637429 h 2476500"/>
              <a:gd name="T36" fmla="*/ 697547 w 1989138"/>
              <a:gd name="T37" fmla="*/ 1795151 h 2476500"/>
              <a:gd name="T38" fmla="*/ 846772 w 1989138"/>
              <a:gd name="T39" fmla="*/ 1854178 h 2476500"/>
              <a:gd name="T40" fmla="*/ 1075055 w 1989138"/>
              <a:gd name="T41" fmla="*/ 1872267 h 2476500"/>
              <a:gd name="T42" fmla="*/ 1342707 w 1989138"/>
              <a:gd name="T43" fmla="*/ 1781505 h 2476500"/>
              <a:gd name="T44" fmla="*/ 1558290 w 1989138"/>
              <a:gd name="T45" fmla="*/ 1601886 h 2476500"/>
              <a:gd name="T46" fmla="*/ 1764982 w 1989138"/>
              <a:gd name="T47" fmla="*/ 1307385 h 2476500"/>
              <a:gd name="T48" fmla="*/ 1831976 w 1989138"/>
              <a:gd name="T49" fmla="*/ 1081087 h 2476500"/>
              <a:gd name="T50" fmla="*/ 1799590 w 1989138"/>
              <a:gd name="T51" fmla="*/ 898208 h 2476500"/>
              <a:gd name="T52" fmla="*/ 1654810 w 1989138"/>
              <a:gd name="T53" fmla="*/ 758190 h 2476500"/>
              <a:gd name="T54" fmla="*/ 1471613 w 1989138"/>
              <a:gd name="T55" fmla="*/ 749300 h 2476500"/>
              <a:gd name="T56" fmla="*/ 1239520 w 1989138"/>
              <a:gd name="T57" fmla="*/ 789305 h 2476500"/>
              <a:gd name="T58" fmla="*/ 1176655 w 1989138"/>
              <a:gd name="T59" fmla="*/ 593407 h 2476500"/>
              <a:gd name="T60" fmla="*/ 1248728 w 1989138"/>
              <a:gd name="T61" fmla="*/ 0 h 2476500"/>
              <a:gd name="T62" fmla="*/ 1324293 w 1989138"/>
              <a:gd name="T63" fmla="*/ 70167 h 2476500"/>
              <a:gd name="T64" fmla="*/ 1330960 w 1989138"/>
              <a:gd name="T65" fmla="*/ 534987 h 2476500"/>
              <a:gd name="T66" fmla="*/ 1561148 w 1989138"/>
              <a:gd name="T67" fmla="*/ 585470 h 2476500"/>
              <a:gd name="T68" fmla="*/ 1782446 w 1989138"/>
              <a:gd name="T69" fmla="*/ 647700 h 2476500"/>
              <a:gd name="T70" fmla="*/ 1945323 w 1989138"/>
              <a:gd name="T71" fmla="*/ 839152 h 2476500"/>
              <a:gd name="T72" fmla="*/ 1987550 w 1989138"/>
              <a:gd name="T73" fmla="*/ 1090612 h 2476500"/>
              <a:gd name="T74" fmla="*/ 1919922 w 1989138"/>
              <a:gd name="T75" fmla="*/ 1348324 h 2476500"/>
              <a:gd name="T76" fmla="*/ 1735772 w 1989138"/>
              <a:gd name="T77" fmla="*/ 1637429 h 2476500"/>
              <a:gd name="T78" fmla="*/ 1505585 w 1989138"/>
              <a:gd name="T79" fmla="*/ 1861795 h 2476500"/>
              <a:gd name="T80" fmla="*/ 1206182 w 1989138"/>
              <a:gd name="T81" fmla="*/ 2008410 h 2476500"/>
              <a:gd name="T82" fmla="*/ 839470 w 1989138"/>
              <a:gd name="T83" fmla="*/ 2011901 h 2476500"/>
              <a:gd name="T84" fmla="*/ 708025 w 1989138"/>
              <a:gd name="T85" fmla="*/ 2081718 h 2476500"/>
              <a:gd name="T86" fmla="*/ 770255 w 1989138"/>
              <a:gd name="T87" fmla="*/ 2264828 h 2476500"/>
              <a:gd name="T88" fmla="*/ 732472 w 1989138"/>
              <a:gd name="T89" fmla="*/ 2372092 h 2476500"/>
              <a:gd name="T90" fmla="*/ 461962 w 1989138"/>
              <a:gd name="T91" fmla="*/ 2476500 h 2476500"/>
              <a:gd name="T92" fmla="*/ 427990 w 1989138"/>
              <a:gd name="T93" fmla="*/ 2468245 h 2476500"/>
              <a:gd name="T94" fmla="*/ 287338 w 1989138"/>
              <a:gd name="T95" fmla="*/ 2341563 h 2476500"/>
              <a:gd name="T96" fmla="*/ 79375 w 1989138"/>
              <a:gd name="T97" fmla="*/ 1925320 h 2476500"/>
              <a:gd name="T98" fmla="*/ 318 w 1989138"/>
              <a:gd name="T99" fmla="*/ 1625918 h 2476500"/>
              <a:gd name="T100" fmla="*/ 38100 w 1989138"/>
              <a:gd name="T101" fmla="*/ 1347788 h 2476500"/>
              <a:gd name="T102" fmla="*/ 158750 w 1989138"/>
              <a:gd name="T103" fmla="*/ 1133157 h 2476500"/>
              <a:gd name="T104" fmla="*/ 290513 w 1989138"/>
              <a:gd name="T105" fmla="*/ 1042987 h 2476500"/>
              <a:gd name="T106" fmla="*/ 427355 w 1989138"/>
              <a:gd name="T107" fmla="*/ 1022350 h 2476500"/>
              <a:gd name="T108" fmla="*/ 670560 w 1989138"/>
              <a:gd name="T109" fmla="*/ 1101090 h 2476500"/>
              <a:gd name="T110" fmla="*/ 848360 w 1989138"/>
              <a:gd name="T111" fmla="*/ 1160145 h 2476500"/>
              <a:gd name="T112" fmla="*/ 884555 w 1989138"/>
              <a:gd name="T113" fmla="*/ 859790 h 2476500"/>
              <a:gd name="T114" fmla="*/ 845185 w 1989138"/>
              <a:gd name="T115" fmla="*/ 240030 h 2476500"/>
              <a:gd name="T116" fmla="*/ 881380 w 1989138"/>
              <a:gd name="T117" fmla="*/ 59055 h 2476500"/>
              <a:gd name="T118" fmla="*/ 1099820 w 1989138"/>
              <a:gd name="T119" fmla="*/ 11430 h 2476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89138" h="2476500">
                <a:moveTo>
                  <a:pt x="1164273" y="163195"/>
                </a:moveTo>
                <a:lnTo>
                  <a:pt x="1080770" y="170180"/>
                </a:lnTo>
                <a:lnTo>
                  <a:pt x="1040765" y="174308"/>
                </a:lnTo>
                <a:lnTo>
                  <a:pt x="1004570" y="178117"/>
                </a:lnTo>
                <a:lnTo>
                  <a:pt x="1002665" y="196215"/>
                </a:lnTo>
                <a:lnTo>
                  <a:pt x="1001395" y="216852"/>
                </a:lnTo>
                <a:lnTo>
                  <a:pt x="1000443" y="240983"/>
                </a:lnTo>
                <a:lnTo>
                  <a:pt x="1000443" y="269240"/>
                </a:lnTo>
                <a:lnTo>
                  <a:pt x="1000443" y="299720"/>
                </a:lnTo>
                <a:lnTo>
                  <a:pt x="1001078" y="333057"/>
                </a:lnTo>
                <a:lnTo>
                  <a:pt x="1002348" y="369253"/>
                </a:lnTo>
                <a:lnTo>
                  <a:pt x="1003935" y="407352"/>
                </a:lnTo>
                <a:lnTo>
                  <a:pt x="1005840" y="447992"/>
                </a:lnTo>
                <a:lnTo>
                  <a:pt x="1008698" y="490537"/>
                </a:lnTo>
                <a:lnTo>
                  <a:pt x="1011555" y="535305"/>
                </a:lnTo>
                <a:lnTo>
                  <a:pt x="1015048" y="581343"/>
                </a:lnTo>
                <a:lnTo>
                  <a:pt x="1018858" y="629920"/>
                </a:lnTo>
                <a:lnTo>
                  <a:pt x="1023303" y="679450"/>
                </a:lnTo>
                <a:lnTo>
                  <a:pt x="1028383" y="730250"/>
                </a:lnTo>
                <a:lnTo>
                  <a:pt x="1033780" y="782320"/>
                </a:lnTo>
                <a:lnTo>
                  <a:pt x="1039495" y="835343"/>
                </a:lnTo>
                <a:lnTo>
                  <a:pt x="1045845" y="889953"/>
                </a:lnTo>
                <a:lnTo>
                  <a:pt x="1052830" y="944563"/>
                </a:lnTo>
                <a:lnTo>
                  <a:pt x="1059815" y="1000125"/>
                </a:lnTo>
                <a:lnTo>
                  <a:pt x="1060768" y="1005205"/>
                </a:lnTo>
                <a:lnTo>
                  <a:pt x="1060768" y="1010603"/>
                </a:lnTo>
                <a:lnTo>
                  <a:pt x="1060768" y="1015683"/>
                </a:lnTo>
                <a:lnTo>
                  <a:pt x="1059180" y="1033145"/>
                </a:lnTo>
                <a:lnTo>
                  <a:pt x="1056323" y="1051242"/>
                </a:lnTo>
                <a:lnTo>
                  <a:pt x="1052830" y="1070292"/>
                </a:lnTo>
                <a:lnTo>
                  <a:pt x="1048385" y="1090612"/>
                </a:lnTo>
                <a:lnTo>
                  <a:pt x="1042353" y="1111250"/>
                </a:lnTo>
                <a:lnTo>
                  <a:pt x="1035685" y="1132205"/>
                </a:lnTo>
                <a:lnTo>
                  <a:pt x="1031558" y="1143000"/>
                </a:lnTo>
                <a:lnTo>
                  <a:pt x="1027748" y="1153795"/>
                </a:lnTo>
                <a:lnTo>
                  <a:pt x="1023303" y="1164908"/>
                </a:lnTo>
                <a:lnTo>
                  <a:pt x="1018540" y="1175703"/>
                </a:lnTo>
                <a:lnTo>
                  <a:pt x="1013460" y="1186815"/>
                </a:lnTo>
                <a:lnTo>
                  <a:pt x="1008380" y="1197293"/>
                </a:lnTo>
                <a:lnTo>
                  <a:pt x="1002665" y="1208405"/>
                </a:lnTo>
                <a:lnTo>
                  <a:pt x="996633" y="1219518"/>
                </a:lnTo>
                <a:lnTo>
                  <a:pt x="990283" y="1230313"/>
                </a:lnTo>
                <a:lnTo>
                  <a:pt x="983615" y="1241108"/>
                </a:lnTo>
                <a:lnTo>
                  <a:pt x="976630" y="1252220"/>
                </a:lnTo>
                <a:lnTo>
                  <a:pt x="969328" y="1262380"/>
                </a:lnTo>
                <a:lnTo>
                  <a:pt x="961708" y="1273175"/>
                </a:lnTo>
                <a:lnTo>
                  <a:pt x="953770" y="1283970"/>
                </a:lnTo>
                <a:lnTo>
                  <a:pt x="945515" y="1294130"/>
                </a:lnTo>
                <a:lnTo>
                  <a:pt x="936943" y="1304290"/>
                </a:lnTo>
                <a:lnTo>
                  <a:pt x="927735" y="1314450"/>
                </a:lnTo>
                <a:lnTo>
                  <a:pt x="918528" y="1323975"/>
                </a:lnTo>
                <a:lnTo>
                  <a:pt x="908685" y="1333818"/>
                </a:lnTo>
                <a:lnTo>
                  <a:pt x="898208" y="1343025"/>
                </a:lnTo>
                <a:lnTo>
                  <a:pt x="888683" y="1351280"/>
                </a:lnTo>
                <a:lnTo>
                  <a:pt x="879158" y="1358900"/>
                </a:lnTo>
                <a:lnTo>
                  <a:pt x="870268" y="1365250"/>
                </a:lnTo>
                <a:lnTo>
                  <a:pt x="861060" y="1370965"/>
                </a:lnTo>
                <a:lnTo>
                  <a:pt x="851853" y="1375728"/>
                </a:lnTo>
                <a:lnTo>
                  <a:pt x="843280" y="1379220"/>
                </a:lnTo>
                <a:lnTo>
                  <a:pt x="834708" y="1382395"/>
                </a:lnTo>
                <a:lnTo>
                  <a:pt x="826453" y="1384618"/>
                </a:lnTo>
                <a:lnTo>
                  <a:pt x="818198" y="1386205"/>
                </a:lnTo>
                <a:lnTo>
                  <a:pt x="810260" y="1387158"/>
                </a:lnTo>
                <a:lnTo>
                  <a:pt x="802323" y="1387158"/>
                </a:lnTo>
                <a:lnTo>
                  <a:pt x="794703" y="1386840"/>
                </a:lnTo>
                <a:lnTo>
                  <a:pt x="787083" y="1385888"/>
                </a:lnTo>
                <a:lnTo>
                  <a:pt x="779780" y="1384300"/>
                </a:lnTo>
                <a:lnTo>
                  <a:pt x="772478" y="1382395"/>
                </a:lnTo>
                <a:lnTo>
                  <a:pt x="765810" y="1379855"/>
                </a:lnTo>
                <a:lnTo>
                  <a:pt x="759143" y="1377315"/>
                </a:lnTo>
                <a:lnTo>
                  <a:pt x="752475" y="1374140"/>
                </a:lnTo>
                <a:lnTo>
                  <a:pt x="745490" y="1370330"/>
                </a:lnTo>
                <a:lnTo>
                  <a:pt x="739775" y="1366520"/>
                </a:lnTo>
                <a:lnTo>
                  <a:pt x="733425" y="1362075"/>
                </a:lnTo>
                <a:lnTo>
                  <a:pt x="727393" y="1357630"/>
                </a:lnTo>
                <a:lnTo>
                  <a:pt x="721360" y="1352868"/>
                </a:lnTo>
                <a:lnTo>
                  <a:pt x="715963" y="1348105"/>
                </a:lnTo>
                <a:lnTo>
                  <a:pt x="704850" y="1338263"/>
                </a:lnTo>
                <a:lnTo>
                  <a:pt x="694690" y="1328103"/>
                </a:lnTo>
                <a:lnTo>
                  <a:pt x="684848" y="1317625"/>
                </a:lnTo>
                <a:lnTo>
                  <a:pt x="675640" y="1307783"/>
                </a:lnTo>
                <a:lnTo>
                  <a:pt x="667703" y="1298893"/>
                </a:lnTo>
                <a:lnTo>
                  <a:pt x="658178" y="1289050"/>
                </a:lnTo>
                <a:lnTo>
                  <a:pt x="648335" y="1279525"/>
                </a:lnTo>
                <a:lnTo>
                  <a:pt x="638175" y="1270318"/>
                </a:lnTo>
                <a:lnTo>
                  <a:pt x="627380" y="1261428"/>
                </a:lnTo>
                <a:lnTo>
                  <a:pt x="616268" y="1252855"/>
                </a:lnTo>
                <a:lnTo>
                  <a:pt x="605155" y="1244600"/>
                </a:lnTo>
                <a:lnTo>
                  <a:pt x="593090" y="1236663"/>
                </a:lnTo>
                <a:lnTo>
                  <a:pt x="581660" y="1229678"/>
                </a:lnTo>
                <a:lnTo>
                  <a:pt x="569278" y="1222375"/>
                </a:lnTo>
                <a:lnTo>
                  <a:pt x="557530" y="1216025"/>
                </a:lnTo>
                <a:lnTo>
                  <a:pt x="544830" y="1209993"/>
                </a:lnTo>
                <a:lnTo>
                  <a:pt x="532448" y="1204595"/>
                </a:lnTo>
                <a:lnTo>
                  <a:pt x="519748" y="1199515"/>
                </a:lnTo>
                <a:lnTo>
                  <a:pt x="507048" y="1194753"/>
                </a:lnTo>
                <a:lnTo>
                  <a:pt x="494348" y="1190625"/>
                </a:lnTo>
                <a:lnTo>
                  <a:pt x="481648" y="1187133"/>
                </a:lnTo>
                <a:lnTo>
                  <a:pt x="468630" y="1184275"/>
                </a:lnTo>
                <a:lnTo>
                  <a:pt x="455930" y="1182053"/>
                </a:lnTo>
                <a:lnTo>
                  <a:pt x="443230" y="1179830"/>
                </a:lnTo>
                <a:lnTo>
                  <a:pt x="430530" y="1178878"/>
                </a:lnTo>
                <a:lnTo>
                  <a:pt x="418148" y="1178243"/>
                </a:lnTo>
                <a:lnTo>
                  <a:pt x="405765" y="1178243"/>
                </a:lnTo>
                <a:lnTo>
                  <a:pt x="393700" y="1179195"/>
                </a:lnTo>
                <a:lnTo>
                  <a:pt x="381318" y="1180783"/>
                </a:lnTo>
                <a:lnTo>
                  <a:pt x="369888" y="1182688"/>
                </a:lnTo>
                <a:lnTo>
                  <a:pt x="357823" y="1185545"/>
                </a:lnTo>
                <a:lnTo>
                  <a:pt x="346710" y="1189038"/>
                </a:lnTo>
                <a:lnTo>
                  <a:pt x="335598" y="1193483"/>
                </a:lnTo>
                <a:lnTo>
                  <a:pt x="324803" y="1198563"/>
                </a:lnTo>
                <a:lnTo>
                  <a:pt x="314643" y="1204595"/>
                </a:lnTo>
                <a:lnTo>
                  <a:pt x="304800" y="1211263"/>
                </a:lnTo>
                <a:lnTo>
                  <a:pt x="295275" y="1218883"/>
                </a:lnTo>
                <a:lnTo>
                  <a:pt x="286703" y="1226503"/>
                </a:lnTo>
                <a:lnTo>
                  <a:pt x="278448" y="1234440"/>
                </a:lnTo>
                <a:lnTo>
                  <a:pt x="270510" y="1243013"/>
                </a:lnTo>
                <a:lnTo>
                  <a:pt x="262573" y="1252220"/>
                </a:lnTo>
                <a:lnTo>
                  <a:pt x="254953" y="1261745"/>
                </a:lnTo>
                <a:lnTo>
                  <a:pt x="247968" y="1271588"/>
                </a:lnTo>
                <a:lnTo>
                  <a:pt x="240665" y="1282065"/>
                </a:lnTo>
                <a:lnTo>
                  <a:pt x="233680" y="1292543"/>
                </a:lnTo>
                <a:lnTo>
                  <a:pt x="227330" y="1304290"/>
                </a:lnTo>
                <a:lnTo>
                  <a:pt x="220980" y="1315720"/>
                </a:lnTo>
                <a:lnTo>
                  <a:pt x="214948" y="1327468"/>
                </a:lnTo>
                <a:lnTo>
                  <a:pt x="208915" y="1340168"/>
                </a:lnTo>
                <a:lnTo>
                  <a:pt x="203518" y="1352868"/>
                </a:lnTo>
                <a:lnTo>
                  <a:pt x="198438" y="1366203"/>
                </a:lnTo>
                <a:lnTo>
                  <a:pt x="193040" y="1379220"/>
                </a:lnTo>
                <a:lnTo>
                  <a:pt x="188913" y="1393190"/>
                </a:lnTo>
                <a:lnTo>
                  <a:pt x="184150" y="1406843"/>
                </a:lnTo>
                <a:lnTo>
                  <a:pt x="180023" y="1421130"/>
                </a:lnTo>
                <a:lnTo>
                  <a:pt x="176530" y="1435418"/>
                </a:lnTo>
                <a:lnTo>
                  <a:pt x="173038" y="1450340"/>
                </a:lnTo>
                <a:lnTo>
                  <a:pt x="169863" y="1465263"/>
                </a:lnTo>
                <a:lnTo>
                  <a:pt x="167005" y="1480503"/>
                </a:lnTo>
                <a:lnTo>
                  <a:pt x="164465" y="1495425"/>
                </a:lnTo>
                <a:lnTo>
                  <a:pt x="162243" y="1510983"/>
                </a:lnTo>
                <a:lnTo>
                  <a:pt x="160655" y="1526858"/>
                </a:lnTo>
                <a:lnTo>
                  <a:pt x="159068" y="1542733"/>
                </a:lnTo>
                <a:lnTo>
                  <a:pt x="157798" y="1558608"/>
                </a:lnTo>
                <a:lnTo>
                  <a:pt x="157163" y="1574483"/>
                </a:lnTo>
                <a:lnTo>
                  <a:pt x="156528" y="1590675"/>
                </a:lnTo>
                <a:lnTo>
                  <a:pt x="156528" y="1606550"/>
                </a:lnTo>
                <a:lnTo>
                  <a:pt x="156528" y="1622743"/>
                </a:lnTo>
                <a:lnTo>
                  <a:pt x="157480" y="1639253"/>
                </a:lnTo>
                <a:lnTo>
                  <a:pt x="157798" y="1646238"/>
                </a:lnTo>
                <a:lnTo>
                  <a:pt x="159068" y="1653858"/>
                </a:lnTo>
                <a:lnTo>
                  <a:pt x="161290" y="1670368"/>
                </a:lnTo>
                <a:lnTo>
                  <a:pt x="165100" y="1688783"/>
                </a:lnTo>
                <a:lnTo>
                  <a:pt x="169863" y="1708150"/>
                </a:lnTo>
                <a:lnTo>
                  <a:pt x="175260" y="1729105"/>
                </a:lnTo>
                <a:lnTo>
                  <a:pt x="181928" y="1751330"/>
                </a:lnTo>
                <a:lnTo>
                  <a:pt x="189548" y="1774825"/>
                </a:lnTo>
                <a:lnTo>
                  <a:pt x="197803" y="1798955"/>
                </a:lnTo>
                <a:lnTo>
                  <a:pt x="206693" y="1823720"/>
                </a:lnTo>
                <a:lnTo>
                  <a:pt x="216218" y="1849438"/>
                </a:lnTo>
                <a:lnTo>
                  <a:pt x="226378" y="1875790"/>
                </a:lnTo>
                <a:lnTo>
                  <a:pt x="237173" y="1902143"/>
                </a:lnTo>
                <a:lnTo>
                  <a:pt x="248285" y="1929130"/>
                </a:lnTo>
                <a:lnTo>
                  <a:pt x="259715" y="1956118"/>
                </a:lnTo>
                <a:lnTo>
                  <a:pt x="271780" y="1982788"/>
                </a:lnTo>
                <a:lnTo>
                  <a:pt x="284163" y="2009775"/>
                </a:lnTo>
                <a:lnTo>
                  <a:pt x="296228" y="2036445"/>
                </a:lnTo>
                <a:lnTo>
                  <a:pt x="308610" y="2062480"/>
                </a:lnTo>
                <a:lnTo>
                  <a:pt x="321310" y="2087880"/>
                </a:lnTo>
                <a:lnTo>
                  <a:pt x="333693" y="2112963"/>
                </a:lnTo>
                <a:lnTo>
                  <a:pt x="346075" y="2136775"/>
                </a:lnTo>
                <a:lnTo>
                  <a:pt x="358140" y="2159953"/>
                </a:lnTo>
                <a:lnTo>
                  <a:pt x="370205" y="2182178"/>
                </a:lnTo>
                <a:lnTo>
                  <a:pt x="381953" y="2202815"/>
                </a:lnTo>
                <a:lnTo>
                  <a:pt x="393700" y="2222183"/>
                </a:lnTo>
                <a:lnTo>
                  <a:pt x="404178" y="2239963"/>
                </a:lnTo>
                <a:lnTo>
                  <a:pt x="414973" y="2256155"/>
                </a:lnTo>
                <a:lnTo>
                  <a:pt x="424815" y="2270443"/>
                </a:lnTo>
                <a:lnTo>
                  <a:pt x="434023" y="2283143"/>
                </a:lnTo>
                <a:lnTo>
                  <a:pt x="442913" y="2293620"/>
                </a:lnTo>
                <a:lnTo>
                  <a:pt x="446723" y="2298065"/>
                </a:lnTo>
                <a:lnTo>
                  <a:pt x="450215" y="2301875"/>
                </a:lnTo>
                <a:lnTo>
                  <a:pt x="454343" y="2305050"/>
                </a:lnTo>
                <a:lnTo>
                  <a:pt x="457518" y="2307908"/>
                </a:lnTo>
                <a:lnTo>
                  <a:pt x="466853" y="2312539"/>
                </a:lnTo>
                <a:lnTo>
                  <a:pt x="610552" y="2254673"/>
                </a:lnTo>
                <a:lnTo>
                  <a:pt x="608012" y="2244518"/>
                </a:lnTo>
                <a:lnTo>
                  <a:pt x="603567" y="2231824"/>
                </a:lnTo>
                <a:lnTo>
                  <a:pt x="597217" y="2215956"/>
                </a:lnTo>
                <a:lnTo>
                  <a:pt x="588327" y="2195963"/>
                </a:lnTo>
                <a:lnTo>
                  <a:pt x="577215" y="2171845"/>
                </a:lnTo>
                <a:lnTo>
                  <a:pt x="562610" y="2142014"/>
                </a:lnTo>
                <a:lnTo>
                  <a:pt x="544830" y="2106154"/>
                </a:lnTo>
                <a:lnTo>
                  <a:pt x="522605" y="2063629"/>
                </a:lnTo>
                <a:lnTo>
                  <a:pt x="494030" y="2009679"/>
                </a:lnTo>
                <a:lnTo>
                  <a:pt x="468630" y="1960808"/>
                </a:lnTo>
                <a:lnTo>
                  <a:pt x="446087" y="1916379"/>
                </a:lnTo>
                <a:lnTo>
                  <a:pt x="426085" y="1876393"/>
                </a:lnTo>
                <a:lnTo>
                  <a:pt x="408622" y="1840215"/>
                </a:lnTo>
                <a:lnTo>
                  <a:pt x="393700" y="1808163"/>
                </a:lnTo>
                <a:lnTo>
                  <a:pt x="380365" y="1779601"/>
                </a:lnTo>
                <a:lnTo>
                  <a:pt x="369252" y="1754213"/>
                </a:lnTo>
                <a:lnTo>
                  <a:pt x="359727" y="1731999"/>
                </a:lnTo>
                <a:lnTo>
                  <a:pt x="352425" y="1712640"/>
                </a:lnTo>
                <a:lnTo>
                  <a:pt x="346075" y="1695504"/>
                </a:lnTo>
                <a:lnTo>
                  <a:pt x="341312" y="1680906"/>
                </a:lnTo>
                <a:lnTo>
                  <a:pt x="337502" y="1668212"/>
                </a:lnTo>
                <a:lnTo>
                  <a:pt x="334962" y="1657104"/>
                </a:lnTo>
                <a:lnTo>
                  <a:pt x="332740" y="1647584"/>
                </a:lnTo>
                <a:lnTo>
                  <a:pt x="331787" y="1639015"/>
                </a:lnTo>
                <a:lnTo>
                  <a:pt x="330517" y="1627908"/>
                </a:lnTo>
                <a:lnTo>
                  <a:pt x="329565" y="1616166"/>
                </a:lnTo>
                <a:lnTo>
                  <a:pt x="328930" y="1603472"/>
                </a:lnTo>
                <a:lnTo>
                  <a:pt x="328612" y="1590461"/>
                </a:lnTo>
                <a:lnTo>
                  <a:pt x="328930" y="1580306"/>
                </a:lnTo>
                <a:lnTo>
                  <a:pt x="329247" y="1570468"/>
                </a:lnTo>
                <a:lnTo>
                  <a:pt x="330200" y="1560630"/>
                </a:lnTo>
                <a:lnTo>
                  <a:pt x="331152" y="1550792"/>
                </a:lnTo>
                <a:lnTo>
                  <a:pt x="332740" y="1540637"/>
                </a:lnTo>
                <a:lnTo>
                  <a:pt x="335280" y="1531117"/>
                </a:lnTo>
                <a:lnTo>
                  <a:pt x="337502" y="1521596"/>
                </a:lnTo>
                <a:lnTo>
                  <a:pt x="341312" y="1512710"/>
                </a:lnTo>
                <a:lnTo>
                  <a:pt x="344805" y="1503825"/>
                </a:lnTo>
                <a:lnTo>
                  <a:pt x="349250" y="1495891"/>
                </a:lnTo>
                <a:lnTo>
                  <a:pt x="354330" y="1488275"/>
                </a:lnTo>
                <a:lnTo>
                  <a:pt x="357187" y="1484784"/>
                </a:lnTo>
                <a:lnTo>
                  <a:pt x="360362" y="1481293"/>
                </a:lnTo>
                <a:lnTo>
                  <a:pt x="363537" y="1478119"/>
                </a:lnTo>
                <a:lnTo>
                  <a:pt x="367030" y="1474946"/>
                </a:lnTo>
                <a:lnTo>
                  <a:pt x="370522" y="1472090"/>
                </a:lnTo>
                <a:lnTo>
                  <a:pt x="374015" y="1469234"/>
                </a:lnTo>
                <a:lnTo>
                  <a:pt x="378142" y="1467012"/>
                </a:lnTo>
                <a:lnTo>
                  <a:pt x="382587" y="1465108"/>
                </a:lnTo>
                <a:lnTo>
                  <a:pt x="386715" y="1462569"/>
                </a:lnTo>
                <a:lnTo>
                  <a:pt x="391477" y="1460983"/>
                </a:lnTo>
                <a:lnTo>
                  <a:pt x="402590" y="1456540"/>
                </a:lnTo>
                <a:lnTo>
                  <a:pt x="412750" y="1452731"/>
                </a:lnTo>
                <a:lnTo>
                  <a:pt x="420687" y="1449875"/>
                </a:lnTo>
                <a:lnTo>
                  <a:pt x="424497" y="1448606"/>
                </a:lnTo>
                <a:lnTo>
                  <a:pt x="427672" y="1448289"/>
                </a:lnTo>
                <a:lnTo>
                  <a:pt x="431165" y="1447971"/>
                </a:lnTo>
                <a:lnTo>
                  <a:pt x="434340" y="1448289"/>
                </a:lnTo>
                <a:lnTo>
                  <a:pt x="437515" y="1449558"/>
                </a:lnTo>
                <a:lnTo>
                  <a:pt x="440690" y="1451145"/>
                </a:lnTo>
                <a:lnTo>
                  <a:pt x="443865" y="1453366"/>
                </a:lnTo>
                <a:lnTo>
                  <a:pt x="447675" y="1456540"/>
                </a:lnTo>
                <a:lnTo>
                  <a:pt x="451167" y="1460665"/>
                </a:lnTo>
                <a:lnTo>
                  <a:pt x="454660" y="1465425"/>
                </a:lnTo>
                <a:lnTo>
                  <a:pt x="504190" y="1535560"/>
                </a:lnTo>
                <a:lnTo>
                  <a:pt x="507365" y="1544763"/>
                </a:lnTo>
                <a:lnTo>
                  <a:pt x="518477" y="1570468"/>
                </a:lnTo>
                <a:lnTo>
                  <a:pt x="530542" y="1597125"/>
                </a:lnTo>
                <a:lnTo>
                  <a:pt x="537210" y="1610454"/>
                </a:lnTo>
                <a:lnTo>
                  <a:pt x="543877" y="1624100"/>
                </a:lnTo>
                <a:lnTo>
                  <a:pt x="551497" y="1637429"/>
                </a:lnTo>
                <a:lnTo>
                  <a:pt x="559117" y="1651392"/>
                </a:lnTo>
                <a:lnTo>
                  <a:pt x="567372" y="1665038"/>
                </a:lnTo>
                <a:lnTo>
                  <a:pt x="576262" y="1678367"/>
                </a:lnTo>
                <a:lnTo>
                  <a:pt x="585787" y="1692013"/>
                </a:lnTo>
                <a:lnTo>
                  <a:pt x="595630" y="1705024"/>
                </a:lnTo>
                <a:lnTo>
                  <a:pt x="606742" y="1718035"/>
                </a:lnTo>
                <a:lnTo>
                  <a:pt x="618172" y="1730729"/>
                </a:lnTo>
                <a:lnTo>
                  <a:pt x="630555" y="1743423"/>
                </a:lnTo>
                <a:lnTo>
                  <a:pt x="643572" y="1755483"/>
                </a:lnTo>
                <a:lnTo>
                  <a:pt x="657860" y="1767225"/>
                </a:lnTo>
                <a:lnTo>
                  <a:pt x="673100" y="1778649"/>
                </a:lnTo>
                <a:lnTo>
                  <a:pt x="681037" y="1784361"/>
                </a:lnTo>
                <a:lnTo>
                  <a:pt x="689292" y="1789756"/>
                </a:lnTo>
                <a:lnTo>
                  <a:pt x="697547" y="1795151"/>
                </a:lnTo>
                <a:lnTo>
                  <a:pt x="706437" y="1800229"/>
                </a:lnTo>
                <a:lnTo>
                  <a:pt x="715010" y="1805306"/>
                </a:lnTo>
                <a:lnTo>
                  <a:pt x="724535" y="1810067"/>
                </a:lnTo>
                <a:lnTo>
                  <a:pt x="734060" y="1815144"/>
                </a:lnTo>
                <a:lnTo>
                  <a:pt x="743902" y="1819587"/>
                </a:lnTo>
                <a:lnTo>
                  <a:pt x="754062" y="1824347"/>
                </a:lnTo>
                <a:lnTo>
                  <a:pt x="764540" y="1828473"/>
                </a:lnTo>
                <a:lnTo>
                  <a:pt x="775335" y="1832598"/>
                </a:lnTo>
                <a:lnTo>
                  <a:pt x="786447" y="1836724"/>
                </a:lnTo>
                <a:lnTo>
                  <a:pt x="797560" y="1840532"/>
                </a:lnTo>
                <a:lnTo>
                  <a:pt x="809307" y="1844340"/>
                </a:lnTo>
                <a:lnTo>
                  <a:pt x="821372" y="1847831"/>
                </a:lnTo>
                <a:lnTo>
                  <a:pt x="833755" y="1851005"/>
                </a:lnTo>
                <a:lnTo>
                  <a:pt x="846772" y="1854178"/>
                </a:lnTo>
                <a:lnTo>
                  <a:pt x="859790" y="1857034"/>
                </a:lnTo>
                <a:lnTo>
                  <a:pt x="873442" y="1859573"/>
                </a:lnTo>
                <a:lnTo>
                  <a:pt x="886777" y="1862112"/>
                </a:lnTo>
                <a:lnTo>
                  <a:pt x="901065" y="1864333"/>
                </a:lnTo>
                <a:lnTo>
                  <a:pt x="915670" y="1866555"/>
                </a:lnTo>
                <a:lnTo>
                  <a:pt x="930910" y="1868459"/>
                </a:lnTo>
                <a:lnTo>
                  <a:pt x="945832" y="1870046"/>
                </a:lnTo>
                <a:lnTo>
                  <a:pt x="961707" y="1871315"/>
                </a:lnTo>
                <a:lnTo>
                  <a:pt x="978217" y="1872267"/>
                </a:lnTo>
                <a:lnTo>
                  <a:pt x="994410" y="1873537"/>
                </a:lnTo>
                <a:lnTo>
                  <a:pt x="1011555" y="1873854"/>
                </a:lnTo>
                <a:lnTo>
                  <a:pt x="1032827" y="1874489"/>
                </a:lnTo>
                <a:lnTo>
                  <a:pt x="1053782" y="1873537"/>
                </a:lnTo>
                <a:lnTo>
                  <a:pt x="1075055" y="1872267"/>
                </a:lnTo>
                <a:lnTo>
                  <a:pt x="1095692" y="1870046"/>
                </a:lnTo>
                <a:lnTo>
                  <a:pt x="1116330" y="1867190"/>
                </a:lnTo>
                <a:lnTo>
                  <a:pt x="1136332" y="1863699"/>
                </a:lnTo>
                <a:lnTo>
                  <a:pt x="1156335" y="1859256"/>
                </a:lnTo>
                <a:lnTo>
                  <a:pt x="1176020" y="1854178"/>
                </a:lnTo>
                <a:lnTo>
                  <a:pt x="1195705" y="1848466"/>
                </a:lnTo>
                <a:lnTo>
                  <a:pt x="1215072" y="1841802"/>
                </a:lnTo>
                <a:lnTo>
                  <a:pt x="1234122" y="1835137"/>
                </a:lnTo>
                <a:lnTo>
                  <a:pt x="1252855" y="1827521"/>
                </a:lnTo>
                <a:lnTo>
                  <a:pt x="1271270" y="1819270"/>
                </a:lnTo>
                <a:lnTo>
                  <a:pt x="1289685" y="1810384"/>
                </a:lnTo>
                <a:lnTo>
                  <a:pt x="1307465" y="1801498"/>
                </a:lnTo>
                <a:lnTo>
                  <a:pt x="1325245" y="1791978"/>
                </a:lnTo>
                <a:lnTo>
                  <a:pt x="1342707" y="1781505"/>
                </a:lnTo>
                <a:lnTo>
                  <a:pt x="1359852" y="1770715"/>
                </a:lnTo>
                <a:lnTo>
                  <a:pt x="1376997" y="1759608"/>
                </a:lnTo>
                <a:lnTo>
                  <a:pt x="1393507" y="1748184"/>
                </a:lnTo>
                <a:lnTo>
                  <a:pt x="1410017" y="1736442"/>
                </a:lnTo>
                <a:lnTo>
                  <a:pt x="1426210" y="1724382"/>
                </a:lnTo>
                <a:lnTo>
                  <a:pt x="1442085" y="1711688"/>
                </a:lnTo>
                <a:lnTo>
                  <a:pt x="1457325" y="1698677"/>
                </a:lnTo>
                <a:lnTo>
                  <a:pt x="1472565" y="1685666"/>
                </a:lnTo>
                <a:lnTo>
                  <a:pt x="1487487" y="1672020"/>
                </a:lnTo>
                <a:lnTo>
                  <a:pt x="1502410" y="1658691"/>
                </a:lnTo>
                <a:lnTo>
                  <a:pt x="1516697" y="1644728"/>
                </a:lnTo>
                <a:lnTo>
                  <a:pt x="1530985" y="1630764"/>
                </a:lnTo>
                <a:lnTo>
                  <a:pt x="1544637" y="1616484"/>
                </a:lnTo>
                <a:lnTo>
                  <a:pt x="1558290" y="1601886"/>
                </a:lnTo>
                <a:lnTo>
                  <a:pt x="1571307" y="1587605"/>
                </a:lnTo>
                <a:lnTo>
                  <a:pt x="1584007" y="1573007"/>
                </a:lnTo>
                <a:lnTo>
                  <a:pt x="1596707" y="1558091"/>
                </a:lnTo>
                <a:lnTo>
                  <a:pt x="1609090" y="1543493"/>
                </a:lnTo>
                <a:lnTo>
                  <a:pt x="1620837" y="1528895"/>
                </a:lnTo>
                <a:lnTo>
                  <a:pt x="1632585" y="1513662"/>
                </a:lnTo>
                <a:lnTo>
                  <a:pt x="1643697" y="1499064"/>
                </a:lnTo>
                <a:lnTo>
                  <a:pt x="1664970" y="1469868"/>
                </a:lnTo>
                <a:lnTo>
                  <a:pt x="1685290" y="1440672"/>
                </a:lnTo>
                <a:lnTo>
                  <a:pt x="1704022" y="1412111"/>
                </a:lnTo>
                <a:lnTo>
                  <a:pt x="1721485" y="1384501"/>
                </a:lnTo>
                <a:lnTo>
                  <a:pt x="1737677" y="1357527"/>
                </a:lnTo>
                <a:lnTo>
                  <a:pt x="1751965" y="1331821"/>
                </a:lnTo>
                <a:lnTo>
                  <a:pt x="1764982" y="1307385"/>
                </a:lnTo>
                <a:lnTo>
                  <a:pt x="1776412" y="1284536"/>
                </a:lnTo>
                <a:lnTo>
                  <a:pt x="1786890" y="1262957"/>
                </a:lnTo>
                <a:lnTo>
                  <a:pt x="1795145" y="1243598"/>
                </a:lnTo>
                <a:lnTo>
                  <a:pt x="1802448" y="1226144"/>
                </a:lnTo>
                <a:lnTo>
                  <a:pt x="1807845" y="1211229"/>
                </a:lnTo>
                <a:lnTo>
                  <a:pt x="1810708" y="1200822"/>
                </a:lnTo>
                <a:lnTo>
                  <a:pt x="1811338" y="1197928"/>
                </a:lnTo>
                <a:lnTo>
                  <a:pt x="1817053" y="1176338"/>
                </a:lnTo>
                <a:lnTo>
                  <a:pt x="1821816" y="1153795"/>
                </a:lnTo>
                <a:lnTo>
                  <a:pt x="1826260" y="1130300"/>
                </a:lnTo>
                <a:lnTo>
                  <a:pt x="1828166" y="1117917"/>
                </a:lnTo>
                <a:lnTo>
                  <a:pt x="1829753" y="1106170"/>
                </a:lnTo>
                <a:lnTo>
                  <a:pt x="1831023" y="1093470"/>
                </a:lnTo>
                <a:lnTo>
                  <a:pt x="1831976" y="1081087"/>
                </a:lnTo>
                <a:lnTo>
                  <a:pt x="1832928" y="1068387"/>
                </a:lnTo>
                <a:lnTo>
                  <a:pt x="1832928" y="1055370"/>
                </a:lnTo>
                <a:lnTo>
                  <a:pt x="1832928" y="1042670"/>
                </a:lnTo>
                <a:lnTo>
                  <a:pt x="1832610" y="1029653"/>
                </a:lnTo>
                <a:lnTo>
                  <a:pt x="1831658" y="1016317"/>
                </a:lnTo>
                <a:lnTo>
                  <a:pt x="1830388" y="1003300"/>
                </a:lnTo>
                <a:lnTo>
                  <a:pt x="1828483" y="990283"/>
                </a:lnTo>
                <a:lnTo>
                  <a:pt x="1826260" y="977265"/>
                </a:lnTo>
                <a:lnTo>
                  <a:pt x="1823403" y="963613"/>
                </a:lnTo>
                <a:lnTo>
                  <a:pt x="1819910" y="950595"/>
                </a:lnTo>
                <a:lnTo>
                  <a:pt x="1815783" y="937578"/>
                </a:lnTo>
                <a:lnTo>
                  <a:pt x="1811020" y="924242"/>
                </a:lnTo>
                <a:lnTo>
                  <a:pt x="1805623" y="911225"/>
                </a:lnTo>
                <a:lnTo>
                  <a:pt x="1799590" y="898208"/>
                </a:lnTo>
                <a:lnTo>
                  <a:pt x="1792923" y="885190"/>
                </a:lnTo>
                <a:lnTo>
                  <a:pt x="1784986" y="872490"/>
                </a:lnTo>
                <a:lnTo>
                  <a:pt x="1776413" y="859790"/>
                </a:lnTo>
                <a:lnTo>
                  <a:pt x="1767523" y="847090"/>
                </a:lnTo>
                <a:lnTo>
                  <a:pt x="1757363" y="834708"/>
                </a:lnTo>
                <a:lnTo>
                  <a:pt x="1746250" y="822325"/>
                </a:lnTo>
                <a:lnTo>
                  <a:pt x="1734820" y="809943"/>
                </a:lnTo>
                <a:lnTo>
                  <a:pt x="1722120" y="798513"/>
                </a:lnTo>
                <a:lnTo>
                  <a:pt x="1711325" y="789940"/>
                </a:lnTo>
                <a:lnTo>
                  <a:pt x="1700848" y="782002"/>
                </a:lnTo>
                <a:lnTo>
                  <a:pt x="1689735" y="774700"/>
                </a:lnTo>
                <a:lnTo>
                  <a:pt x="1677988" y="768350"/>
                </a:lnTo>
                <a:lnTo>
                  <a:pt x="1666558" y="762952"/>
                </a:lnTo>
                <a:lnTo>
                  <a:pt x="1654810" y="758190"/>
                </a:lnTo>
                <a:lnTo>
                  <a:pt x="1642428" y="754063"/>
                </a:lnTo>
                <a:lnTo>
                  <a:pt x="1629728" y="750570"/>
                </a:lnTo>
                <a:lnTo>
                  <a:pt x="1617345" y="747713"/>
                </a:lnTo>
                <a:lnTo>
                  <a:pt x="1604328" y="745490"/>
                </a:lnTo>
                <a:lnTo>
                  <a:pt x="1591628" y="743902"/>
                </a:lnTo>
                <a:lnTo>
                  <a:pt x="1578610" y="742632"/>
                </a:lnTo>
                <a:lnTo>
                  <a:pt x="1564958" y="742315"/>
                </a:lnTo>
                <a:lnTo>
                  <a:pt x="1551940" y="741680"/>
                </a:lnTo>
                <a:lnTo>
                  <a:pt x="1538288" y="742315"/>
                </a:lnTo>
                <a:lnTo>
                  <a:pt x="1525270" y="742950"/>
                </a:lnTo>
                <a:lnTo>
                  <a:pt x="1511935" y="744220"/>
                </a:lnTo>
                <a:lnTo>
                  <a:pt x="1498283" y="745808"/>
                </a:lnTo>
                <a:lnTo>
                  <a:pt x="1484948" y="747395"/>
                </a:lnTo>
                <a:lnTo>
                  <a:pt x="1471613" y="749300"/>
                </a:lnTo>
                <a:lnTo>
                  <a:pt x="1458278" y="751840"/>
                </a:lnTo>
                <a:lnTo>
                  <a:pt x="1445260" y="754380"/>
                </a:lnTo>
                <a:lnTo>
                  <a:pt x="1418908" y="760413"/>
                </a:lnTo>
                <a:lnTo>
                  <a:pt x="1393508" y="766763"/>
                </a:lnTo>
                <a:lnTo>
                  <a:pt x="1369060" y="773430"/>
                </a:lnTo>
                <a:lnTo>
                  <a:pt x="1323023" y="787083"/>
                </a:lnTo>
                <a:lnTo>
                  <a:pt x="1294130" y="794702"/>
                </a:lnTo>
                <a:lnTo>
                  <a:pt x="1286193" y="796290"/>
                </a:lnTo>
                <a:lnTo>
                  <a:pt x="1278255" y="797243"/>
                </a:lnTo>
                <a:lnTo>
                  <a:pt x="1270318" y="797243"/>
                </a:lnTo>
                <a:lnTo>
                  <a:pt x="1262380" y="796608"/>
                </a:lnTo>
                <a:lnTo>
                  <a:pt x="1254760" y="795020"/>
                </a:lnTo>
                <a:lnTo>
                  <a:pt x="1247140" y="792480"/>
                </a:lnTo>
                <a:lnTo>
                  <a:pt x="1239520" y="789305"/>
                </a:lnTo>
                <a:lnTo>
                  <a:pt x="1232535" y="785495"/>
                </a:lnTo>
                <a:lnTo>
                  <a:pt x="1226185" y="780733"/>
                </a:lnTo>
                <a:lnTo>
                  <a:pt x="1219835" y="775652"/>
                </a:lnTo>
                <a:lnTo>
                  <a:pt x="1214120" y="769620"/>
                </a:lnTo>
                <a:lnTo>
                  <a:pt x="1209358" y="763270"/>
                </a:lnTo>
                <a:lnTo>
                  <a:pt x="1205548" y="756602"/>
                </a:lnTo>
                <a:lnTo>
                  <a:pt x="1202055" y="749300"/>
                </a:lnTo>
                <a:lnTo>
                  <a:pt x="1199198" y="741680"/>
                </a:lnTo>
                <a:lnTo>
                  <a:pt x="1197293" y="734377"/>
                </a:lnTo>
                <a:lnTo>
                  <a:pt x="1191895" y="706755"/>
                </a:lnTo>
                <a:lnTo>
                  <a:pt x="1187768" y="679132"/>
                </a:lnTo>
                <a:lnTo>
                  <a:pt x="1183640" y="650875"/>
                </a:lnTo>
                <a:lnTo>
                  <a:pt x="1179830" y="622300"/>
                </a:lnTo>
                <a:lnTo>
                  <a:pt x="1176655" y="593407"/>
                </a:lnTo>
                <a:lnTo>
                  <a:pt x="1173798" y="564515"/>
                </a:lnTo>
                <a:lnTo>
                  <a:pt x="1171258" y="535305"/>
                </a:lnTo>
                <a:lnTo>
                  <a:pt x="1169035" y="506412"/>
                </a:lnTo>
                <a:lnTo>
                  <a:pt x="1167448" y="477520"/>
                </a:lnTo>
                <a:lnTo>
                  <a:pt x="1165860" y="448627"/>
                </a:lnTo>
                <a:lnTo>
                  <a:pt x="1164590" y="420370"/>
                </a:lnTo>
                <a:lnTo>
                  <a:pt x="1163320" y="392430"/>
                </a:lnTo>
                <a:lnTo>
                  <a:pt x="1162685" y="338137"/>
                </a:lnTo>
                <a:lnTo>
                  <a:pt x="1162368" y="287020"/>
                </a:lnTo>
                <a:lnTo>
                  <a:pt x="1162368" y="252095"/>
                </a:lnTo>
                <a:lnTo>
                  <a:pt x="1162685" y="220027"/>
                </a:lnTo>
                <a:lnTo>
                  <a:pt x="1164273" y="163195"/>
                </a:lnTo>
                <a:close/>
                <a:moveTo>
                  <a:pt x="1240473" y="0"/>
                </a:moveTo>
                <a:lnTo>
                  <a:pt x="1248728" y="0"/>
                </a:lnTo>
                <a:lnTo>
                  <a:pt x="1256983" y="952"/>
                </a:lnTo>
                <a:lnTo>
                  <a:pt x="1265555" y="2540"/>
                </a:lnTo>
                <a:lnTo>
                  <a:pt x="1273493" y="4762"/>
                </a:lnTo>
                <a:lnTo>
                  <a:pt x="1280795" y="7937"/>
                </a:lnTo>
                <a:lnTo>
                  <a:pt x="1288415" y="12065"/>
                </a:lnTo>
                <a:lnTo>
                  <a:pt x="1295083" y="17145"/>
                </a:lnTo>
                <a:lnTo>
                  <a:pt x="1301433" y="22542"/>
                </a:lnTo>
                <a:lnTo>
                  <a:pt x="1306830" y="28257"/>
                </a:lnTo>
                <a:lnTo>
                  <a:pt x="1311593" y="34607"/>
                </a:lnTo>
                <a:lnTo>
                  <a:pt x="1315403" y="41275"/>
                </a:lnTo>
                <a:lnTo>
                  <a:pt x="1318578" y="47942"/>
                </a:lnTo>
                <a:lnTo>
                  <a:pt x="1321118" y="55245"/>
                </a:lnTo>
                <a:lnTo>
                  <a:pt x="1323023" y="62865"/>
                </a:lnTo>
                <a:lnTo>
                  <a:pt x="1324293" y="70167"/>
                </a:lnTo>
                <a:lnTo>
                  <a:pt x="1324610" y="78105"/>
                </a:lnTo>
                <a:lnTo>
                  <a:pt x="1324610" y="83502"/>
                </a:lnTo>
                <a:lnTo>
                  <a:pt x="1323340" y="99695"/>
                </a:lnTo>
                <a:lnTo>
                  <a:pt x="1321753" y="142240"/>
                </a:lnTo>
                <a:lnTo>
                  <a:pt x="1320483" y="171767"/>
                </a:lnTo>
                <a:lnTo>
                  <a:pt x="1319848" y="206375"/>
                </a:lnTo>
                <a:lnTo>
                  <a:pt x="1318895" y="244792"/>
                </a:lnTo>
                <a:lnTo>
                  <a:pt x="1318895" y="287020"/>
                </a:lnTo>
                <a:lnTo>
                  <a:pt x="1319530" y="325437"/>
                </a:lnTo>
                <a:lnTo>
                  <a:pt x="1320165" y="365442"/>
                </a:lnTo>
                <a:lnTo>
                  <a:pt x="1321753" y="406717"/>
                </a:lnTo>
                <a:lnTo>
                  <a:pt x="1324293" y="448945"/>
                </a:lnTo>
                <a:lnTo>
                  <a:pt x="1327468" y="491807"/>
                </a:lnTo>
                <a:lnTo>
                  <a:pt x="1330960" y="534987"/>
                </a:lnTo>
                <a:lnTo>
                  <a:pt x="1335723" y="577850"/>
                </a:lnTo>
                <a:lnTo>
                  <a:pt x="1340803" y="620395"/>
                </a:lnTo>
                <a:lnTo>
                  <a:pt x="1366520" y="613093"/>
                </a:lnTo>
                <a:lnTo>
                  <a:pt x="1394143" y="606425"/>
                </a:lnTo>
                <a:lnTo>
                  <a:pt x="1422718" y="600393"/>
                </a:lnTo>
                <a:lnTo>
                  <a:pt x="1437323" y="597218"/>
                </a:lnTo>
                <a:lnTo>
                  <a:pt x="1452245" y="594995"/>
                </a:lnTo>
                <a:lnTo>
                  <a:pt x="1467485" y="592455"/>
                </a:lnTo>
                <a:lnTo>
                  <a:pt x="1482408" y="590550"/>
                </a:lnTo>
                <a:lnTo>
                  <a:pt x="1497965" y="588645"/>
                </a:lnTo>
                <a:lnTo>
                  <a:pt x="1513840" y="587375"/>
                </a:lnTo>
                <a:lnTo>
                  <a:pt x="1529398" y="586105"/>
                </a:lnTo>
                <a:lnTo>
                  <a:pt x="1545273" y="585787"/>
                </a:lnTo>
                <a:lnTo>
                  <a:pt x="1561148" y="585470"/>
                </a:lnTo>
                <a:lnTo>
                  <a:pt x="1577340" y="585787"/>
                </a:lnTo>
                <a:lnTo>
                  <a:pt x="1593215" y="586740"/>
                </a:lnTo>
                <a:lnTo>
                  <a:pt x="1609408" y="588328"/>
                </a:lnTo>
                <a:lnTo>
                  <a:pt x="1625283" y="590232"/>
                </a:lnTo>
                <a:lnTo>
                  <a:pt x="1641475" y="592455"/>
                </a:lnTo>
                <a:lnTo>
                  <a:pt x="1657350" y="595630"/>
                </a:lnTo>
                <a:lnTo>
                  <a:pt x="1673225" y="599757"/>
                </a:lnTo>
                <a:lnTo>
                  <a:pt x="1689100" y="604203"/>
                </a:lnTo>
                <a:lnTo>
                  <a:pt x="1704975" y="609282"/>
                </a:lnTo>
                <a:lnTo>
                  <a:pt x="1720850" y="615632"/>
                </a:lnTo>
                <a:lnTo>
                  <a:pt x="1736408" y="622300"/>
                </a:lnTo>
                <a:lnTo>
                  <a:pt x="1751966" y="629920"/>
                </a:lnTo>
                <a:lnTo>
                  <a:pt x="1767523" y="638175"/>
                </a:lnTo>
                <a:lnTo>
                  <a:pt x="1782446" y="647700"/>
                </a:lnTo>
                <a:lnTo>
                  <a:pt x="1797050" y="658177"/>
                </a:lnTo>
                <a:lnTo>
                  <a:pt x="1811973" y="669290"/>
                </a:lnTo>
                <a:lnTo>
                  <a:pt x="1826260" y="681355"/>
                </a:lnTo>
                <a:lnTo>
                  <a:pt x="1839913" y="694055"/>
                </a:lnTo>
                <a:lnTo>
                  <a:pt x="1853566" y="707707"/>
                </a:lnTo>
                <a:lnTo>
                  <a:pt x="1866266" y="720725"/>
                </a:lnTo>
                <a:lnTo>
                  <a:pt x="1878013" y="734695"/>
                </a:lnTo>
                <a:lnTo>
                  <a:pt x="1889760" y="748665"/>
                </a:lnTo>
                <a:lnTo>
                  <a:pt x="1900238" y="762952"/>
                </a:lnTo>
                <a:lnTo>
                  <a:pt x="1910716" y="777558"/>
                </a:lnTo>
                <a:lnTo>
                  <a:pt x="1920240" y="792480"/>
                </a:lnTo>
                <a:lnTo>
                  <a:pt x="1928813" y="807720"/>
                </a:lnTo>
                <a:lnTo>
                  <a:pt x="1937386" y="823277"/>
                </a:lnTo>
                <a:lnTo>
                  <a:pt x="1945323" y="839152"/>
                </a:lnTo>
                <a:lnTo>
                  <a:pt x="1952308" y="855345"/>
                </a:lnTo>
                <a:lnTo>
                  <a:pt x="1958658" y="871538"/>
                </a:lnTo>
                <a:lnTo>
                  <a:pt x="1964690" y="888365"/>
                </a:lnTo>
                <a:lnTo>
                  <a:pt x="1969770" y="905192"/>
                </a:lnTo>
                <a:lnTo>
                  <a:pt x="1974216" y="922338"/>
                </a:lnTo>
                <a:lnTo>
                  <a:pt x="1978026" y="939800"/>
                </a:lnTo>
                <a:lnTo>
                  <a:pt x="1981836" y="957580"/>
                </a:lnTo>
                <a:lnTo>
                  <a:pt x="1984376" y="975995"/>
                </a:lnTo>
                <a:lnTo>
                  <a:pt x="1986598" y="994092"/>
                </a:lnTo>
                <a:lnTo>
                  <a:pt x="1988186" y="1012825"/>
                </a:lnTo>
                <a:lnTo>
                  <a:pt x="1988820" y="1031875"/>
                </a:lnTo>
                <a:lnTo>
                  <a:pt x="1989138" y="1051242"/>
                </a:lnTo>
                <a:lnTo>
                  <a:pt x="1988820" y="1070927"/>
                </a:lnTo>
                <a:lnTo>
                  <a:pt x="1987550" y="1090612"/>
                </a:lnTo>
                <a:lnTo>
                  <a:pt x="1985963" y="1110615"/>
                </a:lnTo>
                <a:lnTo>
                  <a:pt x="1983740" y="1131252"/>
                </a:lnTo>
                <a:lnTo>
                  <a:pt x="1980883" y="1151890"/>
                </a:lnTo>
                <a:lnTo>
                  <a:pt x="1977390" y="1172845"/>
                </a:lnTo>
                <a:lnTo>
                  <a:pt x="1973263" y="1193800"/>
                </a:lnTo>
                <a:lnTo>
                  <a:pt x="1968500" y="1215390"/>
                </a:lnTo>
                <a:lnTo>
                  <a:pt x="1963689" y="1234636"/>
                </a:lnTo>
                <a:lnTo>
                  <a:pt x="1963102" y="1237569"/>
                </a:lnTo>
                <a:lnTo>
                  <a:pt x="1960562" y="1246137"/>
                </a:lnTo>
                <a:lnTo>
                  <a:pt x="1958022" y="1255023"/>
                </a:lnTo>
                <a:lnTo>
                  <a:pt x="1951038" y="1275333"/>
                </a:lnTo>
                <a:lnTo>
                  <a:pt x="1942465" y="1297548"/>
                </a:lnTo>
                <a:lnTo>
                  <a:pt x="1931988" y="1322301"/>
                </a:lnTo>
                <a:lnTo>
                  <a:pt x="1919922" y="1348324"/>
                </a:lnTo>
                <a:lnTo>
                  <a:pt x="1905952" y="1376568"/>
                </a:lnTo>
                <a:lnTo>
                  <a:pt x="1890395" y="1405764"/>
                </a:lnTo>
                <a:lnTo>
                  <a:pt x="1873250" y="1436864"/>
                </a:lnTo>
                <a:lnTo>
                  <a:pt x="1854200" y="1468916"/>
                </a:lnTo>
                <a:lnTo>
                  <a:pt x="1844358" y="1485101"/>
                </a:lnTo>
                <a:lnTo>
                  <a:pt x="1833562" y="1501603"/>
                </a:lnTo>
                <a:lnTo>
                  <a:pt x="1823085" y="1518105"/>
                </a:lnTo>
                <a:lnTo>
                  <a:pt x="1811338" y="1535242"/>
                </a:lnTo>
                <a:lnTo>
                  <a:pt x="1799908" y="1551744"/>
                </a:lnTo>
                <a:lnTo>
                  <a:pt x="1788160" y="1568881"/>
                </a:lnTo>
                <a:lnTo>
                  <a:pt x="1775460" y="1586018"/>
                </a:lnTo>
                <a:lnTo>
                  <a:pt x="1762760" y="1603472"/>
                </a:lnTo>
                <a:lnTo>
                  <a:pt x="1749107" y="1620609"/>
                </a:lnTo>
                <a:lnTo>
                  <a:pt x="1735772" y="1637429"/>
                </a:lnTo>
                <a:lnTo>
                  <a:pt x="1721802" y="1654566"/>
                </a:lnTo>
                <a:lnTo>
                  <a:pt x="1707197" y="1671702"/>
                </a:lnTo>
                <a:lnTo>
                  <a:pt x="1692275" y="1688839"/>
                </a:lnTo>
                <a:lnTo>
                  <a:pt x="1677352" y="1705341"/>
                </a:lnTo>
                <a:lnTo>
                  <a:pt x="1661795" y="1722161"/>
                </a:lnTo>
                <a:lnTo>
                  <a:pt x="1645920" y="1738663"/>
                </a:lnTo>
                <a:lnTo>
                  <a:pt x="1629727" y="1754848"/>
                </a:lnTo>
                <a:lnTo>
                  <a:pt x="1612900" y="1770715"/>
                </a:lnTo>
                <a:lnTo>
                  <a:pt x="1596072" y="1786583"/>
                </a:lnTo>
                <a:lnTo>
                  <a:pt x="1578610" y="1802450"/>
                </a:lnTo>
                <a:lnTo>
                  <a:pt x="1560512" y="1817683"/>
                </a:lnTo>
                <a:lnTo>
                  <a:pt x="1542732" y="1832598"/>
                </a:lnTo>
                <a:lnTo>
                  <a:pt x="1524000" y="1847514"/>
                </a:lnTo>
                <a:lnTo>
                  <a:pt x="1505585" y="1861795"/>
                </a:lnTo>
                <a:lnTo>
                  <a:pt x="1485900" y="1875441"/>
                </a:lnTo>
                <a:lnTo>
                  <a:pt x="1466532" y="1889087"/>
                </a:lnTo>
                <a:lnTo>
                  <a:pt x="1446847" y="1902098"/>
                </a:lnTo>
                <a:lnTo>
                  <a:pt x="1426527" y="1914792"/>
                </a:lnTo>
                <a:lnTo>
                  <a:pt x="1405890" y="1926851"/>
                </a:lnTo>
                <a:lnTo>
                  <a:pt x="1385252" y="1938276"/>
                </a:lnTo>
                <a:lnTo>
                  <a:pt x="1363980" y="1949383"/>
                </a:lnTo>
                <a:lnTo>
                  <a:pt x="1342390" y="1959538"/>
                </a:lnTo>
                <a:lnTo>
                  <a:pt x="1320482" y="1969693"/>
                </a:lnTo>
                <a:lnTo>
                  <a:pt x="1298257" y="1978579"/>
                </a:lnTo>
                <a:lnTo>
                  <a:pt x="1275715" y="1987148"/>
                </a:lnTo>
                <a:lnTo>
                  <a:pt x="1252855" y="1995081"/>
                </a:lnTo>
                <a:lnTo>
                  <a:pt x="1229677" y="2002063"/>
                </a:lnTo>
                <a:lnTo>
                  <a:pt x="1206182" y="2008410"/>
                </a:lnTo>
                <a:lnTo>
                  <a:pt x="1182370" y="2014122"/>
                </a:lnTo>
                <a:lnTo>
                  <a:pt x="1158240" y="2019200"/>
                </a:lnTo>
                <a:lnTo>
                  <a:pt x="1133792" y="2023008"/>
                </a:lnTo>
                <a:lnTo>
                  <a:pt x="1109027" y="2026182"/>
                </a:lnTo>
                <a:lnTo>
                  <a:pt x="1083627" y="2028720"/>
                </a:lnTo>
                <a:lnTo>
                  <a:pt x="1058227" y="2030307"/>
                </a:lnTo>
                <a:lnTo>
                  <a:pt x="1032827" y="2030624"/>
                </a:lnTo>
                <a:lnTo>
                  <a:pt x="1006792" y="2030624"/>
                </a:lnTo>
                <a:lnTo>
                  <a:pt x="976630" y="2029038"/>
                </a:lnTo>
                <a:lnTo>
                  <a:pt x="947102" y="2027134"/>
                </a:lnTo>
                <a:lnTo>
                  <a:pt x="918527" y="2024277"/>
                </a:lnTo>
                <a:lnTo>
                  <a:pt x="891540" y="2020787"/>
                </a:lnTo>
                <a:lnTo>
                  <a:pt x="864870" y="2016661"/>
                </a:lnTo>
                <a:lnTo>
                  <a:pt x="839470" y="2011901"/>
                </a:lnTo>
                <a:lnTo>
                  <a:pt x="815340" y="2006823"/>
                </a:lnTo>
                <a:lnTo>
                  <a:pt x="791845" y="2000794"/>
                </a:lnTo>
                <a:lnTo>
                  <a:pt x="768985" y="1994447"/>
                </a:lnTo>
                <a:lnTo>
                  <a:pt x="747077" y="1987465"/>
                </a:lnTo>
                <a:lnTo>
                  <a:pt x="726122" y="1980166"/>
                </a:lnTo>
                <a:lnTo>
                  <a:pt x="705802" y="1972232"/>
                </a:lnTo>
                <a:lnTo>
                  <a:pt x="686435" y="1963981"/>
                </a:lnTo>
                <a:lnTo>
                  <a:pt x="667702" y="1955413"/>
                </a:lnTo>
                <a:lnTo>
                  <a:pt x="649922" y="1946210"/>
                </a:lnTo>
                <a:lnTo>
                  <a:pt x="632777" y="1936689"/>
                </a:lnTo>
                <a:lnTo>
                  <a:pt x="646430" y="1962712"/>
                </a:lnTo>
                <a:lnTo>
                  <a:pt x="660717" y="1990638"/>
                </a:lnTo>
                <a:lnTo>
                  <a:pt x="686435" y="2039828"/>
                </a:lnTo>
                <a:lnTo>
                  <a:pt x="708025" y="2081718"/>
                </a:lnTo>
                <a:lnTo>
                  <a:pt x="724535" y="2117261"/>
                </a:lnTo>
                <a:lnTo>
                  <a:pt x="731837" y="2133128"/>
                </a:lnTo>
                <a:lnTo>
                  <a:pt x="738187" y="2147409"/>
                </a:lnTo>
                <a:lnTo>
                  <a:pt x="743585" y="2160420"/>
                </a:lnTo>
                <a:lnTo>
                  <a:pt x="748347" y="2172162"/>
                </a:lnTo>
                <a:lnTo>
                  <a:pt x="752792" y="2183904"/>
                </a:lnTo>
                <a:lnTo>
                  <a:pt x="756285" y="2194059"/>
                </a:lnTo>
                <a:lnTo>
                  <a:pt x="759142" y="2203580"/>
                </a:lnTo>
                <a:lnTo>
                  <a:pt x="761682" y="2212466"/>
                </a:lnTo>
                <a:lnTo>
                  <a:pt x="763905" y="2220717"/>
                </a:lnTo>
                <a:lnTo>
                  <a:pt x="765810" y="2228968"/>
                </a:lnTo>
                <a:lnTo>
                  <a:pt x="768032" y="2241344"/>
                </a:lnTo>
                <a:lnTo>
                  <a:pt x="769302" y="2253086"/>
                </a:lnTo>
                <a:lnTo>
                  <a:pt x="770255" y="2264828"/>
                </a:lnTo>
                <a:lnTo>
                  <a:pt x="770572" y="2275301"/>
                </a:lnTo>
                <a:lnTo>
                  <a:pt x="770255" y="2286408"/>
                </a:lnTo>
                <a:lnTo>
                  <a:pt x="769620" y="2296563"/>
                </a:lnTo>
                <a:lnTo>
                  <a:pt x="768667" y="2305449"/>
                </a:lnTo>
                <a:lnTo>
                  <a:pt x="767397" y="2313383"/>
                </a:lnTo>
                <a:lnTo>
                  <a:pt x="765810" y="2320364"/>
                </a:lnTo>
                <a:lnTo>
                  <a:pt x="764540" y="2325759"/>
                </a:lnTo>
                <a:lnTo>
                  <a:pt x="762635" y="2332424"/>
                </a:lnTo>
                <a:lnTo>
                  <a:pt x="759460" y="2340357"/>
                </a:lnTo>
                <a:lnTo>
                  <a:pt x="755650" y="2347974"/>
                </a:lnTo>
                <a:lnTo>
                  <a:pt x="750887" y="2355273"/>
                </a:lnTo>
                <a:lnTo>
                  <a:pt x="745172" y="2361620"/>
                </a:lnTo>
                <a:lnTo>
                  <a:pt x="739140" y="2367015"/>
                </a:lnTo>
                <a:lnTo>
                  <a:pt x="732472" y="2372092"/>
                </a:lnTo>
                <a:lnTo>
                  <a:pt x="725487" y="2376853"/>
                </a:lnTo>
                <a:lnTo>
                  <a:pt x="717550" y="2380661"/>
                </a:lnTo>
                <a:lnTo>
                  <a:pt x="492442" y="2471105"/>
                </a:lnTo>
                <a:lnTo>
                  <a:pt x="489792" y="2471988"/>
                </a:lnTo>
                <a:lnTo>
                  <a:pt x="487998" y="2472690"/>
                </a:lnTo>
                <a:lnTo>
                  <a:pt x="486274" y="2473160"/>
                </a:lnTo>
                <a:lnTo>
                  <a:pt x="484822" y="2473644"/>
                </a:lnTo>
                <a:lnTo>
                  <a:pt x="483461" y="2473927"/>
                </a:lnTo>
                <a:lnTo>
                  <a:pt x="481013" y="2474595"/>
                </a:lnTo>
                <a:lnTo>
                  <a:pt x="473393" y="2476183"/>
                </a:lnTo>
                <a:lnTo>
                  <a:pt x="471201" y="2476274"/>
                </a:lnTo>
                <a:lnTo>
                  <a:pt x="469900" y="2476500"/>
                </a:lnTo>
                <a:lnTo>
                  <a:pt x="465773" y="2476500"/>
                </a:lnTo>
                <a:lnTo>
                  <a:pt x="461962" y="2476500"/>
                </a:lnTo>
                <a:lnTo>
                  <a:pt x="458153" y="2476500"/>
                </a:lnTo>
                <a:lnTo>
                  <a:pt x="454648" y="2476195"/>
                </a:lnTo>
                <a:lnTo>
                  <a:pt x="454342" y="2476183"/>
                </a:lnTo>
                <a:lnTo>
                  <a:pt x="454168" y="2476154"/>
                </a:lnTo>
                <a:lnTo>
                  <a:pt x="450850" y="2475865"/>
                </a:lnTo>
                <a:lnTo>
                  <a:pt x="443230" y="2474278"/>
                </a:lnTo>
                <a:lnTo>
                  <a:pt x="440141" y="2473119"/>
                </a:lnTo>
                <a:lnTo>
                  <a:pt x="439737" y="2473009"/>
                </a:lnTo>
                <a:lnTo>
                  <a:pt x="437172" y="2472006"/>
                </a:lnTo>
                <a:lnTo>
                  <a:pt x="435610" y="2471420"/>
                </a:lnTo>
                <a:lnTo>
                  <a:pt x="434624" y="2471009"/>
                </a:lnTo>
                <a:lnTo>
                  <a:pt x="432435" y="2470153"/>
                </a:lnTo>
                <a:lnTo>
                  <a:pt x="431492" y="2469704"/>
                </a:lnTo>
                <a:lnTo>
                  <a:pt x="427990" y="2468245"/>
                </a:lnTo>
                <a:lnTo>
                  <a:pt x="387668" y="2447925"/>
                </a:lnTo>
                <a:lnTo>
                  <a:pt x="381000" y="2444433"/>
                </a:lnTo>
                <a:lnTo>
                  <a:pt x="374650" y="2439988"/>
                </a:lnTo>
                <a:lnTo>
                  <a:pt x="367665" y="2435225"/>
                </a:lnTo>
                <a:lnTo>
                  <a:pt x="360998" y="2429828"/>
                </a:lnTo>
                <a:lnTo>
                  <a:pt x="354330" y="2423478"/>
                </a:lnTo>
                <a:lnTo>
                  <a:pt x="347028" y="2416493"/>
                </a:lnTo>
                <a:lnTo>
                  <a:pt x="340043" y="2409190"/>
                </a:lnTo>
                <a:lnTo>
                  <a:pt x="332423" y="2401253"/>
                </a:lnTo>
                <a:lnTo>
                  <a:pt x="325438" y="2392363"/>
                </a:lnTo>
                <a:lnTo>
                  <a:pt x="317818" y="2383155"/>
                </a:lnTo>
                <a:lnTo>
                  <a:pt x="310198" y="2373630"/>
                </a:lnTo>
                <a:lnTo>
                  <a:pt x="302578" y="2363470"/>
                </a:lnTo>
                <a:lnTo>
                  <a:pt x="287338" y="2341563"/>
                </a:lnTo>
                <a:lnTo>
                  <a:pt x="271780" y="2318068"/>
                </a:lnTo>
                <a:lnTo>
                  <a:pt x="255905" y="2292668"/>
                </a:lnTo>
                <a:lnTo>
                  <a:pt x="240030" y="2266315"/>
                </a:lnTo>
                <a:lnTo>
                  <a:pt x="224155" y="2238375"/>
                </a:lnTo>
                <a:lnTo>
                  <a:pt x="208598" y="2209483"/>
                </a:lnTo>
                <a:lnTo>
                  <a:pt x="192723" y="2179320"/>
                </a:lnTo>
                <a:lnTo>
                  <a:pt x="177165" y="2148840"/>
                </a:lnTo>
                <a:lnTo>
                  <a:pt x="162243" y="2117408"/>
                </a:lnTo>
                <a:lnTo>
                  <a:pt x="147003" y="2085340"/>
                </a:lnTo>
                <a:lnTo>
                  <a:pt x="132715" y="2053590"/>
                </a:lnTo>
                <a:lnTo>
                  <a:pt x="118428" y="2020888"/>
                </a:lnTo>
                <a:lnTo>
                  <a:pt x="105093" y="1988820"/>
                </a:lnTo>
                <a:lnTo>
                  <a:pt x="92075" y="1956753"/>
                </a:lnTo>
                <a:lnTo>
                  <a:pt x="79375" y="1925320"/>
                </a:lnTo>
                <a:lnTo>
                  <a:pt x="67628" y="1893888"/>
                </a:lnTo>
                <a:lnTo>
                  <a:pt x="56833" y="1863408"/>
                </a:lnTo>
                <a:lnTo>
                  <a:pt x="46355" y="1833880"/>
                </a:lnTo>
                <a:lnTo>
                  <a:pt x="36830" y="1805305"/>
                </a:lnTo>
                <a:lnTo>
                  <a:pt x="28575" y="1778000"/>
                </a:lnTo>
                <a:lnTo>
                  <a:pt x="21273" y="1751965"/>
                </a:lnTo>
                <a:lnTo>
                  <a:pt x="14923" y="1727200"/>
                </a:lnTo>
                <a:lnTo>
                  <a:pt x="9525" y="1704658"/>
                </a:lnTo>
                <a:lnTo>
                  <a:pt x="5398" y="1683068"/>
                </a:lnTo>
                <a:lnTo>
                  <a:pt x="3810" y="1673543"/>
                </a:lnTo>
                <a:lnTo>
                  <a:pt x="2858" y="1664018"/>
                </a:lnTo>
                <a:lnTo>
                  <a:pt x="1905" y="1655763"/>
                </a:lnTo>
                <a:lnTo>
                  <a:pt x="1270" y="1647508"/>
                </a:lnTo>
                <a:lnTo>
                  <a:pt x="318" y="1625918"/>
                </a:lnTo>
                <a:lnTo>
                  <a:pt x="0" y="1604963"/>
                </a:lnTo>
                <a:lnTo>
                  <a:pt x="0" y="1584008"/>
                </a:lnTo>
                <a:lnTo>
                  <a:pt x="635" y="1563370"/>
                </a:lnTo>
                <a:lnTo>
                  <a:pt x="1905" y="1542733"/>
                </a:lnTo>
                <a:lnTo>
                  <a:pt x="3493" y="1522095"/>
                </a:lnTo>
                <a:lnTo>
                  <a:pt x="5398" y="1501775"/>
                </a:lnTo>
                <a:lnTo>
                  <a:pt x="7938" y="1481455"/>
                </a:lnTo>
                <a:lnTo>
                  <a:pt x="10795" y="1461770"/>
                </a:lnTo>
                <a:lnTo>
                  <a:pt x="14288" y="1442403"/>
                </a:lnTo>
                <a:lnTo>
                  <a:pt x="18098" y="1422718"/>
                </a:lnTo>
                <a:lnTo>
                  <a:pt x="22543" y="1403668"/>
                </a:lnTo>
                <a:lnTo>
                  <a:pt x="27305" y="1384618"/>
                </a:lnTo>
                <a:lnTo>
                  <a:pt x="32385" y="1366203"/>
                </a:lnTo>
                <a:lnTo>
                  <a:pt x="38100" y="1347788"/>
                </a:lnTo>
                <a:lnTo>
                  <a:pt x="44133" y="1330008"/>
                </a:lnTo>
                <a:lnTo>
                  <a:pt x="50483" y="1312545"/>
                </a:lnTo>
                <a:lnTo>
                  <a:pt x="57468" y="1295083"/>
                </a:lnTo>
                <a:lnTo>
                  <a:pt x="64453" y="1278255"/>
                </a:lnTo>
                <a:lnTo>
                  <a:pt x="72073" y="1261745"/>
                </a:lnTo>
                <a:lnTo>
                  <a:pt x="80328" y="1245870"/>
                </a:lnTo>
                <a:lnTo>
                  <a:pt x="88900" y="1229995"/>
                </a:lnTo>
                <a:lnTo>
                  <a:pt x="97473" y="1214755"/>
                </a:lnTo>
                <a:lnTo>
                  <a:pt x="106998" y="1199833"/>
                </a:lnTo>
                <a:lnTo>
                  <a:pt x="116523" y="1185545"/>
                </a:lnTo>
                <a:lnTo>
                  <a:pt x="126365" y="1171575"/>
                </a:lnTo>
                <a:lnTo>
                  <a:pt x="136843" y="1158558"/>
                </a:lnTo>
                <a:lnTo>
                  <a:pt x="147638" y="1145540"/>
                </a:lnTo>
                <a:lnTo>
                  <a:pt x="158750" y="1133157"/>
                </a:lnTo>
                <a:lnTo>
                  <a:pt x="170180" y="1121092"/>
                </a:lnTo>
                <a:lnTo>
                  <a:pt x="181610" y="1109980"/>
                </a:lnTo>
                <a:lnTo>
                  <a:pt x="193993" y="1099502"/>
                </a:lnTo>
                <a:lnTo>
                  <a:pt x="202248" y="1092517"/>
                </a:lnTo>
                <a:lnTo>
                  <a:pt x="210503" y="1086167"/>
                </a:lnTo>
                <a:lnTo>
                  <a:pt x="219075" y="1080452"/>
                </a:lnTo>
                <a:lnTo>
                  <a:pt x="227330" y="1074420"/>
                </a:lnTo>
                <a:lnTo>
                  <a:pt x="235903" y="1068705"/>
                </a:lnTo>
                <a:lnTo>
                  <a:pt x="245110" y="1063942"/>
                </a:lnTo>
                <a:lnTo>
                  <a:pt x="254000" y="1058862"/>
                </a:lnTo>
                <a:lnTo>
                  <a:pt x="262890" y="1054417"/>
                </a:lnTo>
                <a:lnTo>
                  <a:pt x="272098" y="1050607"/>
                </a:lnTo>
                <a:lnTo>
                  <a:pt x="281305" y="1046480"/>
                </a:lnTo>
                <a:lnTo>
                  <a:pt x="290513" y="1042987"/>
                </a:lnTo>
                <a:lnTo>
                  <a:pt x="300038" y="1039812"/>
                </a:lnTo>
                <a:lnTo>
                  <a:pt x="309563" y="1036637"/>
                </a:lnTo>
                <a:lnTo>
                  <a:pt x="319088" y="1033780"/>
                </a:lnTo>
                <a:lnTo>
                  <a:pt x="328613" y="1031558"/>
                </a:lnTo>
                <a:lnTo>
                  <a:pt x="338138" y="1029653"/>
                </a:lnTo>
                <a:lnTo>
                  <a:pt x="347980" y="1027430"/>
                </a:lnTo>
                <a:lnTo>
                  <a:pt x="357505" y="1025842"/>
                </a:lnTo>
                <a:lnTo>
                  <a:pt x="367348" y="1024890"/>
                </a:lnTo>
                <a:lnTo>
                  <a:pt x="377190" y="1023620"/>
                </a:lnTo>
                <a:lnTo>
                  <a:pt x="387350" y="1023303"/>
                </a:lnTo>
                <a:lnTo>
                  <a:pt x="397193" y="1022350"/>
                </a:lnTo>
                <a:lnTo>
                  <a:pt x="407035" y="1022350"/>
                </a:lnTo>
                <a:lnTo>
                  <a:pt x="417513" y="1022350"/>
                </a:lnTo>
                <a:lnTo>
                  <a:pt x="427355" y="1022350"/>
                </a:lnTo>
                <a:lnTo>
                  <a:pt x="437198" y="1023303"/>
                </a:lnTo>
                <a:lnTo>
                  <a:pt x="447040" y="1023937"/>
                </a:lnTo>
                <a:lnTo>
                  <a:pt x="457518" y="1024890"/>
                </a:lnTo>
                <a:lnTo>
                  <a:pt x="477838" y="1027430"/>
                </a:lnTo>
                <a:lnTo>
                  <a:pt x="497523" y="1031240"/>
                </a:lnTo>
                <a:lnTo>
                  <a:pt x="517843" y="1035367"/>
                </a:lnTo>
                <a:lnTo>
                  <a:pt x="537528" y="1041083"/>
                </a:lnTo>
                <a:lnTo>
                  <a:pt x="557213" y="1047433"/>
                </a:lnTo>
                <a:lnTo>
                  <a:pt x="576898" y="1054100"/>
                </a:lnTo>
                <a:lnTo>
                  <a:pt x="595948" y="1062037"/>
                </a:lnTo>
                <a:lnTo>
                  <a:pt x="615315" y="1070927"/>
                </a:lnTo>
                <a:lnTo>
                  <a:pt x="634048" y="1079817"/>
                </a:lnTo>
                <a:lnTo>
                  <a:pt x="652463" y="1090295"/>
                </a:lnTo>
                <a:lnTo>
                  <a:pt x="670560" y="1101090"/>
                </a:lnTo>
                <a:lnTo>
                  <a:pt x="688023" y="1112202"/>
                </a:lnTo>
                <a:lnTo>
                  <a:pt x="705168" y="1124267"/>
                </a:lnTo>
                <a:lnTo>
                  <a:pt x="721678" y="1136650"/>
                </a:lnTo>
                <a:lnTo>
                  <a:pt x="738188" y="1149668"/>
                </a:lnTo>
                <a:lnTo>
                  <a:pt x="753428" y="1163638"/>
                </a:lnTo>
                <a:lnTo>
                  <a:pt x="768033" y="1177925"/>
                </a:lnTo>
                <a:lnTo>
                  <a:pt x="782320" y="1192530"/>
                </a:lnTo>
                <a:lnTo>
                  <a:pt x="791210" y="1201738"/>
                </a:lnTo>
                <a:lnTo>
                  <a:pt x="804228" y="1214755"/>
                </a:lnTo>
                <a:lnTo>
                  <a:pt x="810578" y="1208088"/>
                </a:lnTo>
                <a:lnTo>
                  <a:pt x="816610" y="1201420"/>
                </a:lnTo>
                <a:lnTo>
                  <a:pt x="828040" y="1187768"/>
                </a:lnTo>
                <a:lnTo>
                  <a:pt x="838518" y="1174433"/>
                </a:lnTo>
                <a:lnTo>
                  <a:pt x="848360" y="1160145"/>
                </a:lnTo>
                <a:lnTo>
                  <a:pt x="856933" y="1146175"/>
                </a:lnTo>
                <a:lnTo>
                  <a:pt x="864553" y="1131887"/>
                </a:lnTo>
                <a:lnTo>
                  <a:pt x="871855" y="1117917"/>
                </a:lnTo>
                <a:lnTo>
                  <a:pt x="878205" y="1104265"/>
                </a:lnTo>
                <a:lnTo>
                  <a:pt x="883603" y="1090612"/>
                </a:lnTo>
                <a:lnTo>
                  <a:pt x="888365" y="1077595"/>
                </a:lnTo>
                <a:lnTo>
                  <a:pt x="892493" y="1064895"/>
                </a:lnTo>
                <a:lnTo>
                  <a:pt x="895985" y="1052512"/>
                </a:lnTo>
                <a:lnTo>
                  <a:pt x="898843" y="1040765"/>
                </a:lnTo>
                <a:lnTo>
                  <a:pt x="900748" y="1029970"/>
                </a:lnTo>
                <a:lnTo>
                  <a:pt x="902335" y="1019492"/>
                </a:lnTo>
                <a:lnTo>
                  <a:pt x="903605" y="1010603"/>
                </a:lnTo>
                <a:lnTo>
                  <a:pt x="894398" y="940117"/>
                </a:lnTo>
                <a:lnTo>
                  <a:pt x="884555" y="859790"/>
                </a:lnTo>
                <a:lnTo>
                  <a:pt x="874395" y="771208"/>
                </a:lnTo>
                <a:lnTo>
                  <a:pt x="869633" y="724852"/>
                </a:lnTo>
                <a:lnTo>
                  <a:pt x="864870" y="677545"/>
                </a:lnTo>
                <a:lnTo>
                  <a:pt x="860743" y="629920"/>
                </a:lnTo>
                <a:lnTo>
                  <a:pt x="856615" y="581343"/>
                </a:lnTo>
                <a:lnTo>
                  <a:pt x="853123" y="533400"/>
                </a:lnTo>
                <a:lnTo>
                  <a:pt x="849948" y="485775"/>
                </a:lnTo>
                <a:lnTo>
                  <a:pt x="847408" y="438467"/>
                </a:lnTo>
                <a:lnTo>
                  <a:pt x="845503" y="392430"/>
                </a:lnTo>
                <a:lnTo>
                  <a:pt x="844233" y="347980"/>
                </a:lnTo>
                <a:lnTo>
                  <a:pt x="843915" y="305117"/>
                </a:lnTo>
                <a:lnTo>
                  <a:pt x="843915" y="282575"/>
                </a:lnTo>
                <a:lnTo>
                  <a:pt x="844233" y="261303"/>
                </a:lnTo>
                <a:lnTo>
                  <a:pt x="845185" y="240030"/>
                </a:lnTo>
                <a:lnTo>
                  <a:pt x="845820" y="220027"/>
                </a:lnTo>
                <a:lnTo>
                  <a:pt x="847090" y="200977"/>
                </a:lnTo>
                <a:lnTo>
                  <a:pt x="848678" y="182245"/>
                </a:lnTo>
                <a:lnTo>
                  <a:pt x="850583" y="164783"/>
                </a:lnTo>
                <a:lnTo>
                  <a:pt x="852805" y="147955"/>
                </a:lnTo>
                <a:lnTo>
                  <a:pt x="855345" y="132080"/>
                </a:lnTo>
                <a:lnTo>
                  <a:pt x="858203" y="117793"/>
                </a:lnTo>
                <a:lnTo>
                  <a:pt x="861378" y="104457"/>
                </a:lnTo>
                <a:lnTo>
                  <a:pt x="865505" y="92075"/>
                </a:lnTo>
                <a:lnTo>
                  <a:pt x="869315" y="80962"/>
                </a:lnTo>
                <a:lnTo>
                  <a:pt x="873760" y="71120"/>
                </a:lnTo>
                <a:lnTo>
                  <a:pt x="875983" y="66675"/>
                </a:lnTo>
                <a:lnTo>
                  <a:pt x="878523" y="62865"/>
                </a:lnTo>
                <a:lnTo>
                  <a:pt x="881380" y="59055"/>
                </a:lnTo>
                <a:lnTo>
                  <a:pt x="883920" y="55562"/>
                </a:lnTo>
                <a:lnTo>
                  <a:pt x="888365" y="50800"/>
                </a:lnTo>
                <a:lnTo>
                  <a:pt x="893445" y="46355"/>
                </a:lnTo>
                <a:lnTo>
                  <a:pt x="898843" y="42545"/>
                </a:lnTo>
                <a:lnTo>
                  <a:pt x="904558" y="39052"/>
                </a:lnTo>
                <a:lnTo>
                  <a:pt x="910590" y="35877"/>
                </a:lnTo>
                <a:lnTo>
                  <a:pt x="916623" y="33337"/>
                </a:lnTo>
                <a:lnTo>
                  <a:pt x="922973" y="31432"/>
                </a:lnTo>
                <a:lnTo>
                  <a:pt x="929640" y="29845"/>
                </a:lnTo>
                <a:lnTo>
                  <a:pt x="943610" y="27940"/>
                </a:lnTo>
                <a:lnTo>
                  <a:pt x="960755" y="25400"/>
                </a:lnTo>
                <a:lnTo>
                  <a:pt x="1002030" y="20637"/>
                </a:lnTo>
                <a:lnTo>
                  <a:pt x="1049973" y="15875"/>
                </a:lnTo>
                <a:lnTo>
                  <a:pt x="1099820" y="11430"/>
                </a:lnTo>
                <a:lnTo>
                  <a:pt x="1190308" y="4127"/>
                </a:lnTo>
                <a:lnTo>
                  <a:pt x="1240473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肺"/>
          <p:cNvSpPr/>
          <p:nvPr/>
        </p:nvSpPr>
        <p:spPr bwMode="auto">
          <a:xfrm>
            <a:off x="5955030" y="4170680"/>
            <a:ext cx="556260" cy="556260"/>
          </a:xfrm>
          <a:custGeom>
            <a:avLst/>
            <a:gdLst>
              <a:gd name="T0" fmla="*/ 1032681 w 2187575"/>
              <a:gd name="T1" fmla="*/ 985663 h 2192338"/>
              <a:gd name="T2" fmla="*/ 900221 w 2187575"/>
              <a:gd name="T3" fmla="*/ 1130146 h 2192338"/>
              <a:gd name="T4" fmla="*/ 804608 w 2187575"/>
              <a:gd name="T5" fmla="*/ 1007891 h 2192338"/>
              <a:gd name="T6" fmla="*/ 610842 w 2187575"/>
              <a:gd name="T7" fmla="*/ 694790 h 2192338"/>
              <a:gd name="T8" fmla="*/ 484735 w 2187575"/>
              <a:gd name="T9" fmla="*/ 589683 h 2192338"/>
              <a:gd name="T10" fmla="*/ 319238 w 2187575"/>
              <a:gd name="T11" fmla="*/ 860549 h 2192338"/>
              <a:gd name="T12" fmla="*/ 185825 w 2187575"/>
              <a:gd name="T13" fmla="*/ 1347348 h 2192338"/>
              <a:gd name="T14" fmla="*/ 162954 w 2187575"/>
              <a:gd name="T15" fmla="*/ 1797311 h 2192338"/>
              <a:gd name="T16" fmla="*/ 222673 w 2187575"/>
              <a:gd name="T17" fmla="*/ 1991966 h 2192338"/>
              <a:gd name="T18" fmla="*/ 539433 w 2187575"/>
              <a:gd name="T19" fmla="*/ 2033388 h 2192338"/>
              <a:gd name="T20" fmla="*/ 755650 w 2187575"/>
              <a:gd name="T21" fmla="*/ 1967079 h 2192338"/>
              <a:gd name="T22" fmla="*/ 849079 w 2187575"/>
              <a:gd name="T23" fmla="*/ 1754124 h 2192338"/>
              <a:gd name="T24" fmla="*/ 872586 w 2187575"/>
              <a:gd name="T25" fmla="*/ 1319404 h 2192338"/>
              <a:gd name="T26" fmla="*/ 921504 w 2187575"/>
              <a:gd name="T27" fmla="*/ 1221917 h 2192338"/>
              <a:gd name="T28" fmla="*/ 1079058 w 2187575"/>
              <a:gd name="T29" fmla="*/ 1135862 h 2192338"/>
              <a:gd name="T30" fmla="*/ 1207706 w 2187575"/>
              <a:gd name="T31" fmla="*/ 1196513 h 2192338"/>
              <a:gd name="T32" fmla="*/ 1316978 w 2187575"/>
              <a:gd name="T33" fmla="*/ 1289872 h 2192338"/>
              <a:gd name="T34" fmla="*/ 1302049 w 2187575"/>
              <a:gd name="T35" fmla="*/ 1566454 h 2192338"/>
              <a:gd name="T36" fmla="*/ 1397071 w 2187575"/>
              <a:gd name="T37" fmla="*/ 1912938 h 2192338"/>
              <a:gd name="T38" fmla="*/ 1529828 w 2187575"/>
              <a:gd name="T39" fmla="*/ 2014221 h 2192338"/>
              <a:gd name="T40" fmla="*/ 1799151 w 2187575"/>
              <a:gd name="T41" fmla="*/ 2033271 h 2192338"/>
              <a:gd name="T42" fmla="*/ 1994157 w 2187575"/>
              <a:gd name="T43" fmla="*/ 1968183 h 2192338"/>
              <a:gd name="T44" fmla="*/ 2030681 w 2187575"/>
              <a:gd name="T45" fmla="*/ 1648778 h 2192338"/>
              <a:gd name="T46" fmla="*/ 1967161 w 2187575"/>
              <a:gd name="T47" fmla="*/ 1178877 h 2192338"/>
              <a:gd name="T48" fmla="*/ 1823948 w 2187575"/>
              <a:gd name="T49" fmla="*/ 763380 h 2192338"/>
              <a:gd name="T50" fmla="*/ 1676876 w 2187575"/>
              <a:gd name="T51" fmla="*/ 587460 h 2192338"/>
              <a:gd name="T52" fmla="*/ 1519321 w 2187575"/>
              <a:gd name="T53" fmla="*/ 774495 h 2192338"/>
              <a:gd name="T54" fmla="*/ 1333813 w 2187575"/>
              <a:gd name="T55" fmla="*/ 1107283 h 2192338"/>
              <a:gd name="T56" fmla="*/ 1187059 w 2187575"/>
              <a:gd name="T57" fmla="*/ 1085055 h 2192338"/>
              <a:gd name="T58" fmla="*/ 1151165 w 2187575"/>
              <a:gd name="T59" fmla="*/ 793230 h 2192338"/>
              <a:gd name="T60" fmla="*/ 1200083 w 2187575"/>
              <a:gd name="T61" fmla="*/ 635 h 2192338"/>
              <a:gd name="T62" fmla="*/ 1309672 w 2187575"/>
              <a:gd name="T63" fmla="*/ 53983 h 2192338"/>
              <a:gd name="T64" fmla="*/ 1338578 w 2187575"/>
              <a:gd name="T65" fmla="*/ 272454 h 2192338"/>
              <a:gd name="T66" fmla="*/ 1438003 w 2187575"/>
              <a:gd name="T67" fmla="*/ 618262 h 2192338"/>
              <a:gd name="T68" fmla="*/ 1623193 w 2187575"/>
              <a:gd name="T69" fmla="*/ 436308 h 2192338"/>
              <a:gd name="T70" fmla="*/ 1765183 w 2187575"/>
              <a:gd name="T71" fmla="*/ 441389 h 2192338"/>
              <a:gd name="T72" fmla="*/ 1923372 w 2187575"/>
              <a:gd name="T73" fmla="*/ 621437 h 2192338"/>
              <a:gd name="T74" fmla="*/ 2077686 w 2187575"/>
              <a:gd name="T75" fmla="*/ 987425 h 2192338"/>
              <a:gd name="T76" fmla="*/ 2182176 w 2187575"/>
              <a:gd name="T77" fmla="*/ 1522413 h 2192338"/>
              <a:gd name="T78" fmla="*/ 2167566 w 2187575"/>
              <a:gd name="T79" fmla="*/ 1908493 h 2192338"/>
              <a:gd name="T80" fmla="*/ 2069111 w 2187575"/>
              <a:gd name="T81" fmla="*/ 2111376 h 2192338"/>
              <a:gd name="T82" fmla="*/ 1864259 w 2187575"/>
              <a:gd name="T83" fmla="*/ 2182813 h 2192338"/>
              <a:gd name="T84" fmla="*/ 1517124 w 2187575"/>
              <a:gd name="T85" fmla="*/ 2171701 h 2192338"/>
              <a:gd name="T86" fmla="*/ 1302427 w 2187575"/>
              <a:gd name="T87" fmla="*/ 2055178 h 2192338"/>
              <a:gd name="T88" fmla="*/ 1189679 w 2187575"/>
              <a:gd name="T89" fmla="*/ 1803718 h 2192338"/>
              <a:gd name="T90" fmla="*/ 1136870 w 2187575"/>
              <a:gd name="T91" fmla="*/ 1418795 h 2192338"/>
              <a:gd name="T92" fmla="*/ 1050787 w 2187575"/>
              <a:gd name="T93" fmla="*/ 1418795 h 2192338"/>
              <a:gd name="T94" fmla="*/ 988528 w 2187575"/>
              <a:gd name="T95" fmla="*/ 1837639 h 2192338"/>
              <a:gd name="T96" fmla="*/ 856298 w 2187575"/>
              <a:gd name="T97" fmla="*/ 2087958 h 2192338"/>
              <a:gd name="T98" fmla="*/ 679450 w 2187575"/>
              <a:gd name="T99" fmla="*/ 2169812 h 2192338"/>
              <a:gd name="T100" fmla="*/ 341792 w 2187575"/>
              <a:gd name="T101" fmla="*/ 2185669 h 2192338"/>
              <a:gd name="T102" fmla="*/ 121660 w 2187575"/>
              <a:gd name="T103" fmla="*/ 2113904 h 2192338"/>
              <a:gd name="T104" fmla="*/ 24459 w 2187575"/>
              <a:gd name="T105" fmla="*/ 1932268 h 2192338"/>
              <a:gd name="T106" fmla="*/ 3812 w 2187575"/>
              <a:gd name="T107" fmla="*/ 1546131 h 2192338"/>
              <a:gd name="T108" fmla="*/ 100060 w 2187575"/>
              <a:gd name="T109" fmla="*/ 1020275 h 2192338"/>
              <a:gd name="T110" fmla="*/ 263967 w 2187575"/>
              <a:gd name="T111" fmla="*/ 621437 h 2192338"/>
              <a:gd name="T112" fmla="*/ 422475 w 2187575"/>
              <a:gd name="T113" fmla="*/ 441389 h 2192338"/>
              <a:gd name="T114" fmla="*/ 564147 w 2187575"/>
              <a:gd name="T115" fmla="*/ 436626 h 2192338"/>
              <a:gd name="T116" fmla="*/ 749337 w 2187575"/>
              <a:gd name="T117" fmla="*/ 618262 h 2192338"/>
              <a:gd name="T118" fmla="*/ 848762 w 2187575"/>
              <a:gd name="T119" fmla="*/ 271502 h 2192338"/>
              <a:gd name="T120" fmla="*/ 877668 w 2187575"/>
              <a:gd name="T121" fmla="*/ 53983 h 2192338"/>
              <a:gd name="T122" fmla="*/ 987257 w 2187575"/>
              <a:gd name="T123" fmla="*/ 635 h 219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87575" h="2192338">
                <a:moveTo>
                  <a:pt x="1004410" y="156550"/>
                </a:moveTo>
                <a:lnTo>
                  <a:pt x="998375" y="157185"/>
                </a:lnTo>
                <a:lnTo>
                  <a:pt x="1005046" y="260387"/>
                </a:lnTo>
                <a:lnTo>
                  <a:pt x="1007269" y="288967"/>
                </a:lnTo>
                <a:lnTo>
                  <a:pt x="1016799" y="416620"/>
                </a:lnTo>
                <a:lnTo>
                  <a:pt x="1021563" y="489656"/>
                </a:lnTo>
                <a:lnTo>
                  <a:pt x="1026328" y="565232"/>
                </a:lnTo>
                <a:lnTo>
                  <a:pt x="1030457" y="642713"/>
                </a:lnTo>
                <a:lnTo>
                  <a:pt x="1034269" y="719242"/>
                </a:lnTo>
                <a:lnTo>
                  <a:pt x="1035222" y="756712"/>
                </a:lnTo>
                <a:lnTo>
                  <a:pt x="1036493" y="793230"/>
                </a:lnTo>
                <a:lnTo>
                  <a:pt x="1036811" y="828477"/>
                </a:lnTo>
                <a:lnTo>
                  <a:pt x="1037446" y="862137"/>
                </a:lnTo>
                <a:lnTo>
                  <a:pt x="1034587" y="959941"/>
                </a:lnTo>
                <a:lnTo>
                  <a:pt x="1033634" y="972961"/>
                </a:lnTo>
                <a:lnTo>
                  <a:pt x="1032681" y="985663"/>
                </a:lnTo>
                <a:lnTo>
                  <a:pt x="1031410" y="997729"/>
                </a:lnTo>
                <a:lnTo>
                  <a:pt x="1029505" y="1008843"/>
                </a:lnTo>
                <a:lnTo>
                  <a:pt x="1027281" y="1019323"/>
                </a:lnTo>
                <a:lnTo>
                  <a:pt x="1025375" y="1029484"/>
                </a:lnTo>
                <a:lnTo>
                  <a:pt x="1022516" y="1039010"/>
                </a:lnTo>
                <a:lnTo>
                  <a:pt x="1019975" y="1047584"/>
                </a:lnTo>
                <a:lnTo>
                  <a:pt x="1016799" y="1056475"/>
                </a:lnTo>
                <a:lnTo>
                  <a:pt x="1012987" y="1064414"/>
                </a:lnTo>
                <a:lnTo>
                  <a:pt x="1009175" y="1071400"/>
                </a:lnTo>
                <a:lnTo>
                  <a:pt x="1005046" y="1078704"/>
                </a:lnTo>
                <a:lnTo>
                  <a:pt x="1000281" y="1085055"/>
                </a:lnTo>
                <a:lnTo>
                  <a:pt x="995516" y="1091405"/>
                </a:lnTo>
                <a:lnTo>
                  <a:pt x="990434" y="1096804"/>
                </a:lnTo>
                <a:lnTo>
                  <a:pt x="984398" y="1102520"/>
                </a:lnTo>
                <a:lnTo>
                  <a:pt x="907209" y="1128241"/>
                </a:lnTo>
                <a:lnTo>
                  <a:pt x="900221" y="1130146"/>
                </a:lnTo>
                <a:lnTo>
                  <a:pt x="893868" y="1131416"/>
                </a:lnTo>
                <a:lnTo>
                  <a:pt x="888468" y="1131734"/>
                </a:lnTo>
                <a:lnTo>
                  <a:pt x="883386" y="1131734"/>
                </a:lnTo>
                <a:lnTo>
                  <a:pt x="878621" y="1130464"/>
                </a:lnTo>
                <a:lnTo>
                  <a:pt x="874174" y="1128876"/>
                </a:lnTo>
                <a:lnTo>
                  <a:pt x="870044" y="1126971"/>
                </a:lnTo>
                <a:lnTo>
                  <a:pt x="866232" y="1124113"/>
                </a:lnTo>
                <a:lnTo>
                  <a:pt x="863056" y="1120620"/>
                </a:lnTo>
                <a:lnTo>
                  <a:pt x="859562" y="1116809"/>
                </a:lnTo>
                <a:lnTo>
                  <a:pt x="856703" y="1112364"/>
                </a:lnTo>
                <a:lnTo>
                  <a:pt x="853526" y="1107283"/>
                </a:lnTo>
                <a:lnTo>
                  <a:pt x="847491" y="1096169"/>
                </a:lnTo>
                <a:lnTo>
                  <a:pt x="841456" y="1083467"/>
                </a:lnTo>
                <a:lnTo>
                  <a:pt x="829385" y="1057428"/>
                </a:lnTo>
                <a:lnTo>
                  <a:pt x="816997" y="1032659"/>
                </a:lnTo>
                <a:lnTo>
                  <a:pt x="804608" y="1007891"/>
                </a:lnTo>
                <a:lnTo>
                  <a:pt x="791902" y="983757"/>
                </a:lnTo>
                <a:lnTo>
                  <a:pt x="779514" y="960259"/>
                </a:lnTo>
                <a:lnTo>
                  <a:pt x="766808" y="937396"/>
                </a:lnTo>
                <a:lnTo>
                  <a:pt x="754737" y="914532"/>
                </a:lnTo>
                <a:lnTo>
                  <a:pt x="742031" y="892939"/>
                </a:lnTo>
                <a:lnTo>
                  <a:pt x="729643" y="871346"/>
                </a:lnTo>
                <a:lnTo>
                  <a:pt x="716937" y="850706"/>
                </a:lnTo>
                <a:lnTo>
                  <a:pt x="704549" y="831018"/>
                </a:lnTo>
                <a:lnTo>
                  <a:pt x="692160" y="811330"/>
                </a:lnTo>
                <a:lnTo>
                  <a:pt x="680407" y="792912"/>
                </a:lnTo>
                <a:lnTo>
                  <a:pt x="668336" y="774495"/>
                </a:lnTo>
                <a:lnTo>
                  <a:pt x="656583" y="757029"/>
                </a:lnTo>
                <a:lnTo>
                  <a:pt x="644513" y="740517"/>
                </a:lnTo>
                <a:lnTo>
                  <a:pt x="633077" y="724640"/>
                </a:lnTo>
                <a:lnTo>
                  <a:pt x="621959" y="709080"/>
                </a:lnTo>
                <a:lnTo>
                  <a:pt x="610842" y="694790"/>
                </a:lnTo>
                <a:lnTo>
                  <a:pt x="600359" y="680818"/>
                </a:lnTo>
                <a:lnTo>
                  <a:pt x="589877" y="667799"/>
                </a:lnTo>
                <a:lnTo>
                  <a:pt x="579712" y="655732"/>
                </a:lnTo>
                <a:lnTo>
                  <a:pt x="569547" y="644301"/>
                </a:lnTo>
                <a:lnTo>
                  <a:pt x="560018" y="633504"/>
                </a:lnTo>
                <a:lnTo>
                  <a:pt x="551123" y="623660"/>
                </a:lnTo>
                <a:lnTo>
                  <a:pt x="541912" y="615086"/>
                </a:lnTo>
                <a:lnTo>
                  <a:pt x="533653" y="606513"/>
                </a:lnTo>
                <a:lnTo>
                  <a:pt x="525711" y="599527"/>
                </a:lnTo>
                <a:lnTo>
                  <a:pt x="518088" y="593176"/>
                </a:lnTo>
                <a:lnTo>
                  <a:pt x="510782" y="587460"/>
                </a:lnTo>
                <a:lnTo>
                  <a:pt x="504111" y="583332"/>
                </a:lnTo>
                <a:lnTo>
                  <a:pt x="497758" y="579521"/>
                </a:lnTo>
                <a:lnTo>
                  <a:pt x="493946" y="582062"/>
                </a:lnTo>
                <a:lnTo>
                  <a:pt x="489499" y="585555"/>
                </a:lnTo>
                <a:lnTo>
                  <a:pt x="484735" y="589683"/>
                </a:lnTo>
                <a:lnTo>
                  <a:pt x="479970" y="593811"/>
                </a:lnTo>
                <a:lnTo>
                  <a:pt x="470123" y="604290"/>
                </a:lnTo>
                <a:lnTo>
                  <a:pt x="459005" y="616992"/>
                </a:lnTo>
                <a:lnTo>
                  <a:pt x="447887" y="631281"/>
                </a:lnTo>
                <a:lnTo>
                  <a:pt x="435816" y="647159"/>
                </a:lnTo>
                <a:lnTo>
                  <a:pt x="423428" y="664306"/>
                </a:lnTo>
                <a:lnTo>
                  <a:pt x="411675" y="682406"/>
                </a:lnTo>
                <a:lnTo>
                  <a:pt x="399287" y="701776"/>
                </a:lnTo>
                <a:lnTo>
                  <a:pt x="386898" y="721782"/>
                </a:lnTo>
                <a:lnTo>
                  <a:pt x="375145" y="742422"/>
                </a:lnTo>
                <a:lnTo>
                  <a:pt x="363710" y="763380"/>
                </a:lnTo>
                <a:lnTo>
                  <a:pt x="352910" y="784338"/>
                </a:lnTo>
                <a:lnTo>
                  <a:pt x="342427" y="805932"/>
                </a:lnTo>
                <a:lnTo>
                  <a:pt x="332898" y="826572"/>
                </a:lnTo>
                <a:lnTo>
                  <a:pt x="324321" y="847213"/>
                </a:lnTo>
                <a:lnTo>
                  <a:pt x="319238" y="860549"/>
                </a:lnTo>
                <a:lnTo>
                  <a:pt x="311297" y="881190"/>
                </a:lnTo>
                <a:lnTo>
                  <a:pt x="301132" y="908816"/>
                </a:lnTo>
                <a:lnTo>
                  <a:pt x="289379" y="942476"/>
                </a:lnTo>
                <a:lnTo>
                  <a:pt x="276355" y="981852"/>
                </a:lnTo>
                <a:lnTo>
                  <a:pt x="262379" y="1026626"/>
                </a:lnTo>
                <a:lnTo>
                  <a:pt x="254755" y="1050760"/>
                </a:lnTo>
                <a:lnTo>
                  <a:pt x="247767" y="1076163"/>
                </a:lnTo>
                <a:lnTo>
                  <a:pt x="240143" y="1102837"/>
                </a:lnTo>
                <a:lnTo>
                  <a:pt x="232837" y="1130146"/>
                </a:lnTo>
                <a:lnTo>
                  <a:pt x="225531" y="1158725"/>
                </a:lnTo>
                <a:lnTo>
                  <a:pt x="218225" y="1188575"/>
                </a:lnTo>
                <a:lnTo>
                  <a:pt x="211237" y="1218741"/>
                </a:lnTo>
                <a:lnTo>
                  <a:pt x="204249" y="1249543"/>
                </a:lnTo>
                <a:lnTo>
                  <a:pt x="197896" y="1281933"/>
                </a:lnTo>
                <a:lnTo>
                  <a:pt x="191543" y="1314323"/>
                </a:lnTo>
                <a:lnTo>
                  <a:pt x="185825" y="1347348"/>
                </a:lnTo>
                <a:lnTo>
                  <a:pt x="180107" y="1381007"/>
                </a:lnTo>
                <a:lnTo>
                  <a:pt x="175025" y="1415302"/>
                </a:lnTo>
                <a:lnTo>
                  <a:pt x="170578" y="1450232"/>
                </a:lnTo>
                <a:lnTo>
                  <a:pt x="166766" y="1485163"/>
                </a:lnTo>
                <a:lnTo>
                  <a:pt x="162954" y="1520728"/>
                </a:lnTo>
                <a:lnTo>
                  <a:pt x="160731" y="1556610"/>
                </a:lnTo>
                <a:lnTo>
                  <a:pt x="158825" y="1592176"/>
                </a:lnTo>
                <a:lnTo>
                  <a:pt x="157554" y="1628376"/>
                </a:lnTo>
                <a:lnTo>
                  <a:pt x="157237" y="1664576"/>
                </a:lnTo>
                <a:lnTo>
                  <a:pt x="157237" y="1683629"/>
                </a:lnTo>
                <a:lnTo>
                  <a:pt x="157554" y="1702682"/>
                </a:lnTo>
                <a:lnTo>
                  <a:pt x="157872" y="1721734"/>
                </a:lnTo>
                <a:lnTo>
                  <a:pt x="158825" y="1740787"/>
                </a:lnTo>
                <a:lnTo>
                  <a:pt x="159778" y="1759840"/>
                </a:lnTo>
                <a:lnTo>
                  <a:pt x="161366" y="1778258"/>
                </a:lnTo>
                <a:lnTo>
                  <a:pt x="162954" y="1797311"/>
                </a:lnTo>
                <a:lnTo>
                  <a:pt x="165178" y="1816046"/>
                </a:lnTo>
                <a:lnTo>
                  <a:pt x="167401" y="1835099"/>
                </a:lnTo>
                <a:lnTo>
                  <a:pt x="169943" y="1853834"/>
                </a:lnTo>
                <a:lnTo>
                  <a:pt x="173119" y="1872569"/>
                </a:lnTo>
                <a:lnTo>
                  <a:pt x="176296" y="1890987"/>
                </a:lnTo>
                <a:lnTo>
                  <a:pt x="179472" y="1909404"/>
                </a:lnTo>
                <a:lnTo>
                  <a:pt x="183284" y="1928140"/>
                </a:lnTo>
                <a:lnTo>
                  <a:pt x="187731" y="1946240"/>
                </a:lnTo>
                <a:lnTo>
                  <a:pt x="192178" y="1964022"/>
                </a:lnTo>
                <a:lnTo>
                  <a:pt x="192813" y="1966245"/>
                </a:lnTo>
                <a:lnTo>
                  <a:pt x="193766" y="1968150"/>
                </a:lnTo>
                <a:lnTo>
                  <a:pt x="196308" y="1971961"/>
                </a:lnTo>
                <a:lnTo>
                  <a:pt x="200755" y="1976407"/>
                </a:lnTo>
                <a:lnTo>
                  <a:pt x="206790" y="1981487"/>
                </a:lnTo>
                <a:lnTo>
                  <a:pt x="213778" y="1986251"/>
                </a:lnTo>
                <a:lnTo>
                  <a:pt x="222673" y="1991966"/>
                </a:lnTo>
                <a:lnTo>
                  <a:pt x="232837" y="1997047"/>
                </a:lnTo>
                <a:lnTo>
                  <a:pt x="244908" y="2002763"/>
                </a:lnTo>
                <a:lnTo>
                  <a:pt x="258885" y="2007844"/>
                </a:lnTo>
                <a:lnTo>
                  <a:pt x="274132" y="2012607"/>
                </a:lnTo>
                <a:lnTo>
                  <a:pt x="291285" y="2017370"/>
                </a:lnTo>
                <a:lnTo>
                  <a:pt x="310344" y="2021816"/>
                </a:lnTo>
                <a:lnTo>
                  <a:pt x="331309" y="2025626"/>
                </a:lnTo>
                <a:lnTo>
                  <a:pt x="354498" y="2029119"/>
                </a:lnTo>
                <a:lnTo>
                  <a:pt x="379592" y="2031977"/>
                </a:lnTo>
                <a:lnTo>
                  <a:pt x="406593" y="2034518"/>
                </a:lnTo>
                <a:lnTo>
                  <a:pt x="408754" y="2034706"/>
                </a:lnTo>
                <a:lnTo>
                  <a:pt x="434658" y="2035609"/>
                </a:lnTo>
                <a:lnTo>
                  <a:pt x="461645" y="2036243"/>
                </a:lnTo>
                <a:lnTo>
                  <a:pt x="488315" y="2036243"/>
                </a:lnTo>
                <a:lnTo>
                  <a:pt x="514033" y="2034974"/>
                </a:lnTo>
                <a:lnTo>
                  <a:pt x="539433" y="2033388"/>
                </a:lnTo>
                <a:lnTo>
                  <a:pt x="563563" y="2030850"/>
                </a:lnTo>
                <a:lnTo>
                  <a:pt x="586740" y="2027677"/>
                </a:lnTo>
                <a:lnTo>
                  <a:pt x="608965" y="2024504"/>
                </a:lnTo>
                <a:lnTo>
                  <a:pt x="630238" y="2020697"/>
                </a:lnTo>
                <a:lnTo>
                  <a:pt x="649923" y="2016255"/>
                </a:lnTo>
                <a:lnTo>
                  <a:pt x="668338" y="2011496"/>
                </a:lnTo>
                <a:lnTo>
                  <a:pt x="685483" y="2006420"/>
                </a:lnTo>
                <a:lnTo>
                  <a:pt x="700723" y="2000709"/>
                </a:lnTo>
                <a:lnTo>
                  <a:pt x="714693" y="1995316"/>
                </a:lnTo>
                <a:lnTo>
                  <a:pt x="726758" y="1989605"/>
                </a:lnTo>
                <a:lnTo>
                  <a:pt x="732155" y="1986432"/>
                </a:lnTo>
                <a:lnTo>
                  <a:pt x="736918" y="1983894"/>
                </a:lnTo>
                <a:lnTo>
                  <a:pt x="742950" y="1979453"/>
                </a:lnTo>
                <a:lnTo>
                  <a:pt x="746443" y="1976280"/>
                </a:lnTo>
                <a:lnTo>
                  <a:pt x="750888" y="1972155"/>
                </a:lnTo>
                <a:lnTo>
                  <a:pt x="755650" y="1967079"/>
                </a:lnTo>
                <a:lnTo>
                  <a:pt x="761048" y="1960734"/>
                </a:lnTo>
                <a:lnTo>
                  <a:pt x="766763" y="1953120"/>
                </a:lnTo>
                <a:lnTo>
                  <a:pt x="773113" y="1944553"/>
                </a:lnTo>
                <a:lnTo>
                  <a:pt x="779463" y="1934084"/>
                </a:lnTo>
                <a:lnTo>
                  <a:pt x="786448" y="1922662"/>
                </a:lnTo>
                <a:lnTo>
                  <a:pt x="793750" y="1909337"/>
                </a:lnTo>
                <a:lnTo>
                  <a:pt x="800735" y="1894425"/>
                </a:lnTo>
                <a:lnTo>
                  <a:pt x="808355" y="1877927"/>
                </a:lnTo>
                <a:lnTo>
                  <a:pt x="815975" y="1859209"/>
                </a:lnTo>
                <a:lnTo>
                  <a:pt x="823913" y="1838586"/>
                </a:lnTo>
                <a:lnTo>
                  <a:pt x="828475" y="1825640"/>
                </a:lnTo>
                <a:lnTo>
                  <a:pt x="828750" y="1823349"/>
                </a:lnTo>
                <a:lnTo>
                  <a:pt x="830973" y="1815728"/>
                </a:lnTo>
                <a:lnTo>
                  <a:pt x="836056" y="1800486"/>
                </a:lnTo>
                <a:lnTo>
                  <a:pt x="840503" y="1785561"/>
                </a:lnTo>
                <a:lnTo>
                  <a:pt x="849079" y="1754124"/>
                </a:lnTo>
                <a:lnTo>
                  <a:pt x="857021" y="1722687"/>
                </a:lnTo>
                <a:lnTo>
                  <a:pt x="864327" y="1691567"/>
                </a:lnTo>
                <a:lnTo>
                  <a:pt x="870680" y="1659813"/>
                </a:lnTo>
                <a:lnTo>
                  <a:pt x="876080" y="1628693"/>
                </a:lnTo>
                <a:lnTo>
                  <a:pt x="880844" y="1598209"/>
                </a:lnTo>
                <a:lnTo>
                  <a:pt x="885292" y="1568360"/>
                </a:lnTo>
                <a:lnTo>
                  <a:pt x="888468" y="1540098"/>
                </a:lnTo>
                <a:lnTo>
                  <a:pt x="891327" y="1513107"/>
                </a:lnTo>
                <a:lnTo>
                  <a:pt x="892915" y="1487703"/>
                </a:lnTo>
                <a:lnTo>
                  <a:pt x="893868" y="1463887"/>
                </a:lnTo>
                <a:lnTo>
                  <a:pt x="894821" y="1442929"/>
                </a:lnTo>
                <a:lnTo>
                  <a:pt x="894503" y="1423876"/>
                </a:lnTo>
                <a:lnTo>
                  <a:pt x="893550" y="1407999"/>
                </a:lnTo>
                <a:lnTo>
                  <a:pt x="892915" y="1401013"/>
                </a:lnTo>
                <a:lnTo>
                  <a:pt x="891645" y="1394662"/>
                </a:lnTo>
                <a:lnTo>
                  <a:pt x="872586" y="1319404"/>
                </a:lnTo>
                <a:lnTo>
                  <a:pt x="870997" y="1312100"/>
                </a:lnTo>
                <a:lnTo>
                  <a:pt x="870044" y="1304479"/>
                </a:lnTo>
                <a:lnTo>
                  <a:pt x="869727" y="1296858"/>
                </a:lnTo>
                <a:lnTo>
                  <a:pt x="870680" y="1289872"/>
                </a:lnTo>
                <a:lnTo>
                  <a:pt x="871633" y="1282251"/>
                </a:lnTo>
                <a:lnTo>
                  <a:pt x="873221" y="1274947"/>
                </a:lnTo>
                <a:lnTo>
                  <a:pt x="875762" y="1267961"/>
                </a:lnTo>
                <a:lnTo>
                  <a:pt x="878939" y="1261293"/>
                </a:lnTo>
                <a:lnTo>
                  <a:pt x="882115" y="1254307"/>
                </a:lnTo>
                <a:lnTo>
                  <a:pt x="886562" y="1248591"/>
                </a:lnTo>
                <a:lnTo>
                  <a:pt x="890692" y="1242557"/>
                </a:lnTo>
                <a:lnTo>
                  <a:pt x="896092" y="1237477"/>
                </a:lnTo>
                <a:lnTo>
                  <a:pt x="901809" y="1232713"/>
                </a:lnTo>
                <a:lnTo>
                  <a:pt x="907845" y="1228585"/>
                </a:lnTo>
                <a:lnTo>
                  <a:pt x="914198" y="1225092"/>
                </a:lnTo>
                <a:lnTo>
                  <a:pt x="921504" y="1221917"/>
                </a:lnTo>
                <a:lnTo>
                  <a:pt x="936433" y="1216836"/>
                </a:lnTo>
                <a:lnTo>
                  <a:pt x="951045" y="1210803"/>
                </a:lnTo>
                <a:lnTo>
                  <a:pt x="965339" y="1204134"/>
                </a:lnTo>
                <a:lnTo>
                  <a:pt x="979634" y="1196513"/>
                </a:lnTo>
                <a:lnTo>
                  <a:pt x="987257" y="1192068"/>
                </a:lnTo>
                <a:lnTo>
                  <a:pt x="994563" y="1187622"/>
                </a:lnTo>
                <a:lnTo>
                  <a:pt x="1001869" y="1182541"/>
                </a:lnTo>
                <a:lnTo>
                  <a:pt x="1009810" y="1177460"/>
                </a:lnTo>
                <a:lnTo>
                  <a:pt x="1025693" y="1165076"/>
                </a:lnTo>
                <a:lnTo>
                  <a:pt x="1042846" y="1151104"/>
                </a:lnTo>
                <a:lnTo>
                  <a:pt x="1046975" y="1148881"/>
                </a:lnTo>
                <a:lnTo>
                  <a:pt x="1052693" y="1145388"/>
                </a:lnTo>
                <a:lnTo>
                  <a:pt x="1059681" y="1141578"/>
                </a:lnTo>
                <a:lnTo>
                  <a:pt x="1064764" y="1139037"/>
                </a:lnTo>
                <a:lnTo>
                  <a:pt x="1070799" y="1137450"/>
                </a:lnTo>
                <a:lnTo>
                  <a:pt x="1079058" y="1135862"/>
                </a:lnTo>
                <a:lnTo>
                  <a:pt x="1087635" y="1134274"/>
                </a:lnTo>
                <a:lnTo>
                  <a:pt x="1093670" y="1133322"/>
                </a:lnTo>
                <a:lnTo>
                  <a:pt x="1099705" y="1134274"/>
                </a:lnTo>
                <a:lnTo>
                  <a:pt x="1108282" y="1135862"/>
                </a:lnTo>
                <a:lnTo>
                  <a:pt x="1116858" y="1137450"/>
                </a:lnTo>
                <a:lnTo>
                  <a:pt x="1122576" y="1139037"/>
                </a:lnTo>
                <a:lnTo>
                  <a:pt x="1127976" y="1141578"/>
                </a:lnTo>
                <a:lnTo>
                  <a:pt x="1134647" y="1145388"/>
                </a:lnTo>
                <a:lnTo>
                  <a:pt x="1140682" y="1148881"/>
                </a:lnTo>
                <a:lnTo>
                  <a:pt x="1144494" y="1151104"/>
                </a:lnTo>
                <a:lnTo>
                  <a:pt x="1161647" y="1165076"/>
                </a:lnTo>
                <a:lnTo>
                  <a:pt x="1177847" y="1177460"/>
                </a:lnTo>
                <a:lnTo>
                  <a:pt x="1185471" y="1182541"/>
                </a:lnTo>
                <a:lnTo>
                  <a:pt x="1193094" y="1187622"/>
                </a:lnTo>
                <a:lnTo>
                  <a:pt x="1200400" y="1192068"/>
                </a:lnTo>
                <a:lnTo>
                  <a:pt x="1207706" y="1196513"/>
                </a:lnTo>
                <a:lnTo>
                  <a:pt x="1222001" y="1204134"/>
                </a:lnTo>
                <a:lnTo>
                  <a:pt x="1236295" y="1210803"/>
                </a:lnTo>
                <a:lnTo>
                  <a:pt x="1250907" y="1216836"/>
                </a:lnTo>
                <a:lnTo>
                  <a:pt x="1266154" y="1221917"/>
                </a:lnTo>
                <a:lnTo>
                  <a:pt x="1273142" y="1225092"/>
                </a:lnTo>
                <a:lnTo>
                  <a:pt x="1279495" y="1228585"/>
                </a:lnTo>
                <a:lnTo>
                  <a:pt x="1285848" y="1232713"/>
                </a:lnTo>
                <a:lnTo>
                  <a:pt x="1291566" y="1237477"/>
                </a:lnTo>
                <a:lnTo>
                  <a:pt x="1296648" y="1242557"/>
                </a:lnTo>
                <a:lnTo>
                  <a:pt x="1301095" y="1248591"/>
                </a:lnTo>
                <a:lnTo>
                  <a:pt x="1305225" y="1254307"/>
                </a:lnTo>
                <a:lnTo>
                  <a:pt x="1309037" y="1261293"/>
                </a:lnTo>
                <a:lnTo>
                  <a:pt x="1311578" y="1267961"/>
                </a:lnTo>
                <a:lnTo>
                  <a:pt x="1314119" y="1274947"/>
                </a:lnTo>
                <a:lnTo>
                  <a:pt x="1315707" y="1282251"/>
                </a:lnTo>
                <a:lnTo>
                  <a:pt x="1316978" y="1289872"/>
                </a:lnTo>
                <a:lnTo>
                  <a:pt x="1317613" y="1296858"/>
                </a:lnTo>
                <a:lnTo>
                  <a:pt x="1317296" y="1304479"/>
                </a:lnTo>
                <a:lnTo>
                  <a:pt x="1316343" y="1312100"/>
                </a:lnTo>
                <a:lnTo>
                  <a:pt x="1314755" y="1319404"/>
                </a:lnTo>
                <a:lnTo>
                  <a:pt x="1295695" y="1394662"/>
                </a:lnTo>
                <a:lnTo>
                  <a:pt x="1294743" y="1402601"/>
                </a:lnTo>
                <a:lnTo>
                  <a:pt x="1293789" y="1412127"/>
                </a:lnTo>
                <a:lnTo>
                  <a:pt x="1293472" y="1423559"/>
                </a:lnTo>
                <a:lnTo>
                  <a:pt x="1293154" y="1436578"/>
                </a:lnTo>
                <a:lnTo>
                  <a:pt x="1293472" y="1451185"/>
                </a:lnTo>
                <a:lnTo>
                  <a:pt x="1293789" y="1467062"/>
                </a:lnTo>
                <a:lnTo>
                  <a:pt x="1294743" y="1484527"/>
                </a:lnTo>
                <a:lnTo>
                  <a:pt x="1295695" y="1503580"/>
                </a:lnTo>
                <a:lnTo>
                  <a:pt x="1297919" y="1523586"/>
                </a:lnTo>
                <a:lnTo>
                  <a:pt x="1299825" y="1544544"/>
                </a:lnTo>
                <a:lnTo>
                  <a:pt x="1302049" y="1566454"/>
                </a:lnTo>
                <a:lnTo>
                  <a:pt x="1305225" y="1589318"/>
                </a:lnTo>
                <a:lnTo>
                  <a:pt x="1309037" y="1613134"/>
                </a:lnTo>
                <a:lnTo>
                  <a:pt x="1312849" y="1637902"/>
                </a:lnTo>
                <a:lnTo>
                  <a:pt x="1317613" y="1662988"/>
                </a:lnTo>
                <a:lnTo>
                  <a:pt x="1321118" y="1680726"/>
                </a:lnTo>
                <a:lnTo>
                  <a:pt x="1321165" y="1680845"/>
                </a:lnTo>
                <a:lnTo>
                  <a:pt x="1323071" y="1688783"/>
                </a:lnTo>
                <a:lnTo>
                  <a:pt x="1330693" y="1721803"/>
                </a:lnTo>
                <a:lnTo>
                  <a:pt x="1338315" y="1752600"/>
                </a:lnTo>
                <a:lnTo>
                  <a:pt x="1346255" y="1781493"/>
                </a:lnTo>
                <a:lnTo>
                  <a:pt x="1354513" y="1808163"/>
                </a:lnTo>
                <a:lnTo>
                  <a:pt x="1362771" y="1833246"/>
                </a:lnTo>
                <a:lnTo>
                  <a:pt x="1371028" y="1855788"/>
                </a:lnTo>
                <a:lnTo>
                  <a:pt x="1379921" y="1876743"/>
                </a:lnTo>
                <a:lnTo>
                  <a:pt x="1388178" y="1895793"/>
                </a:lnTo>
                <a:lnTo>
                  <a:pt x="1397071" y="1912938"/>
                </a:lnTo>
                <a:lnTo>
                  <a:pt x="1405329" y="1928496"/>
                </a:lnTo>
                <a:lnTo>
                  <a:pt x="1413586" y="1941831"/>
                </a:lnTo>
                <a:lnTo>
                  <a:pt x="1421526" y="1953578"/>
                </a:lnTo>
                <a:lnTo>
                  <a:pt x="1429466" y="1963421"/>
                </a:lnTo>
                <a:lnTo>
                  <a:pt x="1437089" y="1971676"/>
                </a:lnTo>
                <a:lnTo>
                  <a:pt x="1440900" y="1975168"/>
                </a:lnTo>
                <a:lnTo>
                  <a:pt x="1444711" y="1978343"/>
                </a:lnTo>
                <a:lnTo>
                  <a:pt x="1447887" y="1981201"/>
                </a:lnTo>
                <a:lnTo>
                  <a:pt x="1451381" y="1983741"/>
                </a:lnTo>
                <a:lnTo>
                  <a:pt x="1459638" y="1988821"/>
                </a:lnTo>
                <a:lnTo>
                  <a:pt x="1469484" y="1993583"/>
                </a:lnTo>
                <a:lnTo>
                  <a:pt x="1479965" y="1998028"/>
                </a:lnTo>
                <a:lnTo>
                  <a:pt x="1491081" y="2002156"/>
                </a:lnTo>
                <a:lnTo>
                  <a:pt x="1503467" y="2006601"/>
                </a:lnTo>
                <a:lnTo>
                  <a:pt x="1516488" y="2010728"/>
                </a:lnTo>
                <a:lnTo>
                  <a:pt x="1529828" y="2014221"/>
                </a:lnTo>
                <a:lnTo>
                  <a:pt x="1544120" y="2017713"/>
                </a:lnTo>
                <a:lnTo>
                  <a:pt x="1559047" y="2020888"/>
                </a:lnTo>
                <a:lnTo>
                  <a:pt x="1574291" y="2023746"/>
                </a:lnTo>
                <a:lnTo>
                  <a:pt x="1590171" y="2025968"/>
                </a:lnTo>
                <a:lnTo>
                  <a:pt x="1606687" y="2028508"/>
                </a:lnTo>
                <a:lnTo>
                  <a:pt x="1623202" y="2030413"/>
                </a:lnTo>
                <a:lnTo>
                  <a:pt x="1640352" y="2032318"/>
                </a:lnTo>
                <a:lnTo>
                  <a:pt x="1657820" y="2033588"/>
                </a:lnTo>
                <a:lnTo>
                  <a:pt x="1675288" y="2034858"/>
                </a:lnTo>
                <a:lnTo>
                  <a:pt x="1692756" y="2035493"/>
                </a:lnTo>
                <a:lnTo>
                  <a:pt x="1710541" y="2036128"/>
                </a:lnTo>
                <a:lnTo>
                  <a:pt x="1728327" y="2036446"/>
                </a:lnTo>
                <a:lnTo>
                  <a:pt x="1746430" y="2036128"/>
                </a:lnTo>
                <a:lnTo>
                  <a:pt x="1764216" y="2035493"/>
                </a:lnTo>
                <a:lnTo>
                  <a:pt x="1781684" y="2034541"/>
                </a:lnTo>
                <a:lnTo>
                  <a:pt x="1799151" y="2033271"/>
                </a:lnTo>
                <a:lnTo>
                  <a:pt x="1816619" y="2031683"/>
                </a:lnTo>
                <a:lnTo>
                  <a:pt x="1833135" y="2029778"/>
                </a:lnTo>
                <a:lnTo>
                  <a:pt x="1849967" y="2027238"/>
                </a:lnTo>
                <a:lnTo>
                  <a:pt x="1866165" y="2024063"/>
                </a:lnTo>
                <a:lnTo>
                  <a:pt x="1882045" y="2020888"/>
                </a:lnTo>
                <a:lnTo>
                  <a:pt x="1897607" y="2017396"/>
                </a:lnTo>
                <a:lnTo>
                  <a:pt x="1912217" y="2013268"/>
                </a:lnTo>
                <a:lnTo>
                  <a:pt x="1926509" y="2008506"/>
                </a:lnTo>
                <a:lnTo>
                  <a:pt x="1940165" y="2003743"/>
                </a:lnTo>
                <a:lnTo>
                  <a:pt x="1952869" y="1998346"/>
                </a:lnTo>
                <a:lnTo>
                  <a:pt x="1963985" y="1992631"/>
                </a:lnTo>
                <a:lnTo>
                  <a:pt x="1973513" y="1987233"/>
                </a:lnTo>
                <a:lnTo>
                  <a:pt x="1980818" y="1982153"/>
                </a:lnTo>
                <a:lnTo>
                  <a:pt x="1986853" y="1976756"/>
                </a:lnTo>
                <a:lnTo>
                  <a:pt x="1991299" y="1971993"/>
                </a:lnTo>
                <a:lnTo>
                  <a:pt x="1994157" y="1968183"/>
                </a:lnTo>
                <a:lnTo>
                  <a:pt x="1994792" y="1966278"/>
                </a:lnTo>
                <a:lnTo>
                  <a:pt x="1995745" y="1964056"/>
                </a:lnTo>
                <a:lnTo>
                  <a:pt x="2001144" y="1942466"/>
                </a:lnTo>
                <a:lnTo>
                  <a:pt x="2005908" y="1920558"/>
                </a:lnTo>
                <a:lnTo>
                  <a:pt x="2010355" y="1898333"/>
                </a:lnTo>
                <a:lnTo>
                  <a:pt x="2014166" y="1876108"/>
                </a:lnTo>
                <a:lnTo>
                  <a:pt x="2017977" y="1853566"/>
                </a:lnTo>
                <a:lnTo>
                  <a:pt x="2021153" y="1830706"/>
                </a:lnTo>
                <a:lnTo>
                  <a:pt x="2023376" y="1808163"/>
                </a:lnTo>
                <a:lnTo>
                  <a:pt x="2025917" y="1785621"/>
                </a:lnTo>
                <a:lnTo>
                  <a:pt x="2027505" y="1763078"/>
                </a:lnTo>
                <a:lnTo>
                  <a:pt x="2029093" y="1739900"/>
                </a:lnTo>
                <a:lnTo>
                  <a:pt x="2029728" y="1717358"/>
                </a:lnTo>
                <a:lnTo>
                  <a:pt x="2030681" y="1694180"/>
                </a:lnTo>
                <a:lnTo>
                  <a:pt x="2030681" y="1671638"/>
                </a:lnTo>
                <a:lnTo>
                  <a:pt x="2030681" y="1648778"/>
                </a:lnTo>
                <a:lnTo>
                  <a:pt x="2030046" y="1625600"/>
                </a:lnTo>
                <a:lnTo>
                  <a:pt x="2029411" y="1603058"/>
                </a:lnTo>
                <a:lnTo>
                  <a:pt x="2028458" y="1580515"/>
                </a:lnTo>
                <a:lnTo>
                  <a:pt x="2027505" y="1557655"/>
                </a:lnTo>
                <a:lnTo>
                  <a:pt x="2025917" y="1535113"/>
                </a:lnTo>
                <a:lnTo>
                  <a:pt x="2023694" y="1512570"/>
                </a:lnTo>
                <a:lnTo>
                  <a:pt x="2021471" y="1490345"/>
                </a:lnTo>
                <a:lnTo>
                  <a:pt x="2018930" y="1468120"/>
                </a:lnTo>
                <a:lnTo>
                  <a:pt x="2016707" y="1445895"/>
                </a:lnTo>
                <a:lnTo>
                  <a:pt x="2013848" y="1423988"/>
                </a:lnTo>
                <a:lnTo>
                  <a:pt x="2007496" y="1380808"/>
                </a:lnTo>
                <a:lnTo>
                  <a:pt x="2000509" y="1338262"/>
                </a:lnTo>
                <a:lnTo>
                  <a:pt x="1992887" y="1296670"/>
                </a:lnTo>
                <a:lnTo>
                  <a:pt x="1984629" y="1256030"/>
                </a:lnTo>
                <a:lnTo>
                  <a:pt x="1976054" y="1216977"/>
                </a:lnTo>
                <a:lnTo>
                  <a:pt x="1967161" y="1178877"/>
                </a:lnTo>
                <a:lnTo>
                  <a:pt x="1957951" y="1142365"/>
                </a:lnTo>
                <a:lnTo>
                  <a:pt x="1948741" y="1106805"/>
                </a:lnTo>
                <a:lnTo>
                  <a:pt x="1939213" y="1073467"/>
                </a:lnTo>
                <a:lnTo>
                  <a:pt x="1930002" y="1041717"/>
                </a:lnTo>
                <a:lnTo>
                  <a:pt x="1921109" y="1012190"/>
                </a:lnTo>
                <a:lnTo>
                  <a:pt x="1912217" y="984250"/>
                </a:lnTo>
                <a:lnTo>
                  <a:pt x="1903959" y="958532"/>
                </a:lnTo>
                <a:lnTo>
                  <a:pt x="1895702" y="934720"/>
                </a:lnTo>
                <a:lnTo>
                  <a:pt x="1881727" y="895032"/>
                </a:lnTo>
                <a:lnTo>
                  <a:pt x="1870611" y="865505"/>
                </a:lnTo>
                <a:lnTo>
                  <a:pt x="1863824" y="848687"/>
                </a:lnTo>
                <a:lnTo>
                  <a:pt x="1863019" y="847213"/>
                </a:lnTo>
                <a:lnTo>
                  <a:pt x="1854760" y="826572"/>
                </a:lnTo>
                <a:lnTo>
                  <a:pt x="1845230" y="805932"/>
                </a:lnTo>
                <a:lnTo>
                  <a:pt x="1835066" y="784974"/>
                </a:lnTo>
                <a:lnTo>
                  <a:pt x="1823948" y="763380"/>
                </a:lnTo>
                <a:lnTo>
                  <a:pt x="1812195" y="742422"/>
                </a:lnTo>
                <a:lnTo>
                  <a:pt x="1800442" y="721782"/>
                </a:lnTo>
                <a:lnTo>
                  <a:pt x="1788371" y="701776"/>
                </a:lnTo>
                <a:lnTo>
                  <a:pt x="1776300" y="682406"/>
                </a:lnTo>
                <a:lnTo>
                  <a:pt x="1763912" y="664306"/>
                </a:lnTo>
                <a:lnTo>
                  <a:pt x="1751524" y="647159"/>
                </a:lnTo>
                <a:lnTo>
                  <a:pt x="1740088" y="631281"/>
                </a:lnTo>
                <a:lnTo>
                  <a:pt x="1728653" y="616992"/>
                </a:lnTo>
                <a:lnTo>
                  <a:pt x="1717535" y="604290"/>
                </a:lnTo>
                <a:lnTo>
                  <a:pt x="1707370" y="593811"/>
                </a:lnTo>
                <a:lnTo>
                  <a:pt x="1702605" y="589683"/>
                </a:lnTo>
                <a:lnTo>
                  <a:pt x="1697841" y="585555"/>
                </a:lnTo>
                <a:lnTo>
                  <a:pt x="1693711" y="582062"/>
                </a:lnTo>
                <a:lnTo>
                  <a:pt x="1689582" y="579521"/>
                </a:lnTo>
                <a:lnTo>
                  <a:pt x="1683546" y="583332"/>
                </a:lnTo>
                <a:lnTo>
                  <a:pt x="1676876" y="587460"/>
                </a:lnTo>
                <a:lnTo>
                  <a:pt x="1669887" y="593176"/>
                </a:lnTo>
                <a:lnTo>
                  <a:pt x="1661946" y="599527"/>
                </a:lnTo>
                <a:lnTo>
                  <a:pt x="1654005" y="606513"/>
                </a:lnTo>
                <a:lnTo>
                  <a:pt x="1645428" y="615086"/>
                </a:lnTo>
                <a:lnTo>
                  <a:pt x="1636852" y="623660"/>
                </a:lnTo>
                <a:lnTo>
                  <a:pt x="1627322" y="633504"/>
                </a:lnTo>
                <a:lnTo>
                  <a:pt x="1617793" y="644301"/>
                </a:lnTo>
                <a:lnTo>
                  <a:pt x="1607946" y="655732"/>
                </a:lnTo>
                <a:lnTo>
                  <a:pt x="1597781" y="668117"/>
                </a:lnTo>
                <a:lnTo>
                  <a:pt x="1587298" y="680818"/>
                </a:lnTo>
                <a:lnTo>
                  <a:pt x="1576498" y="694790"/>
                </a:lnTo>
                <a:lnTo>
                  <a:pt x="1565381" y="709398"/>
                </a:lnTo>
                <a:lnTo>
                  <a:pt x="1554263" y="724640"/>
                </a:lnTo>
                <a:lnTo>
                  <a:pt x="1542827" y="740517"/>
                </a:lnTo>
                <a:lnTo>
                  <a:pt x="1530757" y="757029"/>
                </a:lnTo>
                <a:lnTo>
                  <a:pt x="1519321" y="774495"/>
                </a:lnTo>
                <a:lnTo>
                  <a:pt x="1506933" y="792912"/>
                </a:lnTo>
                <a:lnTo>
                  <a:pt x="1495180" y="811330"/>
                </a:lnTo>
                <a:lnTo>
                  <a:pt x="1482791" y="831018"/>
                </a:lnTo>
                <a:lnTo>
                  <a:pt x="1470403" y="850706"/>
                </a:lnTo>
                <a:lnTo>
                  <a:pt x="1457697" y="871346"/>
                </a:lnTo>
                <a:lnTo>
                  <a:pt x="1445309" y="892939"/>
                </a:lnTo>
                <a:lnTo>
                  <a:pt x="1432603" y="914532"/>
                </a:lnTo>
                <a:lnTo>
                  <a:pt x="1420532" y="937396"/>
                </a:lnTo>
                <a:lnTo>
                  <a:pt x="1407826" y="960259"/>
                </a:lnTo>
                <a:lnTo>
                  <a:pt x="1395438" y="983757"/>
                </a:lnTo>
                <a:lnTo>
                  <a:pt x="1383049" y="1007891"/>
                </a:lnTo>
                <a:lnTo>
                  <a:pt x="1370343" y="1032659"/>
                </a:lnTo>
                <a:lnTo>
                  <a:pt x="1357955" y="1057428"/>
                </a:lnTo>
                <a:lnTo>
                  <a:pt x="1346202" y="1083467"/>
                </a:lnTo>
                <a:lnTo>
                  <a:pt x="1339849" y="1096169"/>
                </a:lnTo>
                <a:lnTo>
                  <a:pt x="1333813" y="1107283"/>
                </a:lnTo>
                <a:lnTo>
                  <a:pt x="1331272" y="1112364"/>
                </a:lnTo>
                <a:lnTo>
                  <a:pt x="1328096" y="1116809"/>
                </a:lnTo>
                <a:lnTo>
                  <a:pt x="1324284" y="1120620"/>
                </a:lnTo>
                <a:lnTo>
                  <a:pt x="1321107" y="1124113"/>
                </a:lnTo>
                <a:lnTo>
                  <a:pt x="1317296" y="1126971"/>
                </a:lnTo>
                <a:lnTo>
                  <a:pt x="1313166" y="1128876"/>
                </a:lnTo>
                <a:lnTo>
                  <a:pt x="1309037" y="1130464"/>
                </a:lnTo>
                <a:lnTo>
                  <a:pt x="1304272" y="1131734"/>
                </a:lnTo>
                <a:lnTo>
                  <a:pt x="1298872" y="1131734"/>
                </a:lnTo>
                <a:lnTo>
                  <a:pt x="1293472" y="1131416"/>
                </a:lnTo>
                <a:lnTo>
                  <a:pt x="1287119" y="1130146"/>
                </a:lnTo>
                <a:lnTo>
                  <a:pt x="1280448" y="1128241"/>
                </a:lnTo>
                <a:lnTo>
                  <a:pt x="1202942" y="1102520"/>
                </a:lnTo>
                <a:lnTo>
                  <a:pt x="1196906" y="1096804"/>
                </a:lnTo>
                <a:lnTo>
                  <a:pt x="1191824" y="1091405"/>
                </a:lnTo>
                <a:lnTo>
                  <a:pt x="1187059" y="1085055"/>
                </a:lnTo>
                <a:lnTo>
                  <a:pt x="1182294" y="1078704"/>
                </a:lnTo>
                <a:lnTo>
                  <a:pt x="1178165" y="1071400"/>
                </a:lnTo>
                <a:lnTo>
                  <a:pt x="1174353" y="1064414"/>
                </a:lnTo>
                <a:lnTo>
                  <a:pt x="1170859" y="1056475"/>
                </a:lnTo>
                <a:lnTo>
                  <a:pt x="1167682" y="1047584"/>
                </a:lnTo>
                <a:lnTo>
                  <a:pt x="1164823" y="1039010"/>
                </a:lnTo>
                <a:lnTo>
                  <a:pt x="1161965" y="1029484"/>
                </a:lnTo>
                <a:lnTo>
                  <a:pt x="1160059" y="1019323"/>
                </a:lnTo>
                <a:lnTo>
                  <a:pt x="1158153" y="1008843"/>
                </a:lnTo>
                <a:lnTo>
                  <a:pt x="1156565" y="997729"/>
                </a:lnTo>
                <a:lnTo>
                  <a:pt x="1154976" y="985663"/>
                </a:lnTo>
                <a:lnTo>
                  <a:pt x="1153706" y="972961"/>
                </a:lnTo>
                <a:lnTo>
                  <a:pt x="1152753" y="959941"/>
                </a:lnTo>
                <a:lnTo>
                  <a:pt x="1150529" y="862137"/>
                </a:lnTo>
                <a:lnTo>
                  <a:pt x="1150529" y="828477"/>
                </a:lnTo>
                <a:lnTo>
                  <a:pt x="1151165" y="793230"/>
                </a:lnTo>
                <a:lnTo>
                  <a:pt x="1152117" y="756712"/>
                </a:lnTo>
                <a:lnTo>
                  <a:pt x="1153388" y="719242"/>
                </a:lnTo>
                <a:lnTo>
                  <a:pt x="1156882" y="642713"/>
                </a:lnTo>
                <a:lnTo>
                  <a:pt x="1161329" y="565232"/>
                </a:lnTo>
                <a:lnTo>
                  <a:pt x="1166094" y="489656"/>
                </a:lnTo>
                <a:lnTo>
                  <a:pt x="1170859" y="416620"/>
                </a:lnTo>
                <a:lnTo>
                  <a:pt x="1180388" y="288967"/>
                </a:lnTo>
                <a:lnTo>
                  <a:pt x="1182294" y="261340"/>
                </a:lnTo>
                <a:lnTo>
                  <a:pt x="1189283" y="157185"/>
                </a:lnTo>
                <a:lnTo>
                  <a:pt x="1182930" y="156550"/>
                </a:lnTo>
                <a:lnTo>
                  <a:pt x="1004410" y="156550"/>
                </a:lnTo>
                <a:close/>
                <a:moveTo>
                  <a:pt x="996151" y="0"/>
                </a:moveTo>
                <a:lnTo>
                  <a:pt x="1004410" y="0"/>
                </a:lnTo>
                <a:lnTo>
                  <a:pt x="1182930" y="0"/>
                </a:lnTo>
                <a:lnTo>
                  <a:pt x="1191824" y="0"/>
                </a:lnTo>
                <a:lnTo>
                  <a:pt x="1200083" y="635"/>
                </a:lnTo>
                <a:lnTo>
                  <a:pt x="1208342" y="1270"/>
                </a:lnTo>
                <a:lnTo>
                  <a:pt x="1216283" y="2540"/>
                </a:lnTo>
                <a:lnTo>
                  <a:pt x="1224224" y="4128"/>
                </a:lnTo>
                <a:lnTo>
                  <a:pt x="1231848" y="6033"/>
                </a:lnTo>
                <a:lnTo>
                  <a:pt x="1239471" y="8573"/>
                </a:lnTo>
                <a:lnTo>
                  <a:pt x="1247095" y="10796"/>
                </a:lnTo>
                <a:lnTo>
                  <a:pt x="1254083" y="13654"/>
                </a:lnTo>
                <a:lnTo>
                  <a:pt x="1261389" y="16830"/>
                </a:lnTo>
                <a:lnTo>
                  <a:pt x="1268060" y="20323"/>
                </a:lnTo>
                <a:lnTo>
                  <a:pt x="1274413" y="24451"/>
                </a:lnTo>
                <a:lnTo>
                  <a:pt x="1280766" y="28261"/>
                </a:lnTo>
                <a:lnTo>
                  <a:pt x="1287119" y="32707"/>
                </a:lnTo>
                <a:lnTo>
                  <a:pt x="1292519" y="37470"/>
                </a:lnTo>
                <a:lnTo>
                  <a:pt x="1298554" y="42551"/>
                </a:lnTo>
                <a:lnTo>
                  <a:pt x="1304272" y="48267"/>
                </a:lnTo>
                <a:lnTo>
                  <a:pt x="1309672" y="53983"/>
                </a:lnTo>
                <a:lnTo>
                  <a:pt x="1314437" y="60016"/>
                </a:lnTo>
                <a:lnTo>
                  <a:pt x="1319202" y="66049"/>
                </a:lnTo>
                <a:lnTo>
                  <a:pt x="1323649" y="72400"/>
                </a:lnTo>
                <a:lnTo>
                  <a:pt x="1327461" y="78751"/>
                </a:lnTo>
                <a:lnTo>
                  <a:pt x="1331272" y="85102"/>
                </a:lnTo>
                <a:lnTo>
                  <a:pt x="1334131" y="91771"/>
                </a:lnTo>
                <a:lnTo>
                  <a:pt x="1336990" y="98439"/>
                </a:lnTo>
                <a:lnTo>
                  <a:pt x="1339531" y="105743"/>
                </a:lnTo>
                <a:lnTo>
                  <a:pt x="1341437" y="112411"/>
                </a:lnTo>
                <a:lnTo>
                  <a:pt x="1343343" y="119715"/>
                </a:lnTo>
                <a:lnTo>
                  <a:pt x="1344614" y="127018"/>
                </a:lnTo>
                <a:lnTo>
                  <a:pt x="1345884" y="134322"/>
                </a:lnTo>
                <a:lnTo>
                  <a:pt x="1346202" y="141943"/>
                </a:lnTo>
                <a:lnTo>
                  <a:pt x="1346519" y="149246"/>
                </a:lnTo>
                <a:lnTo>
                  <a:pt x="1346202" y="158773"/>
                </a:lnTo>
                <a:lnTo>
                  <a:pt x="1338578" y="272454"/>
                </a:lnTo>
                <a:lnTo>
                  <a:pt x="1336355" y="301033"/>
                </a:lnTo>
                <a:lnTo>
                  <a:pt x="1328096" y="415668"/>
                </a:lnTo>
                <a:lnTo>
                  <a:pt x="1323649" y="480764"/>
                </a:lnTo>
                <a:lnTo>
                  <a:pt x="1319202" y="548719"/>
                </a:lnTo>
                <a:lnTo>
                  <a:pt x="1315390" y="618579"/>
                </a:lnTo>
                <a:lnTo>
                  <a:pt x="1312213" y="688122"/>
                </a:lnTo>
                <a:lnTo>
                  <a:pt x="1309354" y="755442"/>
                </a:lnTo>
                <a:lnTo>
                  <a:pt x="1308401" y="788467"/>
                </a:lnTo>
                <a:lnTo>
                  <a:pt x="1307766" y="820221"/>
                </a:lnTo>
                <a:lnTo>
                  <a:pt x="1325555" y="790054"/>
                </a:lnTo>
                <a:lnTo>
                  <a:pt x="1344296" y="758617"/>
                </a:lnTo>
                <a:lnTo>
                  <a:pt x="1363673" y="727180"/>
                </a:lnTo>
                <a:lnTo>
                  <a:pt x="1384002" y="695426"/>
                </a:lnTo>
                <a:lnTo>
                  <a:pt x="1404967" y="664306"/>
                </a:lnTo>
                <a:lnTo>
                  <a:pt x="1426885" y="633504"/>
                </a:lnTo>
                <a:lnTo>
                  <a:pt x="1438003" y="618262"/>
                </a:lnTo>
                <a:lnTo>
                  <a:pt x="1449121" y="603337"/>
                </a:lnTo>
                <a:lnTo>
                  <a:pt x="1460238" y="588730"/>
                </a:lnTo>
                <a:lnTo>
                  <a:pt x="1471674" y="574441"/>
                </a:lnTo>
                <a:lnTo>
                  <a:pt x="1483109" y="560469"/>
                </a:lnTo>
                <a:lnTo>
                  <a:pt x="1494545" y="547132"/>
                </a:lnTo>
                <a:lnTo>
                  <a:pt x="1506298" y="534112"/>
                </a:lnTo>
                <a:lnTo>
                  <a:pt x="1517733" y="521728"/>
                </a:lnTo>
                <a:lnTo>
                  <a:pt x="1529486" y="509344"/>
                </a:lnTo>
                <a:lnTo>
                  <a:pt x="1541239" y="497912"/>
                </a:lnTo>
                <a:lnTo>
                  <a:pt x="1552992" y="487115"/>
                </a:lnTo>
                <a:lnTo>
                  <a:pt x="1565063" y="476954"/>
                </a:lnTo>
                <a:lnTo>
                  <a:pt x="1576498" y="467428"/>
                </a:lnTo>
                <a:lnTo>
                  <a:pt x="1588251" y="458536"/>
                </a:lnTo>
                <a:lnTo>
                  <a:pt x="1600004" y="450280"/>
                </a:lnTo>
                <a:lnTo>
                  <a:pt x="1611757" y="442976"/>
                </a:lnTo>
                <a:lnTo>
                  <a:pt x="1623193" y="436308"/>
                </a:lnTo>
                <a:lnTo>
                  <a:pt x="1634946" y="430910"/>
                </a:lnTo>
                <a:lnTo>
                  <a:pt x="1646381" y="426464"/>
                </a:lnTo>
                <a:lnTo>
                  <a:pt x="1657817" y="422336"/>
                </a:lnTo>
                <a:lnTo>
                  <a:pt x="1666076" y="420431"/>
                </a:lnTo>
                <a:lnTo>
                  <a:pt x="1674970" y="418843"/>
                </a:lnTo>
                <a:lnTo>
                  <a:pt x="1683229" y="418208"/>
                </a:lnTo>
                <a:lnTo>
                  <a:pt x="1691488" y="418208"/>
                </a:lnTo>
                <a:lnTo>
                  <a:pt x="1700064" y="418525"/>
                </a:lnTo>
                <a:lnTo>
                  <a:pt x="1708323" y="419796"/>
                </a:lnTo>
                <a:lnTo>
                  <a:pt x="1716582" y="421383"/>
                </a:lnTo>
                <a:lnTo>
                  <a:pt x="1724841" y="423289"/>
                </a:lnTo>
                <a:lnTo>
                  <a:pt x="1732782" y="426147"/>
                </a:lnTo>
                <a:lnTo>
                  <a:pt x="1741359" y="429322"/>
                </a:lnTo>
                <a:lnTo>
                  <a:pt x="1749300" y="432815"/>
                </a:lnTo>
                <a:lnTo>
                  <a:pt x="1757241" y="436626"/>
                </a:lnTo>
                <a:lnTo>
                  <a:pt x="1765183" y="441389"/>
                </a:lnTo>
                <a:lnTo>
                  <a:pt x="1773124" y="446152"/>
                </a:lnTo>
                <a:lnTo>
                  <a:pt x="1781065" y="451868"/>
                </a:lnTo>
                <a:lnTo>
                  <a:pt x="1789006" y="457266"/>
                </a:lnTo>
                <a:lnTo>
                  <a:pt x="1796312" y="463299"/>
                </a:lnTo>
                <a:lnTo>
                  <a:pt x="1803936" y="469968"/>
                </a:lnTo>
                <a:lnTo>
                  <a:pt x="1811559" y="476954"/>
                </a:lnTo>
                <a:lnTo>
                  <a:pt x="1819183" y="483940"/>
                </a:lnTo>
                <a:lnTo>
                  <a:pt x="1826171" y="491243"/>
                </a:lnTo>
                <a:lnTo>
                  <a:pt x="1833795" y="498547"/>
                </a:lnTo>
                <a:lnTo>
                  <a:pt x="1848089" y="514424"/>
                </a:lnTo>
                <a:lnTo>
                  <a:pt x="1861431" y="531254"/>
                </a:lnTo>
                <a:lnTo>
                  <a:pt x="1875089" y="548719"/>
                </a:lnTo>
                <a:lnTo>
                  <a:pt x="1888113" y="566502"/>
                </a:lnTo>
                <a:lnTo>
                  <a:pt x="1900501" y="584920"/>
                </a:lnTo>
                <a:lnTo>
                  <a:pt x="1912255" y="603020"/>
                </a:lnTo>
                <a:lnTo>
                  <a:pt x="1923372" y="621437"/>
                </a:lnTo>
                <a:lnTo>
                  <a:pt x="1934490" y="639537"/>
                </a:lnTo>
                <a:lnTo>
                  <a:pt x="1944655" y="657320"/>
                </a:lnTo>
                <a:lnTo>
                  <a:pt x="1954185" y="674785"/>
                </a:lnTo>
                <a:lnTo>
                  <a:pt x="1962761" y="691615"/>
                </a:lnTo>
                <a:lnTo>
                  <a:pt x="1978643" y="722417"/>
                </a:lnTo>
                <a:lnTo>
                  <a:pt x="1991032" y="749091"/>
                </a:lnTo>
                <a:lnTo>
                  <a:pt x="2000561" y="769731"/>
                </a:lnTo>
                <a:lnTo>
                  <a:pt x="2006612" y="784248"/>
                </a:lnTo>
                <a:lnTo>
                  <a:pt x="2008767" y="788987"/>
                </a:lnTo>
                <a:lnTo>
                  <a:pt x="2019565" y="815975"/>
                </a:lnTo>
                <a:lnTo>
                  <a:pt x="2033222" y="853757"/>
                </a:lnTo>
                <a:lnTo>
                  <a:pt x="2041162" y="875982"/>
                </a:lnTo>
                <a:lnTo>
                  <a:pt x="2050055" y="900430"/>
                </a:lnTo>
                <a:lnTo>
                  <a:pt x="2058630" y="927417"/>
                </a:lnTo>
                <a:lnTo>
                  <a:pt x="2068158" y="956627"/>
                </a:lnTo>
                <a:lnTo>
                  <a:pt x="2077686" y="987425"/>
                </a:lnTo>
                <a:lnTo>
                  <a:pt x="2087531" y="1020445"/>
                </a:lnTo>
                <a:lnTo>
                  <a:pt x="2097695" y="1055052"/>
                </a:lnTo>
                <a:lnTo>
                  <a:pt x="2107222" y="1091565"/>
                </a:lnTo>
                <a:lnTo>
                  <a:pt x="2117068" y="1129030"/>
                </a:lnTo>
                <a:lnTo>
                  <a:pt x="2126278" y="1168400"/>
                </a:lnTo>
                <a:lnTo>
                  <a:pt x="2135171" y="1209357"/>
                </a:lnTo>
                <a:lnTo>
                  <a:pt x="2144064" y="1250950"/>
                </a:lnTo>
                <a:lnTo>
                  <a:pt x="2152321" y="1294130"/>
                </a:lnTo>
                <a:lnTo>
                  <a:pt x="2159944" y="1338262"/>
                </a:lnTo>
                <a:lnTo>
                  <a:pt x="2166613" y="1383030"/>
                </a:lnTo>
                <a:lnTo>
                  <a:pt x="2169789" y="1405890"/>
                </a:lnTo>
                <a:lnTo>
                  <a:pt x="2172965" y="1428750"/>
                </a:lnTo>
                <a:lnTo>
                  <a:pt x="2175506" y="1452245"/>
                </a:lnTo>
                <a:lnTo>
                  <a:pt x="2178047" y="1475105"/>
                </a:lnTo>
                <a:lnTo>
                  <a:pt x="2180270" y="1498918"/>
                </a:lnTo>
                <a:lnTo>
                  <a:pt x="2182176" y="1522413"/>
                </a:lnTo>
                <a:lnTo>
                  <a:pt x="2183764" y="1546225"/>
                </a:lnTo>
                <a:lnTo>
                  <a:pt x="2185352" y="1570038"/>
                </a:lnTo>
                <a:lnTo>
                  <a:pt x="2186622" y="1593850"/>
                </a:lnTo>
                <a:lnTo>
                  <a:pt x="2186940" y="1617980"/>
                </a:lnTo>
                <a:lnTo>
                  <a:pt x="2187575" y="1642428"/>
                </a:lnTo>
                <a:lnTo>
                  <a:pt x="2187575" y="1666558"/>
                </a:lnTo>
                <a:lnTo>
                  <a:pt x="2187257" y="1690688"/>
                </a:lnTo>
                <a:lnTo>
                  <a:pt x="2186940" y="1714818"/>
                </a:lnTo>
                <a:lnTo>
                  <a:pt x="2185669" y="1739265"/>
                </a:lnTo>
                <a:lnTo>
                  <a:pt x="2184399" y="1763396"/>
                </a:lnTo>
                <a:lnTo>
                  <a:pt x="2182811" y="1787526"/>
                </a:lnTo>
                <a:lnTo>
                  <a:pt x="2180588" y="1812291"/>
                </a:lnTo>
                <a:lnTo>
                  <a:pt x="2178047" y="1836421"/>
                </a:lnTo>
                <a:lnTo>
                  <a:pt x="2174871" y="1860233"/>
                </a:lnTo>
                <a:lnTo>
                  <a:pt x="2171377" y="1884363"/>
                </a:lnTo>
                <a:lnTo>
                  <a:pt x="2167566" y="1908493"/>
                </a:lnTo>
                <a:lnTo>
                  <a:pt x="2163120" y="1932306"/>
                </a:lnTo>
                <a:lnTo>
                  <a:pt x="2158356" y="1956118"/>
                </a:lnTo>
                <a:lnTo>
                  <a:pt x="2153274" y="1979931"/>
                </a:lnTo>
                <a:lnTo>
                  <a:pt x="2147240" y="2003743"/>
                </a:lnTo>
                <a:lnTo>
                  <a:pt x="2144699" y="2012316"/>
                </a:lnTo>
                <a:lnTo>
                  <a:pt x="2141523" y="2020888"/>
                </a:lnTo>
                <a:lnTo>
                  <a:pt x="2138030" y="2030096"/>
                </a:lnTo>
                <a:lnTo>
                  <a:pt x="2133266" y="2039621"/>
                </a:lnTo>
                <a:lnTo>
                  <a:pt x="2128184" y="2048828"/>
                </a:lnTo>
                <a:lnTo>
                  <a:pt x="2121832" y="2058671"/>
                </a:lnTo>
                <a:lnTo>
                  <a:pt x="2114527" y="2068196"/>
                </a:lnTo>
                <a:lnTo>
                  <a:pt x="2106587" y="2078038"/>
                </a:lnTo>
                <a:lnTo>
                  <a:pt x="2097059" y="2087563"/>
                </a:lnTo>
                <a:lnTo>
                  <a:pt x="2086896" y="2097088"/>
                </a:lnTo>
                <a:lnTo>
                  <a:pt x="2075463" y="2106613"/>
                </a:lnTo>
                <a:lnTo>
                  <a:pt x="2069111" y="2111376"/>
                </a:lnTo>
                <a:lnTo>
                  <a:pt x="2062759" y="2115821"/>
                </a:lnTo>
                <a:lnTo>
                  <a:pt x="2055454" y="2120266"/>
                </a:lnTo>
                <a:lnTo>
                  <a:pt x="2048467" y="2125028"/>
                </a:lnTo>
                <a:lnTo>
                  <a:pt x="2040844" y="2129156"/>
                </a:lnTo>
                <a:lnTo>
                  <a:pt x="2032904" y="2133283"/>
                </a:lnTo>
                <a:lnTo>
                  <a:pt x="2024647" y="2137728"/>
                </a:lnTo>
                <a:lnTo>
                  <a:pt x="2015754" y="2141538"/>
                </a:lnTo>
                <a:lnTo>
                  <a:pt x="2006861" y="2145666"/>
                </a:lnTo>
                <a:lnTo>
                  <a:pt x="1997333" y="2149476"/>
                </a:lnTo>
                <a:lnTo>
                  <a:pt x="1980183" y="2155826"/>
                </a:lnTo>
                <a:lnTo>
                  <a:pt x="1962397" y="2161541"/>
                </a:lnTo>
                <a:lnTo>
                  <a:pt x="1943977" y="2166938"/>
                </a:lnTo>
                <a:lnTo>
                  <a:pt x="1924921" y="2171701"/>
                </a:lnTo>
                <a:lnTo>
                  <a:pt x="1905230" y="2175828"/>
                </a:lnTo>
                <a:lnTo>
                  <a:pt x="1884903" y="2179638"/>
                </a:lnTo>
                <a:lnTo>
                  <a:pt x="1864259" y="2182813"/>
                </a:lnTo>
                <a:lnTo>
                  <a:pt x="1843298" y="2185671"/>
                </a:lnTo>
                <a:lnTo>
                  <a:pt x="1821701" y="2187893"/>
                </a:lnTo>
                <a:lnTo>
                  <a:pt x="1799787" y="2190116"/>
                </a:lnTo>
                <a:lnTo>
                  <a:pt x="1777555" y="2191068"/>
                </a:lnTo>
                <a:lnTo>
                  <a:pt x="1755958" y="2192021"/>
                </a:lnTo>
                <a:lnTo>
                  <a:pt x="1733091" y="2192338"/>
                </a:lnTo>
                <a:lnTo>
                  <a:pt x="1710859" y="2192338"/>
                </a:lnTo>
                <a:lnTo>
                  <a:pt x="1688627" y="2192021"/>
                </a:lnTo>
                <a:lnTo>
                  <a:pt x="1666395" y="2190751"/>
                </a:lnTo>
                <a:lnTo>
                  <a:pt x="1644163" y="2189481"/>
                </a:lnTo>
                <a:lnTo>
                  <a:pt x="1622567" y="2187576"/>
                </a:lnTo>
                <a:lnTo>
                  <a:pt x="1600652" y="2185353"/>
                </a:lnTo>
                <a:lnTo>
                  <a:pt x="1579055" y="2182496"/>
                </a:lnTo>
                <a:lnTo>
                  <a:pt x="1558094" y="2179321"/>
                </a:lnTo>
                <a:lnTo>
                  <a:pt x="1537450" y="2175828"/>
                </a:lnTo>
                <a:lnTo>
                  <a:pt x="1517124" y="2171701"/>
                </a:lnTo>
                <a:lnTo>
                  <a:pt x="1497750" y="2166938"/>
                </a:lnTo>
                <a:lnTo>
                  <a:pt x="1478694" y="2162176"/>
                </a:lnTo>
                <a:lnTo>
                  <a:pt x="1459956" y="2156778"/>
                </a:lnTo>
                <a:lnTo>
                  <a:pt x="1442488" y="2150746"/>
                </a:lnTo>
                <a:lnTo>
                  <a:pt x="1425655" y="2144713"/>
                </a:lnTo>
                <a:lnTo>
                  <a:pt x="1409775" y="2138046"/>
                </a:lnTo>
                <a:lnTo>
                  <a:pt x="1394530" y="2130743"/>
                </a:lnTo>
                <a:lnTo>
                  <a:pt x="1380239" y="2123441"/>
                </a:lnTo>
                <a:lnTo>
                  <a:pt x="1367217" y="2115503"/>
                </a:lnTo>
                <a:lnTo>
                  <a:pt x="1356736" y="2108518"/>
                </a:lnTo>
                <a:lnTo>
                  <a:pt x="1347208" y="2101216"/>
                </a:lnTo>
                <a:lnTo>
                  <a:pt x="1337680" y="2093278"/>
                </a:lnTo>
                <a:lnTo>
                  <a:pt x="1328470" y="2084388"/>
                </a:lnTo>
                <a:lnTo>
                  <a:pt x="1319577" y="2075181"/>
                </a:lnTo>
                <a:lnTo>
                  <a:pt x="1311002" y="2065338"/>
                </a:lnTo>
                <a:lnTo>
                  <a:pt x="1302427" y="2055178"/>
                </a:lnTo>
                <a:lnTo>
                  <a:pt x="1294487" y="2044383"/>
                </a:lnTo>
                <a:lnTo>
                  <a:pt x="1286547" y="2033271"/>
                </a:lnTo>
                <a:lnTo>
                  <a:pt x="1279242" y="2021841"/>
                </a:lnTo>
                <a:lnTo>
                  <a:pt x="1271620" y="2009776"/>
                </a:lnTo>
                <a:lnTo>
                  <a:pt x="1264950" y="1997393"/>
                </a:lnTo>
                <a:lnTo>
                  <a:pt x="1257645" y="1984693"/>
                </a:lnTo>
                <a:lnTo>
                  <a:pt x="1251293" y="1971993"/>
                </a:lnTo>
                <a:lnTo>
                  <a:pt x="1244941" y="1958658"/>
                </a:lnTo>
                <a:lnTo>
                  <a:pt x="1238589" y="1945006"/>
                </a:lnTo>
                <a:lnTo>
                  <a:pt x="1233190" y="1931671"/>
                </a:lnTo>
                <a:lnTo>
                  <a:pt x="1227156" y="1917701"/>
                </a:lnTo>
                <a:lnTo>
                  <a:pt x="1222074" y="1903731"/>
                </a:lnTo>
                <a:lnTo>
                  <a:pt x="1216675" y="1889443"/>
                </a:lnTo>
                <a:lnTo>
                  <a:pt x="1206829" y="1861503"/>
                </a:lnTo>
                <a:lnTo>
                  <a:pt x="1198254" y="1832293"/>
                </a:lnTo>
                <a:lnTo>
                  <a:pt x="1189679" y="1803718"/>
                </a:lnTo>
                <a:lnTo>
                  <a:pt x="1182692" y="1775778"/>
                </a:lnTo>
                <a:lnTo>
                  <a:pt x="1176022" y="1747838"/>
                </a:lnTo>
                <a:lnTo>
                  <a:pt x="1172085" y="1730231"/>
                </a:lnTo>
                <a:lnTo>
                  <a:pt x="1171494" y="1728720"/>
                </a:lnTo>
                <a:lnTo>
                  <a:pt x="1169588" y="1720782"/>
                </a:lnTo>
                <a:lnTo>
                  <a:pt x="1161965" y="1682994"/>
                </a:lnTo>
                <a:lnTo>
                  <a:pt x="1155612" y="1645523"/>
                </a:lnTo>
                <a:lnTo>
                  <a:pt x="1149576" y="1608053"/>
                </a:lnTo>
                <a:lnTo>
                  <a:pt x="1144812" y="1571218"/>
                </a:lnTo>
                <a:lnTo>
                  <a:pt x="1141317" y="1535335"/>
                </a:lnTo>
                <a:lnTo>
                  <a:pt x="1138459" y="1501357"/>
                </a:lnTo>
                <a:lnTo>
                  <a:pt x="1137823" y="1485163"/>
                </a:lnTo>
                <a:lnTo>
                  <a:pt x="1136870" y="1469285"/>
                </a:lnTo>
                <a:lnTo>
                  <a:pt x="1136553" y="1453725"/>
                </a:lnTo>
                <a:lnTo>
                  <a:pt x="1136553" y="1439118"/>
                </a:lnTo>
                <a:lnTo>
                  <a:pt x="1136870" y="1418795"/>
                </a:lnTo>
                <a:lnTo>
                  <a:pt x="1137823" y="1400060"/>
                </a:lnTo>
                <a:lnTo>
                  <a:pt x="1139411" y="1382913"/>
                </a:lnTo>
                <a:lnTo>
                  <a:pt x="1141317" y="1367988"/>
                </a:lnTo>
                <a:lnTo>
                  <a:pt x="1148623" y="1340044"/>
                </a:lnTo>
                <a:lnTo>
                  <a:pt x="1134647" y="1332740"/>
                </a:lnTo>
                <a:lnTo>
                  <a:pt x="1120670" y="1325119"/>
                </a:lnTo>
                <a:lnTo>
                  <a:pt x="1107329" y="1317181"/>
                </a:lnTo>
                <a:lnTo>
                  <a:pt x="1093670" y="1308289"/>
                </a:lnTo>
                <a:lnTo>
                  <a:pt x="1080329" y="1317181"/>
                </a:lnTo>
                <a:lnTo>
                  <a:pt x="1066670" y="1325119"/>
                </a:lnTo>
                <a:lnTo>
                  <a:pt x="1052693" y="1332740"/>
                </a:lnTo>
                <a:lnTo>
                  <a:pt x="1039034" y="1340044"/>
                </a:lnTo>
                <a:lnTo>
                  <a:pt x="1046022" y="1367988"/>
                </a:lnTo>
                <a:lnTo>
                  <a:pt x="1047928" y="1382913"/>
                </a:lnTo>
                <a:lnTo>
                  <a:pt x="1049517" y="1400060"/>
                </a:lnTo>
                <a:lnTo>
                  <a:pt x="1050787" y="1418795"/>
                </a:lnTo>
                <a:lnTo>
                  <a:pt x="1050787" y="1439436"/>
                </a:lnTo>
                <a:lnTo>
                  <a:pt x="1050787" y="1460712"/>
                </a:lnTo>
                <a:lnTo>
                  <a:pt x="1049517" y="1483575"/>
                </a:lnTo>
                <a:lnTo>
                  <a:pt x="1048564" y="1507708"/>
                </a:lnTo>
                <a:lnTo>
                  <a:pt x="1046340" y="1532794"/>
                </a:lnTo>
                <a:lnTo>
                  <a:pt x="1043799" y="1558516"/>
                </a:lnTo>
                <a:lnTo>
                  <a:pt x="1040940" y="1585190"/>
                </a:lnTo>
                <a:lnTo>
                  <a:pt x="1037446" y="1612499"/>
                </a:lnTo>
                <a:lnTo>
                  <a:pt x="1032999" y="1640125"/>
                </a:lnTo>
                <a:lnTo>
                  <a:pt x="1028234" y="1668387"/>
                </a:lnTo>
                <a:lnTo>
                  <a:pt x="1023152" y="1696966"/>
                </a:lnTo>
                <a:lnTo>
                  <a:pt x="1017116" y="1725545"/>
                </a:lnTo>
                <a:lnTo>
                  <a:pt x="1010763" y="1753806"/>
                </a:lnTo>
                <a:lnTo>
                  <a:pt x="1004093" y="1782386"/>
                </a:lnTo>
                <a:lnTo>
                  <a:pt x="996469" y="1810013"/>
                </a:lnTo>
                <a:lnTo>
                  <a:pt x="988528" y="1837639"/>
                </a:lnTo>
                <a:lnTo>
                  <a:pt x="983244" y="1853673"/>
                </a:lnTo>
                <a:lnTo>
                  <a:pt x="982663" y="1857305"/>
                </a:lnTo>
                <a:lnTo>
                  <a:pt x="980123" y="1865237"/>
                </a:lnTo>
                <a:lnTo>
                  <a:pt x="972185" y="1888080"/>
                </a:lnTo>
                <a:lnTo>
                  <a:pt x="964248" y="1909971"/>
                </a:lnTo>
                <a:lnTo>
                  <a:pt x="955675" y="1930911"/>
                </a:lnTo>
                <a:lnTo>
                  <a:pt x="946785" y="1951216"/>
                </a:lnTo>
                <a:lnTo>
                  <a:pt x="938213" y="1970252"/>
                </a:lnTo>
                <a:lnTo>
                  <a:pt x="928688" y="1988653"/>
                </a:lnTo>
                <a:lnTo>
                  <a:pt x="919163" y="2006103"/>
                </a:lnTo>
                <a:lnTo>
                  <a:pt x="909320" y="2021966"/>
                </a:lnTo>
                <a:lnTo>
                  <a:pt x="899160" y="2037195"/>
                </a:lnTo>
                <a:lnTo>
                  <a:pt x="889000" y="2051472"/>
                </a:lnTo>
                <a:lnTo>
                  <a:pt x="878205" y="2064797"/>
                </a:lnTo>
                <a:lnTo>
                  <a:pt x="867410" y="2076853"/>
                </a:lnTo>
                <a:lnTo>
                  <a:pt x="856298" y="2087958"/>
                </a:lnTo>
                <a:lnTo>
                  <a:pt x="844868" y="2098427"/>
                </a:lnTo>
                <a:lnTo>
                  <a:pt x="833120" y="2107628"/>
                </a:lnTo>
                <a:lnTo>
                  <a:pt x="827405" y="2111753"/>
                </a:lnTo>
                <a:lnTo>
                  <a:pt x="821055" y="2115877"/>
                </a:lnTo>
                <a:lnTo>
                  <a:pt x="811530" y="2121271"/>
                </a:lnTo>
                <a:lnTo>
                  <a:pt x="801688" y="2126981"/>
                </a:lnTo>
                <a:lnTo>
                  <a:pt x="790893" y="2132375"/>
                </a:lnTo>
                <a:lnTo>
                  <a:pt x="779780" y="2137768"/>
                </a:lnTo>
                <a:lnTo>
                  <a:pt x="768350" y="2142527"/>
                </a:lnTo>
                <a:lnTo>
                  <a:pt x="756920" y="2147286"/>
                </a:lnTo>
                <a:lnTo>
                  <a:pt x="744538" y="2151411"/>
                </a:lnTo>
                <a:lnTo>
                  <a:pt x="732155" y="2155535"/>
                </a:lnTo>
                <a:lnTo>
                  <a:pt x="719455" y="2159343"/>
                </a:lnTo>
                <a:lnTo>
                  <a:pt x="706438" y="2163150"/>
                </a:lnTo>
                <a:lnTo>
                  <a:pt x="692785" y="2166640"/>
                </a:lnTo>
                <a:lnTo>
                  <a:pt x="679450" y="2169812"/>
                </a:lnTo>
                <a:lnTo>
                  <a:pt x="665480" y="2172985"/>
                </a:lnTo>
                <a:lnTo>
                  <a:pt x="651510" y="2175840"/>
                </a:lnTo>
                <a:lnTo>
                  <a:pt x="637858" y="2178061"/>
                </a:lnTo>
                <a:lnTo>
                  <a:pt x="623570" y="2180599"/>
                </a:lnTo>
                <a:lnTo>
                  <a:pt x="594995" y="2184407"/>
                </a:lnTo>
                <a:lnTo>
                  <a:pt x="566103" y="2187579"/>
                </a:lnTo>
                <a:lnTo>
                  <a:pt x="536575" y="2190117"/>
                </a:lnTo>
                <a:lnTo>
                  <a:pt x="507683" y="2191704"/>
                </a:lnTo>
                <a:lnTo>
                  <a:pt x="479108" y="2192338"/>
                </a:lnTo>
                <a:lnTo>
                  <a:pt x="450850" y="2192338"/>
                </a:lnTo>
                <a:lnTo>
                  <a:pt x="423545" y="2192021"/>
                </a:lnTo>
                <a:lnTo>
                  <a:pt x="397689" y="2190483"/>
                </a:lnTo>
                <a:lnTo>
                  <a:pt x="396428" y="2190433"/>
                </a:lnTo>
                <a:lnTo>
                  <a:pt x="378004" y="2189162"/>
                </a:lnTo>
                <a:lnTo>
                  <a:pt x="359580" y="2187575"/>
                </a:lnTo>
                <a:lnTo>
                  <a:pt x="341792" y="2185669"/>
                </a:lnTo>
                <a:lnTo>
                  <a:pt x="324321" y="2183129"/>
                </a:lnTo>
                <a:lnTo>
                  <a:pt x="307485" y="2180589"/>
                </a:lnTo>
                <a:lnTo>
                  <a:pt x="290967" y="2177731"/>
                </a:lnTo>
                <a:lnTo>
                  <a:pt x="275085" y="2174555"/>
                </a:lnTo>
                <a:lnTo>
                  <a:pt x="259520" y="2171062"/>
                </a:lnTo>
                <a:lnTo>
                  <a:pt x="244590" y="2167252"/>
                </a:lnTo>
                <a:lnTo>
                  <a:pt x="230296" y="2163441"/>
                </a:lnTo>
                <a:lnTo>
                  <a:pt x="216320" y="2158996"/>
                </a:lnTo>
                <a:lnTo>
                  <a:pt x="202343" y="2154232"/>
                </a:lnTo>
                <a:lnTo>
                  <a:pt x="189637" y="2149152"/>
                </a:lnTo>
                <a:lnTo>
                  <a:pt x="176931" y="2144071"/>
                </a:lnTo>
                <a:lnTo>
                  <a:pt x="165178" y="2138355"/>
                </a:lnTo>
                <a:lnTo>
                  <a:pt x="153107" y="2132957"/>
                </a:lnTo>
                <a:lnTo>
                  <a:pt x="142307" y="2126606"/>
                </a:lnTo>
                <a:lnTo>
                  <a:pt x="131825" y="2120255"/>
                </a:lnTo>
                <a:lnTo>
                  <a:pt x="121660" y="2113904"/>
                </a:lnTo>
                <a:lnTo>
                  <a:pt x="112130" y="2106600"/>
                </a:lnTo>
                <a:lnTo>
                  <a:pt x="103236" y="2099614"/>
                </a:lnTo>
                <a:lnTo>
                  <a:pt x="94660" y="2091993"/>
                </a:lnTo>
                <a:lnTo>
                  <a:pt x="86718" y="2084372"/>
                </a:lnTo>
                <a:lnTo>
                  <a:pt x="79730" y="2076434"/>
                </a:lnTo>
                <a:lnTo>
                  <a:pt x="72424" y="2068177"/>
                </a:lnTo>
                <a:lnTo>
                  <a:pt x="66706" y="2059921"/>
                </a:lnTo>
                <a:lnTo>
                  <a:pt x="60671" y="2051030"/>
                </a:lnTo>
                <a:lnTo>
                  <a:pt x="55589" y="2041821"/>
                </a:lnTo>
                <a:lnTo>
                  <a:pt x="50824" y="2032930"/>
                </a:lnTo>
                <a:lnTo>
                  <a:pt x="46694" y="2023403"/>
                </a:lnTo>
                <a:lnTo>
                  <a:pt x="43200" y="2013877"/>
                </a:lnTo>
                <a:lnTo>
                  <a:pt x="40341" y="2003716"/>
                </a:lnTo>
                <a:lnTo>
                  <a:pt x="34306" y="1979900"/>
                </a:lnTo>
                <a:lnTo>
                  <a:pt x="29224" y="1956084"/>
                </a:lnTo>
                <a:lnTo>
                  <a:pt x="24459" y="1932268"/>
                </a:lnTo>
                <a:lnTo>
                  <a:pt x="20012" y="1908452"/>
                </a:lnTo>
                <a:lnTo>
                  <a:pt x="16200" y="1884318"/>
                </a:lnTo>
                <a:lnTo>
                  <a:pt x="12706" y="1860185"/>
                </a:lnTo>
                <a:lnTo>
                  <a:pt x="9529" y="1836369"/>
                </a:lnTo>
                <a:lnTo>
                  <a:pt x="6988" y="1812235"/>
                </a:lnTo>
                <a:lnTo>
                  <a:pt x="5082" y="1787467"/>
                </a:lnTo>
                <a:lnTo>
                  <a:pt x="3176" y="1763333"/>
                </a:lnTo>
                <a:lnTo>
                  <a:pt x="1906" y="1739199"/>
                </a:lnTo>
                <a:lnTo>
                  <a:pt x="635" y="1714748"/>
                </a:lnTo>
                <a:lnTo>
                  <a:pt x="317" y="1690615"/>
                </a:lnTo>
                <a:lnTo>
                  <a:pt x="0" y="1666481"/>
                </a:lnTo>
                <a:lnTo>
                  <a:pt x="317" y="1642348"/>
                </a:lnTo>
                <a:lnTo>
                  <a:pt x="635" y="1617897"/>
                </a:lnTo>
                <a:lnTo>
                  <a:pt x="1588" y="1593763"/>
                </a:lnTo>
                <a:lnTo>
                  <a:pt x="2223" y="1569947"/>
                </a:lnTo>
                <a:lnTo>
                  <a:pt x="3812" y="1546131"/>
                </a:lnTo>
                <a:lnTo>
                  <a:pt x="5400" y="1522315"/>
                </a:lnTo>
                <a:lnTo>
                  <a:pt x="7306" y="1498817"/>
                </a:lnTo>
                <a:lnTo>
                  <a:pt x="9529" y="1475001"/>
                </a:lnTo>
                <a:lnTo>
                  <a:pt x="12070" y="1452138"/>
                </a:lnTo>
                <a:lnTo>
                  <a:pt x="14612" y="1428639"/>
                </a:lnTo>
                <a:lnTo>
                  <a:pt x="17788" y="1405776"/>
                </a:lnTo>
                <a:lnTo>
                  <a:pt x="20965" y="1382913"/>
                </a:lnTo>
                <a:lnTo>
                  <a:pt x="27635" y="1337821"/>
                </a:lnTo>
                <a:lnTo>
                  <a:pt x="35259" y="1293682"/>
                </a:lnTo>
                <a:lnTo>
                  <a:pt x="43518" y="1250814"/>
                </a:lnTo>
                <a:lnTo>
                  <a:pt x="52412" y="1208898"/>
                </a:lnTo>
                <a:lnTo>
                  <a:pt x="61306" y="1168252"/>
                </a:lnTo>
                <a:lnTo>
                  <a:pt x="70518" y="1128876"/>
                </a:lnTo>
                <a:lnTo>
                  <a:pt x="80365" y="1091405"/>
                </a:lnTo>
                <a:lnTo>
                  <a:pt x="90530" y="1054888"/>
                </a:lnTo>
                <a:lnTo>
                  <a:pt x="100060" y="1020275"/>
                </a:lnTo>
                <a:lnTo>
                  <a:pt x="109907" y="987250"/>
                </a:lnTo>
                <a:lnTo>
                  <a:pt x="119436" y="956448"/>
                </a:lnTo>
                <a:lnTo>
                  <a:pt x="128966" y="927234"/>
                </a:lnTo>
                <a:lnTo>
                  <a:pt x="137542" y="900243"/>
                </a:lnTo>
                <a:lnTo>
                  <a:pt x="146437" y="875792"/>
                </a:lnTo>
                <a:lnTo>
                  <a:pt x="154378" y="853563"/>
                </a:lnTo>
                <a:lnTo>
                  <a:pt x="168354" y="815776"/>
                </a:lnTo>
                <a:lnTo>
                  <a:pt x="178837" y="788784"/>
                </a:lnTo>
                <a:lnTo>
                  <a:pt x="186778" y="769731"/>
                </a:lnTo>
                <a:lnTo>
                  <a:pt x="196308" y="749091"/>
                </a:lnTo>
                <a:lnTo>
                  <a:pt x="208696" y="722417"/>
                </a:lnTo>
                <a:lnTo>
                  <a:pt x="224578" y="691615"/>
                </a:lnTo>
                <a:lnTo>
                  <a:pt x="233473" y="674785"/>
                </a:lnTo>
                <a:lnTo>
                  <a:pt x="243002" y="657320"/>
                </a:lnTo>
                <a:lnTo>
                  <a:pt x="253167" y="639537"/>
                </a:lnTo>
                <a:lnTo>
                  <a:pt x="263967" y="621437"/>
                </a:lnTo>
                <a:lnTo>
                  <a:pt x="275085" y="603020"/>
                </a:lnTo>
                <a:lnTo>
                  <a:pt x="286838" y="584920"/>
                </a:lnTo>
                <a:lnTo>
                  <a:pt x="299226" y="566502"/>
                </a:lnTo>
                <a:lnTo>
                  <a:pt x="312250" y="548719"/>
                </a:lnTo>
                <a:lnTo>
                  <a:pt x="325909" y="531254"/>
                </a:lnTo>
                <a:lnTo>
                  <a:pt x="339886" y="514424"/>
                </a:lnTo>
                <a:lnTo>
                  <a:pt x="353545" y="498547"/>
                </a:lnTo>
                <a:lnTo>
                  <a:pt x="361169" y="491243"/>
                </a:lnTo>
                <a:lnTo>
                  <a:pt x="368475" y="483940"/>
                </a:lnTo>
                <a:lnTo>
                  <a:pt x="375781" y="476954"/>
                </a:lnTo>
                <a:lnTo>
                  <a:pt x="383404" y="469968"/>
                </a:lnTo>
                <a:lnTo>
                  <a:pt x="391028" y="463299"/>
                </a:lnTo>
                <a:lnTo>
                  <a:pt x="398969" y="457266"/>
                </a:lnTo>
                <a:lnTo>
                  <a:pt x="406593" y="451868"/>
                </a:lnTo>
                <a:lnTo>
                  <a:pt x="414534" y="446152"/>
                </a:lnTo>
                <a:lnTo>
                  <a:pt x="422475" y="441389"/>
                </a:lnTo>
                <a:lnTo>
                  <a:pt x="430416" y="436626"/>
                </a:lnTo>
                <a:lnTo>
                  <a:pt x="438358" y="432815"/>
                </a:lnTo>
                <a:lnTo>
                  <a:pt x="446299" y="429322"/>
                </a:lnTo>
                <a:lnTo>
                  <a:pt x="454558" y="426147"/>
                </a:lnTo>
                <a:lnTo>
                  <a:pt x="462817" y="423289"/>
                </a:lnTo>
                <a:lnTo>
                  <a:pt x="470758" y="421383"/>
                </a:lnTo>
                <a:lnTo>
                  <a:pt x="479017" y="419796"/>
                </a:lnTo>
                <a:lnTo>
                  <a:pt x="487593" y="418525"/>
                </a:lnTo>
                <a:lnTo>
                  <a:pt x="495852" y="418208"/>
                </a:lnTo>
                <a:lnTo>
                  <a:pt x="504111" y="418208"/>
                </a:lnTo>
                <a:lnTo>
                  <a:pt x="513005" y="418843"/>
                </a:lnTo>
                <a:lnTo>
                  <a:pt x="521264" y="420431"/>
                </a:lnTo>
                <a:lnTo>
                  <a:pt x="529523" y="422336"/>
                </a:lnTo>
                <a:lnTo>
                  <a:pt x="540959" y="426464"/>
                </a:lnTo>
                <a:lnTo>
                  <a:pt x="552712" y="430910"/>
                </a:lnTo>
                <a:lnTo>
                  <a:pt x="564147" y="436626"/>
                </a:lnTo>
                <a:lnTo>
                  <a:pt x="575900" y="442976"/>
                </a:lnTo>
                <a:lnTo>
                  <a:pt x="587653" y="450280"/>
                </a:lnTo>
                <a:lnTo>
                  <a:pt x="599089" y="458536"/>
                </a:lnTo>
                <a:lnTo>
                  <a:pt x="610842" y="467428"/>
                </a:lnTo>
                <a:lnTo>
                  <a:pt x="622912" y="476954"/>
                </a:lnTo>
                <a:lnTo>
                  <a:pt x="634348" y="487115"/>
                </a:lnTo>
                <a:lnTo>
                  <a:pt x="646101" y="497912"/>
                </a:lnTo>
                <a:lnTo>
                  <a:pt x="657854" y="509344"/>
                </a:lnTo>
                <a:lnTo>
                  <a:pt x="669607" y="521728"/>
                </a:lnTo>
                <a:lnTo>
                  <a:pt x="681042" y="534112"/>
                </a:lnTo>
                <a:lnTo>
                  <a:pt x="692795" y="547132"/>
                </a:lnTo>
                <a:lnTo>
                  <a:pt x="704231" y="560469"/>
                </a:lnTo>
                <a:lnTo>
                  <a:pt x="715666" y="574441"/>
                </a:lnTo>
                <a:lnTo>
                  <a:pt x="727102" y="588730"/>
                </a:lnTo>
                <a:lnTo>
                  <a:pt x="738219" y="603337"/>
                </a:lnTo>
                <a:lnTo>
                  <a:pt x="749337" y="618262"/>
                </a:lnTo>
                <a:lnTo>
                  <a:pt x="760455" y="633504"/>
                </a:lnTo>
                <a:lnTo>
                  <a:pt x="782373" y="664306"/>
                </a:lnTo>
                <a:lnTo>
                  <a:pt x="803338" y="695426"/>
                </a:lnTo>
                <a:lnTo>
                  <a:pt x="823667" y="727180"/>
                </a:lnTo>
                <a:lnTo>
                  <a:pt x="843044" y="758617"/>
                </a:lnTo>
                <a:lnTo>
                  <a:pt x="861785" y="790054"/>
                </a:lnTo>
                <a:lnTo>
                  <a:pt x="879574" y="820221"/>
                </a:lnTo>
                <a:lnTo>
                  <a:pt x="878939" y="788467"/>
                </a:lnTo>
                <a:lnTo>
                  <a:pt x="877986" y="755442"/>
                </a:lnTo>
                <a:lnTo>
                  <a:pt x="875444" y="688122"/>
                </a:lnTo>
                <a:lnTo>
                  <a:pt x="872268" y="618579"/>
                </a:lnTo>
                <a:lnTo>
                  <a:pt x="868138" y="548719"/>
                </a:lnTo>
                <a:lnTo>
                  <a:pt x="863691" y="480764"/>
                </a:lnTo>
                <a:lnTo>
                  <a:pt x="859562" y="415668"/>
                </a:lnTo>
                <a:lnTo>
                  <a:pt x="850985" y="301033"/>
                </a:lnTo>
                <a:lnTo>
                  <a:pt x="848762" y="271502"/>
                </a:lnTo>
                <a:lnTo>
                  <a:pt x="841456" y="158773"/>
                </a:lnTo>
                <a:lnTo>
                  <a:pt x="841138" y="149246"/>
                </a:lnTo>
                <a:lnTo>
                  <a:pt x="841138" y="141943"/>
                </a:lnTo>
                <a:lnTo>
                  <a:pt x="842091" y="134322"/>
                </a:lnTo>
                <a:lnTo>
                  <a:pt x="842726" y="127018"/>
                </a:lnTo>
                <a:lnTo>
                  <a:pt x="843997" y="119715"/>
                </a:lnTo>
                <a:lnTo>
                  <a:pt x="845903" y="112411"/>
                </a:lnTo>
                <a:lnTo>
                  <a:pt x="847809" y="105743"/>
                </a:lnTo>
                <a:lnTo>
                  <a:pt x="850350" y="98439"/>
                </a:lnTo>
                <a:lnTo>
                  <a:pt x="853209" y="91771"/>
                </a:lnTo>
                <a:lnTo>
                  <a:pt x="856385" y="85102"/>
                </a:lnTo>
                <a:lnTo>
                  <a:pt x="859879" y="78751"/>
                </a:lnTo>
                <a:lnTo>
                  <a:pt x="863691" y="72400"/>
                </a:lnTo>
                <a:lnTo>
                  <a:pt x="868138" y="66049"/>
                </a:lnTo>
                <a:lnTo>
                  <a:pt x="872903" y="60016"/>
                </a:lnTo>
                <a:lnTo>
                  <a:pt x="877668" y="53983"/>
                </a:lnTo>
                <a:lnTo>
                  <a:pt x="883386" y="48584"/>
                </a:lnTo>
                <a:lnTo>
                  <a:pt x="888786" y="42868"/>
                </a:lnTo>
                <a:lnTo>
                  <a:pt x="894503" y="37788"/>
                </a:lnTo>
                <a:lnTo>
                  <a:pt x="900221" y="33025"/>
                </a:lnTo>
                <a:lnTo>
                  <a:pt x="906574" y="28261"/>
                </a:lnTo>
                <a:lnTo>
                  <a:pt x="912927" y="24451"/>
                </a:lnTo>
                <a:lnTo>
                  <a:pt x="919280" y="20323"/>
                </a:lnTo>
                <a:lnTo>
                  <a:pt x="926268" y="16830"/>
                </a:lnTo>
                <a:lnTo>
                  <a:pt x="933257" y="13654"/>
                </a:lnTo>
                <a:lnTo>
                  <a:pt x="940563" y="10796"/>
                </a:lnTo>
                <a:lnTo>
                  <a:pt x="947869" y="8573"/>
                </a:lnTo>
                <a:lnTo>
                  <a:pt x="955492" y="6033"/>
                </a:lnTo>
                <a:lnTo>
                  <a:pt x="963116" y="4128"/>
                </a:lnTo>
                <a:lnTo>
                  <a:pt x="971057" y="2540"/>
                </a:lnTo>
                <a:lnTo>
                  <a:pt x="979316" y="1270"/>
                </a:lnTo>
                <a:lnTo>
                  <a:pt x="987257" y="635"/>
                </a:lnTo>
                <a:lnTo>
                  <a:pt x="996151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手"/>
          <p:cNvSpPr/>
          <p:nvPr/>
        </p:nvSpPr>
        <p:spPr bwMode="auto">
          <a:xfrm>
            <a:off x="10448925" y="4147185"/>
            <a:ext cx="584835" cy="584835"/>
          </a:xfrm>
          <a:custGeom>
            <a:avLst/>
            <a:gdLst>
              <a:gd name="T0" fmla="*/ 1266190 w 2536826"/>
              <a:gd name="T1" fmla="*/ 1268095 h 1914525"/>
              <a:gd name="T2" fmla="*/ 1273810 w 2536826"/>
              <a:gd name="T3" fmla="*/ 1676718 h 1914525"/>
              <a:gd name="T4" fmla="*/ 1760031 w 2536826"/>
              <a:gd name="T5" fmla="*/ 1730758 h 1914525"/>
              <a:gd name="T6" fmla="*/ 1727320 w 2536826"/>
              <a:gd name="T7" fmla="*/ 1401323 h 1914525"/>
              <a:gd name="T8" fmla="*/ 1315085 w 2536826"/>
              <a:gd name="T9" fmla="*/ 1185228 h 1914525"/>
              <a:gd name="T10" fmla="*/ 616267 w 2536826"/>
              <a:gd name="T11" fmla="*/ 1019493 h 1914525"/>
              <a:gd name="T12" fmla="*/ 313372 w 2536826"/>
              <a:gd name="T13" fmla="*/ 1095375 h 1914525"/>
              <a:gd name="T14" fmla="*/ 262572 w 2536826"/>
              <a:gd name="T15" fmla="*/ 1192530 h 1914525"/>
              <a:gd name="T16" fmla="*/ 633095 w 2536826"/>
              <a:gd name="T17" fmla="*/ 1264920 h 1914525"/>
              <a:gd name="T18" fmla="*/ 157797 w 2536826"/>
              <a:gd name="T19" fmla="*/ 1323975 h 1914525"/>
              <a:gd name="T20" fmla="*/ 220980 w 2536826"/>
              <a:gd name="T21" fmla="*/ 1409700 h 1914525"/>
              <a:gd name="T22" fmla="*/ 245110 w 2536826"/>
              <a:gd name="T23" fmla="*/ 1464628 h 1914525"/>
              <a:gd name="T24" fmla="*/ 260667 w 2536826"/>
              <a:gd name="T25" fmla="*/ 1570038 h 1914525"/>
              <a:gd name="T26" fmla="*/ 397192 w 2536826"/>
              <a:gd name="T27" fmla="*/ 1616393 h 1914525"/>
              <a:gd name="T28" fmla="*/ 347662 w 2536826"/>
              <a:gd name="T29" fmla="*/ 1713865 h 1914525"/>
              <a:gd name="T30" fmla="*/ 722630 w 2536826"/>
              <a:gd name="T31" fmla="*/ 1753870 h 1914525"/>
              <a:gd name="T32" fmla="*/ 973455 w 2536826"/>
              <a:gd name="T33" fmla="*/ 1749743 h 1914525"/>
              <a:gd name="T34" fmla="*/ 1071880 w 2536826"/>
              <a:gd name="T35" fmla="*/ 1658938 h 1914525"/>
              <a:gd name="T36" fmla="*/ 1090613 w 2536826"/>
              <a:gd name="T37" fmla="*/ 1277938 h 1914525"/>
              <a:gd name="T38" fmla="*/ 1033780 w 2536826"/>
              <a:gd name="T39" fmla="*/ 1144905 h 1914525"/>
              <a:gd name="T40" fmla="*/ 929322 w 2536826"/>
              <a:gd name="T41" fmla="*/ 1095058 h 1914525"/>
              <a:gd name="T42" fmla="*/ 705485 w 2536826"/>
              <a:gd name="T43" fmla="*/ 948690 h 1914525"/>
              <a:gd name="T44" fmla="*/ 1643381 w 2536826"/>
              <a:gd name="T45" fmla="*/ 419418 h 1914525"/>
              <a:gd name="T46" fmla="*/ 1637348 w 2536826"/>
              <a:gd name="T47" fmla="*/ 580708 h 1914525"/>
              <a:gd name="T48" fmla="*/ 1677353 w 2536826"/>
              <a:gd name="T49" fmla="*/ 760413 h 1914525"/>
              <a:gd name="T50" fmla="*/ 1666241 w 2536826"/>
              <a:gd name="T51" fmla="*/ 872490 h 1914525"/>
              <a:gd name="T52" fmla="*/ 1569086 w 2536826"/>
              <a:gd name="T53" fmla="*/ 865188 h 1914525"/>
              <a:gd name="T54" fmla="*/ 1487806 w 2536826"/>
              <a:gd name="T55" fmla="*/ 656908 h 1914525"/>
              <a:gd name="T56" fmla="*/ 1502728 w 2536826"/>
              <a:gd name="T57" fmla="*/ 404178 h 1914525"/>
              <a:gd name="T58" fmla="*/ 2155826 w 2536826"/>
              <a:gd name="T59" fmla="*/ 12382 h 1914525"/>
              <a:gd name="T60" fmla="*/ 2307591 w 2536826"/>
              <a:gd name="T61" fmla="*/ 287655 h 1914525"/>
              <a:gd name="T62" fmla="*/ 2480615 w 2536826"/>
              <a:gd name="T63" fmla="*/ 904950 h 1914525"/>
              <a:gd name="T64" fmla="*/ 2534921 w 2536826"/>
              <a:gd name="T65" fmla="*/ 1445756 h 1914525"/>
              <a:gd name="T66" fmla="*/ 2440600 w 2536826"/>
              <a:gd name="T67" fmla="*/ 1701877 h 1914525"/>
              <a:gd name="T68" fmla="*/ 2163672 w 2536826"/>
              <a:gd name="T69" fmla="*/ 1875798 h 1914525"/>
              <a:gd name="T70" fmla="*/ 1316569 w 2536826"/>
              <a:gd name="T71" fmla="*/ 1887475 h 1914525"/>
              <a:gd name="T72" fmla="*/ 1152525 w 2536826"/>
              <a:gd name="T73" fmla="*/ 1816100 h 1914525"/>
              <a:gd name="T74" fmla="*/ 740727 w 2536826"/>
              <a:gd name="T75" fmla="*/ 1903413 h 1914525"/>
              <a:gd name="T76" fmla="*/ 270510 w 2536826"/>
              <a:gd name="T77" fmla="*/ 1860550 h 1914525"/>
              <a:gd name="T78" fmla="*/ 188912 w 2536826"/>
              <a:gd name="T79" fmla="*/ 1705293 h 1914525"/>
              <a:gd name="T80" fmla="*/ 79057 w 2536826"/>
              <a:gd name="T81" fmla="*/ 1563688 h 1914525"/>
              <a:gd name="T82" fmla="*/ 30480 w 2536826"/>
              <a:gd name="T83" fmla="*/ 1450975 h 1914525"/>
              <a:gd name="T84" fmla="*/ 11430 w 2536826"/>
              <a:gd name="T85" fmla="*/ 1269365 h 1914525"/>
              <a:gd name="T86" fmla="*/ 115570 w 2536826"/>
              <a:gd name="T87" fmla="*/ 1088390 h 1914525"/>
              <a:gd name="T88" fmla="*/ 237807 w 2536826"/>
              <a:gd name="T89" fmla="*/ 956945 h 1914525"/>
              <a:gd name="T90" fmla="*/ 513080 w 2536826"/>
              <a:gd name="T91" fmla="*/ 869950 h 1914525"/>
              <a:gd name="T92" fmla="*/ 676592 w 2536826"/>
              <a:gd name="T93" fmla="*/ 789940 h 1914525"/>
              <a:gd name="T94" fmla="*/ 1009015 w 2536826"/>
              <a:gd name="T95" fmla="*/ 909003 h 1914525"/>
              <a:gd name="T96" fmla="*/ 1137285 w 2536826"/>
              <a:gd name="T97" fmla="*/ 1028700 h 1914525"/>
              <a:gd name="T98" fmla="*/ 1267460 w 2536826"/>
              <a:gd name="T99" fmla="*/ 1035050 h 1914525"/>
              <a:gd name="T100" fmla="*/ 1895001 w 2536826"/>
              <a:gd name="T101" fmla="*/ 1033486 h 1914525"/>
              <a:gd name="T102" fmla="*/ 1948037 w 2536826"/>
              <a:gd name="T103" fmla="*/ 1104896 h 1914525"/>
              <a:gd name="T104" fmla="*/ 1899765 w 2536826"/>
              <a:gd name="T105" fmla="*/ 1257870 h 1914525"/>
              <a:gd name="T106" fmla="*/ 1891826 w 2536826"/>
              <a:gd name="T107" fmla="*/ 1614599 h 1914525"/>
              <a:gd name="T108" fmla="*/ 2100157 w 2536826"/>
              <a:gd name="T109" fmla="*/ 1728536 h 1914525"/>
              <a:gd name="T110" fmla="*/ 2304359 w 2536826"/>
              <a:gd name="T111" fmla="*/ 1619359 h 1914525"/>
              <a:gd name="T112" fmla="*/ 2379625 w 2536826"/>
              <a:gd name="T113" fmla="*/ 1449882 h 1914525"/>
              <a:gd name="T114" fmla="*/ 2307853 w 2536826"/>
              <a:gd name="T115" fmla="*/ 844331 h 1914525"/>
              <a:gd name="T116" fmla="*/ 2129473 w 2536826"/>
              <a:gd name="T117" fmla="*/ 266065 h 1914525"/>
              <a:gd name="T118" fmla="*/ 2034858 w 2536826"/>
              <a:gd name="T119" fmla="*/ 78740 h 1914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826" h="1914525">
                <a:moveTo>
                  <a:pt x="1315085" y="1185228"/>
                </a:moveTo>
                <a:lnTo>
                  <a:pt x="1311910" y="1185863"/>
                </a:lnTo>
                <a:lnTo>
                  <a:pt x="1308735" y="1187450"/>
                </a:lnTo>
                <a:lnTo>
                  <a:pt x="1305560" y="1189038"/>
                </a:lnTo>
                <a:lnTo>
                  <a:pt x="1302385" y="1191578"/>
                </a:lnTo>
                <a:lnTo>
                  <a:pt x="1299210" y="1194118"/>
                </a:lnTo>
                <a:lnTo>
                  <a:pt x="1296353" y="1197928"/>
                </a:lnTo>
                <a:lnTo>
                  <a:pt x="1293178" y="1201738"/>
                </a:lnTo>
                <a:lnTo>
                  <a:pt x="1290003" y="1206183"/>
                </a:lnTo>
                <a:lnTo>
                  <a:pt x="1287463" y="1210945"/>
                </a:lnTo>
                <a:lnTo>
                  <a:pt x="1284605" y="1216025"/>
                </a:lnTo>
                <a:lnTo>
                  <a:pt x="1281748" y="1222058"/>
                </a:lnTo>
                <a:lnTo>
                  <a:pt x="1278890" y="1228408"/>
                </a:lnTo>
                <a:lnTo>
                  <a:pt x="1276350" y="1235393"/>
                </a:lnTo>
                <a:lnTo>
                  <a:pt x="1273493" y="1242695"/>
                </a:lnTo>
                <a:lnTo>
                  <a:pt x="1270953" y="1250633"/>
                </a:lnTo>
                <a:lnTo>
                  <a:pt x="1266190" y="1268095"/>
                </a:lnTo>
                <a:lnTo>
                  <a:pt x="1262063" y="1287145"/>
                </a:lnTo>
                <a:lnTo>
                  <a:pt x="1257935" y="1308100"/>
                </a:lnTo>
                <a:lnTo>
                  <a:pt x="1254760" y="1331595"/>
                </a:lnTo>
                <a:lnTo>
                  <a:pt x="1251903" y="1356678"/>
                </a:lnTo>
                <a:lnTo>
                  <a:pt x="1249680" y="1383665"/>
                </a:lnTo>
                <a:lnTo>
                  <a:pt x="1248410" y="1412240"/>
                </a:lnTo>
                <a:lnTo>
                  <a:pt x="1247140" y="1443038"/>
                </a:lnTo>
                <a:lnTo>
                  <a:pt x="1247140" y="1478915"/>
                </a:lnTo>
                <a:lnTo>
                  <a:pt x="1248410" y="1510030"/>
                </a:lnTo>
                <a:lnTo>
                  <a:pt x="1249680" y="1539240"/>
                </a:lnTo>
                <a:lnTo>
                  <a:pt x="1251903" y="1566228"/>
                </a:lnTo>
                <a:lnTo>
                  <a:pt x="1254760" y="1590993"/>
                </a:lnTo>
                <a:lnTo>
                  <a:pt x="1258253" y="1613853"/>
                </a:lnTo>
                <a:lnTo>
                  <a:pt x="1262380" y="1634490"/>
                </a:lnTo>
                <a:lnTo>
                  <a:pt x="1266825" y="1652905"/>
                </a:lnTo>
                <a:lnTo>
                  <a:pt x="1271588" y="1669733"/>
                </a:lnTo>
                <a:lnTo>
                  <a:pt x="1273810" y="1676718"/>
                </a:lnTo>
                <a:lnTo>
                  <a:pt x="1276668" y="1684020"/>
                </a:lnTo>
                <a:lnTo>
                  <a:pt x="1279525" y="1690688"/>
                </a:lnTo>
                <a:lnTo>
                  <a:pt x="1282065" y="1696720"/>
                </a:lnTo>
                <a:lnTo>
                  <a:pt x="1284923" y="1702118"/>
                </a:lnTo>
                <a:lnTo>
                  <a:pt x="1287780" y="1706880"/>
                </a:lnTo>
                <a:lnTo>
                  <a:pt x="1290955" y="1711643"/>
                </a:lnTo>
                <a:lnTo>
                  <a:pt x="1293813" y="1715770"/>
                </a:lnTo>
                <a:lnTo>
                  <a:pt x="1296988" y="1719263"/>
                </a:lnTo>
                <a:lnTo>
                  <a:pt x="1299528" y="1722438"/>
                </a:lnTo>
                <a:lnTo>
                  <a:pt x="1302703" y="1724978"/>
                </a:lnTo>
                <a:lnTo>
                  <a:pt x="1305878" y="1727200"/>
                </a:lnTo>
                <a:lnTo>
                  <a:pt x="1309053" y="1728788"/>
                </a:lnTo>
                <a:lnTo>
                  <a:pt x="1312228" y="1730058"/>
                </a:lnTo>
                <a:lnTo>
                  <a:pt x="1315403" y="1730693"/>
                </a:lnTo>
                <a:lnTo>
                  <a:pt x="1318578" y="1730693"/>
                </a:lnTo>
                <a:lnTo>
                  <a:pt x="1319391" y="1730758"/>
                </a:lnTo>
                <a:lnTo>
                  <a:pt x="1760031" y="1730758"/>
                </a:lnTo>
                <a:lnTo>
                  <a:pt x="1754950" y="1712985"/>
                </a:lnTo>
                <a:lnTo>
                  <a:pt x="1749868" y="1695847"/>
                </a:lnTo>
                <a:lnTo>
                  <a:pt x="1745740" y="1679661"/>
                </a:lnTo>
                <a:lnTo>
                  <a:pt x="1741929" y="1663792"/>
                </a:lnTo>
                <a:lnTo>
                  <a:pt x="1738753" y="1648240"/>
                </a:lnTo>
                <a:lnTo>
                  <a:pt x="1735895" y="1633324"/>
                </a:lnTo>
                <a:lnTo>
                  <a:pt x="1733672" y="1618090"/>
                </a:lnTo>
                <a:lnTo>
                  <a:pt x="1731449" y="1602856"/>
                </a:lnTo>
                <a:lnTo>
                  <a:pt x="1729861" y="1587305"/>
                </a:lnTo>
                <a:lnTo>
                  <a:pt x="1728908" y="1571436"/>
                </a:lnTo>
                <a:lnTo>
                  <a:pt x="1727955" y="1555250"/>
                </a:lnTo>
                <a:lnTo>
                  <a:pt x="1727320" y="1538429"/>
                </a:lnTo>
                <a:lnTo>
                  <a:pt x="1726050" y="1501931"/>
                </a:lnTo>
                <a:lnTo>
                  <a:pt x="1726050" y="1460990"/>
                </a:lnTo>
                <a:lnTo>
                  <a:pt x="1726050" y="1440995"/>
                </a:lnTo>
                <a:lnTo>
                  <a:pt x="1726368" y="1421000"/>
                </a:lnTo>
                <a:lnTo>
                  <a:pt x="1727320" y="1401323"/>
                </a:lnTo>
                <a:lnTo>
                  <a:pt x="1727955" y="1382598"/>
                </a:lnTo>
                <a:lnTo>
                  <a:pt x="1728908" y="1363873"/>
                </a:lnTo>
                <a:lnTo>
                  <a:pt x="1730496" y="1345783"/>
                </a:lnTo>
                <a:lnTo>
                  <a:pt x="1731449" y="1327692"/>
                </a:lnTo>
                <a:lnTo>
                  <a:pt x="1733672" y="1310872"/>
                </a:lnTo>
                <a:lnTo>
                  <a:pt x="1735577" y="1293733"/>
                </a:lnTo>
                <a:lnTo>
                  <a:pt x="1737800" y="1276913"/>
                </a:lnTo>
                <a:lnTo>
                  <a:pt x="1740341" y="1261044"/>
                </a:lnTo>
                <a:lnTo>
                  <a:pt x="1743199" y="1245175"/>
                </a:lnTo>
                <a:lnTo>
                  <a:pt x="1746375" y="1229941"/>
                </a:lnTo>
                <a:lnTo>
                  <a:pt x="1749551" y="1214707"/>
                </a:lnTo>
                <a:lnTo>
                  <a:pt x="1753044" y="1199791"/>
                </a:lnTo>
                <a:lnTo>
                  <a:pt x="1756537" y="1185509"/>
                </a:lnTo>
                <a:lnTo>
                  <a:pt x="1737483" y="1185509"/>
                </a:lnTo>
                <a:lnTo>
                  <a:pt x="1733967" y="1185228"/>
                </a:lnTo>
                <a:lnTo>
                  <a:pt x="1318578" y="1185228"/>
                </a:lnTo>
                <a:lnTo>
                  <a:pt x="1315085" y="1185228"/>
                </a:lnTo>
                <a:close/>
                <a:moveTo>
                  <a:pt x="684212" y="946468"/>
                </a:moveTo>
                <a:lnTo>
                  <a:pt x="676910" y="947103"/>
                </a:lnTo>
                <a:lnTo>
                  <a:pt x="670242" y="948055"/>
                </a:lnTo>
                <a:lnTo>
                  <a:pt x="663575" y="950278"/>
                </a:lnTo>
                <a:lnTo>
                  <a:pt x="657225" y="952500"/>
                </a:lnTo>
                <a:lnTo>
                  <a:pt x="651192" y="955675"/>
                </a:lnTo>
                <a:lnTo>
                  <a:pt x="645160" y="959168"/>
                </a:lnTo>
                <a:lnTo>
                  <a:pt x="639762" y="963613"/>
                </a:lnTo>
                <a:lnTo>
                  <a:pt x="635000" y="968375"/>
                </a:lnTo>
                <a:lnTo>
                  <a:pt x="630555" y="973455"/>
                </a:lnTo>
                <a:lnTo>
                  <a:pt x="626745" y="979170"/>
                </a:lnTo>
                <a:lnTo>
                  <a:pt x="622935" y="985520"/>
                </a:lnTo>
                <a:lnTo>
                  <a:pt x="620395" y="992188"/>
                </a:lnTo>
                <a:lnTo>
                  <a:pt x="618172" y="998855"/>
                </a:lnTo>
                <a:lnTo>
                  <a:pt x="616585" y="1005840"/>
                </a:lnTo>
                <a:lnTo>
                  <a:pt x="616267" y="1012825"/>
                </a:lnTo>
                <a:lnTo>
                  <a:pt x="616267" y="1019493"/>
                </a:lnTo>
                <a:lnTo>
                  <a:pt x="617220" y="1026478"/>
                </a:lnTo>
                <a:lnTo>
                  <a:pt x="618807" y="1033145"/>
                </a:lnTo>
                <a:lnTo>
                  <a:pt x="620712" y="1039495"/>
                </a:lnTo>
                <a:lnTo>
                  <a:pt x="623570" y="1045845"/>
                </a:lnTo>
                <a:lnTo>
                  <a:pt x="627062" y="1051878"/>
                </a:lnTo>
                <a:lnTo>
                  <a:pt x="630872" y="1057593"/>
                </a:lnTo>
                <a:lnTo>
                  <a:pt x="635317" y="1062990"/>
                </a:lnTo>
                <a:lnTo>
                  <a:pt x="640080" y="1068070"/>
                </a:lnTo>
                <a:lnTo>
                  <a:pt x="645795" y="1072515"/>
                </a:lnTo>
                <a:lnTo>
                  <a:pt x="651510" y="1076325"/>
                </a:lnTo>
                <a:lnTo>
                  <a:pt x="658495" y="1079818"/>
                </a:lnTo>
                <a:lnTo>
                  <a:pt x="665162" y="1082675"/>
                </a:lnTo>
                <a:lnTo>
                  <a:pt x="686752" y="1090295"/>
                </a:lnTo>
                <a:lnTo>
                  <a:pt x="337185" y="1092200"/>
                </a:lnTo>
                <a:lnTo>
                  <a:pt x="329247" y="1092518"/>
                </a:lnTo>
                <a:lnTo>
                  <a:pt x="320992" y="1093470"/>
                </a:lnTo>
                <a:lnTo>
                  <a:pt x="313372" y="1095375"/>
                </a:lnTo>
                <a:lnTo>
                  <a:pt x="306070" y="1097915"/>
                </a:lnTo>
                <a:lnTo>
                  <a:pt x="298767" y="1101090"/>
                </a:lnTo>
                <a:lnTo>
                  <a:pt x="292100" y="1104583"/>
                </a:lnTo>
                <a:lnTo>
                  <a:pt x="286067" y="1108393"/>
                </a:lnTo>
                <a:lnTo>
                  <a:pt x="280035" y="1113155"/>
                </a:lnTo>
                <a:lnTo>
                  <a:pt x="274955" y="1118553"/>
                </a:lnTo>
                <a:lnTo>
                  <a:pt x="270192" y="1123950"/>
                </a:lnTo>
                <a:lnTo>
                  <a:pt x="266382" y="1129983"/>
                </a:lnTo>
                <a:lnTo>
                  <a:pt x="262572" y="1136333"/>
                </a:lnTo>
                <a:lnTo>
                  <a:pt x="260032" y="1143000"/>
                </a:lnTo>
                <a:lnTo>
                  <a:pt x="257810" y="1149668"/>
                </a:lnTo>
                <a:lnTo>
                  <a:pt x="256857" y="1157288"/>
                </a:lnTo>
                <a:lnTo>
                  <a:pt x="256222" y="1164590"/>
                </a:lnTo>
                <a:lnTo>
                  <a:pt x="256857" y="1171893"/>
                </a:lnTo>
                <a:lnTo>
                  <a:pt x="257810" y="1179195"/>
                </a:lnTo>
                <a:lnTo>
                  <a:pt x="260032" y="1185863"/>
                </a:lnTo>
                <a:lnTo>
                  <a:pt x="262572" y="1192530"/>
                </a:lnTo>
                <a:lnTo>
                  <a:pt x="266382" y="1198880"/>
                </a:lnTo>
                <a:lnTo>
                  <a:pt x="270192" y="1204913"/>
                </a:lnTo>
                <a:lnTo>
                  <a:pt x="274955" y="1210628"/>
                </a:lnTo>
                <a:lnTo>
                  <a:pt x="280035" y="1215708"/>
                </a:lnTo>
                <a:lnTo>
                  <a:pt x="286067" y="1220470"/>
                </a:lnTo>
                <a:lnTo>
                  <a:pt x="292100" y="1224280"/>
                </a:lnTo>
                <a:lnTo>
                  <a:pt x="298767" y="1228408"/>
                </a:lnTo>
                <a:lnTo>
                  <a:pt x="306070" y="1231265"/>
                </a:lnTo>
                <a:lnTo>
                  <a:pt x="313372" y="1233488"/>
                </a:lnTo>
                <a:lnTo>
                  <a:pt x="320992" y="1235393"/>
                </a:lnTo>
                <a:lnTo>
                  <a:pt x="329247" y="1236663"/>
                </a:lnTo>
                <a:lnTo>
                  <a:pt x="337185" y="1236980"/>
                </a:lnTo>
                <a:lnTo>
                  <a:pt x="638175" y="1235393"/>
                </a:lnTo>
                <a:lnTo>
                  <a:pt x="636587" y="1242695"/>
                </a:lnTo>
                <a:lnTo>
                  <a:pt x="635000" y="1249680"/>
                </a:lnTo>
                <a:lnTo>
                  <a:pt x="633730" y="1257300"/>
                </a:lnTo>
                <a:lnTo>
                  <a:pt x="633095" y="1264920"/>
                </a:lnTo>
                <a:lnTo>
                  <a:pt x="631507" y="1264603"/>
                </a:lnTo>
                <a:lnTo>
                  <a:pt x="629920" y="1263968"/>
                </a:lnTo>
                <a:lnTo>
                  <a:pt x="228282" y="1266825"/>
                </a:lnTo>
                <a:lnTo>
                  <a:pt x="220662" y="1267143"/>
                </a:lnTo>
                <a:lnTo>
                  <a:pt x="213360" y="1268413"/>
                </a:lnTo>
                <a:lnTo>
                  <a:pt x="206692" y="1270000"/>
                </a:lnTo>
                <a:lnTo>
                  <a:pt x="200342" y="1272540"/>
                </a:lnTo>
                <a:lnTo>
                  <a:pt x="193992" y="1275715"/>
                </a:lnTo>
                <a:lnTo>
                  <a:pt x="187960" y="1279208"/>
                </a:lnTo>
                <a:lnTo>
                  <a:pt x="182562" y="1283018"/>
                </a:lnTo>
                <a:lnTo>
                  <a:pt x="177482" y="1287780"/>
                </a:lnTo>
                <a:lnTo>
                  <a:pt x="173037" y="1293178"/>
                </a:lnTo>
                <a:lnTo>
                  <a:pt x="168592" y="1298575"/>
                </a:lnTo>
                <a:lnTo>
                  <a:pt x="165100" y="1304608"/>
                </a:lnTo>
                <a:lnTo>
                  <a:pt x="162242" y="1310958"/>
                </a:lnTo>
                <a:lnTo>
                  <a:pt x="160020" y="1317308"/>
                </a:lnTo>
                <a:lnTo>
                  <a:pt x="157797" y="1323975"/>
                </a:lnTo>
                <a:lnTo>
                  <a:pt x="156845" y="1331278"/>
                </a:lnTo>
                <a:lnTo>
                  <a:pt x="156210" y="1338580"/>
                </a:lnTo>
                <a:lnTo>
                  <a:pt x="156845" y="1345883"/>
                </a:lnTo>
                <a:lnTo>
                  <a:pt x="157797" y="1352868"/>
                </a:lnTo>
                <a:lnTo>
                  <a:pt x="160020" y="1359853"/>
                </a:lnTo>
                <a:lnTo>
                  <a:pt x="162242" y="1366520"/>
                </a:lnTo>
                <a:lnTo>
                  <a:pt x="165100" y="1372870"/>
                </a:lnTo>
                <a:lnTo>
                  <a:pt x="168592" y="1378903"/>
                </a:lnTo>
                <a:lnTo>
                  <a:pt x="173037" y="1384300"/>
                </a:lnTo>
                <a:lnTo>
                  <a:pt x="177482" y="1389063"/>
                </a:lnTo>
                <a:lnTo>
                  <a:pt x="182562" y="1393825"/>
                </a:lnTo>
                <a:lnTo>
                  <a:pt x="187960" y="1397953"/>
                </a:lnTo>
                <a:lnTo>
                  <a:pt x="193992" y="1401763"/>
                </a:lnTo>
                <a:lnTo>
                  <a:pt x="200342" y="1404620"/>
                </a:lnTo>
                <a:lnTo>
                  <a:pt x="206692" y="1406843"/>
                </a:lnTo>
                <a:lnTo>
                  <a:pt x="213995" y="1409065"/>
                </a:lnTo>
                <a:lnTo>
                  <a:pt x="220980" y="1409700"/>
                </a:lnTo>
                <a:lnTo>
                  <a:pt x="228282" y="1410018"/>
                </a:lnTo>
                <a:lnTo>
                  <a:pt x="630237" y="1407478"/>
                </a:lnTo>
                <a:lnTo>
                  <a:pt x="630872" y="1406843"/>
                </a:lnTo>
                <a:lnTo>
                  <a:pt x="630872" y="1439863"/>
                </a:lnTo>
                <a:lnTo>
                  <a:pt x="627697" y="1439545"/>
                </a:lnTo>
                <a:lnTo>
                  <a:pt x="626745" y="1439228"/>
                </a:lnTo>
                <a:lnTo>
                  <a:pt x="625157" y="1438593"/>
                </a:lnTo>
                <a:lnTo>
                  <a:pt x="301307" y="1438275"/>
                </a:lnTo>
                <a:lnTo>
                  <a:pt x="293687" y="1438593"/>
                </a:lnTo>
                <a:lnTo>
                  <a:pt x="286385" y="1439863"/>
                </a:lnTo>
                <a:lnTo>
                  <a:pt x="279717" y="1441450"/>
                </a:lnTo>
                <a:lnTo>
                  <a:pt x="273050" y="1443990"/>
                </a:lnTo>
                <a:lnTo>
                  <a:pt x="266700" y="1447165"/>
                </a:lnTo>
                <a:lnTo>
                  <a:pt x="260667" y="1450658"/>
                </a:lnTo>
                <a:lnTo>
                  <a:pt x="255270" y="1454468"/>
                </a:lnTo>
                <a:lnTo>
                  <a:pt x="249872" y="1459230"/>
                </a:lnTo>
                <a:lnTo>
                  <a:pt x="245110" y="1464628"/>
                </a:lnTo>
                <a:lnTo>
                  <a:pt x="241300" y="1470025"/>
                </a:lnTo>
                <a:lnTo>
                  <a:pt x="237807" y="1476058"/>
                </a:lnTo>
                <a:lnTo>
                  <a:pt x="234632" y="1482408"/>
                </a:lnTo>
                <a:lnTo>
                  <a:pt x="232092" y="1489075"/>
                </a:lnTo>
                <a:lnTo>
                  <a:pt x="230187" y="1495743"/>
                </a:lnTo>
                <a:lnTo>
                  <a:pt x="229235" y="1503045"/>
                </a:lnTo>
                <a:lnTo>
                  <a:pt x="228917" y="1510030"/>
                </a:lnTo>
                <a:lnTo>
                  <a:pt x="229235" y="1517650"/>
                </a:lnTo>
                <a:lnTo>
                  <a:pt x="230187" y="1524953"/>
                </a:lnTo>
                <a:lnTo>
                  <a:pt x="232092" y="1531620"/>
                </a:lnTo>
                <a:lnTo>
                  <a:pt x="234632" y="1538288"/>
                </a:lnTo>
                <a:lnTo>
                  <a:pt x="237807" y="1544638"/>
                </a:lnTo>
                <a:lnTo>
                  <a:pt x="241300" y="1550670"/>
                </a:lnTo>
                <a:lnTo>
                  <a:pt x="245110" y="1556068"/>
                </a:lnTo>
                <a:lnTo>
                  <a:pt x="249872" y="1561465"/>
                </a:lnTo>
                <a:lnTo>
                  <a:pt x="255270" y="1566228"/>
                </a:lnTo>
                <a:lnTo>
                  <a:pt x="260667" y="1570038"/>
                </a:lnTo>
                <a:lnTo>
                  <a:pt x="266700" y="1573530"/>
                </a:lnTo>
                <a:lnTo>
                  <a:pt x="273050" y="1576705"/>
                </a:lnTo>
                <a:lnTo>
                  <a:pt x="279400" y="1579245"/>
                </a:lnTo>
                <a:lnTo>
                  <a:pt x="286385" y="1581150"/>
                </a:lnTo>
                <a:lnTo>
                  <a:pt x="293687" y="1582103"/>
                </a:lnTo>
                <a:lnTo>
                  <a:pt x="300672" y="1582420"/>
                </a:lnTo>
                <a:lnTo>
                  <a:pt x="624522" y="1583055"/>
                </a:lnTo>
                <a:lnTo>
                  <a:pt x="626745" y="1582738"/>
                </a:lnTo>
                <a:lnTo>
                  <a:pt x="628332" y="1582420"/>
                </a:lnTo>
                <a:lnTo>
                  <a:pt x="631825" y="1581468"/>
                </a:lnTo>
                <a:lnTo>
                  <a:pt x="633095" y="1597025"/>
                </a:lnTo>
                <a:lnTo>
                  <a:pt x="633730" y="1604645"/>
                </a:lnTo>
                <a:lnTo>
                  <a:pt x="635317" y="1612265"/>
                </a:lnTo>
                <a:lnTo>
                  <a:pt x="421005" y="1613218"/>
                </a:lnTo>
                <a:lnTo>
                  <a:pt x="412750" y="1613853"/>
                </a:lnTo>
                <a:lnTo>
                  <a:pt x="404812" y="1614805"/>
                </a:lnTo>
                <a:lnTo>
                  <a:pt x="397192" y="1616393"/>
                </a:lnTo>
                <a:lnTo>
                  <a:pt x="390207" y="1618933"/>
                </a:lnTo>
                <a:lnTo>
                  <a:pt x="382905" y="1622108"/>
                </a:lnTo>
                <a:lnTo>
                  <a:pt x="376237" y="1625600"/>
                </a:lnTo>
                <a:lnTo>
                  <a:pt x="370205" y="1630045"/>
                </a:lnTo>
                <a:lnTo>
                  <a:pt x="364807" y="1634490"/>
                </a:lnTo>
                <a:lnTo>
                  <a:pt x="359410" y="1639570"/>
                </a:lnTo>
                <a:lnTo>
                  <a:pt x="354647" y="1644968"/>
                </a:lnTo>
                <a:lnTo>
                  <a:pt x="350837" y="1651000"/>
                </a:lnTo>
                <a:lnTo>
                  <a:pt x="347662" y="1657350"/>
                </a:lnTo>
                <a:lnTo>
                  <a:pt x="344805" y="1664018"/>
                </a:lnTo>
                <a:lnTo>
                  <a:pt x="342900" y="1671320"/>
                </a:lnTo>
                <a:lnTo>
                  <a:pt x="341630" y="1678305"/>
                </a:lnTo>
                <a:lnTo>
                  <a:pt x="341312" y="1685608"/>
                </a:lnTo>
                <a:lnTo>
                  <a:pt x="341630" y="1693228"/>
                </a:lnTo>
                <a:lnTo>
                  <a:pt x="342900" y="1700213"/>
                </a:lnTo>
                <a:lnTo>
                  <a:pt x="344805" y="1706880"/>
                </a:lnTo>
                <a:lnTo>
                  <a:pt x="347662" y="1713865"/>
                </a:lnTo>
                <a:lnTo>
                  <a:pt x="350837" y="1720215"/>
                </a:lnTo>
                <a:lnTo>
                  <a:pt x="354647" y="1725930"/>
                </a:lnTo>
                <a:lnTo>
                  <a:pt x="359410" y="1731645"/>
                </a:lnTo>
                <a:lnTo>
                  <a:pt x="364807" y="1736725"/>
                </a:lnTo>
                <a:lnTo>
                  <a:pt x="370205" y="1741488"/>
                </a:lnTo>
                <a:lnTo>
                  <a:pt x="376237" y="1745933"/>
                </a:lnTo>
                <a:lnTo>
                  <a:pt x="382905" y="1749425"/>
                </a:lnTo>
                <a:lnTo>
                  <a:pt x="390207" y="1752283"/>
                </a:lnTo>
                <a:lnTo>
                  <a:pt x="397192" y="1755140"/>
                </a:lnTo>
                <a:lnTo>
                  <a:pt x="404812" y="1756728"/>
                </a:lnTo>
                <a:lnTo>
                  <a:pt x="412750" y="1757680"/>
                </a:lnTo>
                <a:lnTo>
                  <a:pt x="421005" y="1758315"/>
                </a:lnTo>
                <a:lnTo>
                  <a:pt x="701992" y="1756728"/>
                </a:lnTo>
                <a:lnTo>
                  <a:pt x="707072" y="1756728"/>
                </a:lnTo>
                <a:lnTo>
                  <a:pt x="712787" y="1755775"/>
                </a:lnTo>
                <a:lnTo>
                  <a:pt x="717867" y="1755140"/>
                </a:lnTo>
                <a:lnTo>
                  <a:pt x="722630" y="1753870"/>
                </a:lnTo>
                <a:lnTo>
                  <a:pt x="727710" y="1752600"/>
                </a:lnTo>
                <a:lnTo>
                  <a:pt x="732472" y="1750695"/>
                </a:lnTo>
                <a:lnTo>
                  <a:pt x="736917" y="1748790"/>
                </a:lnTo>
                <a:lnTo>
                  <a:pt x="741680" y="1746568"/>
                </a:lnTo>
                <a:lnTo>
                  <a:pt x="752792" y="1750378"/>
                </a:lnTo>
                <a:lnTo>
                  <a:pt x="758190" y="1751965"/>
                </a:lnTo>
                <a:lnTo>
                  <a:pt x="763905" y="1752918"/>
                </a:lnTo>
                <a:lnTo>
                  <a:pt x="769302" y="1754188"/>
                </a:lnTo>
                <a:lnTo>
                  <a:pt x="775335" y="1755140"/>
                </a:lnTo>
                <a:lnTo>
                  <a:pt x="781367" y="1755458"/>
                </a:lnTo>
                <a:lnTo>
                  <a:pt x="787400" y="1755775"/>
                </a:lnTo>
                <a:lnTo>
                  <a:pt x="934402" y="1755775"/>
                </a:lnTo>
                <a:lnTo>
                  <a:pt x="942340" y="1755458"/>
                </a:lnTo>
                <a:lnTo>
                  <a:pt x="950277" y="1754505"/>
                </a:lnTo>
                <a:lnTo>
                  <a:pt x="958215" y="1753553"/>
                </a:lnTo>
                <a:lnTo>
                  <a:pt x="965835" y="1751965"/>
                </a:lnTo>
                <a:lnTo>
                  <a:pt x="973455" y="1749743"/>
                </a:lnTo>
                <a:lnTo>
                  <a:pt x="981075" y="1747520"/>
                </a:lnTo>
                <a:lnTo>
                  <a:pt x="988060" y="1744345"/>
                </a:lnTo>
                <a:lnTo>
                  <a:pt x="995362" y="1741170"/>
                </a:lnTo>
                <a:lnTo>
                  <a:pt x="1002347" y="1737678"/>
                </a:lnTo>
                <a:lnTo>
                  <a:pt x="1009015" y="1733233"/>
                </a:lnTo>
                <a:lnTo>
                  <a:pt x="1015365" y="1728788"/>
                </a:lnTo>
                <a:lnTo>
                  <a:pt x="1021715" y="1724025"/>
                </a:lnTo>
                <a:lnTo>
                  <a:pt x="1027748" y="1718945"/>
                </a:lnTo>
                <a:lnTo>
                  <a:pt x="1033780" y="1713230"/>
                </a:lnTo>
                <a:lnTo>
                  <a:pt x="1039813" y="1707833"/>
                </a:lnTo>
                <a:lnTo>
                  <a:pt x="1044893" y="1701483"/>
                </a:lnTo>
                <a:lnTo>
                  <a:pt x="1049973" y="1695133"/>
                </a:lnTo>
                <a:lnTo>
                  <a:pt x="1055053" y="1688783"/>
                </a:lnTo>
                <a:lnTo>
                  <a:pt x="1059498" y="1681480"/>
                </a:lnTo>
                <a:lnTo>
                  <a:pt x="1063943" y="1674495"/>
                </a:lnTo>
                <a:lnTo>
                  <a:pt x="1068388" y="1666875"/>
                </a:lnTo>
                <a:lnTo>
                  <a:pt x="1071880" y="1658938"/>
                </a:lnTo>
                <a:lnTo>
                  <a:pt x="1075373" y="1651000"/>
                </a:lnTo>
                <a:lnTo>
                  <a:pt x="1078548" y="1643063"/>
                </a:lnTo>
                <a:lnTo>
                  <a:pt x="1081405" y="1634808"/>
                </a:lnTo>
                <a:lnTo>
                  <a:pt x="1083628" y="1625918"/>
                </a:lnTo>
                <a:lnTo>
                  <a:pt x="1085850" y="1617345"/>
                </a:lnTo>
                <a:lnTo>
                  <a:pt x="1087755" y="1608455"/>
                </a:lnTo>
                <a:lnTo>
                  <a:pt x="1089025" y="1599565"/>
                </a:lnTo>
                <a:lnTo>
                  <a:pt x="1089978" y="1590358"/>
                </a:lnTo>
                <a:lnTo>
                  <a:pt x="1090613" y="1580833"/>
                </a:lnTo>
                <a:lnTo>
                  <a:pt x="1090930" y="1571308"/>
                </a:lnTo>
                <a:lnTo>
                  <a:pt x="1090930" y="1481138"/>
                </a:lnTo>
                <a:lnTo>
                  <a:pt x="1090613" y="1471295"/>
                </a:lnTo>
                <a:lnTo>
                  <a:pt x="1090613" y="1460818"/>
                </a:lnTo>
                <a:lnTo>
                  <a:pt x="1090613" y="1450658"/>
                </a:lnTo>
                <a:lnTo>
                  <a:pt x="1090930" y="1440180"/>
                </a:lnTo>
                <a:lnTo>
                  <a:pt x="1090930" y="1287145"/>
                </a:lnTo>
                <a:lnTo>
                  <a:pt x="1090613" y="1277938"/>
                </a:lnTo>
                <a:lnTo>
                  <a:pt x="1089978" y="1268413"/>
                </a:lnTo>
                <a:lnTo>
                  <a:pt x="1089025" y="1259205"/>
                </a:lnTo>
                <a:lnTo>
                  <a:pt x="1087755" y="1250315"/>
                </a:lnTo>
                <a:lnTo>
                  <a:pt x="1085850" y="1241425"/>
                </a:lnTo>
                <a:lnTo>
                  <a:pt x="1083628" y="1232853"/>
                </a:lnTo>
                <a:lnTo>
                  <a:pt x="1081405" y="1223963"/>
                </a:lnTo>
                <a:lnTo>
                  <a:pt x="1078548" y="1215708"/>
                </a:lnTo>
                <a:lnTo>
                  <a:pt x="1075373" y="1207453"/>
                </a:lnTo>
                <a:lnTo>
                  <a:pt x="1071880" y="1199515"/>
                </a:lnTo>
                <a:lnTo>
                  <a:pt x="1068388" y="1191895"/>
                </a:lnTo>
                <a:lnTo>
                  <a:pt x="1063943" y="1184275"/>
                </a:lnTo>
                <a:lnTo>
                  <a:pt x="1059498" y="1177290"/>
                </a:lnTo>
                <a:lnTo>
                  <a:pt x="1055053" y="1169988"/>
                </a:lnTo>
                <a:lnTo>
                  <a:pt x="1049973" y="1163638"/>
                </a:lnTo>
                <a:lnTo>
                  <a:pt x="1044893" y="1156970"/>
                </a:lnTo>
                <a:lnTo>
                  <a:pt x="1039813" y="1150938"/>
                </a:lnTo>
                <a:lnTo>
                  <a:pt x="1033780" y="1144905"/>
                </a:lnTo>
                <a:lnTo>
                  <a:pt x="1027748" y="1139825"/>
                </a:lnTo>
                <a:lnTo>
                  <a:pt x="1021715" y="1134745"/>
                </a:lnTo>
                <a:lnTo>
                  <a:pt x="1015365" y="1129983"/>
                </a:lnTo>
                <a:lnTo>
                  <a:pt x="1009015" y="1125220"/>
                </a:lnTo>
                <a:lnTo>
                  <a:pt x="1002347" y="1121093"/>
                </a:lnTo>
                <a:lnTo>
                  <a:pt x="995362" y="1117600"/>
                </a:lnTo>
                <a:lnTo>
                  <a:pt x="988060" y="1114425"/>
                </a:lnTo>
                <a:lnTo>
                  <a:pt x="981075" y="1111250"/>
                </a:lnTo>
                <a:lnTo>
                  <a:pt x="973455" y="1109028"/>
                </a:lnTo>
                <a:lnTo>
                  <a:pt x="965835" y="1106805"/>
                </a:lnTo>
                <a:lnTo>
                  <a:pt x="958215" y="1105218"/>
                </a:lnTo>
                <a:lnTo>
                  <a:pt x="950277" y="1104265"/>
                </a:lnTo>
                <a:lnTo>
                  <a:pt x="942340" y="1103313"/>
                </a:lnTo>
                <a:lnTo>
                  <a:pt x="934402" y="1102995"/>
                </a:lnTo>
                <a:lnTo>
                  <a:pt x="926465" y="1102995"/>
                </a:lnTo>
                <a:lnTo>
                  <a:pt x="927417" y="1102043"/>
                </a:lnTo>
                <a:lnTo>
                  <a:pt x="929322" y="1095058"/>
                </a:lnTo>
                <a:lnTo>
                  <a:pt x="930592" y="1088390"/>
                </a:lnTo>
                <a:lnTo>
                  <a:pt x="931227" y="1081088"/>
                </a:lnTo>
                <a:lnTo>
                  <a:pt x="931227" y="1074420"/>
                </a:lnTo>
                <a:lnTo>
                  <a:pt x="930275" y="1067753"/>
                </a:lnTo>
                <a:lnTo>
                  <a:pt x="929005" y="1060768"/>
                </a:lnTo>
                <a:lnTo>
                  <a:pt x="926465" y="1054418"/>
                </a:lnTo>
                <a:lnTo>
                  <a:pt x="923925" y="1048068"/>
                </a:lnTo>
                <a:lnTo>
                  <a:pt x="920750" y="1042353"/>
                </a:lnTo>
                <a:lnTo>
                  <a:pt x="916622" y="1036320"/>
                </a:lnTo>
                <a:lnTo>
                  <a:pt x="912177" y="1031240"/>
                </a:lnTo>
                <a:lnTo>
                  <a:pt x="907097" y="1025843"/>
                </a:lnTo>
                <a:lnTo>
                  <a:pt x="902017" y="1021715"/>
                </a:lnTo>
                <a:lnTo>
                  <a:pt x="895667" y="1017588"/>
                </a:lnTo>
                <a:lnTo>
                  <a:pt x="889317" y="1014095"/>
                </a:lnTo>
                <a:lnTo>
                  <a:pt x="882650" y="1011238"/>
                </a:lnTo>
                <a:lnTo>
                  <a:pt x="712787" y="950913"/>
                </a:lnTo>
                <a:lnTo>
                  <a:pt x="705485" y="948690"/>
                </a:lnTo>
                <a:lnTo>
                  <a:pt x="698500" y="947420"/>
                </a:lnTo>
                <a:lnTo>
                  <a:pt x="691197" y="946468"/>
                </a:lnTo>
                <a:lnTo>
                  <a:pt x="684212" y="946468"/>
                </a:lnTo>
                <a:close/>
                <a:moveTo>
                  <a:pt x="1565911" y="367030"/>
                </a:moveTo>
                <a:lnTo>
                  <a:pt x="1573531" y="367030"/>
                </a:lnTo>
                <a:lnTo>
                  <a:pt x="1581468" y="367983"/>
                </a:lnTo>
                <a:lnTo>
                  <a:pt x="1588771" y="369570"/>
                </a:lnTo>
                <a:lnTo>
                  <a:pt x="1596391" y="371793"/>
                </a:lnTo>
                <a:lnTo>
                  <a:pt x="1604011" y="374968"/>
                </a:lnTo>
                <a:lnTo>
                  <a:pt x="1610678" y="378778"/>
                </a:lnTo>
                <a:lnTo>
                  <a:pt x="1617028" y="382905"/>
                </a:lnTo>
                <a:lnTo>
                  <a:pt x="1623061" y="388303"/>
                </a:lnTo>
                <a:lnTo>
                  <a:pt x="1628141" y="393700"/>
                </a:lnTo>
                <a:lnTo>
                  <a:pt x="1632903" y="399733"/>
                </a:lnTo>
                <a:lnTo>
                  <a:pt x="1637031" y="406083"/>
                </a:lnTo>
                <a:lnTo>
                  <a:pt x="1640523" y="412433"/>
                </a:lnTo>
                <a:lnTo>
                  <a:pt x="1643381" y="419418"/>
                </a:lnTo>
                <a:lnTo>
                  <a:pt x="1645603" y="426720"/>
                </a:lnTo>
                <a:lnTo>
                  <a:pt x="1646873" y="434340"/>
                </a:lnTo>
                <a:lnTo>
                  <a:pt x="1647508" y="441643"/>
                </a:lnTo>
                <a:lnTo>
                  <a:pt x="1647508" y="449263"/>
                </a:lnTo>
                <a:lnTo>
                  <a:pt x="1646873" y="456883"/>
                </a:lnTo>
                <a:lnTo>
                  <a:pt x="1645286" y="464820"/>
                </a:lnTo>
                <a:lnTo>
                  <a:pt x="1642746" y="472440"/>
                </a:lnTo>
                <a:lnTo>
                  <a:pt x="1640841" y="478790"/>
                </a:lnTo>
                <a:lnTo>
                  <a:pt x="1639253" y="485775"/>
                </a:lnTo>
                <a:lnTo>
                  <a:pt x="1637666" y="493395"/>
                </a:lnTo>
                <a:lnTo>
                  <a:pt x="1636396" y="501333"/>
                </a:lnTo>
                <a:lnTo>
                  <a:pt x="1635761" y="509905"/>
                </a:lnTo>
                <a:lnTo>
                  <a:pt x="1635443" y="519113"/>
                </a:lnTo>
                <a:lnTo>
                  <a:pt x="1634808" y="528638"/>
                </a:lnTo>
                <a:lnTo>
                  <a:pt x="1634808" y="538480"/>
                </a:lnTo>
                <a:lnTo>
                  <a:pt x="1635761" y="559118"/>
                </a:lnTo>
                <a:lnTo>
                  <a:pt x="1637348" y="580708"/>
                </a:lnTo>
                <a:lnTo>
                  <a:pt x="1639571" y="602615"/>
                </a:lnTo>
                <a:lnTo>
                  <a:pt x="1642428" y="624840"/>
                </a:lnTo>
                <a:lnTo>
                  <a:pt x="1645921" y="646113"/>
                </a:lnTo>
                <a:lnTo>
                  <a:pt x="1650048" y="666750"/>
                </a:lnTo>
                <a:lnTo>
                  <a:pt x="1654493" y="686753"/>
                </a:lnTo>
                <a:lnTo>
                  <a:pt x="1658621" y="704850"/>
                </a:lnTo>
                <a:lnTo>
                  <a:pt x="1663383" y="720725"/>
                </a:lnTo>
                <a:lnTo>
                  <a:pt x="1668146" y="734695"/>
                </a:lnTo>
                <a:lnTo>
                  <a:pt x="1670686" y="740728"/>
                </a:lnTo>
                <a:lnTo>
                  <a:pt x="1672908" y="746125"/>
                </a:lnTo>
                <a:lnTo>
                  <a:pt x="1675131" y="750570"/>
                </a:lnTo>
                <a:lnTo>
                  <a:pt x="1677353" y="754063"/>
                </a:lnTo>
                <a:lnTo>
                  <a:pt x="1656398" y="739140"/>
                </a:lnTo>
                <a:lnTo>
                  <a:pt x="1662431" y="743903"/>
                </a:lnTo>
                <a:lnTo>
                  <a:pt x="1667828" y="748983"/>
                </a:lnTo>
                <a:lnTo>
                  <a:pt x="1672908" y="754380"/>
                </a:lnTo>
                <a:lnTo>
                  <a:pt x="1677353" y="760413"/>
                </a:lnTo>
                <a:lnTo>
                  <a:pt x="1681798" y="766763"/>
                </a:lnTo>
                <a:lnTo>
                  <a:pt x="1685608" y="773430"/>
                </a:lnTo>
                <a:lnTo>
                  <a:pt x="1688783" y="780415"/>
                </a:lnTo>
                <a:lnTo>
                  <a:pt x="1691323" y="787400"/>
                </a:lnTo>
                <a:lnTo>
                  <a:pt x="1693228" y="794703"/>
                </a:lnTo>
                <a:lnTo>
                  <a:pt x="1694816" y="802005"/>
                </a:lnTo>
                <a:lnTo>
                  <a:pt x="1695768" y="809308"/>
                </a:lnTo>
                <a:lnTo>
                  <a:pt x="1695768" y="816928"/>
                </a:lnTo>
                <a:lnTo>
                  <a:pt x="1694816" y="823913"/>
                </a:lnTo>
                <a:lnTo>
                  <a:pt x="1693228" y="831215"/>
                </a:lnTo>
                <a:lnTo>
                  <a:pt x="1691323" y="838200"/>
                </a:lnTo>
                <a:lnTo>
                  <a:pt x="1688148" y="844868"/>
                </a:lnTo>
                <a:lnTo>
                  <a:pt x="1684021" y="851218"/>
                </a:lnTo>
                <a:lnTo>
                  <a:pt x="1680211" y="857250"/>
                </a:lnTo>
                <a:lnTo>
                  <a:pt x="1675766" y="862965"/>
                </a:lnTo>
                <a:lnTo>
                  <a:pt x="1671003" y="868045"/>
                </a:lnTo>
                <a:lnTo>
                  <a:pt x="1666241" y="872490"/>
                </a:lnTo>
                <a:lnTo>
                  <a:pt x="1661161" y="876618"/>
                </a:lnTo>
                <a:lnTo>
                  <a:pt x="1655446" y="880428"/>
                </a:lnTo>
                <a:lnTo>
                  <a:pt x="1649731" y="883603"/>
                </a:lnTo>
                <a:lnTo>
                  <a:pt x="1644016" y="885825"/>
                </a:lnTo>
                <a:lnTo>
                  <a:pt x="1637666" y="887730"/>
                </a:lnTo>
                <a:lnTo>
                  <a:pt x="1631316" y="889000"/>
                </a:lnTo>
                <a:lnTo>
                  <a:pt x="1624966" y="889318"/>
                </a:lnTo>
                <a:lnTo>
                  <a:pt x="1618616" y="889318"/>
                </a:lnTo>
                <a:lnTo>
                  <a:pt x="1611948" y="888683"/>
                </a:lnTo>
                <a:lnTo>
                  <a:pt x="1605281" y="887095"/>
                </a:lnTo>
                <a:lnTo>
                  <a:pt x="1597978" y="884555"/>
                </a:lnTo>
                <a:lnTo>
                  <a:pt x="1592898" y="882333"/>
                </a:lnTo>
                <a:lnTo>
                  <a:pt x="1587818" y="879475"/>
                </a:lnTo>
                <a:lnTo>
                  <a:pt x="1583056" y="876618"/>
                </a:lnTo>
                <a:lnTo>
                  <a:pt x="1578293" y="873125"/>
                </a:lnTo>
                <a:lnTo>
                  <a:pt x="1573531" y="869633"/>
                </a:lnTo>
                <a:lnTo>
                  <a:pt x="1569086" y="865188"/>
                </a:lnTo>
                <a:lnTo>
                  <a:pt x="1564323" y="860743"/>
                </a:lnTo>
                <a:lnTo>
                  <a:pt x="1559878" y="855980"/>
                </a:lnTo>
                <a:lnTo>
                  <a:pt x="1556068" y="850900"/>
                </a:lnTo>
                <a:lnTo>
                  <a:pt x="1551623" y="845820"/>
                </a:lnTo>
                <a:lnTo>
                  <a:pt x="1547496" y="840105"/>
                </a:lnTo>
                <a:lnTo>
                  <a:pt x="1544003" y="834390"/>
                </a:lnTo>
                <a:lnTo>
                  <a:pt x="1536383" y="821690"/>
                </a:lnTo>
                <a:lnTo>
                  <a:pt x="1529716" y="808038"/>
                </a:lnTo>
                <a:lnTo>
                  <a:pt x="1523048" y="793750"/>
                </a:lnTo>
                <a:lnTo>
                  <a:pt x="1517016" y="778193"/>
                </a:lnTo>
                <a:lnTo>
                  <a:pt x="1511618" y="762318"/>
                </a:lnTo>
                <a:lnTo>
                  <a:pt x="1506221" y="745808"/>
                </a:lnTo>
                <a:lnTo>
                  <a:pt x="1501458" y="728663"/>
                </a:lnTo>
                <a:lnTo>
                  <a:pt x="1497648" y="711200"/>
                </a:lnTo>
                <a:lnTo>
                  <a:pt x="1493521" y="693420"/>
                </a:lnTo>
                <a:lnTo>
                  <a:pt x="1490346" y="675005"/>
                </a:lnTo>
                <a:lnTo>
                  <a:pt x="1487806" y="656908"/>
                </a:lnTo>
                <a:lnTo>
                  <a:pt x="1484948" y="638175"/>
                </a:lnTo>
                <a:lnTo>
                  <a:pt x="1483043" y="619443"/>
                </a:lnTo>
                <a:lnTo>
                  <a:pt x="1481456" y="601345"/>
                </a:lnTo>
                <a:lnTo>
                  <a:pt x="1480503" y="582930"/>
                </a:lnTo>
                <a:lnTo>
                  <a:pt x="1479868" y="565150"/>
                </a:lnTo>
                <a:lnTo>
                  <a:pt x="1479233" y="547370"/>
                </a:lnTo>
                <a:lnTo>
                  <a:pt x="1479233" y="530225"/>
                </a:lnTo>
                <a:lnTo>
                  <a:pt x="1480186" y="513715"/>
                </a:lnTo>
                <a:lnTo>
                  <a:pt x="1480821" y="497205"/>
                </a:lnTo>
                <a:lnTo>
                  <a:pt x="1482408" y="481965"/>
                </a:lnTo>
                <a:lnTo>
                  <a:pt x="1484631" y="467043"/>
                </a:lnTo>
                <a:lnTo>
                  <a:pt x="1486536" y="453708"/>
                </a:lnTo>
                <a:lnTo>
                  <a:pt x="1489393" y="440690"/>
                </a:lnTo>
                <a:lnTo>
                  <a:pt x="1492568" y="428943"/>
                </a:lnTo>
                <a:lnTo>
                  <a:pt x="1496061" y="418465"/>
                </a:lnTo>
                <a:lnTo>
                  <a:pt x="1499236" y="410845"/>
                </a:lnTo>
                <a:lnTo>
                  <a:pt x="1502728" y="404178"/>
                </a:lnTo>
                <a:lnTo>
                  <a:pt x="1507491" y="397828"/>
                </a:lnTo>
                <a:lnTo>
                  <a:pt x="1512253" y="391795"/>
                </a:lnTo>
                <a:lnTo>
                  <a:pt x="1517968" y="386715"/>
                </a:lnTo>
                <a:lnTo>
                  <a:pt x="1523683" y="381953"/>
                </a:lnTo>
                <a:lnTo>
                  <a:pt x="1530033" y="377825"/>
                </a:lnTo>
                <a:lnTo>
                  <a:pt x="1536383" y="374333"/>
                </a:lnTo>
                <a:lnTo>
                  <a:pt x="1543686" y="371475"/>
                </a:lnTo>
                <a:lnTo>
                  <a:pt x="1550671" y="369253"/>
                </a:lnTo>
                <a:lnTo>
                  <a:pt x="1558291" y="367983"/>
                </a:lnTo>
                <a:lnTo>
                  <a:pt x="1565911" y="367030"/>
                </a:lnTo>
                <a:close/>
                <a:moveTo>
                  <a:pt x="2112646" y="0"/>
                </a:moveTo>
                <a:lnTo>
                  <a:pt x="2120266" y="317"/>
                </a:lnTo>
                <a:lnTo>
                  <a:pt x="2127886" y="1270"/>
                </a:lnTo>
                <a:lnTo>
                  <a:pt x="2135188" y="3175"/>
                </a:lnTo>
                <a:lnTo>
                  <a:pt x="2142491" y="5715"/>
                </a:lnTo>
                <a:lnTo>
                  <a:pt x="2149158" y="8890"/>
                </a:lnTo>
                <a:lnTo>
                  <a:pt x="2155826" y="12382"/>
                </a:lnTo>
                <a:lnTo>
                  <a:pt x="2161858" y="17145"/>
                </a:lnTo>
                <a:lnTo>
                  <a:pt x="2167891" y="22225"/>
                </a:lnTo>
                <a:lnTo>
                  <a:pt x="2173288" y="28257"/>
                </a:lnTo>
                <a:lnTo>
                  <a:pt x="2182496" y="39687"/>
                </a:lnTo>
                <a:lnTo>
                  <a:pt x="2191703" y="52387"/>
                </a:lnTo>
                <a:lnTo>
                  <a:pt x="2201228" y="66040"/>
                </a:lnTo>
                <a:lnTo>
                  <a:pt x="2210436" y="80645"/>
                </a:lnTo>
                <a:lnTo>
                  <a:pt x="2219961" y="96520"/>
                </a:lnTo>
                <a:lnTo>
                  <a:pt x="2229486" y="113665"/>
                </a:lnTo>
                <a:lnTo>
                  <a:pt x="2239011" y="131762"/>
                </a:lnTo>
                <a:lnTo>
                  <a:pt x="2248536" y="150812"/>
                </a:lnTo>
                <a:lnTo>
                  <a:pt x="2258378" y="171132"/>
                </a:lnTo>
                <a:lnTo>
                  <a:pt x="2267903" y="192087"/>
                </a:lnTo>
                <a:lnTo>
                  <a:pt x="2277746" y="214312"/>
                </a:lnTo>
                <a:lnTo>
                  <a:pt x="2287588" y="237807"/>
                </a:lnTo>
                <a:lnTo>
                  <a:pt x="2297748" y="262255"/>
                </a:lnTo>
                <a:lnTo>
                  <a:pt x="2307591" y="287655"/>
                </a:lnTo>
                <a:lnTo>
                  <a:pt x="2317433" y="314325"/>
                </a:lnTo>
                <a:lnTo>
                  <a:pt x="2327276" y="341630"/>
                </a:lnTo>
                <a:lnTo>
                  <a:pt x="2329816" y="349250"/>
                </a:lnTo>
                <a:lnTo>
                  <a:pt x="2329980" y="350070"/>
                </a:lnTo>
                <a:lnTo>
                  <a:pt x="2339293" y="376522"/>
                </a:lnTo>
                <a:lnTo>
                  <a:pt x="2351678" y="413020"/>
                </a:lnTo>
                <a:lnTo>
                  <a:pt x="2363746" y="451105"/>
                </a:lnTo>
                <a:lnTo>
                  <a:pt x="2376132" y="491411"/>
                </a:lnTo>
                <a:lnTo>
                  <a:pt x="2388835" y="533305"/>
                </a:lnTo>
                <a:lnTo>
                  <a:pt x="2401220" y="576150"/>
                </a:lnTo>
                <a:lnTo>
                  <a:pt x="2413606" y="620900"/>
                </a:lnTo>
                <a:lnTo>
                  <a:pt x="2425356" y="665967"/>
                </a:lnTo>
                <a:lnTo>
                  <a:pt x="2437424" y="712938"/>
                </a:lnTo>
                <a:lnTo>
                  <a:pt x="2448857" y="760227"/>
                </a:lnTo>
                <a:lnTo>
                  <a:pt x="2459972" y="807833"/>
                </a:lnTo>
                <a:lnTo>
                  <a:pt x="2470135" y="856074"/>
                </a:lnTo>
                <a:lnTo>
                  <a:pt x="2480615" y="904950"/>
                </a:lnTo>
                <a:lnTo>
                  <a:pt x="2489825" y="953191"/>
                </a:lnTo>
                <a:lnTo>
                  <a:pt x="2498717" y="1002066"/>
                </a:lnTo>
                <a:lnTo>
                  <a:pt x="2506656" y="1049990"/>
                </a:lnTo>
                <a:lnTo>
                  <a:pt x="2513961" y="1098231"/>
                </a:lnTo>
                <a:lnTo>
                  <a:pt x="2520312" y="1145202"/>
                </a:lnTo>
                <a:lnTo>
                  <a:pt x="2525711" y="1192174"/>
                </a:lnTo>
                <a:lnTo>
                  <a:pt x="2530157" y="1237876"/>
                </a:lnTo>
                <a:lnTo>
                  <a:pt x="2532063" y="1260092"/>
                </a:lnTo>
                <a:lnTo>
                  <a:pt x="2533650" y="1282308"/>
                </a:lnTo>
                <a:lnTo>
                  <a:pt x="2534921" y="1303889"/>
                </a:lnTo>
                <a:lnTo>
                  <a:pt x="2535873" y="1325471"/>
                </a:lnTo>
                <a:lnTo>
                  <a:pt x="2536509" y="1346418"/>
                </a:lnTo>
                <a:lnTo>
                  <a:pt x="2536826" y="1367047"/>
                </a:lnTo>
                <a:lnTo>
                  <a:pt x="2536826" y="1387359"/>
                </a:lnTo>
                <a:lnTo>
                  <a:pt x="2536509" y="1407036"/>
                </a:lnTo>
                <a:lnTo>
                  <a:pt x="2536191" y="1426713"/>
                </a:lnTo>
                <a:lnTo>
                  <a:pt x="2534921" y="1445756"/>
                </a:lnTo>
                <a:lnTo>
                  <a:pt x="2533650" y="1464163"/>
                </a:lnTo>
                <a:lnTo>
                  <a:pt x="2532063" y="1482254"/>
                </a:lnTo>
                <a:lnTo>
                  <a:pt x="2529839" y="1499709"/>
                </a:lnTo>
                <a:lnTo>
                  <a:pt x="2527299" y="1516530"/>
                </a:lnTo>
                <a:lnTo>
                  <a:pt x="2524758" y="1533034"/>
                </a:lnTo>
                <a:lnTo>
                  <a:pt x="2521582" y="1548268"/>
                </a:lnTo>
                <a:lnTo>
                  <a:pt x="2517772" y="1563502"/>
                </a:lnTo>
                <a:lnTo>
                  <a:pt x="2513961" y="1578101"/>
                </a:lnTo>
                <a:lnTo>
                  <a:pt x="2509197" y="1592065"/>
                </a:lnTo>
                <a:lnTo>
                  <a:pt x="2504433" y="1605078"/>
                </a:lnTo>
                <a:lnTo>
                  <a:pt x="2499352" y="1617455"/>
                </a:lnTo>
                <a:lnTo>
                  <a:pt x="2493318" y="1628881"/>
                </a:lnTo>
                <a:lnTo>
                  <a:pt x="2486966" y="1639989"/>
                </a:lnTo>
                <a:lnTo>
                  <a:pt x="2480297" y="1650462"/>
                </a:lnTo>
                <a:lnTo>
                  <a:pt x="2467594" y="1668235"/>
                </a:lnTo>
                <a:lnTo>
                  <a:pt x="2453938" y="1685373"/>
                </a:lnTo>
                <a:lnTo>
                  <a:pt x="2440600" y="1701877"/>
                </a:lnTo>
                <a:lnTo>
                  <a:pt x="2426944" y="1717745"/>
                </a:lnTo>
                <a:lnTo>
                  <a:pt x="2412971" y="1732345"/>
                </a:lnTo>
                <a:lnTo>
                  <a:pt x="2398680" y="1746627"/>
                </a:lnTo>
                <a:lnTo>
                  <a:pt x="2384389" y="1760591"/>
                </a:lnTo>
                <a:lnTo>
                  <a:pt x="2369780" y="1773286"/>
                </a:lnTo>
                <a:lnTo>
                  <a:pt x="2354854" y="1785664"/>
                </a:lnTo>
                <a:lnTo>
                  <a:pt x="2339293" y="1797089"/>
                </a:lnTo>
                <a:lnTo>
                  <a:pt x="2323731" y="1807880"/>
                </a:lnTo>
                <a:lnTo>
                  <a:pt x="2307535" y="1818036"/>
                </a:lnTo>
                <a:lnTo>
                  <a:pt x="2291338" y="1827557"/>
                </a:lnTo>
                <a:lnTo>
                  <a:pt x="2274189" y="1836443"/>
                </a:lnTo>
                <a:lnTo>
                  <a:pt x="2257040" y="1844378"/>
                </a:lnTo>
                <a:lnTo>
                  <a:pt x="2239256" y="1851995"/>
                </a:lnTo>
                <a:lnTo>
                  <a:pt x="2220836" y="1858660"/>
                </a:lnTo>
                <a:lnTo>
                  <a:pt x="2202417" y="1865007"/>
                </a:lnTo>
                <a:lnTo>
                  <a:pt x="2183362" y="1870402"/>
                </a:lnTo>
                <a:lnTo>
                  <a:pt x="2163672" y="1875798"/>
                </a:lnTo>
                <a:lnTo>
                  <a:pt x="2143665" y="1879924"/>
                </a:lnTo>
                <a:lnTo>
                  <a:pt x="2123022" y="1883732"/>
                </a:lnTo>
                <a:lnTo>
                  <a:pt x="2101427" y="1886906"/>
                </a:lnTo>
                <a:lnTo>
                  <a:pt x="2079514" y="1889445"/>
                </a:lnTo>
                <a:lnTo>
                  <a:pt x="2057284" y="1891667"/>
                </a:lnTo>
                <a:lnTo>
                  <a:pt x="2034418" y="1892619"/>
                </a:lnTo>
                <a:lnTo>
                  <a:pt x="2010600" y="1893571"/>
                </a:lnTo>
                <a:lnTo>
                  <a:pt x="1986464" y="1893888"/>
                </a:lnTo>
                <a:lnTo>
                  <a:pt x="1961375" y="1893571"/>
                </a:lnTo>
                <a:lnTo>
                  <a:pt x="1935969" y="1892619"/>
                </a:lnTo>
                <a:lnTo>
                  <a:pt x="1909928" y="1891667"/>
                </a:lnTo>
                <a:lnTo>
                  <a:pt x="1882933" y="1889445"/>
                </a:lnTo>
                <a:lnTo>
                  <a:pt x="1876582" y="1888810"/>
                </a:lnTo>
                <a:lnTo>
                  <a:pt x="1870548" y="1887541"/>
                </a:lnTo>
                <a:lnTo>
                  <a:pt x="1869595" y="1887541"/>
                </a:lnTo>
                <a:lnTo>
                  <a:pt x="1318280" y="1887541"/>
                </a:lnTo>
                <a:lnTo>
                  <a:pt x="1316569" y="1887475"/>
                </a:lnTo>
                <a:lnTo>
                  <a:pt x="1308418" y="1887220"/>
                </a:lnTo>
                <a:lnTo>
                  <a:pt x="1298575" y="1886268"/>
                </a:lnTo>
                <a:lnTo>
                  <a:pt x="1288415" y="1885315"/>
                </a:lnTo>
                <a:lnTo>
                  <a:pt x="1278255" y="1883728"/>
                </a:lnTo>
                <a:lnTo>
                  <a:pt x="1268413" y="1880870"/>
                </a:lnTo>
                <a:lnTo>
                  <a:pt x="1257935" y="1878013"/>
                </a:lnTo>
                <a:lnTo>
                  <a:pt x="1248093" y="1874203"/>
                </a:lnTo>
                <a:lnTo>
                  <a:pt x="1238250" y="1869758"/>
                </a:lnTo>
                <a:lnTo>
                  <a:pt x="1228090" y="1864678"/>
                </a:lnTo>
                <a:lnTo>
                  <a:pt x="1218248" y="1858645"/>
                </a:lnTo>
                <a:lnTo>
                  <a:pt x="1208723" y="1851978"/>
                </a:lnTo>
                <a:lnTo>
                  <a:pt x="1199198" y="1844040"/>
                </a:lnTo>
                <a:lnTo>
                  <a:pt x="1189990" y="1835150"/>
                </a:lnTo>
                <a:lnTo>
                  <a:pt x="1181100" y="1825625"/>
                </a:lnTo>
                <a:lnTo>
                  <a:pt x="1172210" y="1815465"/>
                </a:lnTo>
                <a:lnTo>
                  <a:pt x="1163638" y="1803718"/>
                </a:lnTo>
                <a:lnTo>
                  <a:pt x="1152525" y="1816100"/>
                </a:lnTo>
                <a:lnTo>
                  <a:pt x="1140460" y="1828165"/>
                </a:lnTo>
                <a:lnTo>
                  <a:pt x="1128078" y="1839278"/>
                </a:lnTo>
                <a:lnTo>
                  <a:pt x="1115060" y="1849755"/>
                </a:lnTo>
                <a:lnTo>
                  <a:pt x="1102043" y="1859280"/>
                </a:lnTo>
                <a:lnTo>
                  <a:pt x="1088073" y="1868488"/>
                </a:lnTo>
                <a:lnTo>
                  <a:pt x="1074103" y="1876425"/>
                </a:lnTo>
                <a:lnTo>
                  <a:pt x="1059498" y="1884045"/>
                </a:lnTo>
                <a:lnTo>
                  <a:pt x="1044893" y="1890395"/>
                </a:lnTo>
                <a:lnTo>
                  <a:pt x="1029653" y="1895793"/>
                </a:lnTo>
                <a:lnTo>
                  <a:pt x="1014412" y="1901190"/>
                </a:lnTo>
                <a:lnTo>
                  <a:pt x="998855" y="1905000"/>
                </a:lnTo>
                <a:lnTo>
                  <a:pt x="982980" y="1908175"/>
                </a:lnTo>
                <a:lnTo>
                  <a:pt x="966787" y="1910715"/>
                </a:lnTo>
                <a:lnTo>
                  <a:pt x="950912" y="1911668"/>
                </a:lnTo>
                <a:lnTo>
                  <a:pt x="934402" y="1912303"/>
                </a:lnTo>
                <a:lnTo>
                  <a:pt x="787400" y="1912303"/>
                </a:lnTo>
                <a:lnTo>
                  <a:pt x="740727" y="1903413"/>
                </a:lnTo>
                <a:lnTo>
                  <a:pt x="702627" y="1913255"/>
                </a:lnTo>
                <a:lnTo>
                  <a:pt x="421005" y="1914525"/>
                </a:lnTo>
                <a:lnTo>
                  <a:pt x="409575" y="1914525"/>
                </a:lnTo>
                <a:lnTo>
                  <a:pt x="398145" y="1913890"/>
                </a:lnTo>
                <a:lnTo>
                  <a:pt x="387032" y="1912303"/>
                </a:lnTo>
                <a:lnTo>
                  <a:pt x="376237" y="1910715"/>
                </a:lnTo>
                <a:lnTo>
                  <a:pt x="365125" y="1908175"/>
                </a:lnTo>
                <a:lnTo>
                  <a:pt x="354647" y="1905318"/>
                </a:lnTo>
                <a:lnTo>
                  <a:pt x="344487" y="1902143"/>
                </a:lnTo>
                <a:lnTo>
                  <a:pt x="334010" y="1898333"/>
                </a:lnTo>
                <a:lnTo>
                  <a:pt x="324167" y="1894205"/>
                </a:lnTo>
                <a:lnTo>
                  <a:pt x="314642" y="1889443"/>
                </a:lnTo>
                <a:lnTo>
                  <a:pt x="305117" y="1884680"/>
                </a:lnTo>
                <a:lnTo>
                  <a:pt x="295910" y="1879283"/>
                </a:lnTo>
                <a:lnTo>
                  <a:pt x="287337" y="1873250"/>
                </a:lnTo>
                <a:lnTo>
                  <a:pt x="279082" y="1867218"/>
                </a:lnTo>
                <a:lnTo>
                  <a:pt x="270510" y="1860550"/>
                </a:lnTo>
                <a:lnTo>
                  <a:pt x="262572" y="1853883"/>
                </a:lnTo>
                <a:lnTo>
                  <a:pt x="255270" y="1846580"/>
                </a:lnTo>
                <a:lnTo>
                  <a:pt x="247967" y="1838643"/>
                </a:lnTo>
                <a:lnTo>
                  <a:pt x="240982" y="1831340"/>
                </a:lnTo>
                <a:lnTo>
                  <a:pt x="234632" y="1822768"/>
                </a:lnTo>
                <a:lnTo>
                  <a:pt x="228282" y="1814513"/>
                </a:lnTo>
                <a:lnTo>
                  <a:pt x="222567" y="1805305"/>
                </a:lnTo>
                <a:lnTo>
                  <a:pt x="217170" y="1796733"/>
                </a:lnTo>
                <a:lnTo>
                  <a:pt x="212407" y="1787208"/>
                </a:lnTo>
                <a:lnTo>
                  <a:pt x="207962" y="1777683"/>
                </a:lnTo>
                <a:lnTo>
                  <a:pt x="203517" y="1768158"/>
                </a:lnTo>
                <a:lnTo>
                  <a:pt x="200025" y="1758315"/>
                </a:lnTo>
                <a:lnTo>
                  <a:pt x="196850" y="1747838"/>
                </a:lnTo>
                <a:lnTo>
                  <a:pt x="193992" y="1737678"/>
                </a:lnTo>
                <a:lnTo>
                  <a:pt x="191770" y="1726883"/>
                </a:lnTo>
                <a:lnTo>
                  <a:pt x="190182" y="1716088"/>
                </a:lnTo>
                <a:lnTo>
                  <a:pt x="188912" y="1705293"/>
                </a:lnTo>
                <a:lnTo>
                  <a:pt x="176212" y="1697355"/>
                </a:lnTo>
                <a:lnTo>
                  <a:pt x="164147" y="1689100"/>
                </a:lnTo>
                <a:lnTo>
                  <a:pt x="152717" y="1679893"/>
                </a:lnTo>
                <a:lnTo>
                  <a:pt x="141605" y="1670050"/>
                </a:lnTo>
                <a:lnTo>
                  <a:pt x="131445" y="1659890"/>
                </a:lnTo>
                <a:lnTo>
                  <a:pt x="121920" y="1648778"/>
                </a:lnTo>
                <a:lnTo>
                  <a:pt x="113030" y="1636713"/>
                </a:lnTo>
                <a:lnTo>
                  <a:pt x="104775" y="1624965"/>
                </a:lnTo>
                <a:lnTo>
                  <a:pt x="101282" y="1618615"/>
                </a:lnTo>
                <a:lnTo>
                  <a:pt x="97472" y="1611630"/>
                </a:lnTo>
                <a:lnTo>
                  <a:pt x="93980" y="1605280"/>
                </a:lnTo>
                <a:lnTo>
                  <a:pt x="91122" y="1598613"/>
                </a:lnTo>
                <a:lnTo>
                  <a:pt x="87947" y="1591945"/>
                </a:lnTo>
                <a:lnTo>
                  <a:pt x="85725" y="1585278"/>
                </a:lnTo>
                <a:lnTo>
                  <a:pt x="82867" y="1577975"/>
                </a:lnTo>
                <a:lnTo>
                  <a:pt x="80962" y="1570990"/>
                </a:lnTo>
                <a:lnTo>
                  <a:pt x="79057" y="1563688"/>
                </a:lnTo>
                <a:lnTo>
                  <a:pt x="76835" y="1556068"/>
                </a:lnTo>
                <a:lnTo>
                  <a:pt x="75882" y="1549083"/>
                </a:lnTo>
                <a:lnTo>
                  <a:pt x="74612" y="1541463"/>
                </a:lnTo>
                <a:lnTo>
                  <a:pt x="73342" y="1533525"/>
                </a:lnTo>
                <a:lnTo>
                  <a:pt x="73025" y="1525905"/>
                </a:lnTo>
                <a:lnTo>
                  <a:pt x="72072" y="1517968"/>
                </a:lnTo>
                <a:lnTo>
                  <a:pt x="72072" y="1510030"/>
                </a:lnTo>
                <a:lnTo>
                  <a:pt x="72707" y="1509078"/>
                </a:lnTo>
                <a:lnTo>
                  <a:pt x="73025" y="1507490"/>
                </a:lnTo>
                <a:lnTo>
                  <a:pt x="73342" y="1505903"/>
                </a:lnTo>
                <a:lnTo>
                  <a:pt x="73342" y="1504315"/>
                </a:lnTo>
                <a:lnTo>
                  <a:pt x="65405" y="1496378"/>
                </a:lnTo>
                <a:lnTo>
                  <a:pt x="57467" y="1487805"/>
                </a:lnTo>
                <a:lnTo>
                  <a:pt x="49847" y="1479233"/>
                </a:lnTo>
                <a:lnTo>
                  <a:pt x="43180" y="1470025"/>
                </a:lnTo>
                <a:lnTo>
                  <a:pt x="36512" y="1460500"/>
                </a:lnTo>
                <a:lnTo>
                  <a:pt x="30480" y="1450975"/>
                </a:lnTo>
                <a:lnTo>
                  <a:pt x="25082" y="1440815"/>
                </a:lnTo>
                <a:lnTo>
                  <a:pt x="19685" y="1430338"/>
                </a:lnTo>
                <a:lnTo>
                  <a:pt x="15557" y="1420178"/>
                </a:lnTo>
                <a:lnTo>
                  <a:pt x="11430" y="1409065"/>
                </a:lnTo>
                <a:lnTo>
                  <a:pt x="7937" y="1397953"/>
                </a:lnTo>
                <a:lnTo>
                  <a:pt x="5080" y="1386205"/>
                </a:lnTo>
                <a:lnTo>
                  <a:pt x="2857" y="1374775"/>
                </a:lnTo>
                <a:lnTo>
                  <a:pt x="1270" y="1363028"/>
                </a:lnTo>
                <a:lnTo>
                  <a:pt x="317" y="1350963"/>
                </a:lnTo>
                <a:lnTo>
                  <a:pt x="0" y="1338580"/>
                </a:lnTo>
                <a:lnTo>
                  <a:pt x="0" y="1331278"/>
                </a:lnTo>
                <a:lnTo>
                  <a:pt x="317" y="1323975"/>
                </a:lnTo>
                <a:lnTo>
                  <a:pt x="1270" y="1316990"/>
                </a:lnTo>
                <a:lnTo>
                  <a:pt x="1905" y="1309688"/>
                </a:lnTo>
                <a:lnTo>
                  <a:pt x="4445" y="1295718"/>
                </a:lnTo>
                <a:lnTo>
                  <a:pt x="7620" y="1282383"/>
                </a:lnTo>
                <a:lnTo>
                  <a:pt x="11430" y="1269365"/>
                </a:lnTo>
                <a:lnTo>
                  <a:pt x="16192" y="1256030"/>
                </a:lnTo>
                <a:lnTo>
                  <a:pt x="22225" y="1243965"/>
                </a:lnTo>
                <a:lnTo>
                  <a:pt x="28575" y="1231900"/>
                </a:lnTo>
                <a:lnTo>
                  <a:pt x="35560" y="1220470"/>
                </a:lnTo>
                <a:lnTo>
                  <a:pt x="43497" y="1209358"/>
                </a:lnTo>
                <a:lnTo>
                  <a:pt x="52070" y="1198563"/>
                </a:lnTo>
                <a:lnTo>
                  <a:pt x="60642" y="1188403"/>
                </a:lnTo>
                <a:lnTo>
                  <a:pt x="70485" y="1178878"/>
                </a:lnTo>
                <a:lnTo>
                  <a:pt x="80645" y="1169670"/>
                </a:lnTo>
                <a:lnTo>
                  <a:pt x="91122" y="1161415"/>
                </a:lnTo>
                <a:lnTo>
                  <a:pt x="102235" y="1152843"/>
                </a:lnTo>
                <a:lnTo>
                  <a:pt x="103187" y="1141730"/>
                </a:lnTo>
                <a:lnTo>
                  <a:pt x="104775" y="1130618"/>
                </a:lnTo>
                <a:lnTo>
                  <a:pt x="106362" y="1120140"/>
                </a:lnTo>
                <a:lnTo>
                  <a:pt x="109220" y="1109345"/>
                </a:lnTo>
                <a:lnTo>
                  <a:pt x="111760" y="1098550"/>
                </a:lnTo>
                <a:lnTo>
                  <a:pt x="115570" y="1088390"/>
                </a:lnTo>
                <a:lnTo>
                  <a:pt x="119380" y="1077913"/>
                </a:lnTo>
                <a:lnTo>
                  <a:pt x="123825" y="1068070"/>
                </a:lnTo>
                <a:lnTo>
                  <a:pt x="128905" y="1058545"/>
                </a:lnTo>
                <a:lnTo>
                  <a:pt x="133985" y="1049338"/>
                </a:lnTo>
                <a:lnTo>
                  <a:pt x="139700" y="1040130"/>
                </a:lnTo>
                <a:lnTo>
                  <a:pt x="146050" y="1031240"/>
                </a:lnTo>
                <a:lnTo>
                  <a:pt x="152717" y="1022668"/>
                </a:lnTo>
                <a:lnTo>
                  <a:pt x="159385" y="1014413"/>
                </a:lnTo>
                <a:lnTo>
                  <a:pt x="167005" y="1006475"/>
                </a:lnTo>
                <a:lnTo>
                  <a:pt x="174625" y="998855"/>
                </a:lnTo>
                <a:lnTo>
                  <a:pt x="182562" y="991870"/>
                </a:lnTo>
                <a:lnTo>
                  <a:pt x="190817" y="985203"/>
                </a:lnTo>
                <a:lnTo>
                  <a:pt x="199707" y="978853"/>
                </a:lnTo>
                <a:lnTo>
                  <a:pt x="208597" y="972503"/>
                </a:lnTo>
                <a:lnTo>
                  <a:pt x="218122" y="966788"/>
                </a:lnTo>
                <a:lnTo>
                  <a:pt x="227647" y="961708"/>
                </a:lnTo>
                <a:lnTo>
                  <a:pt x="237807" y="956945"/>
                </a:lnTo>
                <a:lnTo>
                  <a:pt x="247650" y="952500"/>
                </a:lnTo>
                <a:lnTo>
                  <a:pt x="258445" y="948690"/>
                </a:lnTo>
                <a:lnTo>
                  <a:pt x="268605" y="945515"/>
                </a:lnTo>
                <a:lnTo>
                  <a:pt x="279717" y="942340"/>
                </a:lnTo>
                <a:lnTo>
                  <a:pt x="290512" y="939800"/>
                </a:lnTo>
                <a:lnTo>
                  <a:pt x="301942" y="937895"/>
                </a:lnTo>
                <a:lnTo>
                  <a:pt x="313372" y="936625"/>
                </a:lnTo>
                <a:lnTo>
                  <a:pt x="325120" y="935990"/>
                </a:lnTo>
                <a:lnTo>
                  <a:pt x="336550" y="935355"/>
                </a:lnTo>
                <a:lnTo>
                  <a:pt x="475297" y="934720"/>
                </a:lnTo>
                <a:lnTo>
                  <a:pt x="479425" y="924878"/>
                </a:lnTo>
                <a:lnTo>
                  <a:pt x="484187" y="914718"/>
                </a:lnTo>
                <a:lnTo>
                  <a:pt x="489267" y="905193"/>
                </a:lnTo>
                <a:lnTo>
                  <a:pt x="494347" y="896303"/>
                </a:lnTo>
                <a:lnTo>
                  <a:pt x="500380" y="887095"/>
                </a:lnTo>
                <a:lnTo>
                  <a:pt x="506730" y="878205"/>
                </a:lnTo>
                <a:lnTo>
                  <a:pt x="513080" y="869950"/>
                </a:lnTo>
                <a:lnTo>
                  <a:pt x="520382" y="862013"/>
                </a:lnTo>
                <a:lnTo>
                  <a:pt x="527685" y="854393"/>
                </a:lnTo>
                <a:lnTo>
                  <a:pt x="535305" y="847408"/>
                </a:lnTo>
                <a:lnTo>
                  <a:pt x="543560" y="840105"/>
                </a:lnTo>
                <a:lnTo>
                  <a:pt x="552132" y="833755"/>
                </a:lnTo>
                <a:lnTo>
                  <a:pt x="560705" y="827405"/>
                </a:lnTo>
                <a:lnTo>
                  <a:pt x="569912" y="821690"/>
                </a:lnTo>
                <a:lnTo>
                  <a:pt x="579437" y="816293"/>
                </a:lnTo>
                <a:lnTo>
                  <a:pt x="589280" y="811530"/>
                </a:lnTo>
                <a:lnTo>
                  <a:pt x="600075" y="806768"/>
                </a:lnTo>
                <a:lnTo>
                  <a:pt x="610870" y="802958"/>
                </a:lnTo>
                <a:lnTo>
                  <a:pt x="621347" y="799465"/>
                </a:lnTo>
                <a:lnTo>
                  <a:pt x="632142" y="796290"/>
                </a:lnTo>
                <a:lnTo>
                  <a:pt x="643255" y="793750"/>
                </a:lnTo>
                <a:lnTo>
                  <a:pt x="654367" y="791845"/>
                </a:lnTo>
                <a:lnTo>
                  <a:pt x="665480" y="790575"/>
                </a:lnTo>
                <a:lnTo>
                  <a:pt x="676592" y="789940"/>
                </a:lnTo>
                <a:lnTo>
                  <a:pt x="687705" y="789305"/>
                </a:lnTo>
                <a:lnTo>
                  <a:pt x="698817" y="789940"/>
                </a:lnTo>
                <a:lnTo>
                  <a:pt x="710247" y="790575"/>
                </a:lnTo>
                <a:lnTo>
                  <a:pt x="721360" y="792163"/>
                </a:lnTo>
                <a:lnTo>
                  <a:pt x="732472" y="794068"/>
                </a:lnTo>
                <a:lnTo>
                  <a:pt x="743267" y="796608"/>
                </a:lnTo>
                <a:lnTo>
                  <a:pt x="754380" y="799783"/>
                </a:lnTo>
                <a:lnTo>
                  <a:pt x="765175" y="803275"/>
                </a:lnTo>
                <a:lnTo>
                  <a:pt x="935672" y="863918"/>
                </a:lnTo>
                <a:lnTo>
                  <a:pt x="946150" y="868045"/>
                </a:lnTo>
                <a:lnTo>
                  <a:pt x="956310" y="872808"/>
                </a:lnTo>
                <a:lnTo>
                  <a:pt x="965835" y="877570"/>
                </a:lnTo>
                <a:lnTo>
                  <a:pt x="975360" y="882968"/>
                </a:lnTo>
                <a:lnTo>
                  <a:pt x="984567" y="889000"/>
                </a:lnTo>
                <a:lnTo>
                  <a:pt x="992822" y="895350"/>
                </a:lnTo>
                <a:lnTo>
                  <a:pt x="1001077" y="901700"/>
                </a:lnTo>
                <a:lnTo>
                  <a:pt x="1009015" y="909003"/>
                </a:lnTo>
                <a:lnTo>
                  <a:pt x="1016635" y="915988"/>
                </a:lnTo>
                <a:lnTo>
                  <a:pt x="1024255" y="923925"/>
                </a:lnTo>
                <a:lnTo>
                  <a:pt x="1030923" y="931863"/>
                </a:lnTo>
                <a:lnTo>
                  <a:pt x="1037273" y="939800"/>
                </a:lnTo>
                <a:lnTo>
                  <a:pt x="1043623" y="948690"/>
                </a:lnTo>
                <a:lnTo>
                  <a:pt x="1049338" y="957263"/>
                </a:lnTo>
                <a:lnTo>
                  <a:pt x="1054735" y="966153"/>
                </a:lnTo>
                <a:lnTo>
                  <a:pt x="1059498" y="975678"/>
                </a:lnTo>
                <a:lnTo>
                  <a:pt x="1069023" y="979805"/>
                </a:lnTo>
                <a:lnTo>
                  <a:pt x="1078230" y="985203"/>
                </a:lnTo>
                <a:lnTo>
                  <a:pt x="1087438" y="990600"/>
                </a:lnTo>
                <a:lnTo>
                  <a:pt x="1096010" y="996315"/>
                </a:lnTo>
                <a:lnTo>
                  <a:pt x="1104900" y="1002030"/>
                </a:lnTo>
                <a:lnTo>
                  <a:pt x="1113155" y="1008380"/>
                </a:lnTo>
                <a:lnTo>
                  <a:pt x="1121410" y="1014730"/>
                </a:lnTo>
                <a:lnTo>
                  <a:pt x="1129348" y="1021715"/>
                </a:lnTo>
                <a:lnTo>
                  <a:pt x="1137285" y="1028700"/>
                </a:lnTo>
                <a:lnTo>
                  <a:pt x="1144905" y="1036320"/>
                </a:lnTo>
                <a:lnTo>
                  <a:pt x="1152525" y="1043940"/>
                </a:lnTo>
                <a:lnTo>
                  <a:pt x="1159510" y="1051878"/>
                </a:lnTo>
                <a:lnTo>
                  <a:pt x="1166178" y="1060133"/>
                </a:lnTo>
                <a:lnTo>
                  <a:pt x="1173163" y="1068388"/>
                </a:lnTo>
                <a:lnTo>
                  <a:pt x="1179513" y="1077278"/>
                </a:lnTo>
                <a:lnTo>
                  <a:pt x="1185863" y="1085850"/>
                </a:lnTo>
                <a:lnTo>
                  <a:pt x="1193165" y="1077913"/>
                </a:lnTo>
                <a:lnTo>
                  <a:pt x="1201103" y="1070928"/>
                </a:lnTo>
                <a:lnTo>
                  <a:pt x="1209040" y="1064578"/>
                </a:lnTo>
                <a:lnTo>
                  <a:pt x="1216978" y="1058545"/>
                </a:lnTo>
                <a:lnTo>
                  <a:pt x="1225550" y="1053465"/>
                </a:lnTo>
                <a:lnTo>
                  <a:pt x="1233805" y="1048703"/>
                </a:lnTo>
                <a:lnTo>
                  <a:pt x="1242060" y="1044575"/>
                </a:lnTo>
                <a:lnTo>
                  <a:pt x="1250315" y="1041083"/>
                </a:lnTo>
                <a:lnTo>
                  <a:pt x="1259205" y="1037908"/>
                </a:lnTo>
                <a:lnTo>
                  <a:pt x="1267460" y="1035050"/>
                </a:lnTo>
                <a:lnTo>
                  <a:pt x="1276350" y="1033145"/>
                </a:lnTo>
                <a:lnTo>
                  <a:pt x="1284605" y="1031240"/>
                </a:lnTo>
                <a:lnTo>
                  <a:pt x="1293178" y="1029970"/>
                </a:lnTo>
                <a:lnTo>
                  <a:pt x="1301750" y="1029018"/>
                </a:lnTo>
                <a:lnTo>
                  <a:pt x="1310005" y="1028700"/>
                </a:lnTo>
                <a:lnTo>
                  <a:pt x="1318578" y="1028383"/>
                </a:lnTo>
                <a:lnTo>
                  <a:pt x="1737678" y="1028383"/>
                </a:lnTo>
                <a:lnTo>
                  <a:pt x="1745616" y="1028700"/>
                </a:lnTo>
                <a:lnTo>
                  <a:pt x="1745775" y="1028726"/>
                </a:lnTo>
                <a:lnTo>
                  <a:pt x="1869595" y="1028726"/>
                </a:lnTo>
                <a:lnTo>
                  <a:pt x="1872453" y="1029043"/>
                </a:lnTo>
                <a:lnTo>
                  <a:pt x="1876899" y="1029361"/>
                </a:lnTo>
                <a:lnTo>
                  <a:pt x="1880710" y="1029995"/>
                </a:lnTo>
                <a:lnTo>
                  <a:pt x="1884521" y="1030313"/>
                </a:lnTo>
                <a:lnTo>
                  <a:pt x="1888015" y="1030947"/>
                </a:lnTo>
                <a:lnTo>
                  <a:pt x="1891508" y="1032217"/>
                </a:lnTo>
                <a:lnTo>
                  <a:pt x="1895001" y="1033486"/>
                </a:lnTo>
                <a:lnTo>
                  <a:pt x="1899130" y="1034756"/>
                </a:lnTo>
                <a:lnTo>
                  <a:pt x="1902941" y="1036343"/>
                </a:lnTo>
                <a:lnTo>
                  <a:pt x="1905481" y="1037295"/>
                </a:lnTo>
                <a:lnTo>
                  <a:pt x="1908975" y="1039834"/>
                </a:lnTo>
                <a:lnTo>
                  <a:pt x="1912468" y="1041738"/>
                </a:lnTo>
                <a:lnTo>
                  <a:pt x="1916279" y="1044277"/>
                </a:lnTo>
                <a:lnTo>
                  <a:pt x="1921678" y="1049038"/>
                </a:lnTo>
                <a:lnTo>
                  <a:pt x="1927394" y="1054433"/>
                </a:lnTo>
                <a:lnTo>
                  <a:pt x="1932158" y="1060146"/>
                </a:lnTo>
                <a:lnTo>
                  <a:pt x="1936286" y="1066493"/>
                </a:lnTo>
                <a:lnTo>
                  <a:pt x="1940097" y="1072841"/>
                </a:lnTo>
                <a:lnTo>
                  <a:pt x="1943273" y="1079823"/>
                </a:lnTo>
                <a:lnTo>
                  <a:pt x="1945179" y="1087123"/>
                </a:lnTo>
                <a:lnTo>
                  <a:pt x="1946767" y="1094422"/>
                </a:lnTo>
                <a:lnTo>
                  <a:pt x="1947402" y="1098548"/>
                </a:lnTo>
                <a:lnTo>
                  <a:pt x="1947402" y="1102357"/>
                </a:lnTo>
                <a:lnTo>
                  <a:pt x="1948037" y="1104896"/>
                </a:lnTo>
                <a:lnTo>
                  <a:pt x="1948354" y="1107117"/>
                </a:lnTo>
                <a:lnTo>
                  <a:pt x="1948037" y="1109656"/>
                </a:lnTo>
                <a:lnTo>
                  <a:pt x="1947402" y="1114100"/>
                </a:lnTo>
                <a:lnTo>
                  <a:pt x="1947084" y="1117908"/>
                </a:lnTo>
                <a:lnTo>
                  <a:pt x="1946449" y="1122034"/>
                </a:lnTo>
                <a:lnTo>
                  <a:pt x="1945814" y="1125525"/>
                </a:lnTo>
                <a:lnTo>
                  <a:pt x="1943591" y="1132190"/>
                </a:lnTo>
                <a:lnTo>
                  <a:pt x="1942320" y="1136316"/>
                </a:lnTo>
                <a:lnTo>
                  <a:pt x="1940415" y="1140124"/>
                </a:lnTo>
                <a:lnTo>
                  <a:pt x="1939462" y="1142663"/>
                </a:lnTo>
                <a:lnTo>
                  <a:pt x="1932476" y="1157262"/>
                </a:lnTo>
                <a:lnTo>
                  <a:pt x="1925806" y="1172814"/>
                </a:lnTo>
                <a:lnTo>
                  <a:pt x="1919772" y="1188683"/>
                </a:lnTo>
                <a:lnTo>
                  <a:pt x="1914056" y="1204869"/>
                </a:lnTo>
                <a:lnTo>
                  <a:pt x="1908975" y="1222007"/>
                </a:lnTo>
                <a:lnTo>
                  <a:pt x="1904211" y="1239462"/>
                </a:lnTo>
                <a:lnTo>
                  <a:pt x="1899765" y="1257870"/>
                </a:lnTo>
                <a:lnTo>
                  <a:pt x="1896272" y="1276913"/>
                </a:lnTo>
                <a:lnTo>
                  <a:pt x="1893096" y="1296907"/>
                </a:lnTo>
                <a:lnTo>
                  <a:pt x="1890238" y="1317854"/>
                </a:lnTo>
                <a:lnTo>
                  <a:pt x="1888015" y="1339435"/>
                </a:lnTo>
                <a:lnTo>
                  <a:pt x="1886109" y="1361969"/>
                </a:lnTo>
                <a:lnTo>
                  <a:pt x="1884521" y="1385455"/>
                </a:lnTo>
                <a:lnTo>
                  <a:pt x="1883569" y="1409575"/>
                </a:lnTo>
                <a:lnTo>
                  <a:pt x="1882933" y="1434965"/>
                </a:lnTo>
                <a:lnTo>
                  <a:pt x="1882933" y="1460990"/>
                </a:lnTo>
                <a:lnTo>
                  <a:pt x="1882933" y="1502248"/>
                </a:lnTo>
                <a:lnTo>
                  <a:pt x="1883251" y="1520973"/>
                </a:lnTo>
                <a:lnTo>
                  <a:pt x="1883569" y="1538112"/>
                </a:lnTo>
                <a:lnTo>
                  <a:pt x="1884839" y="1554298"/>
                </a:lnTo>
                <a:lnTo>
                  <a:pt x="1886109" y="1569849"/>
                </a:lnTo>
                <a:lnTo>
                  <a:pt x="1887697" y="1584766"/>
                </a:lnTo>
                <a:lnTo>
                  <a:pt x="1889603" y="1600000"/>
                </a:lnTo>
                <a:lnTo>
                  <a:pt x="1891826" y="1614599"/>
                </a:lnTo>
                <a:lnTo>
                  <a:pt x="1894684" y="1629198"/>
                </a:lnTo>
                <a:lnTo>
                  <a:pt x="1898177" y="1644749"/>
                </a:lnTo>
                <a:lnTo>
                  <a:pt x="1902623" y="1660618"/>
                </a:lnTo>
                <a:lnTo>
                  <a:pt x="1907387" y="1677439"/>
                </a:lnTo>
                <a:lnTo>
                  <a:pt x="1913103" y="1695212"/>
                </a:lnTo>
                <a:lnTo>
                  <a:pt x="1919455" y="1714254"/>
                </a:lnTo>
                <a:lnTo>
                  <a:pt x="1926442" y="1734884"/>
                </a:lnTo>
                <a:lnTo>
                  <a:pt x="1946449" y="1736153"/>
                </a:lnTo>
                <a:lnTo>
                  <a:pt x="1965504" y="1736788"/>
                </a:lnTo>
                <a:lnTo>
                  <a:pt x="1983923" y="1736788"/>
                </a:lnTo>
                <a:lnTo>
                  <a:pt x="2002343" y="1736788"/>
                </a:lnTo>
                <a:lnTo>
                  <a:pt x="2019809" y="1736471"/>
                </a:lnTo>
                <a:lnTo>
                  <a:pt x="2036959" y="1735518"/>
                </a:lnTo>
                <a:lnTo>
                  <a:pt x="2053473" y="1734566"/>
                </a:lnTo>
                <a:lnTo>
                  <a:pt x="2069669" y="1732979"/>
                </a:lnTo>
                <a:lnTo>
                  <a:pt x="2085230" y="1730758"/>
                </a:lnTo>
                <a:lnTo>
                  <a:pt x="2100157" y="1728536"/>
                </a:lnTo>
                <a:lnTo>
                  <a:pt x="2115083" y="1725680"/>
                </a:lnTo>
                <a:lnTo>
                  <a:pt x="2129374" y="1722506"/>
                </a:lnTo>
                <a:lnTo>
                  <a:pt x="2143030" y="1718698"/>
                </a:lnTo>
                <a:lnTo>
                  <a:pt x="2156686" y="1714572"/>
                </a:lnTo>
                <a:lnTo>
                  <a:pt x="2169706" y="1710128"/>
                </a:lnTo>
                <a:lnTo>
                  <a:pt x="2182409" y="1705050"/>
                </a:lnTo>
                <a:lnTo>
                  <a:pt x="2194795" y="1699972"/>
                </a:lnTo>
                <a:lnTo>
                  <a:pt x="2207180" y="1693942"/>
                </a:lnTo>
                <a:lnTo>
                  <a:pt x="2218931" y="1687595"/>
                </a:lnTo>
                <a:lnTo>
                  <a:pt x="2230364" y="1680930"/>
                </a:lnTo>
                <a:lnTo>
                  <a:pt x="2241479" y="1673630"/>
                </a:lnTo>
                <a:lnTo>
                  <a:pt x="2252594" y="1665696"/>
                </a:lnTo>
                <a:lnTo>
                  <a:pt x="2263392" y="1657444"/>
                </a:lnTo>
                <a:lnTo>
                  <a:pt x="2273872" y="1648875"/>
                </a:lnTo>
                <a:lnTo>
                  <a:pt x="2284034" y="1639671"/>
                </a:lnTo>
                <a:lnTo>
                  <a:pt x="2294514" y="1629833"/>
                </a:lnTo>
                <a:lnTo>
                  <a:pt x="2304359" y="1619359"/>
                </a:lnTo>
                <a:lnTo>
                  <a:pt x="2314204" y="1608569"/>
                </a:lnTo>
                <a:lnTo>
                  <a:pt x="2323731" y="1597143"/>
                </a:lnTo>
                <a:lnTo>
                  <a:pt x="2333576" y="1585400"/>
                </a:lnTo>
                <a:lnTo>
                  <a:pt x="2343104" y="1573023"/>
                </a:lnTo>
                <a:lnTo>
                  <a:pt x="2352313" y="1560010"/>
                </a:lnTo>
                <a:lnTo>
                  <a:pt x="2355807" y="1554298"/>
                </a:lnTo>
                <a:lnTo>
                  <a:pt x="2359618" y="1547950"/>
                </a:lnTo>
                <a:lnTo>
                  <a:pt x="2362158" y="1541285"/>
                </a:lnTo>
                <a:lnTo>
                  <a:pt x="2365334" y="1533351"/>
                </a:lnTo>
                <a:lnTo>
                  <a:pt x="2367875" y="1525099"/>
                </a:lnTo>
                <a:lnTo>
                  <a:pt x="2370098" y="1516213"/>
                </a:lnTo>
                <a:lnTo>
                  <a:pt x="2372638" y="1506692"/>
                </a:lnTo>
                <a:lnTo>
                  <a:pt x="2374226" y="1496536"/>
                </a:lnTo>
                <a:lnTo>
                  <a:pt x="2376132" y="1485745"/>
                </a:lnTo>
                <a:lnTo>
                  <a:pt x="2377402" y="1474319"/>
                </a:lnTo>
                <a:lnTo>
                  <a:pt x="2378990" y="1462259"/>
                </a:lnTo>
                <a:lnTo>
                  <a:pt x="2379625" y="1449882"/>
                </a:lnTo>
                <a:lnTo>
                  <a:pt x="2380578" y="1436869"/>
                </a:lnTo>
                <a:lnTo>
                  <a:pt x="2381213" y="1423539"/>
                </a:lnTo>
                <a:lnTo>
                  <a:pt x="2381848" y="1394976"/>
                </a:lnTo>
                <a:lnTo>
                  <a:pt x="2381213" y="1364190"/>
                </a:lnTo>
                <a:lnTo>
                  <a:pt x="2380260" y="1331818"/>
                </a:lnTo>
                <a:lnTo>
                  <a:pt x="2378037" y="1298177"/>
                </a:lnTo>
                <a:lnTo>
                  <a:pt x="2375497" y="1262313"/>
                </a:lnTo>
                <a:lnTo>
                  <a:pt x="2371686" y="1225181"/>
                </a:lnTo>
                <a:lnTo>
                  <a:pt x="2367557" y="1186461"/>
                </a:lnTo>
                <a:lnTo>
                  <a:pt x="2362794" y="1146789"/>
                </a:lnTo>
                <a:lnTo>
                  <a:pt x="2356760" y="1106165"/>
                </a:lnTo>
                <a:lnTo>
                  <a:pt x="2350408" y="1064272"/>
                </a:lnTo>
                <a:lnTo>
                  <a:pt x="2343104" y="1021426"/>
                </a:lnTo>
                <a:lnTo>
                  <a:pt x="2335164" y="978263"/>
                </a:lnTo>
                <a:lnTo>
                  <a:pt x="2326907" y="933831"/>
                </a:lnTo>
                <a:lnTo>
                  <a:pt x="2317697" y="889399"/>
                </a:lnTo>
                <a:lnTo>
                  <a:pt x="2307853" y="844331"/>
                </a:lnTo>
                <a:lnTo>
                  <a:pt x="2297690" y="798947"/>
                </a:lnTo>
                <a:lnTo>
                  <a:pt x="2286575" y="753245"/>
                </a:lnTo>
                <a:lnTo>
                  <a:pt x="2274824" y="707226"/>
                </a:lnTo>
                <a:lnTo>
                  <a:pt x="2263074" y="661841"/>
                </a:lnTo>
                <a:lnTo>
                  <a:pt x="2250371" y="616457"/>
                </a:lnTo>
                <a:lnTo>
                  <a:pt x="2237350" y="571389"/>
                </a:lnTo>
                <a:lnTo>
                  <a:pt x="2223694" y="526322"/>
                </a:lnTo>
                <a:lnTo>
                  <a:pt x="2209403" y="481890"/>
                </a:lnTo>
                <a:lnTo>
                  <a:pt x="2194795" y="438092"/>
                </a:lnTo>
                <a:lnTo>
                  <a:pt x="2180186" y="395247"/>
                </a:lnTo>
                <a:lnTo>
                  <a:pt x="2177868" y="388295"/>
                </a:lnTo>
                <a:lnTo>
                  <a:pt x="2171383" y="371158"/>
                </a:lnTo>
                <a:lnTo>
                  <a:pt x="2163128" y="348615"/>
                </a:lnTo>
                <a:lnTo>
                  <a:pt x="2154238" y="326708"/>
                </a:lnTo>
                <a:lnTo>
                  <a:pt x="2145983" y="305753"/>
                </a:lnTo>
                <a:lnTo>
                  <a:pt x="2137728" y="285115"/>
                </a:lnTo>
                <a:lnTo>
                  <a:pt x="2129473" y="266065"/>
                </a:lnTo>
                <a:lnTo>
                  <a:pt x="2120901" y="247332"/>
                </a:lnTo>
                <a:lnTo>
                  <a:pt x="2112646" y="229870"/>
                </a:lnTo>
                <a:lnTo>
                  <a:pt x="2104708" y="213042"/>
                </a:lnTo>
                <a:lnTo>
                  <a:pt x="2096771" y="197802"/>
                </a:lnTo>
                <a:lnTo>
                  <a:pt x="2088833" y="183515"/>
                </a:lnTo>
                <a:lnTo>
                  <a:pt x="2081213" y="169862"/>
                </a:lnTo>
                <a:lnTo>
                  <a:pt x="2073911" y="157480"/>
                </a:lnTo>
                <a:lnTo>
                  <a:pt x="2066608" y="147002"/>
                </a:lnTo>
                <a:lnTo>
                  <a:pt x="2059941" y="136842"/>
                </a:lnTo>
                <a:lnTo>
                  <a:pt x="2053273" y="128270"/>
                </a:lnTo>
                <a:lnTo>
                  <a:pt x="2048511" y="121920"/>
                </a:lnTo>
                <a:lnTo>
                  <a:pt x="2044066" y="115252"/>
                </a:lnTo>
                <a:lnTo>
                  <a:pt x="2040891" y="107950"/>
                </a:lnTo>
                <a:lnTo>
                  <a:pt x="2038033" y="100965"/>
                </a:lnTo>
                <a:lnTo>
                  <a:pt x="2036446" y="93662"/>
                </a:lnTo>
                <a:lnTo>
                  <a:pt x="2035493" y="86042"/>
                </a:lnTo>
                <a:lnTo>
                  <a:pt x="2034858" y="78740"/>
                </a:lnTo>
                <a:lnTo>
                  <a:pt x="2035493" y="71120"/>
                </a:lnTo>
                <a:lnTo>
                  <a:pt x="2036128" y="63500"/>
                </a:lnTo>
                <a:lnTo>
                  <a:pt x="2038033" y="56515"/>
                </a:lnTo>
                <a:lnTo>
                  <a:pt x="2040573" y="49212"/>
                </a:lnTo>
                <a:lnTo>
                  <a:pt x="2043748" y="42227"/>
                </a:lnTo>
                <a:lnTo>
                  <a:pt x="2047558" y="35877"/>
                </a:lnTo>
                <a:lnTo>
                  <a:pt x="2052003" y="29527"/>
                </a:lnTo>
                <a:lnTo>
                  <a:pt x="2057083" y="23495"/>
                </a:lnTo>
                <a:lnTo>
                  <a:pt x="2063116" y="17780"/>
                </a:lnTo>
                <a:lnTo>
                  <a:pt x="2069466" y="13017"/>
                </a:lnTo>
                <a:lnTo>
                  <a:pt x="2076133" y="9207"/>
                </a:lnTo>
                <a:lnTo>
                  <a:pt x="2083436" y="6032"/>
                </a:lnTo>
                <a:lnTo>
                  <a:pt x="2090421" y="3175"/>
                </a:lnTo>
                <a:lnTo>
                  <a:pt x="2098041" y="1270"/>
                </a:lnTo>
                <a:lnTo>
                  <a:pt x="2105026" y="317"/>
                </a:lnTo>
                <a:lnTo>
                  <a:pt x="2112646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85035" y="770255"/>
            <a:ext cx="7821930" cy="5325110"/>
            <a:chOff x="6696" y="1213"/>
            <a:chExt cx="12318" cy="8386"/>
          </a:xfrm>
          <a:solidFill>
            <a:schemeClr val="bg1"/>
          </a:solidFill>
        </p:grpSpPr>
        <p:sp>
          <p:nvSpPr>
            <p:cNvPr id="5" name="任意多边形 4"/>
            <p:cNvSpPr/>
            <p:nvPr/>
          </p:nvSpPr>
          <p:spPr>
            <a:xfrm>
              <a:off x="6696" y="1213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16116" y="6701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38" name="TextBox 25"/>
          <p:cNvSpPr txBox="1"/>
          <p:nvPr/>
        </p:nvSpPr>
        <p:spPr>
          <a:xfrm flipH="1">
            <a:off x="2763838" y="3136900"/>
            <a:ext cx="66643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6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请在此处输入所需标题</a:t>
            </a:r>
            <a:endParaRPr lang="zh-CN" altLang="zh-CN" sz="3600" b="1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3" name="TextBox 25"/>
          <p:cNvSpPr txBox="1"/>
          <p:nvPr/>
        </p:nvSpPr>
        <p:spPr>
          <a:xfrm flipH="1">
            <a:off x="3667443" y="3729355"/>
            <a:ext cx="4857115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Please enter the required title here</a:t>
            </a:r>
            <a:endParaRPr lang="zh-CN" altLang="zh-CN" sz="32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3" name="TextBox 25"/>
          <p:cNvSpPr txBox="1"/>
          <p:nvPr/>
        </p:nvSpPr>
        <p:spPr>
          <a:xfrm flipH="1">
            <a:off x="3283268" y="1466215"/>
            <a:ext cx="56254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80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PART 3</a:t>
            </a:r>
            <a:endParaRPr lang="en-US" altLang="zh-CN" sz="80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52000" y="2788285"/>
            <a:ext cx="5688000" cy="108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/>
          <p:cNvSpPr txBox="1"/>
          <p:nvPr/>
        </p:nvSpPr>
        <p:spPr>
          <a:xfrm flipH="1">
            <a:off x="5723255" y="1017905"/>
            <a:ext cx="590359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35015" y="543560"/>
            <a:ext cx="2327275" cy="51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20"/>
          <p:cNvSpPr txBox="1"/>
          <p:nvPr/>
        </p:nvSpPr>
        <p:spPr>
          <a:xfrm flipH="1">
            <a:off x="5960745" y="61912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0375" y="1487488"/>
            <a:ext cx="4237038" cy="3937318"/>
            <a:chOff x="5985" y="2343"/>
            <a:chExt cx="6673" cy="6201"/>
          </a:xfrm>
        </p:grpSpPr>
        <p:sp>
          <p:nvSpPr>
            <p:cNvPr id="2" name="空心弧 1"/>
            <p:cNvSpPr/>
            <p:nvPr/>
          </p:nvSpPr>
          <p:spPr>
            <a:xfrm rot="18900000">
              <a:off x="6543" y="2343"/>
              <a:ext cx="6115" cy="6115"/>
            </a:xfrm>
            <a:prstGeom prst="blockArc">
              <a:avLst>
                <a:gd name="adj1" fmla="val 6017554"/>
                <a:gd name="adj2" fmla="val 21498082"/>
                <a:gd name="adj3" fmla="val 2554"/>
              </a:avLst>
            </a:prstGeom>
            <a:solidFill>
              <a:srgbClr val="879B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0881" y="2404"/>
              <a:ext cx="1340" cy="1340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rgbClr val="87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7325" y="2404"/>
              <a:ext cx="1340" cy="1340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rgbClr val="87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985" y="4730"/>
              <a:ext cx="1340" cy="1340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rgbClr val="87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7325" y="7203"/>
              <a:ext cx="1340" cy="1340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rgbClr val="87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0398" y="7203"/>
              <a:ext cx="1340" cy="1340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rgbClr val="87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22"/>
          <p:cNvSpPr txBox="1"/>
          <p:nvPr/>
        </p:nvSpPr>
        <p:spPr>
          <a:xfrm flipH="1">
            <a:off x="5723255" y="2298065"/>
            <a:ext cx="590359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35015" y="1823720"/>
            <a:ext cx="2327275" cy="51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20"/>
          <p:cNvSpPr txBox="1"/>
          <p:nvPr/>
        </p:nvSpPr>
        <p:spPr>
          <a:xfrm flipH="1">
            <a:off x="5960745" y="189928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5723255" y="3578225"/>
            <a:ext cx="590359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35015" y="3103880"/>
            <a:ext cx="2327275" cy="51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0"/>
          <p:cNvSpPr txBox="1"/>
          <p:nvPr/>
        </p:nvSpPr>
        <p:spPr>
          <a:xfrm flipH="1">
            <a:off x="5960745" y="317944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5723255" y="4858385"/>
            <a:ext cx="590359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35015" y="4384040"/>
            <a:ext cx="2327275" cy="51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0"/>
          <p:cNvSpPr txBox="1"/>
          <p:nvPr/>
        </p:nvSpPr>
        <p:spPr>
          <a:xfrm flipH="1">
            <a:off x="5960745" y="445960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5723255" y="6138545"/>
            <a:ext cx="590359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35015" y="5664200"/>
            <a:ext cx="2327275" cy="51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20"/>
          <p:cNvSpPr txBox="1"/>
          <p:nvPr/>
        </p:nvSpPr>
        <p:spPr>
          <a:xfrm flipH="1">
            <a:off x="5960745" y="573976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1" name="圆角箭头"/>
          <p:cNvSpPr/>
          <p:nvPr/>
        </p:nvSpPr>
        <p:spPr>
          <a:xfrm>
            <a:off x="5275580" y="619125"/>
            <a:ext cx="447675" cy="39878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圆角箭头"/>
          <p:cNvSpPr/>
          <p:nvPr/>
        </p:nvSpPr>
        <p:spPr>
          <a:xfrm>
            <a:off x="5275580" y="1899285"/>
            <a:ext cx="447675" cy="39878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圆角箭头"/>
          <p:cNvSpPr/>
          <p:nvPr/>
        </p:nvSpPr>
        <p:spPr>
          <a:xfrm>
            <a:off x="5275580" y="3179445"/>
            <a:ext cx="447675" cy="39878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圆角箭头"/>
          <p:cNvSpPr/>
          <p:nvPr/>
        </p:nvSpPr>
        <p:spPr>
          <a:xfrm>
            <a:off x="5275580" y="4459605"/>
            <a:ext cx="447675" cy="39878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圆角箭头"/>
          <p:cNvSpPr/>
          <p:nvPr/>
        </p:nvSpPr>
        <p:spPr>
          <a:xfrm>
            <a:off x="5275580" y="5739765"/>
            <a:ext cx="447675" cy="39878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文本框 22"/>
          <p:cNvSpPr txBox="1"/>
          <p:nvPr/>
        </p:nvSpPr>
        <p:spPr>
          <a:xfrm flipH="1">
            <a:off x="1772285" y="3509645"/>
            <a:ext cx="1967230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WORDS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050" name="锥形瓶"/>
          <p:cNvSpPr/>
          <p:nvPr/>
        </p:nvSpPr>
        <p:spPr bwMode="auto">
          <a:xfrm>
            <a:off x="3748405" y="1625600"/>
            <a:ext cx="493395" cy="572135"/>
          </a:xfrm>
          <a:custGeom>
            <a:avLst/>
            <a:gdLst>
              <a:gd name="T0" fmla="*/ 53476223 w 5408"/>
              <a:gd name="T1" fmla="*/ 580361183 h 6236"/>
              <a:gd name="T2" fmla="*/ 32067076 w 5408"/>
              <a:gd name="T3" fmla="*/ 573735229 h 6236"/>
              <a:gd name="T4" fmla="*/ 15799696 w 5408"/>
              <a:gd name="T5" fmla="*/ 562816915 h 6236"/>
              <a:gd name="T6" fmla="*/ 5048476 w 5408"/>
              <a:gd name="T7" fmla="*/ 547978932 h 6236"/>
              <a:gd name="T8" fmla="*/ 186890 w 5408"/>
              <a:gd name="T9" fmla="*/ 529967884 h 6236"/>
              <a:gd name="T10" fmla="*/ 1682927 w 5408"/>
              <a:gd name="T11" fmla="*/ 509437507 h 6236"/>
              <a:gd name="T12" fmla="*/ 9816464 w 5408"/>
              <a:gd name="T13" fmla="*/ 486667320 h 6236"/>
              <a:gd name="T14" fmla="*/ 494467104 w 5408"/>
              <a:gd name="T15" fmla="*/ 484054207 h 6236"/>
              <a:gd name="T16" fmla="*/ 503255215 w 5408"/>
              <a:gd name="T17" fmla="*/ 507011046 h 6236"/>
              <a:gd name="T18" fmla="*/ 505405520 w 5408"/>
              <a:gd name="T19" fmla="*/ 527821551 h 6236"/>
              <a:gd name="T20" fmla="*/ 501291800 w 5408"/>
              <a:gd name="T21" fmla="*/ 546112423 h 6236"/>
              <a:gd name="T22" fmla="*/ 491194848 w 5408"/>
              <a:gd name="T23" fmla="*/ 561323708 h 6236"/>
              <a:gd name="T24" fmla="*/ 475582348 w 5408"/>
              <a:gd name="T25" fmla="*/ 572708801 h 6236"/>
              <a:gd name="T26" fmla="*/ 454640578 w 5408"/>
              <a:gd name="T27" fmla="*/ 579801230 h 6236"/>
              <a:gd name="T28" fmla="*/ 178845743 w 5408"/>
              <a:gd name="T29" fmla="*/ 396892820 h 6236"/>
              <a:gd name="T30" fmla="*/ 153510071 w 5408"/>
              <a:gd name="T31" fmla="*/ 401932089 h 6236"/>
              <a:gd name="T32" fmla="*/ 130698483 w 5408"/>
              <a:gd name="T33" fmla="*/ 418076628 h 6236"/>
              <a:gd name="T34" fmla="*/ 116768605 w 5408"/>
              <a:gd name="T35" fmla="*/ 442340022 h 6236"/>
              <a:gd name="T36" fmla="*/ 114150922 w 5408"/>
              <a:gd name="T37" fmla="*/ 468282970 h 6236"/>
              <a:gd name="T38" fmla="*/ 123219520 w 5408"/>
              <a:gd name="T39" fmla="*/ 495252650 h 6236"/>
              <a:gd name="T40" fmla="*/ 142478363 w 5408"/>
              <a:gd name="T41" fmla="*/ 515410030 h 6236"/>
              <a:gd name="T42" fmla="*/ 168842389 w 5408"/>
              <a:gd name="T43" fmla="*/ 525768392 h 6236"/>
              <a:gd name="T44" fmla="*/ 194925927 w 5408"/>
              <a:gd name="T45" fmla="*/ 524368663 h 6236"/>
              <a:gd name="T46" fmla="*/ 219981417 w 5408"/>
              <a:gd name="T47" fmla="*/ 511677013 h 6236"/>
              <a:gd name="T48" fmla="*/ 237276844 w 5408"/>
              <a:gd name="T49" fmla="*/ 489746907 h 6236"/>
              <a:gd name="T50" fmla="*/ 243634162 w 5408"/>
              <a:gd name="T51" fmla="*/ 461563843 h 6236"/>
              <a:gd name="T52" fmla="*/ 238585686 w 5408"/>
              <a:gd name="T53" fmla="*/ 436367499 h 6236"/>
              <a:gd name="T54" fmla="*/ 222411904 w 5408"/>
              <a:gd name="T55" fmla="*/ 413690484 h 6236"/>
              <a:gd name="T56" fmla="*/ 198104585 w 5408"/>
              <a:gd name="T57" fmla="*/ 399785756 h 6236"/>
              <a:gd name="T58" fmla="*/ 310572886 w 5408"/>
              <a:gd name="T59" fmla="*/ 318783238 h 6236"/>
              <a:gd name="T60" fmla="*/ 289911604 w 5408"/>
              <a:gd name="T61" fmla="*/ 323449510 h 6236"/>
              <a:gd name="T62" fmla="*/ 273737822 w 5408"/>
              <a:gd name="T63" fmla="*/ 336047682 h 6236"/>
              <a:gd name="T64" fmla="*/ 264295444 w 5408"/>
              <a:gd name="T65" fmla="*/ 354525204 h 6236"/>
              <a:gd name="T66" fmla="*/ 263360688 w 5408"/>
              <a:gd name="T67" fmla="*/ 373749331 h 6236"/>
              <a:gd name="T68" fmla="*/ 271026847 w 5408"/>
              <a:gd name="T69" fmla="*/ 393159802 h 6236"/>
              <a:gd name="T70" fmla="*/ 285891481 w 5408"/>
              <a:gd name="T71" fmla="*/ 407251181 h 6236"/>
              <a:gd name="T72" fmla="*/ 305711300 w 5408"/>
              <a:gd name="T73" fmla="*/ 413970308 h 6236"/>
              <a:gd name="T74" fmla="*/ 324876850 w 5408"/>
              <a:gd name="T75" fmla="*/ 412104104 h 6236"/>
              <a:gd name="T76" fmla="*/ 342733253 w 5408"/>
              <a:gd name="T77" fmla="*/ 401838610 h 6236"/>
              <a:gd name="T78" fmla="*/ 354793620 w 5408"/>
              <a:gd name="T79" fmla="*/ 385040946 h 6236"/>
              <a:gd name="T80" fmla="*/ 358439657 w 5408"/>
              <a:gd name="T81" fmla="*/ 366470251 h 6236"/>
              <a:gd name="T82" fmla="*/ 353671669 w 5408"/>
              <a:gd name="T83" fmla="*/ 345752918 h 6236"/>
              <a:gd name="T84" fmla="*/ 341050632 w 5408"/>
              <a:gd name="T85" fmla="*/ 329608379 h 6236"/>
              <a:gd name="T86" fmla="*/ 322539655 w 5408"/>
              <a:gd name="T87" fmla="*/ 320276445 h 6236"/>
              <a:gd name="T88" fmla="*/ 250926541 w 5408"/>
              <a:gd name="T89" fmla="*/ 218277075 h 6236"/>
              <a:gd name="T90" fmla="*/ 235407027 w 5408"/>
              <a:gd name="T91" fmla="*/ 222663218 h 6236"/>
              <a:gd name="T92" fmla="*/ 223533855 w 5408"/>
              <a:gd name="T93" fmla="*/ 232741756 h 6236"/>
              <a:gd name="T94" fmla="*/ 216989648 w 5408"/>
              <a:gd name="T95" fmla="*/ 247299610 h 6236"/>
              <a:gd name="T96" fmla="*/ 216989648 w 5408"/>
              <a:gd name="T97" fmla="*/ 261950941 h 6236"/>
              <a:gd name="T98" fmla="*/ 223533855 w 5408"/>
              <a:gd name="T99" fmla="*/ 276322449 h 6236"/>
              <a:gd name="T100" fmla="*/ 235407027 w 5408"/>
              <a:gd name="T101" fmla="*/ 286587638 h 6236"/>
              <a:gd name="T102" fmla="*/ 250926541 w 5408"/>
              <a:gd name="T103" fmla="*/ 290973781 h 6236"/>
              <a:gd name="T104" fmla="*/ 265323797 w 5408"/>
              <a:gd name="T105" fmla="*/ 288733970 h 6236"/>
              <a:gd name="T106" fmla="*/ 278505810 w 5408"/>
              <a:gd name="T107" fmla="*/ 280335291 h 6236"/>
              <a:gd name="T108" fmla="*/ 287013433 w 5408"/>
              <a:gd name="T109" fmla="*/ 267083688 h 6236"/>
              <a:gd name="T110" fmla="*/ 289257336 w 5408"/>
              <a:gd name="T111" fmla="*/ 252712180 h 6236"/>
              <a:gd name="T112" fmla="*/ 284863128 w 5408"/>
              <a:gd name="T113" fmla="*/ 237314550 h 6236"/>
              <a:gd name="T114" fmla="*/ 274579286 w 5408"/>
              <a:gd name="T115" fmla="*/ 225369504 h 6236"/>
              <a:gd name="T116" fmla="*/ 260182029 w 5408"/>
              <a:gd name="T117" fmla="*/ 218930200 h 62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408" h="6236">
                <a:moveTo>
                  <a:pt x="4619" y="6236"/>
                </a:moveTo>
                <a:lnTo>
                  <a:pt x="788" y="6236"/>
                </a:lnTo>
                <a:lnTo>
                  <a:pt x="723" y="6234"/>
                </a:lnTo>
                <a:lnTo>
                  <a:pt x="692" y="6232"/>
                </a:lnTo>
                <a:lnTo>
                  <a:pt x="661" y="6230"/>
                </a:lnTo>
                <a:lnTo>
                  <a:pt x="630" y="6226"/>
                </a:lnTo>
                <a:lnTo>
                  <a:pt x="602" y="6222"/>
                </a:lnTo>
                <a:lnTo>
                  <a:pt x="572" y="6219"/>
                </a:lnTo>
                <a:lnTo>
                  <a:pt x="544" y="6213"/>
                </a:lnTo>
                <a:lnTo>
                  <a:pt x="517" y="6208"/>
                </a:lnTo>
                <a:lnTo>
                  <a:pt x="490" y="6200"/>
                </a:lnTo>
                <a:lnTo>
                  <a:pt x="464" y="6193"/>
                </a:lnTo>
                <a:lnTo>
                  <a:pt x="438" y="6185"/>
                </a:lnTo>
                <a:lnTo>
                  <a:pt x="413" y="6177"/>
                </a:lnTo>
                <a:lnTo>
                  <a:pt x="388" y="6168"/>
                </a:lnTo>
                <a:lnTo>
                  <a:pt x="365" y="6158"/>
                </a:lnTo>
                <a:lnTo>
                  <a:pt x="343" y="6148"/>
                </a:lnTo>
                <a:lnTo>
                  <a:pt x="321" y="6137"/>
                </a:lnTo>
                <a:lnTo>
                  <a:pt x="298" y="6126"/>
                </a:lnTo>
                <a:lnTo>
                  <a:pt x="279" y="6114"/>
                </a:lnTo>
                <a:lnTo>
                  <a:pt x="258" y="6101"/>
                </a:lnTo>
                <a:lnTo>
                  <a:pt x="239" y="6089"/>
                </a:lnTo>
                <a:lnTo>
                  <a:pt x="219" y="6074"/>
                </a:lnTo>
                <a:lnTo>
                  <a:pt x="202" y="6061"/>
                </a:lnTo>
                <a:lnTo>
                  <a:pt x="185" y="6046"/>
                </a:lnTo>
                <a:lnTo>
                  <a:pt x="169" y="6031"/>
                </a:lnTo>
                <a:lnTo>
                  <a:pt x="153" y="6015"/>
                </a:lnTo>
                <a:lnTo>
                  <a:pt x="138" y="5999"/>
                </a:lnTo>
                <a:lnTo>
                  <a:pt x="123" y="5982"/>
                </a:lnTo>
                <a:lnTo>
                  <a:pt x="110" y="5966"/>
                </a:lnTo>
                <a:lnTo>
                  <a:pt x="97" y="5947"/>
                </a:lnTo>
                <a:lnTo>
                  <a:pt x="85" y="5930"/>
                </a:lnTo>
                <a:lnTo>
                  <a:pt x="74" y="5911"/>
                </a:lnTo>
                <a:lnTo>
                  <a:pt x="64" y="5892"/>
                </a:lnTo>
                <a:lnTo>
                  <a:pt x="54" y="5872"/>
                </a:lnTo>
                <a:lnTo>
                  <a:pt x="45" y="5852"/>
                </a:lnTo>
                <a:lnTo>
                  <a:pt x="37" y="5832"/>
                </a:lnTo>
                <a:lnTo>
                  <a:pt x="29" y="5811"/>
                </a:lnTo>
                <a:lnTo>
                  <a:pt x="23" y="5791"/>
                </a:lnTo>
                <a:lnTo>
                  <a:pt x="17" y="5770"/>
                </a:lnTo>
                <a:lnTo>
                  <a:pt x="12" y="5747"/>
                </a:lnTo>
                <a:lnTo>
                  <a:pt x="8" y="5725"/>
                </a:lnTo>
                <a:lnTo>
                  <a:pt x="5" y="5703"/>
                </a:lnTo>
                <a:lnTo>
                  <a:pt x="2" y="5679"/>
                </a:lnTo>
                <a:lnTo>
                  <a:pt x="1" y="5656"/>
                </a:lnTo>
                <a:lnTo>
                  <a:pt x="0" y="5633"/>
                </a:lnTo>
                <a:lnTo>
                  <a:pt x="0" y="5609"/>
                </a:lnTo>
                <a:lnTo>
                  <a:pt x="1" y="5584"/>
                </a:lnTo>
                <a:lnTo>
                  <a:pt x="2" y="5560"/>
                </a:lnTo>
                <a:lnTo>
                  <a:pt x="5" y="5535"/>
                </a:lnTo>
                <a:lnTo>
                  <a:pt x="8" y="5509"/>
                </a:lnTo>
                <a:lnTo>
                  <a:pt x="13" y="5484"/>
                </a:lnTo>
                <a:lnTo>
                  <a:pt x="18" y="5459"/>
                </a:lnTo>
                <a:lnTo>
                  <a:pt x="24" y="5433"/>
                </a:lnTo>
                <a:lnTo>
                  <a:pt x="31" y="5405"/>
                </a:lnTo>
                <a:lnTo>
                  <a:pt x="39" y="5380"/>
                </a:lnTo>
                <a:lnTo>
                  <a:pt x="48" y="5352"/>
                </a:lnTo>
                <a:lnTo>
                  <a:pt x="58" y="5325"/>
                </a:lnTo>
                <a:lnTo>
                  <a:pt x="68" y="5298"/>
                </a:lnTo>
                <a:lnTo>
                  <a:pt x="79" y="5271"/>
                </a:lnTo>
                <a:lnTo>
                  <a:pt x="91" y="5243"/>
                </a:lnTo>
                <a:lnTo>
                  <a:pt x="105" y="5215"/>
                </a:lnTo>
                <a:lnTo>
                  <a:pt x="118" y="5187"/>
                </a:lnTo>
                <a:lnTo>
                  <a:pt x="150" y="5130"/>
                </a:lnTo>
                <a:lnTo>
                  <a:pt x="1925" y="2058"/>
                </a:lnTo>
                <a:lnTo>
                  <a:pt x="1925" y="0"/>
                </a:lnTo>
                <a:lnTo>
                  <a:pt x="3484" y="0"/>
                </a:lnTo>
                <a:lnTo>
                  <a:pt x="3484" y="2058"/>
                </a:lnTo>
                <a:lnTo>
                  <a:pt x="5258" y="5130"/>
                </a:lnTo>
                <a:lnTo>
                  <a:pt x="5289" y="5187"/>
                </a:lnTo>
                <a:lnTo>
                  <a:pt x="5303" y="5215"/>
                </a:lnTo>
                <a:lnTo>
                  <a:pt x="5316" y="5243"/>
                </a:lnTo>
                <a:lnTo>
                  <a:pt x="5329" y="5271"/>
                </a:lnTo>
                <a:lnTo>
                  <a:pt x="5340" y="5298"/>
                </a:lnTo>
                <a:lnTo>
                  <a:pt x="5351" y="5325"/>
                </a:lnTo>
                <a:lnTo>
                  <a:pt x="5359" y="5352"/>
                </a:lnTo>
                <a:lnTo>
                  <a:pt x="5368" y="5380"/>
                </a:lnTo>
                <a:lnTo>
                  <a:pt x="5377" y="5405"/>
                </a:lnTo>
                <a:lnTo>
                  <a:pt x="5383" y="5433"/>
                </a:lnTo>
                <a:lnTo>
                  <a:pt x="5389" y="5459"/>
                </a:lnTo>
                <a:lnTo>
                  <a:pt x="5394" y="5484"/>
                </a:lnTo>
                <a:lnTo>
                  <a:pt x="5399" y="5509"/>
                </a:lnTo>
                <a:lnTo>
                  <a:pt x="5403" y="5535"/>
                </a:lnTo>
                <a:lnTo>
                  <a:pt x="5405" y="5560"/>
                </a:lnTo>
                <a:lnTo>
                  <a:pt x="5406" y="5584"/>
                </a:lnTo>
                <a:lnTo>
                  <a:pt x="5408" y="5609"/>
                </a:lnTo>
                <a:lnTo>
                  <a:pt x="5408" y="5633"/>
                </a:lnTo>
                <a:lnTo>
                  <a:pt x="5406" y="5656"/>
                </a:lnTo>
                <a:lnTo>
                  <a:pt x="5405" y="5679"/>
                </a:lnTo>
                <a:lnTo>
                  <a:pt x="5403" y="5703"/>
                </a:lnTo>
                <a:lnTo>
                  <a:pt x="5399" y="5725"/>
                </a:lnTo>
                <a:lnTo>
                  <a:pt x="5395" y="5747"/>
                </a:lnTo>
                <a:lnTo>
                  <a:pt x="5390" y="5770"/>
                </a:lnTo>
                <a:lnTo>
                  <a:pt x="5384" y="5791"/>
                </a:lnTo>
                <a:lnTo>
                  <a:pt x="5378" y="5811"/>
                </a:lnTo>
                <a:lnTo>
                  <a:pt x="5370" y="5832"/>
                </a:lnTo>
                <a:lnTo>
                  <a:pt x="5362" y="5852"/>
                </a:lnTo>
                <a:lnTo>
                  <a:pt x="5353" y="5872"/>
                </a:lnTo>
                <a:lnTo>
                  <a:pt x="5343" y="5892"/>
                </a:lnTo>
                <a:lnTo>
                  <a:pt x="5333" y="5911"/>
                </a:lnTo>
                <a:lnTo>
                  <a:pt x="5322" y="5930"/>
                </a:lnTo>
                <a:lnTo>
                  <a:pt x="5310" y="5947"/>
                </a:lnTo>
                <a:lnTo>
                  <a:pt x="5298" y="5966"/>
                </a:lnTo>
                <a:lnTo>
                  <a:pt x="5284" y="5982"/>
                </a:lnTo>
                <a:lnTo>
                  <a:pt x="5269" y="5999"/>
                </a:lnTo>
                <a:lnTo>
                  <a:pt x="5254" y="6015"/>
                </a:lnTo>
                <a:lnTo>
                  <a:pt x="5238" y="6031"/>
                </a:lnTo>
                <a:lnTo>
                  <a:pt x="5222" y="6046"/>
                </a:lnTo>
                <a:lnTo>
                  <a:pt x="5205" y="6061"/>
                </a:lnTo>
                <a:lnTo>
                  <a:pt x="5187" y="6074"/>
                </a:lnTo>
                <a:lnTo>
                  <a:pt x="5168" y="6089"/>
                </a:lnTo>
                <a:lnTo>
                  <a:pt x="5150" y="6101"/>
                </a:lnTo>
                <a:lnTo>
                  <a:pt x="5129" y="6114"/>
                </a:lnTo>
                <a:lnTo>
                  <a:pt x="5109" y="6126"/>
                </a:lnTo>
                <a:lnTo>
                  <a:pt x="5087" y="6137"/>
                </a:lnTo>
                <a:lnTo>
                  <a:pt x="5064" y="6148"/>
                </a:lnTo>
                <a:lnTo>
                  <a:pt x="5042" y="6158"/>
                </a:lnTo>
                <a:lnTo>
                  <a:pt x="5019" y="6168"/>
                </a:lnTo>
                <a:lnTo>
                  <a:pt x="4994" y="6177"/>
                </a:lnTo>
                <a:lnTo>
                  <a:pt x="4969" y="6185"/>
                </a:lnTo>
                <a:lnTo>
                  <a:pt x="4943" y="6193"/>
                </a:lnTo>
                <a:lnTo>
                  <a:pt x="4918" y="6200"/>
                </a:lnTo>
                <a:lnTo>
                  <a:pt x="4890" y="6208"/>
                </a:lnTo>
                <a:lnTo>
                  <a:pt x="4863" y="6213"/>
                </a:lnTo>
                <a:lnTo>
                  <a:pt x="4835" y="6219"/>
                </a:lnTo>
                <a:lnTo>
                  <a:pt x="4805" y="6222"/>
                </a:lnTo>
                <a:lnTo>
                  <a:pt x="4777" y="6226"/>
                </a:lnTo>
                <a:lnTo>
                  <a:pt x="4746" y="6230"/>
                </a:lnTo>
                <a:lnTo>
                  <a:pt x="4715" y="6232"/>
                </a:lnTo>
                <a:lnTo>
                  <a:pt x="4684" y="6234"/>
                </a:lnTo>
                <a:lnTo>
                  <a:pt x="4619" y="6236"/>
                </a:lnTo>
                <a:close/>
                <a:moveTo>
                  <a:pt x="1913" y="4253"/>
                </a:moveTo>
                <a:lnTo>
                  <a:pt x="1913" y="4253"/>
                </a:lnTo>
                <a:lnTo>
                  <a:pt x="1877" y="4254"/>
                </a:lnTo>
                <a:lnTo>
                  <a:pt x="1841" y="4257"/>
                </a:lnTo>
                <a:lnTo>
                  <a:pt x="1806" y="4260"/>
                </a:lnTo>
                <a:lnTo>
                  <a:pt x="1772" y="4266"/>
                </a:lnTo>
                <a:lnTo>
                  <a:pt x="1739" y="4275"/>
                </a:lnTo>
                <a:lnTo>
                  <a:pt x="1705" y="4284"/>
                </a:lnTo>
                <a:lnTo>
                  <a:pt x="1673" y="4295"/>
                </a:lnTo>
                <a:lnTo>
                  <a:pt x="1642" y="4307"/>
                </a:lnTo>
                <a:lnTo>
                  <a:pt x="1611" y="4321"/>
                </a:lnTo>
                <a:lnTo>
                  <a:pt x="1581" y="4337"/>
                </a:lnTo>
                <a:lnTo>
                  <a:pt x="1552" y="4353"/>
                </a:lnTo>
                <a:lnTo>
                  <a:pt x="1524" y="4371"/>
                </a:lnTo>
                <a:lnTo>
                  <a:pt x="1497" y="4391"/>
                </a:lnTo>
                <a:lnTo>
                  <a:pt x="1471" y="4411"/>
                </a:lnTo>
                <a:lnTo>
                  <a:pt x="1445" y="4433"/>
                </a:lnTo>
                <a:lnTo>
                  <a:pt x="1421" y="4457"/>
                </a:lnTo>
                <a:lnTo>
                  <a:pt x="1398" y="4480"/>
                </a:lnTo>
                <a:lnTo>
                  <a:pt x="1376" y="4506"/>
                </a:lnTo>
                <a:lnTo>
                  <a:pt x="1356" y="4532"/>
                </a:lnTo>
                <a:lnTo>
                  <a:pt x="1336" y="4559"/>
                </a:lnTo>
                <a:lnTo>
                  <a:pt x="1318" y="4587"/>
                </a:lnTo>
                <a:lnTo>
                  <a:pt x="1302" y="4616"/>
                </a:lnTo>
                <a:lnTo>
                  <a:pt x="1286" y="4645"/>
                </a:lnTo>
                <a:lnTo>
                  <a:pt x="1272" y="4676"/>
                </a:lnTo>
                <a:lnTo>
                  <a:pt x="1260" y="4708"/>
                </a:lnTo>
                <a:lnTo>
                  <a:pt x="1249" y="4740"/>
                </a:lnTo>
                <a:lnTo>
                  <a:pt x="1240" y="4774"/>
                </a:lnTo>
                <a:lnTo>
                  <a:pt x="1231" y="4807"/>
                </a:lnTo>
                <a:lnTo>
                  <a:pt x="1225" y="4842"/>
                </a:lnTo>
                <a:lnTo>
                  <a:pt x="1221" y="4876"/>
                </a:lnTo>
                <a:lnTo>
                  <a:pt x="1219" y="4911"/>
                </a:lnTo>
                <a:lnTo>
                  <a:pt x="1218" y="4946"/>
                </a:lnTo>
                <a:lnTo>
                  <a:pt x="1219" y="4982"/>
                </a:lnTo>
                <a:lnTo>
                  <a:pt x="1221" y="5018"/>
                </a:lnTo>
                <a:lnTo>
                  <a:pt x="1225" y="5053"/>
                </a:lnTo>
                <a:lnTo>
                  <a:pt x="1231" y="5087"/>
                </a:lnTo>
                <a:lnTo>
                  <a:pt x="1240" y="5120"/>
                </a:lnTo>
                <a:lnTo>
                  <a:pt x="1249" y="5154"/>
                </a:lnTo>
                <a:lnTo>
                  <a:pt x="1260" y="5186"/>
                </a:lnTo>
                <a:lnTo>
                  <a:pt x="1272" y="5217"/>
                </a:lnTo>
                <a:lnTo>
                  <a:pt x="1286" y="5248"/>
                </a:lnTo>
                <a:lnTo>
                  <a:pt x="1302" y="5277"/>
                </a:lnTo>
                <a:lnTo>
                  <a:pt x="1318" y="5307"/>
                </a:lnTo>
                <a:lnTo>
                  <a:pt x="1336" y="5335"/>
                </a:lnTo>
                <a:lnTo>
                  <a:pt x="1356" y="5362"/>
                </a:lnTo>
                <a:lnTo>
                  <a:pt x="1376" y="5388"/>
                </a:lnTo>
                <a:lnTo>
                  <a:pt x="1398" y="5414"/>
                </a:lnTo>
                <a:lnTo>
                  <a:pt x="1421" y="5438"/>
                </a:lnTo>
                <a:lnTo>
                  <a:pt x="1445" y="5461"/>
                </a:lnTo>
                <a:lnTo>
                  <a:pt x="1471" y="5483"/>
                </a:lnTo>
                <a:lnTo>
                  <a:pt x="1497" y="5503"/>
                </a:lnTo>
                <a:lnTo>
                  <a:pt x="1524" y="5523"/>
                </a:lnTo>
                <a:lnTo>
                  <a:pt x="1552" y="5541"/>
                </a:lnTo>
                <a:lnTo>
                  <a:pt x="1581" y="5557"/>
                </a:lnTo>
                <a:lnTo>
                  <a:pt x="1611" y="5573"/>
                </a:lnTo>
                <a:lnTo>
                  <a:pt x="1642" y="5587"/>
                </a:lnTo>
                <a:lnTo>
                  <a:pt x="1673" y="5599"/>
                </a:lnTo>
                <a:lnTo>
                  <a:pt x="1705" y="5610"/>
                </a:lnTo>
                <a:lnTo>
                  <a:pt x="1739" y="5619"/>
                </a:lnTo>
                <a:lnTo>
                  <a:pt x="1772" y="5628"/>
                </a:lnTo>
                <a:lnTo>
                  <a:pt x="1806" y="5634"/>
                </a:lnTo>
                <a:lnTo>
                  <a:pt x="1841" y="5637"/>
                </a:lnTo>
                <a:lnTo>
                  <a:pt x="1877" y="5640"/>
                </a:lnTo>
                <a:lnTo>
                  <a:pt x="1913" y="5641"/>
                </a:lnTo>
                <a:lnTo>
                  <a:pt x="1947" y="5640"/>
                </a:lnTo>
                <a:lnTo>
                  <a:pt x="1983" y="5637"/>
                </a:lnTo>
                <a:lnTo>
                  <a:pt x="2017" y="5634"/>
                </a:lnTo>
                <a:lnTo>
                  <a:pt x="2052" y="5628"/>
                </a:lnTo>
                <a:lnTo>
                  <a:pt x="2085" y="5619"/>
                </a:lnTo>
                <a:lnTo>
                  <a:pt x="2119" y="5610"/>
                </a:lnTo>
                <a:lnTo>
                  <a:pt x="2151" y="5599"/>
                </a:lnTo>
                <a:lnTo>
                  <a:pt x="2183" y="5587"/>
                </a:lnTo>
                <a:lnTo>
                  <a:pt x="2214" y="5573"/>
                </a:lnTo>
                <a:lnTo>
                  <a:pt x="2243" y="5557"/>
                </a:lnTo>
                <a:lnTo>
                  <a:pt x="2272" y="5541"/>
                </a:lnTo>
                <a:lnTo>
                  <a:pt x="2300" y="5523"/>
                </a:lnTo>
                <a:lnTo>
                  <a:pt x="2327" y="5503"/>
                </a:lnTo>
                <a:lnTo>
                  <a:pt x="2353" y="5483"/>
                </a:lnTo>
                <a:lnTo>
                  <a:pt x="2379" y="5461"/>
                </a:lnTo>
                <a:lnTo>
                  <a:pt x="2402" y="5438"/>
                </a:lnTo>
                <a:lnTo>
                  <a:pt x="2426" y="5414"/>
                </a:lnTo>
                <a:lnTo>
                  <a:pt x="2448" y="5388"/>
                </a:lnTo>
                <a:lnTo>
                  <a:pt x="2468" y="5362"/>
                </a:lnTo>
                <a:lnTo>
                  <a:pt x="2488" y="5335"/>
                </a:lnTo>
                <a:lnTo>
                  <a:pt x="2506" y="5307"/>
                </a:lnTo>
                <a:lnTo>
                  <a:pt x="2522" y="5277"/>
                </a:lnTo>
                <a:lnTo>
                  <a:pt x="2538" y="5248"/>
                </a:lnTo>
                <a:lnTo>
                  <a:pt x="2552" y="5217"/>
                </a:lnTo>
                <a:lnTo>
                  <a:pt x="2564" y="5186"/>
                </a:lnTo>
                <a:lnTo>
                  <a:pt x="2575" y="5154"/>
                </a:lnTo>
                <a:lnTo>
                  <a:pt x="2585" y="5120"/>
                </a:lnTo>
                <a:lnTo>
                  <a:pt x="2593" y="5087"/>
                </a:lnTo>
                <a:lnTo>
                  <a:pt x="2599" y="5053"/>
                </a:lnTo>
                <a:lnTo>
                  <a:pt x="2602" y="5018"/>
                </a:lnTo>
                <a:lnTo>
                  <a:pt x="2605" y="4982"/>
                </a:lnTo>
                <a:lnTo>
                  <a:pt x="2606" y="4946"/>
                </a:lnTo>
                <a:lnTo>
                  <a:pt x="2605" y="4911"/>
                </a:lnTo>
                <a:lnTo>
                  <a:pt x="2602" y="4876"/>
                </a:lnTo>
                <a:lnTo>
                  <a:pt x="2599" y="4842"/>
                </a:lnTo>
                <a:lnTo>
                  <a:pt x="2593" y="4807"/>
                </a:lnTo>
                <a:lnTo>
                  <a:pt x="2585" y="4774"/>
                </a:lnTo>
                <a:lnTo>
                  <a:pt x="2575" y="4740"/>
                </a:lnTo>
                <a:lnTo>
                  <a:pt x="2564" y="4708"/>
                </a:lnTo>
                <a:lnTo>
                  <a:pt x="2552" y="4676"/>
                </a:lnTo>
                <a:lnTo>
                  <a:pt x="2538" y="4645"/>
                </a:lnTo>
                <a:lnTo>
                  <a:pt x="2522" y="4616"/>
                </a:lnTo>
                <a:lnTo>
                  <a:pt x="2506" y="4587"/>
                </a:lnTo>
                <a:lnTo>
                  <a:pt x="2488" y="4559"/>
                </a:lnTo>
                <a:lnTo>
                  <a:pt x="2468" y="4532"/>
                </a:lnTo>
                <a:lnTo>
                  <a:pt x="2448" y="4506"/>
                </a:lnTo>
                <a:lnTo>
                  <a:pt x="2426" y="4480"/>
                </a:lnTo>
                <a:lnTo>
                  <a:pt x="2402" y="4457"/>
                </a:lnTo>
                <a:lnTo>
                  <a:pt x="2379" y="4433"/>
                </a:lnTo>
                <a:lnTo>
                  <a:pt x="2353" y="4411"/>
                </a:lnTo>
                <a:lnTo>
                  <a:pt x="2327" y="4391"/>
                </a:lnTo>
                <a:lnTo>
                  <a:pt x="2300" y="4371"/>
                </a:lnTo>
                <a:lnTo>
                  <a:pt x="2272" y="4353"/>
                </a:lnTo>
                <a:lnTo>
                  <a:pt x="2243" y="4337"/>
                </a:lnTo>
                <a:lnTo>
                  <a:pt x="2214" y="4321"/>
                </a:lnTo>
                <a:lnTo>
                  <a:pt x="2183" y="4307"/>
                </a:lnTo>
                <a:lnTo>
                  <a:pt x="2151" y="4295"/>
                </a:lnTo>
                <a:lnTo>
                  <a:pt x="2119" y="4284"/>
                </a:lnTo>
                <a:lnTo>
                  <a:pt x="2085" y="4275"/>
                </a:lnTo>
                <a:lnTo>
                  <a:pt x="2052" y="4266"/>
                </a:lnTo>
                <a:lnTo>
                  <a:pt x="2017" y="4260"/>
                </a:lnTo>
                <a:lnTo>
                  <a:pt x="1983" y="4257"/>
                </a:lnTo>
                <a:lnTo>
                  <a:pt x="1947" y="4254"/>
                </a:lnTo>
                <a:lnTo>
                  <a:pt x="1913" y="4253"/>
                </a:lnTo>
                <a:close/>
                <a:moveTo>
                  <a:pt x="3322" y="3416"/>
                </a:moveTo>
                <a:lnTo>
                  <a:pt x="3322" y="3416"/>
                </a:lnTo>
                <a:lnTo>
                  <a:pt x="3296" y="3416"/>
                </a:lnTo>
                <a:lnTo>
                  <a:pt x="3270" y="3419"/>
                </a:lnTo>
                <a:lnTo>
                  <a:pt x="3244" y="3421"/>
                </a:lnTo>
                <a:lnTo>
                  <a:pt x="3219" y="3426"/>
                </a:lnTo>
                <a:lnTo>
                  <a:pt x="3195" y="3432"/>
                </a:lnTo>
                <a:lnTo>
                  <a:pt x="3170" y="3438"/>
                </a:lnTo>
                <a:lnTo>
                  <a:pt x="3147" y="3447"/>
                </a:lnTo>
                <a:lnTo>
                  <a:pt x="3123" y="3456"/>
                </a:lnTo>
                <a:lnTo>
                  <a:pt x="3101" y="3466"/>
                </a:lnTo>
                <a:lnTo>
                  <a:pt x="3079" y="3477"/>
                </a:lnTo>
                <a:lnTo>
                  <a:pt x="3058" y="3489"/>
                </a:lnTo>
                <a:lnTo>
                  <a:pt x="3037" y="3503"/>
                </a:lnTo>
                <a:lnTo>
                  <a:pt x="3017" y="3517"/>
                </a:lnTo>
                <a:lnTo>
                  <a:pt x="2997" y="3532"/>
                </a:lnTo>
                <a:lnTo>
                  <a:pt x="2979" y="3548"/>
                </a:lnTo>
                <a:lnTo>
                  <a:pt x="2962" y="3566"/>
                </a:lnTo>
                <a:lnTo>
                  <a:pt x="2944" y="3583"/>
                </a:lnTo>
                <a:lnTo>
                  <a:pt x="2928" y="3601"/>
                </a:lnTo>
                <a:lnTo>
                  <a:pt x="2913" y="3621"/>
                </a:lnTo>
                <a:lnTo>
                  <a:pt x="2899" y="3641"/>
                </a:lnTo>
                <a:lnTo>
                  <a:pt x="2885" y="3662"/>
                </a:lnTo>
                <a:lnTo>
                  <a:pt x="2873" y="3683"/>
                </a:lnTo>
                <a:lnTo>
                  <a:pt x="2862" y="3705"/>
                </a:lnTo>
                <a:lnTo>
                  <a:pt x="2852" y="3727"/>
                </a:lnTo>
                <a:lnTo>
                  <a:pt x="2842" y="3751"/>
                </a:lnTo>
                <a:lnTo>
                  <a:pt x="2834" y="3774"/>
                </a:lnTo>
                <a:lnTo>
                  <a:pt x="2827" y="3799"/>
                </a:lnTo>
                <a:lnTo>
                  <a:pt x="2822" y="3823"/>
                </a:lnTo>
                <a:lnTo>
                  <a:pt x="2817" y="3849"/>
                </a:lnTo>
                <a:lnTo>
                  <a:pt x="2813" y="3874"/>
                </a:lnTo>
                <a:lnTo>
                  <a:pt x="2812" y="3901"/>
                </a:lnTo>
                <a:lnTo>
                  <a:pt x="2811" y="3927"/>
                </a:lnTo>
                <a:lnTo>
                  <a:pt x="2812" y="3953"/>
                </a:lnTo>
                <a:lnTo>
                  <a:pt x="2813" y="3979"/>
                </a:lnTo>
                <a:lnTo>
                  <a:pt x="2817" y="4005"/>
                </a:lnTo>
                <a:lnTo>
                  <a:pt x="2822" y="4030"/>
                </a:lnTo>
                <a:lnTo>
                  <a:pt x="2827" y="4054"/>
                </a:lnTo>
                <a:lnTo>
                  <a:pt x="2834" y="4079"/>
                </a:lnTo>
                <a:lnTo>
                  <a:pt x="2842" y="4102"/>
                </a:lnTo>
                <a:lnTo>
                  <a:pt x="2852" y="4126"/>
                </a:lnTo>
                <a:lnTo>
                  <a:pt x="2862" y="4149"/>
                </a:lnTo>
                <a:lnTo>
                  <a:pt x="2873" y="4170"/>
                </a:lnTo>
                <a:lnTo>
                  <a:pt x="2885" y="4192"/>
                </a:lnTo>
                <a:lnTo>
                  <a:pt x="2899" y="4213"/>
                </a:lnTo>
                <a:lnTo>
                  <a:pt x="2913" y="4233"/>
                </a:lnTo>
                <a:lnTo>
                  <a:pt x="2928" y="4252"/>
                </a:lnTo>
                <a:lnTo>
                  <a:pt x="2944" y="4270"/>
                </a:lnTo>
                <a:lnTo>
                  <a:pt x="2962" y="4289"/>
                </a:lnTo>
                <a:lnTo>
                  <a:pt x="2979" y="4306"/>
                </a:lnTo>
                <a:lnTo>
                  <a:pt x="2997" y="4322"/>
                </a:lnTo>
                <a:lnTo>
                  <a:pt x="3017" y="4337"/>
                </a:lnTo>
                <a:lnTo>
                  <a:pt x="3037" y="4350"/>
                </a:lnTo>
                <a:lnTo>
                  <a:pt x="3058" y="4364"/>
                </a:lnTo>
                <a:lnTo>
                  <a:pt x="3079" y="4376"/>
                </a:lnTo>
                <a:lnTo>
                  <a:pt x="3101" y="4387"/>
                </a:lnTo>
                <a:lnTo>
                  <a:pt x="3123" y="4399"/>
                </a:lnTo>
                <a:lnTo>
                  <a:pt x="3147" y="4407"/>
                </a:lnTo>
                <a:lnTo>
                  <a:pt x="3170" y="4416"/>
                </a:lnTo>
                <a:lnTo>
                  <a:pt x="3195" y="4422"/>
                </a:lnTo>
                <a:lnTo>
                  <a:pt x="3219" y="4428"/>
                </a:lnTo>
                <a:lnTo>
                  <a:pt x="3244" y="4432"/>
                </a:lnTo>
                <a:lnTo>
                  <a:pt x="3270" y="4436"/>
                </a:lnTo>
                <a:lnTo>
                  <a:pt x="3296" y="4438"/>
                </a:lnTo>
                <a:lnTo>
                  <a:pt x="3322" y="4438"/>
                </a:lnTo>
                <a:lnTo>
                  <a:pt x="3349" y="4438"/>
                </a:lnTo>
                <a:lnTo>
                  <a:pt x="3375" y="4436"/>
                </a:lnTo>
                <a:lnTo>
                  <a:pt x="3401" y="4432"/>
                </a:lnTo>
                <a:lnTo>
                  <a:pt x="3426" y="4428"/>
                </a:lnTo>
                <a:lnTo>
                  <a:pt x="3450" y="4422"/>
                </a:lnTo>
                <a:lnTo>
                  <a:pt x="3475" y="4416"/>
                </a:lnTo>
                <a:lnTo>
                  <a:pt x="3498" y="4407"/>
                </a:lnTo>
                <a:lnTo>
                  <a:pt x="3522" y="4399"/>
                </a:lnTo>
                <a:lnTo>
                  <a:pt x="3544" y="4387"/>
                </a:lnTo>
                <a:lnTo>
                  <a:pt x="3566" y="4376"/>
                </a:lnTo>
                <a:lnTo>
                  <a:pt x="3588" y="4364"/>
                </a:lnTo>
                <a:lnTo>
                  <a:pt x="3608" y="4350"/>
                </a:lnTo>
                <a:lnTo>
                  <a:pt x="3629" y="4337"/>
                </a:lnTo>
                <a:lnTo>
                  <a:pt x="3648" y="4322"/>
                </a:lnTo>
                <a:lnTo>
                  <a:pt x="3666" y="4306"/>
                </a:lnTo>
                <a:lnTo>
                  <a:pt x="3685" y="4289"/>
                </a:lnTo>
                <a:lnTo>
                  <a:pt x="3702" y="4270"/>
                </a:lnTo>
                <a:lnTo>
                  <a:pt x="3718" y="4252"/>
                </a:lnTo>
                <a:lnTo>
                  <a:pt x="3733" y="4233"/>
                </a:lnTo>
                <a:lnTo>
                  <a:pt x="3746" y="4213"/>
                </a:lnTo>
                <a:lnTo>
                  <a:pt x="3760" y="4192"/>
                </a:lnTo>
                <a:lnTo>
                  <a:pt x="3772" y="4170"/>
                </a:lnTo>
                <a:lnTo>
                  <a:pt x="3783" y="4149"/>
                </a:lnTo>
                <a:lnTo>
                  <a:pt x="3795" y="4126"/>
                </a:lnTo>
                <a:lnTo>
                  <a:pt x="3803" y="4102"/>
                </a:lnTo>
                <a:lnTo>
                  <a:pt x="3812" y="4079"/>
                </a:lnTo>
                <a:lnTo>
                  <a:pt x="3818" y="4054"/>
                </a:lnTo>
                <a:lnTo>
                  <a:pt x="3824" y="4030"/>
                </a:lnTo>
                <a:lnTo>
                  <a:pt x="3829" y="4005"/>
                </a:lnTo>
                <a:lnTo>
                  <a:pt x="3832" y="3979"/>
                </a:lnTo>
                <a:lnTo>
                  <a:pt x="3834" y="3953"/>
                </a:lnTo>
                <a:lnTo>
                  <a:pt x="3834" y="3927"/>
                </a:lnTo>
                <a:lnTo>
                  <a:pt x="3834" y="3901"/>
                </a:lnTo>
                <a:lnTo>
                  <a:pt x="3832" y="3874"/>
                </a:lnTo>
                <a:lnTo>
                  <a:pt x="3829" y="3849"/>
                </a:lnTo>
                <a:lnTo>
                  <a:pt x="3824" y="3823"/>
                </a:lnTo>
                <a:lnTo>
                  <a:pt x="3818" y="3799"/>
                </a:lnTo>
                <a:lnTo>
                  <a:pt x="3812" y="3774"/>
                </a:lnTo>
                <a:lnTo>
                  <a:pt x="3803" y="3751"/>
                </a:lnTo>
                <a:lnTo>
                  <a:pt x="3795" y="3727"/>
                </a:lnTo>
                <a:lnTo>
                  <a:pt x="3783" y="3705"/>
                </a:lnTo>
                <a:lnTo>
                  <a:pt x="3772" y="3683"/>
                </a:lnTo>
                <a:lnTo>
                  <a:pt x="3760" y="3662"/>
                </a:lnTo>
                <a:lnTo>
                  <a:pt x="3746" y="3641"/>
                </a:lnTo>
                <a:lnTo>
                  <a:pt x="3733" y="3621"/>
                </a:lnTo>
                <a:lnTo>
                  <a:pt x="3718" y="3601"/>
                </a:lnTo>
                <a:lnTo>
                  <a:pt x="3702" y="3583"/>
                </a:lnTo>
                <a:lnTo>
                  <a:pt x="3685" y="3566"/>
                </a:lnTo>
                <a:lnTo>
                  <a:pt x="3666" y="3548"/>
                </a:lnTo>
                <a:lnTo>
                  <a:pt x="3648" y="3532"/>
                </a:lnTo>
                <a:lnTo>
                  <a:pt x="3629" y="3517"/>
                </a:lnTo>
                <a:lnTo>
                  <a:pt x="3608" y="3503"/>
                </a:lnTo>
                <a:lnTo>
                  <a:pt x="3588" y="3489"/>
                </a:lnTo>
                <a:lnTo>
                  <a:pt x="3566" y="3477"/>
                </a:lnTo>
                <a:lnTo>
                  <a:pt x="3544" y="3466"/>
                </a:lnTo>
                <a:lnTo>
                  <a:pt x="3522" y="3456"/>
                </a:lnTo>
                <a:lnTo>
                  <a:pt x="3498" y="3447"/>
                </a:lnTo>
                <a:lnTo>
                  <a:pt x="3475" y="3438"/>
                </a:lnTo>
                <a:lnTo>
                  <a:pt x="3450" y="3432"/>
                </a:lnTo>
                <a:lnTo>
                  <a:pt x="3426" y="3426"/>
                </a:lnTo>
                <a:lnTo>
                  <a:pt x="3401" y="3421"/>
                </a:lnTo>
                <a:lnTo>
                  <a:pt x="3375" y="3419"/>
                </a:lnTo>
                <a:lnTo>
                  <a:pt x="3349" y="3416"/>
                </a:lnTo>
                <a:lnTo>
                  <a:pt x="3322" y="3416"/>
                </a:lnTo>
                <a:close/>
                <a:moveTo>
                  <a:pt x="2704" y="2339"/>
                </a:moveTo>
                <a:lnTo>
                  <a:pt x="2704" y="2339"/>
                </a:lnTo>
                <a:lnTo>
                  <a:pt x="2684" y="2339"/>
                </a:lnTo>
                <a:lnTo>
                  <a:pt x="2664" y="2340"/>
                </a:lnTo>
                <a:lnTo>
                  <a:pt x="2644" y="2343"/>
                </a:lnTo>
                <a:lnTo>
                  <a:pt x="2625" y="2346"/>
                </a:lnTo>
                <a:lnTo>
                  <a:pt x="2606" y="2351"/>
                </a:lnTo>
                <a:lnTo>
                  <a:pt x="2588" y="2356"/>
                </a:lnTo>
                <a:lnTo>
                  <a:pt x="2569" y="2362"/>
                </a:lnTo>
                <a:lnTo>
                  <a:pt x="2552" y="2369"/>
                </a:lnTo>
                <a:lnTo>
                  <a:pt x="2535" y="2377"/>
                </a:lnTo>
                <a:lnTo>
                  <a:pt x="2518" y="2386"/>
                </a:lnTo>
                <a:lnTo>
                  <a:pt x="2501" y="2394"/>
                </a:lnTo>
                <a:lnTo>
                  <a:pt x="2485" y="2406"/>
                </a:lnTo>
                <a:lnTo>
                  <a:pt x="2470" y="2415"/>
                </a:lnTo>
                <a:lnTo>
                  <a:pt x="2456" y="2428"/>
                </a:lnTo>
                <a:lnTo>
                  <a:pt x="2442" y="2440"/>
                </a:lnTo>
                <a:lnTo>
                  <a:pt x="2428" y="2452"/>
                </a:lnTo>
                <a:lnTo>
                  <a:pt x="2415" y="2466"/>
                </a:lnTo>
                <a:lnTo>
                  <a:pt x="2402" y="2481"/>
                </a:lnTo>
                <a:lnTo>
                  <a:pt x="2391" y="2494"/>
                </a:lnTo>
                <a:lnTo>
                  <a:pt x="2380" y="2510"/>
                </a:lnTo>
                <a:lnTo>
                  <a:pt x="2370" y="2526"/>
                </a:lnTo>
                <a:lnTo>
                  <a:pt x="2361" y="2543"/>
                </a:lnTo>
                <a:lnTo>
                  <a:pt x="2352" y="2560"/>
                </a:lnTo>
                <a:lnTo>
                  <a:pt x="2344" y="2577"/>
                </a:lnTo>
                <a:lnTo>
                  <a:pt x="2337" y="2594"/>
                </a:lnTo>
                <a:lnTo>
                  <a:pt x="2331" y="2613"/>
                </a:lnTo>
                <a:lnTo>
                  <a:pt x="2326" y="2631"/>
                </a:lnTo>
                <a:lnTo>
                  <a:pt x="2321" y="2650"/>
                </a:lnTo>
                <a:lnTo>
                  <a:pt x="2319" y="2668"/>
                </a:lnTo>
                <a:lnTo>
                  <a:pt x="2316" y="2688"/>
                </a:lnTo>
                <a:lnTo>
                  <a:pt x="2314" y="2708"/>
                </a:lnTo>
                <a:lnTo>
                  <a:pt x="2314" y="2729"/>
                </a:lnTo>
                <a:lnTo>
                  <a:pt x="2314" y="2749"/>
                </a:lnTo>
                <a:lnTo>
                  <a:pt x="2316" y="2768"/>
                </a:lnTo>
                <a:lnTo>
                  <a:pt x="2319" y="2788"/>
                </a:lnTo>
                <a:lnTo>
                  <a:pt x="2321" y="2807"/>
                </a:lnTo>
                <a:lnTo>
                  <a:pt x="2326" y="2825"/>
                </a:lnTo>
                <a:lnTo>
                  <a:pt x="2331" y="2844"/>
                </a:lnTo>
                <a:lnTo>
                  <a:pt x="2337" y="2862"/>
                </a:lnTo>
                <a:lnTo>
                  <a:pt x="2344" y="2879"/>
                </a:lnTo>
                <a:lnTo>
                  <a:pt x="2352" y="2897"/>
                </a:lnTo>
                <a:lnTo>
                  <a:pt x="2361" y="2914"/>
                </a:lnTo>
                <a:lnTo>
                  <a:pt x="2370" y="2930"/>
                </a:lnTo>
                <a:lnTo>
                  <a:pt x="2380" y="2946"/>
                </a:lnTo>
                <a:lnTo>
                  <a:pt x="2391" y="2961"/>
                </a:lnTo>
                <a:lnTo>
                  <a:pt x="2402" y="2976"/>
                </a:lnTo>
                <a:lnTo>
                  <a:pt x="2415" y="2990"/>
                </a:lnTo>
                <a:lnTo>
                  <a:pt x="2428" y="3004"/>
                </a:lnTo>
                <a:lnTo>
                  <a:pt x="2442" y="3016"/>
                </a:lnTo>
                <a:lnTo>
                  <a:pt x="2456" y="3029"/>
                </a:lnTo>
                <a:lnTo>
                  <a:pt x="2470" y="3040"/>
                </a:lnTo>
                <a:lnTo>
                  <a:pt x="2485" y="3051"/>
                </a:lnTo>
                <a:lnTo>
                  <a:pt x="2501" y="3062"/>
                </a:lnTo>
                <a:lnTo>
                  <a:pt x="2518" y="3071"/>
                </a:lnTo>
                <a:lnTo>
                  <a:pt x="2535" y="3079"/>
                </a:lnTo>
                <a:lnTo>
                  <a:pt x="2552" y="3087"/>
                </a:lnTo>
                <a:lnTo>
                  <a:pt x="2569" y="3094"/>
                </a:lnTo>
                <a:lnTo>
                  <a:pt x="2588" y="3100"/>
                </a:lnTo>
                <a:lnTo>
                  <a:pt x="2606" y="3105"/>
                </a:lnTo>
                <a:lnTo>
                  <a:pt x="2625" y="3110"/>
                </a:lnTo>
                <a:lnTo>
                  <a:pt x="2644" y="3114"/>
                </a:lnTo>
                <a:lnTo>
                  <a:pt x="2664" y="3116"/>
                </a:lnTo>
                <a:lnTo>
                  <a:pt x="2684" y="3118"/>
                </a:lnTo>
                <a:lnTo>
                  <a:pt x="2704" y="3118"/>
                </a:lnTo>
                <a:lnTo>
                  <a:pt x="2723" y="3118"/>
                </a:lnTo>
                <a:lnTo>
                  <a:pt x="2743" y="3116"/>
                </a:lnTo>
                <a:lnTo>
                  <a:pt x="2763" y="3114"/>
                </a:lnTo>
                <a:lnTo>
                  <a:pt x="2783" y="3110"/>
                </a:lnTo>
                <a:lnTo>
                  <a:pt x="2801" y="3105"/>
                </a:lnTo>
                <a:lnTo>
                  <a:pt x="2820" y="3100"/>
                </a:lnTo>
                <a:lnTo>
                  <a:pt x="2838" y="3094"/>
                </a:lnTo>
                <a:lnTo>
                  <a:pt x="2855" y="3087"/>
                </a:lnTo>
                <a:lnTo>
                  <a:pt x="2873" y="3079"/>
                </a:lnTo>
                <a:lnTo>
                  <a:pt x="2890" y="3071"/>
                </a:lnTo>
                <a:lnTo>
                  <a:pt x="2906" y="3062"/>
                </a:lnTo>
                <a:lnTo>
                  <a:pt x="2922" y="3051"/>
                </a:lnTo>
                <a:lnTo>
                  <a:pt x="2937" y="3040"/>
                </a:lnTo>
                <a:lnTo>
                  <a:pt x="2952" y="3029"/>
                </a:lnTo>
                <a:lnTo>
                  <a:pt x="2965" y="3016"/>
                </a:lnTo>
                <a:lnTo>
                  <a:pt x="2979" y="3004"/>
                </a:lnTo>
                <a:lnTo>
                  <a:pt x="2992" y="2990"/>
                </a:lnTo>
                <a:lnTo>
                  <a:pt x="3005" y="2976"/>
                </a:lnTo>
                <a:lnTo>
                  <a:pt x="3016" y="2961"/>
                </a:lnTo>
                <a:lnTo>
                  <a:pt x="3027" y="2946"/>
                </a:lnTo>
                <a:lnTo>
                  <a:pt x="3037" y="2930"/>
                </a:lnTo>
                <a:lnTo>
                  <a:pt x="3047" y="2914"/>
                </a:lnTo>
                <a:lnTo>
                  <a:pt x="3055" y="2897"/>
                </a:lnTo>
                <a:lnTo>
                  <a:pt x="3063" y="2879"/>
                </a:lnTo>
                <a:lnTo>
                  <a:pt x="3070" y="2862"/>
                </a:lnTo>
                <a:lnTo>
                  <a:pt x="3076" y="2844"/>
                </a:lnTo>
                <a:lnTo>
                  <a:pt x="3081" y="2825"/>
                </a:lnTo>
                <a:lnTo>
                  <a:pt x="3086" y="2807"/>
                </a:lnTo>
                <a:lnTo>
                  <a:pt x="3089" y="2788"/>
                </a:lnTo>
                <a:lnTo>
                  <a:pt x="3091" y="2768"/>
                </a:lnTo>
                <a:lnTo>
                  <a:pt x="3094" y="2749"/>
                </a:lnTo>
                <a:lnTo>
                  <a:pt x="3094" y="2729"/>
                </a:lnTo>
                <a:lnTo>
                  <a:pt x="3094" y="2708"/>
                </a:lnTo>
                <a:lnTo>
                  <a:pt x="3091" y="2688"/>
                </a:lnTo>
                <a:lnTo>
                  <a:pt x="3089" y="2668"/>
                </a:lnTo>
                <a:lnTo>
                  <a:pt x="3086" y="2650"/>
                </a:lnTo>
                <a:lnTo>
                  <a:pt x="3081" y="2631"/>
                </a:lnTo>
                <a:lnTo>
                  <a:pt x="3076" y="2613"/>
                </a:lnTo>
                <a:lnTo>
                  <a:pt x="3070" y="2594"/>
                </a:lnTo>
                <a:lnTo>
                  <a:pt x="3063" y="2577"/>
                </a:lnTo>
                <a:lnTo>
                  <a:pt x="3055" y="2560"/>
                </a:lnTo>
                <a:lnTo>
                  <a:pt x="3047" y="2543"/>
                </a:lnTo>
                <a:lnTo>
                  <a:pt x="3037" y="2526"/>
                </a:lnTo>
                <a:lnTo>
                  <a:pt x="3027" y="2510"/>
                </a:lnTo>
                <a:lnTo>
                  <a:pt x="3016" y="2494"/>
                </a:lnTo>
                <a:lnTo>
                  <a:pt x="3005" y="2481"/>
                </a:lnTo>
                <a:lnTo>
                  <a:pt x="2992" y="2466"/>
                </a:lnTo>
                <a:lnTo>
                  <a:pt x="2979" y="2452"/>
                </a:lnTo>
                <a:lnTo>
                  <a:pt x="2965" y="2440"/>
                </a:lnTo>
                <a:lnTo>
                  <a:pt x="2952" y="2428"/>
                </a:lnTo>
                <a:lnTo>
                  <a:pt x="2937" y="2415"/>
                </a:lnTo>
                <a:lnTo>
                  <a:pt x="2922" y="2406"/>
                </a:lnTo>
                <a:lnTo>
                  <a:pt x="2906" y="2394"/>
                </a:lnTo>
                <a:lnTo>
                  <a:pt x="2890" y="2386"/>
                </a:lnTo>
                <a:lnTo>
                  <a:pt x="2873" y="2377"/>
                </a:lnTo>
                <a:lnTo>
                  <a:pt x="2855" y="2369"/>
                </a:lnTo>
                <a:lnTo>
                  <a:pt x="2838" y="2362"/>
                </a:lnTo>
                <a:lnTo>
                  <a:pt x="2820" y="2356"/>
                </a:lnTo>
                <a:lnTo>
                  <a:pt x="2801" y="2351"/>
                </a:lnTo>
                <a:lnTo>
                  <a:pt x="2783" y="2346"/>
                </a:lnTo>
                <a:lnTo>
                  <a:pt x="2763" y="2343"/>
                </a:lnTo>
                <a:lnTo>
                  <a:pt x="2743" y="2340"/>
                </a:lnTo>
                <a:lnTo>
                  <a:pt x="2723" y="2339"/>
                </a:lnTo>
                <a:lnTo>
                  <a:pt x="2704" y="2339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药瓶"/>
          <p:cNvSpPr/>
          <p:nvPr/>
        </p:nvSpPr>
        <p:spPr bwMode="auto">
          <a:xfrm>
            <a:off x="1457325" y="1671955"/>
            <a:ext cx="558800" cy="558800"/>
          </a:xfrm>
          <a:custGeom>
            <a:avLst/>
            <a:gdLst>
              <a:gd name="T0" fmla="*/ 1525625 w 2019300"/>
              <a:gd name="T1" fmla="*/ 1755362 h 2019301"/>
              <a:gd name="T2" fmla="*/ 1603674 w 2019300"/>
              <a:gd name="T3" fmla="*/ 1706508 h 2019301"/>
              <a:gd name="T4" fmla="*/ 1639843 w 2019300"/>
              <a:gd name="T5" fmla="*/ 1631324 h 2019301"/>
              <a:gd name="T6" fmla="*/ 1625883 w 2019300"/>
              <a:gd name="T7" fmla="*/ 1355330 h 2019301"/>
              <a:gd name="T8" fmla="*/ 1564967 w 2019300"/>
              <a:gd name="T9" fmla="*/ 1292835 h 2019301"/>
              <a:gd name="T10" fmla="*/ 1471055 w 2019300"/>
              <a:gd name="T11" fmla="*/ 1263333 h 2019301"/>
              <a:gd name="T12" fmla="*/ 1738832 w 2019300"/>
              <a:gd name="T13" fmla="*/ 888362 h 2019301"/>
              <a:gd name="T14" fmla="*/ 1899054 w 2019300"/>
              <a:gd name="T15" fmla="*/ 960057 h 2019301"/>
              <a:gd name="T16" fmla="*/ 1999312 w 2019300"/>
              <a:gd name="T17" fmla="*/ 1101861 h 2019301"/>
              <a:gd name="T18" fmla="*/ 2019300 w 2019300"/>
              <a:gd name="T19" fmla="*/ 1696991 h 2019301"/>
              <a:gd name="T20" fmla="*/ 1979324 w 2019300"/>
              <a:gd name="T21" fmla="*/ 1846091 h 2019301"/>
              <a:gd name="T22" fmla="*/ 1859713 w 2019300"/>
              <a:gd name="T23" fmla="*/ 1971716 h 2019301"/>
              <a:gd name="T24" fmla="*/ 1705201 w 2019300"/>
              <a:gd name="T25" fmla="*/ 2018984 h 2019301"/>
              <a:gd name="T26" fmla="*/ 1368893 w 2019300"/>
              <a:gd name="T27" fmla="*/ 2004391 h 2019301"/>
              <a:gd name="T28" fmla="*/ 1222314 w 2019300"/>
              <a:gd name="T29" fmla="*/ 1910807 h 2019301"/>
              <a:gd name="T30" fmla="*/ 1143313 w 2019300"/>
              <a:gd name="T31" fmla="*/ 1755362 h 2019301"/>
              <a:gd name="T32" fmla="*/ 1138236 w 2019300"/>
              <a:gd name="T33" fmla="*/ 1181486 h 2019301"/>
              <a:gd name="T34" fmla="*/ 1202325 w 2019300"/>
              <a:gd name="T35" fmla="*/ 1017476 h 2019301"/>
              <a:gd name="T36" fmla="*/ 1338752 w 2019300"/>
              <a:gd name="T37" fmla="*/ 910251 h 2019301"/>
              <a:gd name="T38" fmla="*/ 126047 w 2019300"/>
              <a:gd name="T39" fmla="*/ 1641158 h 2019301"/>
              <a:gd name="T40" fmla="*/ 498793 w 2019300"/>
              <a:gd name="T41" fmla="*/ 1614488 h 2019301"/>
              <a:gd name="T42" fmla="*/ 594678 w 2019300"/>
              <a:gd name="T43" fmla="*/ 1535113 h 2019301"/>
              <a:gd name="T44" fmla="*/ 630873 w 2019300"/>
              <a:gd name="T45" fmla="*/ 1420496 h 2019301"/>
              <a:gd name="T46" fmla="*/ 600710 w 2019300"/>
              <a:gd name="T47" fmla="*/ 873443 h 2019301"/>
              <a:gd name="T48" fmla="*/ 509270 w 2019300"/>
              <a:gd name="T49" fmla="*/ 789940 h 2019301"/>
              <a:gd name="T50" fmla="*/ 378778 w 2019300"/>
              <a:gd name="T51" fmla="*/ 757873 h 2019301"/>
              <a:gd name="T52" fmla="*/ 1745279 w 2019300"/>
              <a:gd name="T53" fmla="*/ 646041 h 2019301"/>
              <a:gd name="T54" fmla="*/ 1766887 w 2019300"/>
              <a:gd name="T55" fmla="*/ 707325 h 2019301"/>
              <a:gd name="T56" fmla="*/ 1723671 w 2019300"/>
              <a:gd name="T57" fmla="*/ 754395 h 2019301"/>
              <a:gd name="T58" fmla="*/ 1412260 w 2019300"/>
              <a:gd name="T59" fmla="*/ 742706 h 2019301"/>
              <a:gd name="T60" fmla="*/ 1390334 w 2019300"/>
              <a:gd name="T61" fmla="*/ 681737 h 2019301"/>
              <a:gd name="T62" fmla="*/ 1433551 w 2019300"/>
              <a:gd name="T63" fmla="*/ 634668 h 2019301"/>
              <a:gd name="T64" fmla="*/ 997268 w 2019300"/>
              <a:gd name="T65" fmla="*/ 386080 h 2019301"/>
              <a:gd name="T66" fmla="*/ 1153478 w 2019300"/>
              <a:gd name="T67" fmla="*/ 465456 h 2019301"/>
              <a:gd name="T68" fmla="*/ 1247141 w 2019300"/>
              <a:gd name="T69" fmla="*/ 611823 h 2019301"/>
              <a:gd name="T70" fmla="*/ 1242378 w 2019300"/>
              <a:gd name="T71" fmla="*/ 760413 h 2019301"/>
              <a:gd name="T72" fmla="*/ 1139826 w 2019300"/>
              <a:gd name="T73" fmla="*/ 786130 h 2019301"/>
              <a:gd name="T74" fmla="*/ 1049338 w 2019300"/>
              <a:gd name="T75" fmla="*/ 835978 h 2019301"/>
              <a:gd name="T76" fmla="*/ 969328 w 2019300"/>
              <a:gd name="T77" fmla="*/ 913766 h 2019301"/>
              <a:gd name="T78" fmla="*/ 916623 w 2019300"/>
              <a:gd name="T79" fmla="*/ 1002348 h 2019301"/>
              <a:gd name="T80" fmla="*/ 887730 w 2019300"/>
              <a:gd name="T81" fmla="*/ 1103631 h 2019301"/>
              <a:gd name="T82" fmla="*/ 885508 w 2019300"/>
              <a:gd name="T83" fmla="*/ 1781176 h 2019301"/>
              <a:gd name="T84" fmla="*/ 909638 w 2019300"/>
              <a:gd name="T85" fmla="*/ 1884998 h 2019301"/>
              <a:gd name="T86" fmla="*/ 217487 w 2019300"/>
              <a:gd name="T87" fmla="*/ 1873568 h 2019301"/>
              <a:gd name="T88" fmla="*/ 75565 w 2019300"/>
              <a:gd name="T89" fmla="*/ 1772921 h 2019301"/>
              <a:gd name="T90" fmla="*/ 4127 w 2019300"/>
              <a:gd name="T91" fmla="*/ 1613218 h 2019301"/>
              <a:gd name="T92" fmla="*/ 4127 w 2019300"/>
              <a:gd name="T93" fmla="*/ 660083 h 2019301"/>
              <a:gd name="T94" fmla="*/ 75565 w 2019300"/>
              <a:gd name="T95" fmla="*/ 499746 h 2019301"/>
              <a:gd name="T96" fmla="*/ 217487 w 2019300"/>
              <a:gd name="T97" fmla="*/ 399416 h 2019301"/>
              <a:gd name="T98" fmla="*/ 884396 w 2019300"/>
              <a:gd name="T99" fmla="*/ 0 h 2019301"/>
              <a:gd name="T100" fmla="*/ 950201 w 2019300"/>
              <a:gd name="T101" fmla="*/ 18508 h 2019301"/>
              <a:gd name="T102" fmla="*/ 995661 w 2019300"/>
              <a:gd name="T103" fmla="*/ 66372 h 2019301"/>
              <a:gd name="T104" fmla="*/ 1010602 w 2019300"/>
              <a:gd name="T105" fmla="*/ 133382 h 2019301"/>
              <a:gd name="T106" fmla="*/ 989303 w 2019300"/>
              <a:gd name="T107" fmla="*/ 197839 h 2019301"/>
              <a:gd name="T108" fmla="*/ 939393 w 2019300"/>
              <a:gd name="T109" fmla="*/ 241555 h 2019301"/>
              <a:gd name="T110" fmla="*/ 372897 w 2019300"/>
              <a:gd name="T111" fmla="*/ 253681 h 2019301"/>
              <a:gd name="T112" fmla="*/ 308681 w 2019300"/>
              <a:gd name="T113" fmla="*/ 231982 h 2019301"/>
              <a:gd name="T114" fmla="*/ 265129 w 2019300"/>
              <a:gd name="T115" fmla="*/ 181884 h 2019301"/>
              <a:gd name="T116" fmla="*/ 253367 w 2019300"/>
              <a:gd name="T117" fmla="*/ 113917 h 2019301"/>
              <a:gd name="T118" fmla="*/ 277845 w 2019300"/>
              <a:gd name="T119" fmla="*/ 51055 h 2019301"/>
              <a:gd name="T120" fmla="*/ 329980 w 2019300"/>
              <a:gd name="T121" fmla="*/ 10211 h 2019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19300" h="2019301">
                <a:moveTo>
                  <a:pt x="1262607" y="1262698"/>
                </a:moveTo>
                <a:lnTo>
                  <a:pt x="1262607" y="1767417"/>
                </a:lnTo>
                <a:lnTo>
                  <a:pt x="1452018" y="1767417"/>
                </a:lnTo>
                <a:lnTo>
                  <a:pt x="1461537" y="1767100"/>
                </a:lnTo>
                <a:lnTo>
                  <a:pt x="1471055" y="1766148"/>
                </a:lnTo>
                <a:lnTo>
                  <a:pt x="1480890" y="1765514"/>
                </a:lnTo>
                <a:lnTo>
                  <a:pt x="1490091" y="1764245"/>
                </a:lnTo>
                <a:lnTo>
                  <a:pt x="1499292" y="1762342"/>
                </a:lnTo>
                <a:lnTo>
                  <a:pt x="1508175" y="1760121"/>
                </a:lnTo>
                <a:lnTo>
                  <a:pt x="1517059" y="1757900"/>
                </a:lnTo>
                <a:lnTo>
                  <a:pt x="1525625" y="1755362"/>
                </a:lnTo>
                <a:lnTo>
                  <a:pt x="1533874" y="1752507"/>
                </a:lnTo>
                <a:lnTo>
                  <a:pt x="1541806" y="1748701"/>
                </a:lnTo>
                <a:lnTo>
                  <a:pt x="1549738" y="1745211"/>
                </a:lnTo>
                <a:lnTo>
                  <a:pt x="1557670" y="1741404"/>
                </a:lnTo>
                <a:lnTo>
                  <a:pt x="1564967" y="1736963"/>
                </a:lnTo>
                <a:lnTo>
                  <a:pt x="1572264" y="1732522"/>
                </a:lnTo>
                <a:lnTo>
                  <a:pt x="1578927" y="1727763"/>
                </a:lnTo>
                <a:lnTo>
                  <a:pt x="1585590" y="1722687"/>
                </a:lnTo>
                <a:lnTo>
                  <a:pt x="1591935" y="1717612"/>
                </a:lnTo>
                <a:lnTo>
                  <a:pt x="1597963" y="1712219"/>
                </a:lnTo>
                <a:lnTo>
                  <a:pt x="1603674" y="1706508"/>
                </a:lnTo>
                <a:lnTo>
                  <a:pt x="1608433" y="1700481"/>
                </a:lnTo>
                <a:lnTo>
                  <a:pt x="1613510" y="1694454"/>
                </a:lnTo>
                <a:lnTo>
                  <a:pt x="1618269" y="1687792"/>
                </a:lnTo>
                <a:lnTo>
                  <a:pt x="1622393" y="1681447"/>
                </a:lnTo>
                <a:lnTo>
                  <a:pt x="1625883" y="1674785"/>
                </a:lnTo>
                <a:lnTo>
                  <a:pt x="1629373" y="1668123"/>
                </a:lnTo>
                <a:lnTo>
                  <a:pt x="1632229" y="1660827"/>
                </a:lnTo>
                <a:lnTo>
                  <a:pt x="1634767" y="1653848"/>
                </a:lnTo>
                <a:lnTo>
                  <a:pt x="1636988" y="1646234"/>
                </a:lnTo>
                <a:lnTo>
                  <a:pt x="1638891" y="1638938"/>
                </a:lnTo>
                <a:lnTo>
                  <a:pt x="1639843" y="1631324"/>
                </a:lnTo>
                <a:lnTo>
                  <a:pt x="1640478" y="1623393"/>
                </a:lnTo>
                <a:lnTo>
                  <a:pt x="1640795" y="1615780"/>
                </a:lnTo>
                <a:lnTo>
                  <a:pt x="1640795" y="1414019"/>
                </a:lnTo>
                <a:lnTo>
                  <a:pt x="1640478" y="1406088"/>
                </a:lnTo>
                <a:lnTo>
                  <a:pt x="1639843" y="1398474"/>
                </a:lnTo>
                <a:lnTo>
                  <a:pt x="1638891" y="1391178"/>
                </a:lnTo>
                <a:lnTo>
                  <a:pt x="1636988" y="1383564"/>
                </a:lnTo>
                <a:lnTo>
                  <a:pt x="1634767" y="1376268"/>
                </a:lnTo>
                <a:lnTo>
                  <a:pt x="1632229" y="1368972"/>
                </a:lnTo>
                <a:lnTo>
                  <a:pt x="1629373" y="1361992"/>
                </a:lnTo>
                <a:lnTo>
                  <a:pt x="1625883" y="1355330"/>
                </a:lnTo>
                <a:lnTo>
                  <a:pt x="1622393" y="1348351"/>
                </a:lnTo>
                <a:lnTo>
                  <a:pt x="1618269" y="1342007"/>
                </a:lnTo>
                <a:lnTo>
                  <a:pt x="1613510" y="1335662"/>
                </a:lnTo>
                <a:lnTo>
                  <a:pt x="1608433" y="1329635"/>
                </a:lnTo>
                <a:lnTo>
                  <a:pt x="1603674" y="1323607"/>
                </a:lnTo>
                <a:lnTo>
                  <a:pt x="1597963" y="1317897"/>
                </a:lnTo>
                <a:lnTo>
                  <a:pt x="1591935" y="1312504"/>
                </a:lnTo>
                <a:lnTo>
                  <a:pt x="1585590" y="1307111"/>
                </a:lnTo>
                <a:lnTo>
                  <a:pt x="1578927" y="1302035"/>
                </a:lnTo>
                <a:lnTo>
                  <a:pt x="1572264" y="1297277"/>
                </a:lnTo>
                <a:lnTo>
                  <a:pt x="1564967" y="1292835"/>
                </a:lnTo>
                <a:lnTo>
                  <a:pt x="1557670" y="1288711"/>
                </a:lnTo>
                <a:lnTo>
                  <a:pt x="1549738" y="1284587"/>
                </a:lnTo>
                <a:lnTo>
                  <a:pt x="1541806" y="1281098"/>
                </a:lnTo>
                <a:lnTo>
                  <a:pt x="1533874" y="1277608"/>
                </a:lnTo>
                <a:lnTo>
                  <a:pt x="1525625" y="1274753"/>
                </a:lnTo>
                <a:lnTo>
                  <a:pt x="1517059" y="1271898"/>
                </a:lnTo>
                <a:lnTo>
                  <a:pt x="1508175" y="1269360"/>
                </a:lnTo>
                <a:lnTo>
                  <a:pt x="1499292" y="1267774"/>
                </a:lnTo>
                <a:lnTo>
                  <a:pt x="1490091" y="1265870"/>
                </a:lnTo>
                <a:lnTo>
                  <a:pt x="1480890" y="1264602"/>
                </a:lnTo>
                <a:lnTo>
                  <a:pt x="1471055" y="1263333"/>
                </a:lnTo>
                <a:lnTo>
                  <a:pt x="1461537" y="1263015"/>
                </a:lnTo>
                <a:lnTo>
                  <a:pt x="1452018" y="1262698"/>
                </a:lnTo>
                <a:lnTo>
                  <a:pt x="1262607" y="1262698"/>
                </a:lnTo>
                <a:close/>
                <a:moveTo>
                  <a:pt x="1458998" y="884238"/>
                </a:moveTo>
                <a:lnTo>
                  <a:pt x="1467565" y="884238"/>
                </a:lnTo>
                <a:lnTo>
                  <a:pt x="1688386" y="884238"/>
                </a:lnTo>
                <a:lnTo>
                  <a:pt x="1696635" y="884238"/>
                </a:lnTo>
                <a:lnTo>
                  <a:pt x="1705201" y="884873"/>
                </a:lnTo>
                <a:lnTo>
                  <a:pt x="1713450" y="885507"/>
                </a:lnTo>
                <a:lnTo>
                  <a:pt x="1722017" y="886141"/>
                </a:lnTo>
                <a:lnTo>
                  <a:pt x="1738832" y="888362"/>
                </a:lnTo>
                <a:lnTo>
                  <a:pt x="1754696" y="891217"/>
                </a:lnTo>
                <a:lnTo>
                  <a:pt x="1770876" y="894707"/>
                </a:lnTo>
                <a:lnTo>
                  <a:pt x="1786740" y="899465"/>
                </a:lnTo>
                <a:lnTo>
                  <a:pt x="1802286" y="904541"/>
                </a:lnTo>
                <a:lnTo>
                  <a:pt x="1817198" y="910251"/>
                </a:lnTo>
                <a:lnTo>
                  <a:pt x="1831793" y="917230"/>
                </a:lnTo>
                <a:lnTo>
                  <a:pt x="1846070" y="924210"/>
                </a:lnTo>
                <a:lnTo>
                  <a:pt x="1859713" y="932458"/>
                </a:lnTo>
                <a:lnTo>
                  <a:pt x="1873355" y="941023"/>
                </a:lnTo>
                <a:lnTo>
                  <a:pt x="1886046" y="950223"/>
                </a:lnTo>
                <a:lnTo>
                  <a:pt x="1899054" y="960057"/>
                </a:lnTo>
                <a:lnTo>
                  <a:pt x="1910793" y="970526"/>
                </a:lnTo>
                <a:lnTo>
                  <a:pt x="1922532" y="981629"/>
                </a:lnTo>
                <a:lnTo>
                  <a:pt x="1933002" y="993049"/>
                </a:lnTo>
                <a:lnTo>
                  <a:pt x="1943790" y="1005104"/>
                </a:lnTo>
                <a:lnTo>
                  <a:pt x="1953308" y="1017476"/>
                </a:lnTo>
                <a:lnTo>
                  <a:pt x="1962509" y="1030166"/>
                </a:lnTo>
                <a:lnTo>
                  <a:pt x="1971075" y="1043807"/>
                </a:lnTo>
                <a:lnTo>
                  <a:pt x="1979324" y="1057765"/>
                </a:lnTo>
                <a:lnTo>
                  <a:pt x="1986621" y="1072041"/>
                </a:lnTo>
                <a:lnTo>
                  <a:pt x="1993284" y="1086633"/>
                </a:lnTo>
                <a:lnTo>
                  <a:pt x="1999312" y="1101861"/>
                </a:lnTo>
                <a:lnTo>
                  <a:pt x="2004388" y="1117088"/>
                </a:lnTo>
                <a:lnTo>
                  <a:pt x="2008830" y="1132632"/>
                </a:lnTo>
                <a:lnTo>
                  <a:pt x="2012638" y="1148811"/>
                </a:lnTo>
                <a:lnTo>
                  <a:pt x="2015493" y="1165307"/>
                </a:lnTo>
                <a:lnTo>
                  <a:pt x="2017397" y="1181486"/>
                </a:lnTo>
                <a:lnTo>
                  <a:pt x="2018348" y="1190052"/>
                </a:lnTo>
                <a:lnTo>
                  <a:pt x="2018983" y="1198617"/>
                </a:lnTo>
                <a:lnTo>
                  <a:pt x="2019300" y="1206865"/>
                </a:lnTo>
                <a:lnTo>
                  <a:pt x="2019300" y="1215430"/>
                </a:lnTo>
                <a:lnTo>
                  <a:pt x="2019300" y="1688426"/>
                </a:lnTo>
                <a:lnTo>
                  <a:pt x="2019300" y="1696991"/>
                </a:lnTo>
                <a:lnTo>
                  <a:pt x="2018983" y="1705240"/>
                </a:lnTo>
                <a:lnTo>
                  <a:pt x="2018348" y="1713805"/>
                </a:lnTo>
                <a:lnTo>
                  <a:pt x="2017397" y="1722053"/>
                </a:lnTo>
                <a:lnTo>
                  <a:pt x="2015493" y="1738866"/>
                </a:lnTo>
                <a:lnTo>
                  <a:pt x="2012638" y="1755362"/>
                </a:lnTo>
                <a:lnTo>
                  <a:pt x="2008830" y="1771224"/>
                </a:lnTo>
                <a:lnTo>
                  <a:pt x="2004388" y="1786769"/>
                </a:lnTo>
                <a:lnTo>
                  <a:pt x="1999312" y="1802313"/>
                </a:lnTo>
                <a:lnTo>
                  <a:pt x="1993284" y="1817223"/>
                </a:lnTo>
                <a:lnTo>
                  <a:pt x="1986621" y="1831816"/>
                </a:lnTo>
                <a:lnTo>
                  <a:pt x="1979324" y="1846091"/>
                </a:lnTo>
                <a:lnTo>
                  <a:pt x="1971075" y="1859732"/>
                </a:lnTo>
                <a:lnTo>
                  <a:pt x="1962509" y="1873373"/>
                </a:lnTo>
                <a:lnTo>
                  <a:pt x="1953308" y="1886380"/>
                </a:lnTo>
                <a:lnTo>
                  <a:pt x="1943790" y="1899069"/>
                </a:lnTo>
                <a:lnTo>
                  <a:pt x="1933002" y="1910807"/>
                </a:lnTo>
                <a:lnTo>
                  <a:pt x="1922532" y="1922545"/>
                </a:lnTo>
                <a:lnTo>
                  <a:pt x="1910793" y="1933648"/>
                </a:lnTo>
                <a:lnTo>
                  <a:pt x="1899054" y="1943800"/>
                </a:lnTo>
                <a:lnTo>
                  <a:pt x="1886046" y="1953317"/>
                </a:lnTo>
                <a:lnTo>
                  <a:pt x="1873355" y="1962834"/>
                </a:lnTo>
                <a:lnTo>
                  <a:pt x="1859713" y="1971716"/>
                </a:lnTo>
                <a:lnTo>
                  <a:pt x="1846070" y="1979330"/>
                </a:lnTo>
                <a:lnTo>
                  <a:pt x="1831793" y="1986626"/>
                </a:lnTo>
                <a:lnTo>
                  <a:pt x="1817198" y="1993288"/>
                </a:lnTo>
                <a:lnTo>
                  <a:pt x="1802286" y="1999315"/>
                </a:lnTo>
                <a:lnTo>
                  <a:pt x="1786740" y="2004391"/>
                </a:lnTo>
                <a:lnTo>
                  <a:pt x="1770876" y="2008832"/>
                </a:lnTo>
                <a:lnTo>
                  <a:pt x="1754696" y="2012639"/>
                </a:lnTo>
                <a:lnTo>
                  <a:pt x="1738832" y="2015494"/>
                </a:lnTo>
                <a:lnTo>
                  <a:pt x="1722017" y="2017398"/>
                </a:lnTo>
                <a:lnTo>
                  <a:pt x="1713450" y="2018349"/>
                </a:lnTo>
                <a:lnTo>
                  <a:pt x="1705201" y="2018984"/>
                </a:lnTo>
                <a:lnTo>
                  <a:pt x="1696635" y="2019301"/>
                </a:lnTo>
                <a:lnTo>
                  <a:pt x="1688386" y="2019301"/>
                </a:lnTo>
                <a:lnTo>
                  <a:pt x="1467565" y="2019301"/>
                </a:lnTo>
                <a:lnTo>
                  <a:pt x="1458998" y="2019301"/>
                </a:lnTo>
                <a:lnTo>
                  <a:pt x="1450432" y="2018984"/>
                </a:lnTo>
                <a:lnTo>
                  <a:pt x="1441866" y="2018349"/>
                </a:lnTo>
                <a:lnTo>
                  <a:pt x="1433617" y="2017398"/>
                </a:lnTo>
                <a:lnTo>
                  <a:pt x="1417118" y="2015494"/>
                </a:lnTo>
                <a:lnTo>
                  <a:pt x="1400938" y="2012639"/>
                </a:lnTo>
                <a:lnTo>
                  <a:pt x="1385074" y="2008832"/>
                </a:lnTo>
                <a:lnTo>
                  <a:pt x="1368893" y="2004391"/>
                </a:lnTo>
                <a:lnTo>
                  <a:pt x="1353664" y="1999315"/>
                </a:lnTo>
                <a:lnTo>
                  <a:pt x="1338752" y="1993288"/>
                </a:lnTo>
                <a:lnTo>
                  <a:pt x="1324158" y="1986626"/>
                </a:lnTo>
                <a:lnTo>
                  <a:pt x="1309881" y="1979330"/>
                </a:lnTo>
                <a:lnTo>
                  <a:pt x="1295921" y="1971716"/>
                </a:lnTo>
                <a:lnTo>
                  <a:pt x="1282595" y="1962834"/>
                </a:lnTo>
                <a:lnTo>
                  <a:pt x="1269270" y="1953317"/>
                </a:lnTo>
                <a:lnTo>
                  <a:pt x="1256896" y="1943800"/>
                </a:lnTo>
                <a:lnTo>
                  <a:pt x="1245157" y="1933648"/>
                </a:lnTo>
                <a:lnTo>
                  <a:pt x="1233418" y="1922545"/>
                </a:lnTo>
                <a:lnTo>
                  <a:pt x="1222314" y="1910807"/>
                </a:lnTo>
                <a:lnTo>
                  <a:pt x="1212161" y="1899069"/>
                </a:lnTo>
                <a:lnTo>
                  <a:pt x="1202325" y="1886380"/>
                </a:lnTo>
                <a:lnTo>
                  <a:pt x="1193124" y="1873373"/>
                </a:lnTo>
                <a:lnTo>
                  <a:pt x="1184241" y="1859732"/>
                </a:lnTo>
                <a:lnTo>
                  <a:pt x="1176309" y="1846091"/>
                </a:lnTo>
                <a:lnTo>
                  <a:pt x="1169012" y="1831816"/>
                </a:lnTo>
                <a:lnTo>
                  <a:pt x="1162666" y="1817223"/>
                </a:lnTo>
                <a:lnTo>
                  <a:pt x="1156638" y="1802313"/>
                </a:lnTo>
                <a:lnTo>
                  <a:pt x="1151562" y="1786769"/>
                </a:lnTo>
                <a:lnTo>
                  <a:pt x="1146803" y="1771224"/>
                </a:lnTo>
                <a:lnTo>
                  <a:pt x="1143313" y="1755362"/>
                </a:lnTo>
                <a:lnTo>
                  <a:pt x="1140140" y="1738866"/>
                </a:lnTo>
                <a:lnTo>
                  <a:pt x="1138236" y="1722053"/>
                </a:lnTo>
                <a:lnTo>
                  <a:pt x="1137285" y="1713805"/>
                </a:lnTo>
                <a:lnTo>
                  <a:pt x="1136967" y="1705240"/>
                </a:lnTo>
                <a:lnTo>
                  <a:pt x="1136650" y="1696991"/>
                </a:lnTo>
                <a:lnTo>
                  <a:pt x="1136650" y="1688426"/>
                </a:lnTo>
                <a:lnTo>
                  <a:pt x="1136650" y="1215430"/>
                </a:lnTo>
                <a:lnTo>
                  <a:pt x="1136650" y="1206865"/>
                </a:lnTo>
                <a:lnTo>
                  <a:pt x="1136967" y="1198617"/>
                </a:lnTo>
                <a:lnTo>
                  <a:pt x="1137285" y="1190052"/>
                </a:lnTo>
                <a:lnTo>
                  <a:pt x="1138236" y="1181486"/>
                </a:lnTo>
                <a:lnTo>
                  <a:pt x="1140140" y="1165307"/>
                </a:lnTo>
                <a:lnTo>
                  <a:pt x="1143313" y="1148811"/>
                </a:lnTo>
                <a:lnTo>
                  <a:pt x="1146803" y="1132632"/>
                </a:lnTo>
                <a:lnTo>
                  <a:pt x="1151562" y="1117088"/>
                </a:lnTo>
                <a:lnTo>
                  <a:pt x="1156638" y="1101861"/>
                </a:lnTo>
                <a:lnTo>
                  <a:pt x="1162666" y="1086633"/>
                </a:lnTo>
                <a:lnTo>
                  <a:pt x="1169012" y="1072041"/>
                </a:lnTo>
                <a:lnTo>
                  <a:pt x="1176309" y="1057765"/>
                </a:lnTo>
                <a:lnTo>
                  <a:pt x="1184241" y="1043807"/>
                </a:lnTo>
                <a:lnTo>
                  <a:pt x="1193124" y="1030166"/>
                </a:lnTo>
                <a:lnTo>
                  <a:pt x="1202325" y="1017476"/>
                </a:lnTo>
                <a:lnTo>
                  <a:pt x="1212161" y="1005104"/>
                </a:lnTo>
                <a:lnTo>
                  <a:pt x="1222314" y="993049"/>
                </a:lnTo>
                <a:lnTo>
                  <a:pt x="1233418" y="981629"/>
                </a:lnTo>
                <a:lnTo>
                  <a:pt x="1245157" y="970526"/>
                </a:lnTo>
                <a:lnTo>
                  <a:pt x="1256896" y="960057"/>
                </a:lnTo>
                <a:lnTo>
                  <a:pt x="1269270" y="950223"/>
                </a:lnTo>
                <a:lnTo>
                  <a:pt x="1282595" y="941023"/>
                </a:lnTo>
                <a:lnTo>
                  <a:pt x="1295921" y="932458"/>
                </a:lnTo>
                <a:lnTo>
                  <a:pt x="1309881" y="924210"/>
                </a:lnTo>
                <a:lnTo>
                  <a:pt x="1324158" y="917230"/>
                </a:lnTo>
                <a:lnTo>
                  <a:pt x="1338752" y="910251"/>
                </a:lnTo>
                <a:lnTo>
                  <a:pt x="1353664" y="904541"/>
                </a:lnTo>
                <a:lnTo>
                  <a:pt x="1368893" y="899465"/>
                </a:lnTo>
                <a:lnTo>
                  <a:pt x="1385074" y="894707"/>
                </a:lnTo>
                <a:lnTo>
                  <a:pt x="1400938" y="891217"/>
                </a:lnTo>
                <a:lnTo>
                  <a:pt x="1417118" y="888362"/>
                </a:lnTo>
                <a:lnTo>
                  <a:pt x="1433617" y="886141"/>
                </a:lnTo>
                <a:lnTo>
                  <a:pt x="1441866" y="885507"/>
                </a:lnTo>
                <a:lnTo>
                  <a:pt x="1450432" y="884873"/>
                </a:lnTo>
                <a:lnTo>
                  <a:pt x="1458998" y="884238"/>
                </a:lnTo>
                <a:close/>
                <a:moveTo>
                  <a:pt x="126047" y="757873"/>
                </a:moveTo>
                <a:lnTo>
                  <a:pt x="126047" y="1641158"/>
                </a:lnTo>
                <a:lnTo>
                  <a:pt x="378778" y="1641158"/>
                </a:lnTo>
                <a:lnTo>
                  <a:pt x="391478" y="1640841"/>
                </a:lnTo>
                <a:lnTo>
                  <a:pt x="404495" y="1640206"/>
                </a:lnTo>
                <a:lnTo>
                  <a:pt x="417195" y="1638936"/>
                </a:lnTo>
                <a:lnTo>
                  <a:pt x="429578" y="1637031"/>
                </a:lnTo>
                <a:lnTo>
                  <a:pt x="441643" y="1634491"/>
                </a:lnTo>
                <a:lnTo>
                  <a:pt x="453390" y="1631316"/>
                </a:lnTo>
                <a:lnTo>
                  <a:pt x="465138" y="1628141"/>
                </a:lnTo>
                <a:lnTo>
                  <a:pt x="476568" y="1624331"/>
                </a:lnTo>
                <a:lnTo>
                  <a:pt x="487998" y="1619568"/>
                </a:lnTo>
                <a:lnTo>
                  <a:pt x="498793" y="1614488"/>
                </a:lnTo>
                <a:lnTo>
                  <a:pt x="509270" y="1609726"/>
                </a:lnTo>
                <a:lnTo>
                  <a:pt x="519748" y="1603376"/>
                </a:lnTo>
                <a:lnTo>
                  <a:pt x="529590" y="1597343"/>
                </a:lnTo>
                <a:lnTo>
                  <a:pt x="539115" y="1590993"/>
                </a:lnTo>
                <a:lnTo>
                  <a:pt x="548323" y="1584008"/>
                </a:lnTo>
                <a:lnTo>
                  <a:pt x="557213" y="1576706"/>
                </a:lnTo>
                <a:lnTo>
                  <a:pt x="565468" y="1569086"/>
                </a:lnTo>
                <a:lnTo>
                  <a:pt x="573405" y="1561148"/>
                </a:lnTo>
                <a:lnTo>
                  <a:pt x="581025" y="1552576"/>
                </a:lnTo>
                <a:lnTo>
                  <a:pt x="587693" y="1544003"/>
                </a:lnTo>
                <a:lnTo>
                  <a:pt x="594678" y="1535113"/>
                </a:lnTo>
                <a:lnTo>
                  <a:pt x="600710" y="1525906"/>
                </a:lnTo>
                <a:lnTo>
                  <a:pt x="606425" y="1516381"/>
                </a:lnTo>
                <a:lnTo>
                  <a:pt x="611188" y="1506538"/>
                </a:lnTo>
                <a:lnTo>
                  <a:pt x="615633" y="1496378"/>
                </a:lnTo>
                <a:lnTo>
                  <a:pt x="619760" y="1486218"/>
                </a:lnTo>
                <a:lnTo>
                  <a:pt x="622935" y="1475741"/>
                </a:lnTo>
                <a:lnTo>
                  <a:pt x="625793" y="1464946"/>
                </a:lnTo>
                <a:lnTo>
                  <a:pt x="628015" y="1454151"/>
                </a:lnTo>
                <a:lnTo>
                  <a:pt x="629920" y="1443356"/>
                </a:lnTo>
                <a:lnTo>
                  <a:pt x="630873" y="1431926"/>
                </a:lnTo>
                <a:lnTo>
                  <a:pt x="630873" y="1420496"/>
                </a:lnTo>
                <a:lnTo>
                  <a:pt x="630873" y="978853"/>
                </a:lnTo>
                <a:lnTo>
                  <a:pt x="630873" y="967423"/>
                </a:lnTo>
                <a:lnTo>
                  <a:pt x="629920" y="956311"/>
                </a:lnTo>
                <a:lnTo>
                  <a:pt x="628015" y="945198"/>
                </a:lnTo>
                <a:lnTo>
                  <a:pt x="625793" y="934403"/>
                </a:lnTo>
                <a:lnTo>
                  <a:pt x="622935" y="923608"/>
                </a:lnTo>
                <a:lnTo>
                  <a:pt x="619760" y="913131"/>
                </a:lnTo>
                <a:lnTo>
                  <a:pt x="615633" y="902971"/>
                </a:lnTo>
                <a:lnTo>
                  <a:pt x="611188" y="893128"/>
                </a:lnTo>
                <a:lnTo>
                  <a:pt x="606425" y="882968"/>
                </a:lnTo>
                <a:lnTo>
                  <a:pt x="600710" y="873443"/>
                </a:lnTo>
                <a:lnTo>
                  <a:pt x="594678" y="864235"/>
                </a:lnTo>
                <a:lnTo>
                  <a:pt x="587693" y="855345"/>
                </a:lnTo>
                <a:lnTo>
                  <a:pt x="581025" y="846773"/>
                </a:lnTo>
                <a:lnTo>
                  <a:pt x="573405" y="838518"/>
                </a:lnTo>
                <a:lnTo>
                  <a:pt x="565468" y="830263"/>
                </a:lnTo>
                <a:lnTo>
                  <a:pt x="557213" y="822325"/>
                </a:lnTo>
                <a:lnTo>
                  <a:pt x="548323" y="815341"/>
                </a:lnTo>
                <a:lnTo>
                  <a:pt x="539115" y="808355"/>
                </a:lnTo>
                <a:lnTo>
                  <a:pt x="529590" y="801688"/>
                </a:lnTo>
                <a:lnTo>
                  <a:pt x="519748" y="795655"/>
                </a:lnTo>
                <a:lnTo>
                  <a:pt x="509270" y="789940"/>
                </a:lnTo>
                <a:lnTo>
                  <a:pt x="498793" y="784860"/>
                </a:lnTo>
                <a:lnTo>
                  <a:pt x="487998" y="779780"/>
                </a:lnTo>
                <a:lnTo>
                  <a:pt x="476568" y="775335"/>
                </a:lnTo>
                <a:lnTo>
                  <a:pt x="465138" y="771526"/>
                </a:lnTo>
                <a:lnTo>
                  <a:pt x="453390" y="768033"/>
                </a:lnTo>
                <a:lnTo>
                  <a:pt x="441643" y="764858"/>
                </a:lnTo>
                <a:lnTo>
                  <a:pt x="429578" y="762318"/>
                </a:lnTo>
                <a:lnTo>
                  <a:pt x="417195" y="760413"/>
                </a:lnTo>
                <a:lnTo>
                  <a:pt x="404495" y="759143"/>
                </a:lnTo>
                <a:lnTo>
                  <a:pt x="391478" y="758190"/>
                </a:lnTo>
                <a:lnTo>
                  <a:pt x="378778" y="757873"/>
                </a:lnTo>
                <a:lnTo>
                  <a:pt x="126047" y="757873"/>
                </a:lnTo>
                <a:close/>
                <a:moveTo>
                  <a:pt x="1445943" y="631825"/>
                </a:moveTo>
                <a:lnTo>
                  <a:pt x="1452617" y="631825"/>
                </a:lnTo>
                <a:lnTo>
                  <a:pt x="1704923" y="631825"/>
                </a:lnTo>
                <a:lnTo>
                  <a:pt x="1711278" y="631825"/>
                </a:lnTo>
                <a:lnTo>
                  <a:pt x="1717634" y="633089"/>
                </a:lnTo>
                <a:lnTo>
                  <a:pt x="1723671" y="634668"/>
                </a:lnTo>
                <a:lnTo>
                  <a:pt x="1729391" y="636879"/>
                </a:lnTo>
                <a:lnTo>
                  <a:pt x="1735111" y="639407"/>
                </a:lnTo>
                <a:lnTo>
                  <a:pt x="1740195" y="642566"/>
                </a:lnTo>
                <a:lnTo>
                  <a:pt x="1745279" y="646041"/>
                </a:lnTo>
                <a:lnTo>
                  <a:pt x="1749410" y="649831"/>
                </a:lnTo>
                <a:lnTo>
                  <a:pt x="1753859" y="654570"/>
                </a:lnTo>
                <a:lnTo>
                  <a:pt x="1757354" y="659624"/>
                </a:lnTo>
                <a:lnTo>
                  <a:pt x="1760532" y="664363"/>
                </a:lnTo>
                <a:lnTo>
                  <a:pt x="1763392" y="670049"/>
                </a:lnTo>
                <a:lnTo>
                  <a:pt x="1765616" y="675735"/>
                </a:lnTo>
                <a:lnTo>
                  <a:pt x="1766887" y="681737"/>
                </a:lnTo>
                <a:lnTo>
                  <a:pt x="1767841" y="688371"/>
                </a:lnTo>
                <a:lnTo>
                  <a:pt x="1768476" y="694689"/>
                </a:lnTo>
                <a:lnTo>
                  <a:pt x="1767841" y="701008"/>
                </a:lnTo>
                <a:lnTo>
                  <a:pt x="1766887" y="707325"/>
                </a:lnTo>
                <a:lnTo>
                  <a:pt x="1765616" y="713328"/>
                </a:lnTo>
                <a:lnTo>
                  <a:pt x="1763392" y="719014"/>
                </a:lnTo>
                <a:lnTo>
                  <a:pt x="1760532" y="724384"/>
                </a:lnTo>
                <a:lnTo>
                  <a:pt x="1757354" y="729755"/>
                </a:lnTo>
                <a:lnTo>
                  <a:pt x="1753859" y="734177"/>
                </a:lnTo>
                <a:lnTo>
                  <a:pt x="1749410" y="738916"/>
                </a:lnTo>
                <a:lnTo>
                  <a:pt x="1745279" y="742706"/>
                </a:lnTo>
                <a:lnTo>
                  <a:pt x="1740195" y="746813"/>
                </a:lnTo>
                <a:lnTo>
                  <a:pt x="1735111" y="749972"/>
                </a:lnTo>
                <a:lnTo>
                  <a:pt x="1729391" y="752500"/>
                </a:lnTo>
                <a:lnTo>
                  <a:pt x="1723671" y="754395"/>
                </a:lnTo>
                <a:lnTo>
                  <a:pt x="1717634" y="755974"/>
                </a:lnTo>
                <a:lnTo>
                  <a:pt x="1711278" y="756922"/>
                </a:lnTo>
                <a:lnTo>
                  <a:pt x="1704923" y="757238"/>
                </a:lnTo>
                <a:lnTo>
                  <a:pt x="1452617" y="757238"/>
                </a:lnTo>
                <a:lnTo>
                  <a:pt x="1445943" y="756922"/>
                </a:lnTo>
                <a:lnTo>
                  <a:pt x="1439588" y="755974"/>
                </a:lnTo>
                <a:lnTo>
                  <a:pt x="1433551" y="754395"/>
                </a:lnTo>
                <a:lnTo>
                  <a:pt x="1427831" y="752500"/>
                </a:lnTo>
                <a:lnTo>
                  <a:pt x="1422111" y="749972"/>
                </a:lnTo>
                <a:lnTo>
                  <a:pt x="1417344" y="746813"/>
                </a:lnTo>
                <a:lnTo>
                  <a:pt x="1412260" y="742706"/>
                </a:lnTo>
                <a:lnTo>
                  <a:pt x="1407494" y="738916"/>
                </a:lnTo>
                <a:lnTo>
                  <a:pt x="1403681" y="734177"/>
                </a:lnTo>
                <a:lnTo>
                  <a:pt x="1400185" y="729755"/>
                </a:lnTo>
                <a:lnTo>
                  <a:pt x="1397007" y="724384"/>
                </a:lnTo>
                <a:lnTo>
                  <a:pt x="1394148" y="719014"/>
                </a:lnTo>
                <a:lnTo>
                  <a:pt x="1391923" y="713328"/>
                </a:lnTo>
                <a:lnTo>
                  <a:pt x="1390334" y="707325"/>
                </a:lnTo>
                <a:lnTo>
                  <a:pt x="1389381" y="701008"/>
                </a:lnTo>
                <a:lnTo>
                  <a:pt x="1389063" y="694689"/>
                </a:lnTo>
                <a:lnTo>
                  <a:pt x="1389381" y="688371"/>
                </a:lnTo>
                <a:lnTo>
                  <a:pt x="1390334" y="681737"/>
                </a:lnTo>
                <a:lnTo>
                  <a:pt x="1391923" y="675735"/>
                </a:lnTo>
                <a:lnTo>
                  <a:pt x="1394148" y="670049"/>
                </a:lnTo>
                <a:lnTo>
                  <a:pt x="1397007" y="664363"/>
                </a:lnTo>
                <a:lnTo>
                  <a:pt x="1400185" y="659624"/>
                </a:lnTo>
                <a:lnTo>
                  <a:pt x="1403681" y="654570"/>
                </a:lnTo>
                <a:lnTo>
                  <a:pt x="1407494" y="649831"/>
                </a:lnTo>
                <a:lnTo>
                  <a:pt x="1412260" y="646041"/>
                </a:lnTo>
                <a:lnTo>
                  <a:pt x="1417344" y="642566"/>
                </a:lnTo>
                <a:lnTo>
                  <a:pt x="1422111" y="639407"/>
                </a:lnTo>
                <a:lnTo>
                  <a:pt x="1427831" y="636879"/>
                </a:lnTo>
                <a:lnTo>
                  <a:pt x="1433551" y="634668"/>
                </a:lnTo>
                <a:lnTo>
                  <a:pt x="1439588" y="633089"/>
                </a:lnTo>
                <a:lnTo>
                  <a:pt x="1445943" y="631825"/>
                </a:lnTo>
                <a:close/>
                <a:moveTo>
                  <a:pt x="322897" y="379413"/>
                </a:moveTo>
                <a:lnTo>
                  <a:pt x="331470" y="379413"/>
                </a:lnTo>
                <a:lnTo>
                  <a:pt x="930910" y="379413"/>
                </a:lnTo>
                <a:lnTo>
                  <a:pt x="939165" y="379413"/>
                </a:lnTo>
                <a:lnTo>
                  <a:pt x="947738" y="379731"/>
                </a:lnTo>
                <a:lnTo>
                  <a:pt x="956310" y="380365"/>
                </a:lnTo>
                <a:lnTo>
                  <a:pt x="964565" y="381318"/>
                </a:lnTo>
                <a:lnTo>
                  <a:pt x="981393" y="383223"/>
                </a:lnTo>
                <a:lnTo>
                  <a:pt x="997268" y="386080"/>
                </a:lnTo>
                <a:lnTo>
                  <a:pt x="1013460" y="389573"/>
                </a:lnTo>
                <a:lnTo>
                  <a:pt x="1029335" y="394335"/>
                </a:lnTo>
                <a:lnTo>
                  <a:pt x="1044893" y="399416"/>
                </a:lnTo>
                <a:lnTo>
                  <a:pt x="1059815" y="405448"/>
                </a:lnTo>
                <a:lnTo>
                  <a:pt x="1074420" y="412116"/>
                </a:lnTo>
                <a:lnTo>
                  <a:pt x="1088708" y="419418"/>
                </a:lnTo>
                <a:lnTo>
                  <a:pt x="1102360" y="427355"/>
                </a:lnTo>
                <a:lnTo>
                  <a:pt x="1116013" y="435928"/>
                </a:lnTo>
                <a:lnTo>
                  <a:pt x="1128713" y="445136"/>
                </a:lnTo>
                <a:lnTo>
                  <a:pt x="1141731" y="454978"/>
                </a:lnTo>
                <a:lnTo>
                  <a:pt x="1153478" y="465456"/>
                </a:lnTo>
                <a:lnTo>
                  <a:pt x="1165226" y="476251"/>
                </a:lnTo>
                <a:lnTo>
                  <a:pt x="1175703" y="487998"/>
                </a:lnTo>
                <a:lnTo>
                  <a:pt x="1186498" y="499746"/>
                </a:lnTo>
                <a:lnTo>
                  <a:pt x="1196023" y="512128"/>
                </a:lnTo>
                <a:lnTo>
                  <a:pt x="1205231" y="525463"/>
                </a:lnTo>
                <a:lnTo>
                  <a:pt x="1213803" y="538798"/>
                </a:lnTo>
                <a:lnTo>
                  <a:pt x="1222058" y="552768"/>
                </a:lnTo>
                <a:lnTo>
                  <a:pt x="1229361" y="567056"/>
                </a:lnTo>
                <a:lnTo>
                  <a:pt x="1236028" y="581660"/>
                </a:lnTo>
                <a:lnTo>
                  <a:pt x="1242061" y="596583"/>
                </a:lnTo>
                <a:lnTo>
                  <a:pt x="1247141" y="611823"/>
                </a:lnTo>
                <a:lnTo>
                  <a:pt x="1251586" y="627698"/>
                </a:lnTo>
                <a:lnTo>
                  <a:pt x="1255396" y="643573"/>
                </a:lnTo>
                <a:lnTo>
                  <a:pt x="1258253" y="660083"/>
                </a:lnTo>
                <a:lnTo>
                  <a:pt x="1260158" y="676910"/>
                </a:lnTo>
                <a:lnTo>
                  <a:pt x="1260793" y="684848"/>
                </a:lnTo>
                <a:lnTo>
                  <a:pt x="1261746" y="693421"/>
                </a:lnTo>
                <a:lnTo>
                  <a:pt x="1262063" y="701993"/>
                </a:lnTo>
                <a:lnTo>
                  <a:pt x="1262063" y="710566"/>
                </a:lnTo>
                <a:lnTo>
                  <a:pt x="1262063" y="759143"/>
                </a:lnTo>
                <a:lnTo>
                  <a:pt x="1251903" y="759778"/>
                </a:lnTo>
                <a:lnTo>
                  <a:pt x="1242378" y="760413"/>
                </a:lnTo>
                <a:lnTo>
                  <a:pt x="1232536" y="762001"/>
                </a:lnTo>
                <a:lnTo>
                  <a:pt x="1222693" y="763270"/>
                </a:lnTo>
                <a:lnTo>
                  <a:pt x="1213168" y="765176"/>
                </a:lnTo>
                <a:lnTo>
                  <a:pt x="1203961" y="766763"/>
                </a:lnTo>
                <a:lnTo>
                  <a:pt x="1194436" y="768985"/>
                </a:lnTo>
                <a:lnTo>
                  <a:pt x="1185228" y="771526"/>
                </a:lnTo>
                <a:lnTo>
                  <a:pt x="1175703" y="774065"/>
                </a:lnTo>
                <a:lnTo>
                  <a:pt x="1166496" y="776606"/>
                </a:lnTo>
                <a:lnTo>
                  <a:pt x="1157606" y="779780"/>
                </a:lnTo>
                <a:lnTo>
                  <a:pt x="1148716" y="782955"/>
                </a:lnTo>
                <a:lnTo>
                  <a:pt x="1139826" y="786130"/>
                </a:lnTo>
                <a:lnTo>
                  <a:pt x="1130935" y="789623"/>
                </a:lnTo>
                <a:lnTo>
                  <a:pt x="1122363" y="793751"/>
                </a:lnTo>
                <a:lnTo>
                  <a:pt x="1113790" y="797560"/>
                </a:lnTo>
                <a:lnTo>
                  <a:pt x="1105218" y="801688"/>
                </a:lnTo>
                <a:lnTo>
                  <a:pt x="1096963" y="806133"/>
                </a:lnTo>
                <a:lnTo>
                  <a:pt x="1088708" y="810578"/>
                </a:lnTo>
                <a:lnTo>
                  <a:pt x="1080770" y="815341"/>
                </a:lnTo>
                <a:lnTo>
                  <a:pt x="1072515" y="820420"/>
                </a:lnTo>
                <a:lnTo>
                  <a:pt x="1064578" y="825183"/>
                </a:lnTo>
                <a:lnTo>
                  <a:pt x="1056958" y="830580"/>
                </a:lnTo>
                <a:lnTo>
                  <a:pt x="1049338" y="835978"/>
                </a:lnTo>
                <a:lnTo>
                  <a:pt x="1042035" y="841693"/>
                </a:lnTo>
                <a:lnTo>
                  <a:pt x="1034415" y="847408"/>
                </a:lnTo>
                <a:lnTo>
                  <a:pt x="1027430" y="853440"/>
                </a:lnTo>
                <a:lnTo>
                  <a:pt x="1020128" y="859473"/>
                </a:lnTo>
                <a:lnTo>
                  <a:pt x="1013460" y="865823"/>
                </a:lnTo>
                <a:lnTo>
                  <a:pt x="1006793" y="872173"/>
                </a:lnTo>
                <a:lnTo>
                  <a:pt x="993458" y="885508"/>
                </a:lnTo>
                <a:lnTo>
                  <a:pt x="987108" y="892176"/>
                </a:lnTo>
                <a:lnTo>
                  <a:pt x="981075" y="899478"/>
                </a:lnTo>
                <a:lnTo>
                  <a:pt x="975043" y="906463"/>
                </a:lnTo>
                <a:lnTo>
                  <a:pt x="969328" y="913766"/>
                </a:lnTo>
                <a:lnTo>
                  <a:pt x="963613" y="921068"/>
                </a:lnTo>
                <a:lnTo>
                  <a:pt x="958215" y="928688"/>
                </a:lnTo>
                <a:lnTo>
                  <a:pt x="952818" y="936308"/>
                </a:lnTo>
                <a:lnTo>
                  <a:pt x="947420" y="944246"/>
                </a:lnTo>
                <a:lnTo>
                  <a:pt x="942658" y="952183"/>
                </a:lnTo>
                <a:lnTo>
                  <a:pt x="937895" y="960438"/>
                </a:lnTo>
                <a:lnTo>
                  <a:pt x="933133" y="968376"/>
                </a:lnTo>
                <a:lnTo>
                  <a:pt x="928688" y="976631"/>
                </a:lnTo>
                <a:lnTo>
                  <a:pt x="924243" y="985203"/>
                </a:lnTo>
                <a:lnTo>
                  <a:pt x="920433" y="993776"/>
                </a:lnTo>
                <a:lnTo>
                  <a:pt x="916623" y="1002348"/>
                </a:lnTo>
                <a:lnTo>
                  <a:pt x="912813" y="1010921"/>
                </a:lnTo>
                <a:lnTo>
                  <a:pt x="909320" y="1019811"/>
                </a:lnTo>
                <a:lnTo>
                  <a:pt x="906145" y="1028701"/>
                </a:lnTo>
                <a:lnTo>
                  <a:pt x="903288" y="1037908"/>
                </a:lnTo>
                <a:lnTo>
                  <a:pt x="900430" y="1046798"/>
                </a:lnTo>
                <a:lnTo>
                  <a:pt x="897573" y="1056006"/>
                </a:lnTo>
                <a:lnTo>
                  <a:pt x="895033" y="1065213"/>
                </a:lnTo>
                <a:lnTo>
                  <a:pt x="893128" y="1075056"/>
                </a:lnTo>
                <a:lnTo>
                  <a:pt x="891223" y="1084263"/>
                </a:lnTo>
                <a:lnTo>
                  <a:pt x="889318" y="1093788"/>
                </a:lnTo>
                <a:lnTo>
                  <a:pt x="887730" y="1103631"/>
                </a:lnTo>
                <a:lnTo>
                  <a:pt x="886460" y="1113156"/>
                </a:lnTo>
                <a:lnTo>
                  <a:pt x="885508" y="1122998"/>
                </a:lnTo>
                <a:lnTo>
                  <a:pt x="884555" y="1133158"/>
                </a:lnTo>
                <a:lnTo>
                  <a:pt x="884238" y="1142683"/>
                </a:lnTo>
                <a:lnTo>
                  <a:pt x="883603" y="1152526"/>
                </a:lnTo>
                <a:lnTo>
                  <a:pt x="883285" y="1163003"/>
                </a:lnTo>
                <a:lnTo>
                  <a:pt x="883285" y="1741488"/>
                </a:lnTo>
                <a:lnTo>
                  <a:pt x="883603" y="1751331"/>
                </a:lnTo>
                <a:lnTo>
                  <a:pt x="884238" y="1761173"/>
                </a:lnTo>
                <a:lnTo>
                  <a:pt x="884555" y="1771333"/>
                </a:lnTo>
                <a:lnTo>
                  <a:pt x="885508" y="1781176"/>
                </a:lnTo>
                <a:lnTo>
                  <a:pt x="886460" y="1791336"/>
                </a:lnTo>
                <a:lnTo>
                  <a:pt x="888048" y="1800861"/>
                </a:lnTo>
                <a:lnTo>
                  <a:pt x="889318" y="1810386"/>
                </a:lnTo>
                <a:lnTo>
                  <a:pt x="891223" y="1820228"/>
                </a:lnTo>
                <a:lnTo>
                  <a:pt x="893445" y="1829753"/>
                </a:lnTo>
                <a:lnTo>
                  <a:pt x="895668" y="1838961"/>
                </a:lnTo>
                <a:lnTo>
                  <a:pt x="897890" y="1848486"/>
                </a:lnTo>
                <a:lnTo>
                  <a:pt x="900430" y="1857693"/>
                </a:lnTo>
                <a:lnTo>
                  <a:pt x="903288" y="1866583"/>
                </a:lnTo>
                <a:lnTo>
                  <a:pt x="906463" y="1876108"/>
                </a:lnTo>
                <a:lnTo>
                  <a:pt x="909638" y="1884998"/>
                </a:lnTo>
                <a:lnTo>
                  <a:pt x="913448" y="1893888"/>
                </a:lnTo>
                <a:lnTo>
                  <a:pt x="331470" y="1893888"/>
                </a:lnTo>
                <a:lnTo>
                  <a:pt x="322897" y="1893888"/>
                </a:lnTo>
                <a:lnTo>
                  <a:pt x="314325" y="1893571"/>
                </a:lnTo>
                <a:lnTo>
                  <a:pt x="305752" y="1892618"/>
                </a:lnTo>
                <a:lnTo>
                  <a:pt x="297497" y="1891983"/>
                </a:lnTo>
                <a:lnTo>
                  <a:pt x="280670" y="1889761"/>
                </a:lnTo>
                <a:lnTo>
                  <a:pt x="264795" y="1886903"/>
                </a:lnTo>
                <a:lnTo>
                  <a:pt x="248602" y="1883411"/>
                </a:lnTo>
                <a:lnTo>
                  <a:pt x="232727" y="1878966"/>
                </a:lnTo>
                <a:lnTo>
                  <a:pt x="217487" y="1873568"/>
                </a:lnTo>
                <a:lnTo>
                  <a:pt x="202247" y="1867853"/>
                </a:lnTo>
                <a:lnTo>
                  <a:pt x="187642" y="1861186"/>
                </a:lnTo>
                <a:lnTo>
                  <a:pt x="173672" y="1853883"/>
                </a:lnTo>
                <a:lnTo>
                  <a:pt x="159702" y="1845628"/>
                </a:lnTo>
                <a:lnTo>
                  <a:pt x="146050" y="1837056"/>
                </a:lnTo>
                <a:lnTo>
                  <a:pt x="133032" y="1827848"/>
                </a:lnTo>
                <a:lnTo>
                  <a:pt x="120332" y="1818006"/>
                </a:lnTo>
                <a:lnTo>
                  <a:pt x="108585" y="1807528"/>
                </a:lnTo>
                <a:lnTo>
                  <a:pt x="96837" y="1796733"/>
                </a:lnTo>
                <a:lnTo>
                  <a:pt x="86042" y="1785303"/>
                </a:lnTo>
                <a:lnTo>
                  <a:pt x="75565" y="1772921"/>
                </a:lnTo>
                <a:lnTo>
                  <a:pt x="66040" y="1760538"/>
                </a:lnTo>
                <a:lnTo>
                  <a:pt x="56832" y="1747838"/>
                </a:lnTo>
                <a:lnTo>
                  <a:pt x="48260" y="1734186"/>
                </a:lnTo>
                <a:lnTo>
                  <a:pt x="40005" y="1720216"/>
                </a:lnTo>
                <a:lnTo>
                  <a:pt x="32702" y="1706246"/>
                </a:lnTo>
                <a:lnTo>
                  <a:pt x="26035" y="1691641"/>
                </a:lnTo>
                <a:lnTo>
                  <a:pt x="20002" y="1676401"/>
                </a:lnTo>
                <a:lnTo>
                  <a:pt x="14922" y="1660843"/>
                </a:lnTo>
                <a:lnTo>
                  <a:pt x="10477" y="1645286"/>
                </a:lnTo>
                <a:lnTo>
                  <a:pt x="6985" y="1629093"/>
                </a:lnTo>
                <a:lnTo>
                  <a:pt x="4127" y="1613218"/>
                </a:lnTo>
                <a:lnTo>
                  <a:pt x="1905" y="1596391"/>
                </a:lnTo>
                <a:lnTo>
                  <a:pt x="1270" y="1587818"/>
                </a:lnTo>
                <a:lnTo>
                  <a:pt x="317" y="1579563"/>
                </a:lnTo>
                <a:lnTo>
                  <a:pt x="0" y="1570991"/>
                </a:lnTo>
                <a:lnTo>
                  <a:pt x="0" y="1562418"/>
                </a:lnTo>
                <a:lnTo>
                  <a:pt x="0" y="710566"/>
                </a:lnTo>
                <a:lnTo>
                  <a:pt x="0" y="701993"/>
                </a:lnTo>
                <a:lnTo>
                  <a:pt x="317" y="693421"/>
                </a:lnTo>
                <a:lnTo>
                  <a:pt x="1270" y="684848"/>
                </a:lnTo>
                <a:lnTo>
                  <a:pt x="1905" y="676910"/>
                </a:lnTo>
                <a:lnTo>
                  <a:pt x="4127" y="660083"/>
                </a:lnTo>
                <a:lnTo>
                  <a:pt x="6985" y="643573"/>
                </a:lnTo>
                <a:lnTo>
                  <a:pt x="10477" y="627698"/>
                </a:lnTo>
                <a:lnTo>
                  <a:pt x="14922" y="611823"/>
                </a:lnTo>
                <a:lnTo>
                  <a:pt x="20002" y="596583"/>
                </a:lnTo>
                <a:lnTo>
                  <a:pt x="26035" y="581660"/>
                </a:lnTo>
                <a:lnTo>
                  <a:pt x="32702" y="567056"/>
                </a:lnTo>
                <a:lnTo>
                  <a:pt x="40005" y="552768"/>
                </a:lnTo>
                <a:lnTo>
                  <a:pt x="48260" y="538798"/>
                </a:lnTo>
                <a:lnTo>
                  <a:pt x="56832" y="525463"/>
                </a:lnTo>
                <a:lnTo>
                  <a:pt x="66040" y="512128"/>
                </a:lnTo>
                <a:lnTo>
                  <a:pt x="75565" y="499746"/>
                </a:lnTo>
                <a:lnTo>
                  <a:pt x="86042" y="487998"/>
                </a:lnTo>
                <a:lnTo>
                  <a:pt x="96837" y="476251"/>
                </a:lnTo>
                <a:lnTo>
                  <a:pt x="108585" y="465456"/>
                </a:lnTo>
                <a:lnTo>
                  <a:pt x="120332" y="454978"/>
                </a:lnTo>
                <a:lnTo>
                  <a:pt x="133032" y="445136"/>
                </a:lnTo>
                <a:lnTo>
                  <a:pt x="146050" y="435928"/>
                </a:lnTo>
                <a:lnTo>
                  <a:pt x="159702" y="427355"/>
                </a:lnTo>
                <a:lnTo>
                  <a:pt x="173672" y="419418"/>
                </a:lnTo>
                <a:lnTo>
                  <a:pt x="187642" y="412116"/>
                </a:lnTo>
                <a:lnTo>
                  <a:pt x="202247" y="405448"/>
                </a:lnTo>
                <a:lnTo>
                  <a:pt x="217487" y="399416"/>
                </a:lnTo>
                <a:lnTo>
                  <a:pt x="232727" y="394335"/>
                </a:lnTo>
                <a:lnTo>
                  <a:pt x="248602" y="389573"/>
                </a:lnTo>
                <a:lnTo>
                  <a:pt x="264795" y="386080"/>
                </a:lnTo>
                <a:lnTo>
                  <a:pt x="280670" y="383223"/>
                </a:lnTo>
                <a:lnTo>
                  <a:pt x="297497" y="381318"/>
                </a:lnTo>
                <a:lnTo>
                  <a:pt x="305752" y="380365"/>
                </a:lnTo>
                <a:lnTo>
                  <a:pt x="314325" y="379731"/>
                </a:lnTo>
                <a:lnTo>
                  <a:pt x="322897" y="379413"/>
                </a:lnTo>
                <a:close/>
                <a:moveTo>
                  <a:pt x="372897" y="0"/>
                </a:moveTo>
                <a:lnTo>
                  <a:pt x="379255" y="0"/>
                </a:lnTo>
                <a:lnTo>
                  <a:pt x="884396" y="0"/>
                </a:lnTo>
                <a:lnTo>
                  <a:pt x="891390" y="0"/>
                </a:lnTo>
                <a:lnTo>
                  <a:pt x="897748" y="957"/>
                </a:lnTo>
                <a:lnTo>
                  <a:pt x="903788" y="1596"/>
                </a:lnTo>
                <a:lnTo>
                  <a:pt x="910146" y="2553"/>
                </a:lnTo>
                <a:lnTo>
                  <a:pt x="916186" y="4148"/>
                </a:lnTo>
                <a:lnTo>
                  <a:pt x="922226" y="5744"/>
                </a:lnTo>
                <a:lnTo>
                  <a:pt x="927948" y="7658"/>
                </a:lnTo>
                <a:lnTo>
                  <a:pt x="933670" y="10211"/>
                </a:lnTo>
                <a:lnTo>
                  <a:pt x="939393" y="12764"/>
                </a:lnTo>
                <a:lnTo>
                  <a:pt x="944797" y="15636"/>
                </a:lnTo>
                <a:lnTo>
                  <a:pt x="950201" y="18508"/>
                </a:lnTo>
                <a:lnTo>
                  <a:pt x="954970" y="21699"/>
                </a:lnTo>
                <a:lnTo>
                  <a:pt x="960056" y="25209"/>
                </a:lnTo>
                <a:lnTo>
                  <a:pt x="965142" y="29038"/>
                </a:lnTo>
                <a:lnTo>
                  <a:pt x="969275" y="33186"/>
                </a:lnTo>
                <a:lnTo>
                  <a:pt x="974044" y="37334"/>
                </a:lnTo>
                <a:lnTo>
                  <a:pt x="977858" y="41802"/>
                </a:lnTo>
                <a:lnTo>
                  <a:pt x="982309" y="46269"/>
                </a:lnTo>
                <a:lnTo>
                  <a:pt x="985806" y="51055"/>
                </a:lnTo>
                <a:lnTo>
                  <a:pt x="989303" y="55842"/>
                </a:lnTo>
                <a:lnTo>
                  <a:pt x="992482" y="60947"/>
                </a:lnTo>
                <a:lnTo>
                  <a:pt x="995661" y="66372"/>
                </a:lnTo>
                <a:lnTo>
                  <a:pt x="998522" y="72116"/>
                </a:lnTo>
                <a:lnTo>
                  <a:pt x="1001065" y="77540"/>
                </a:lnTo>
                <a:lnTo>
                  <a:pt x="1003290" y="83284"/>
                </a:lnTo>
                <a:lnTo>
                  <a:pt x="1005516" y="89347"/>
                </a:lnTo>
                <a:lnTo>
                  <a:pt x="1006787" y="95410"/>
                </a:lnTo>
                <a:lnTo>
                  <a:pt x="1008377" y="101472"/>
                </a:lnTo>
                <a:lnTo>
                  <a:pt x="1009330" y="107535"/>
                </a:lnTo>
                <a:lnTo>
                  <a:pt x="1010284" y="113917"/>
                </a:lnTo>
                <a:lnTo>
                  <a:pt x="1010602" y="120299"/>
                </a:lnTo>
                <a:lnTo>
                  <a:pt x="1011238" y="127000"/>
                </a:lnTo>
                <a:lnTo>
                  <a:pt x="1010602" y="133382"/>
                </a:lnTo>
                <a:lnTo>
                  <a:pt x="1010284" y="139764"/>
                </a:lnTo>
                <a:lnTo>
                  <a:pt x="1009330" y="146146"/>
                </a:lnTo>
                <a:lnTo>
                  <a:pt x="1008377" y="152528"/>
                </a:lnTo>
                <a:lnTo>
                  <a:pt x="1006787" y="158590"/>
                </a:lnTo>
                <a:lnTo>
                  <a:pt x="1005516" y="164653"/>
                </a:lnTo>
                <a:lnTo>
                  <a:pt x="1003290" y="170397"/>
                </a:lnTo>
                <a:lnTo>
                  <a:pt x="1001065" y="176141"/>
                </a:lnTo>
                <a:lnTo>
                  <a:pt x="998522" y="181884"/>
                </a:lnTo>
                <a:lnTo>
                  <a:pt x="995661" y="187309"/>
                </a:lnTo>
                <a:lnTo>
                  <a:pt x="992482" y="192734"/>
                </a:lnTo>
                <a:lnTo>
                  <a:pt x="989303" y="197839"/>
                </a:lnTo>
                <a:lnTo>
                  <a:pt x="985806" y="202626"/>
                </a:lnTo>
                <a:lnTo>
                  <a:pt x="982309" y="207731"/>
                </a:lnTo>
                <a:lnTo>
                  <a:pt x="977858" y="212199"/>
                </a:lnTo>
                <a:lnTo>
                  <a:pt x="974044" y="216666"/>
                </a:lnTo>
                <a:lnTo>
                  <a:pt x="969275" y="220495"/>
                </a:lnTo>
                <a:lnTo>
                  <a:pt x="965142" y="224962"/>
                </a:lnTo>
                <a:lnTo>
                  <a:pt x="960056" y="228472"/>
                </a:lnTo>
                <a:lnTo>
                  <a:pt x="954970" y="231982"/>
                </a:lnTo>
                <a:lnTo>
                  <a:pt x="950201" y="235173"/>
                </a:lnTo>
                <a:lnTo>
                  <a:pt x="944797" y="238683"/>
                </a:lnTo>
                <a:lnTo>
                  <a:pt x="939393" y="241555"/>
                </a:lnTo>
                <a:lnTo>
                  <a:pt x="933670" y="243789"/>
                </a:lnTo>
                <a:lnTo>
                  <a:pt x="927948" y="246023"/>
                </a:lnTo>
                <a:lnTo>
                  <a:pt x="922226" y="248256"/>
                </a:lnTo>
                <a:lnTo>
                  <a:pt x="916186" y="249533"/>
                </a:lnTo>
                <a:lnTo>
                  <a:pt x="910146" y="251128"/>
                </a:lnTo>
                <a:lnTo>
                  <a:pt x="903788" y="252085"/>
                </a:lnTo>
                <a:lnTo>
                  <a:pt x="897748" y="253362"/>
                </a:lnTo>
                <a:lnTo>
                  <a:pt x="891390" y="253681"/>
                </a:lnTo>
                <a:lnTo>
                  <a:pt x="884396" y="254000"/>
                </a:lnTo>
                <a:lnTo>
                  <a:pt x="379255" y="254000"/>
                </a:lnTo>
                <a:lnTo>
                  <a:pt x="372897" y="253681"/>
                </a:lnTo>
                <a:lnTo>
                  <a:pt x="366221" y="253362"/>
                </a:lnTo>
                <a:lnTo>
                  <a:pt x="359863" y="252085"/>
                </a:lnTo>
                <a:lnTo>
                  <a:pt x="353505" y="251128"/>
                </a:lnTo>
                <a:lnTo>
                  <a:pt x="347465" y="249533"/>
                </a:lnTo>
                <a:lnTo>
                  <a:pt x="341425" y="248256"/>
                </a:lnTo>
                <a:lnTo>
                  <a:pt x="335702" y="246023"/>
                </a:lnTo>
                <a:lnTo>
                  <a:pt x="329980" y="243789"/>
                </a:lnTo>
                <a:lnTo>
                  <a:pt x="324258" y="241555"/>
                </a:lnTo>
                <a:lnTo>
                  <a:pt x="318854" y="238683"/>
                </a:lnTo>
                <a:lnTo>
                  <a:pt x="313449" y="235173"/>
                </a:lnTo>
                <a:lnTo>
                  <a:pt x="308681" y="231982"/>
                </a:lnTo>
                <a:lnTo>
                  <a:pt x="303595" y="228472"/>
                </a:lnTo>
                <a:lnTo>
                  <a:pt x="298508" y="224962"/>
                </a:lnTo>
                <a:lnTo>
                  <a:pt x="294376" y="220495"/>
                </a:lnTo>
                <a:lnTo>
                  <a:pt x="289607" y="216666"/>
                </a:lnTo>
                <a:lnTo>
                  <a:pt x="285792" y="212199"/>
                </a:lnTo>
                <a:lnTo>
                  <a:pt x="281342" y="207731"/>
                </a:lnTo>
                <a:lnTo>
                  <a:pt x="277845" y="202626"/>
                </a:lnTo>
                <a:lnTo>
                  <a:pt x="274348" y="197839"/>
                </a:lnTo>
                <a:lnTo>
                  <a:pt x="271169" y="192734"/>
                </a:lnTo>
                <a:lnTo>
                  <a:pt x="267990" y="187309"/>
                </a:lnTo>
                <a:lnTo>
                  <a:pt x="265129" y="181884"/>
                </a:lnTo>
                <a:lnTo>
                  <a:pt x="262586" y="176141"/>
                </a:lnTo>
                <a:lnTo>
                  <a:pt x="260360" y="170397"/>
                </a:lnTo>
                <a:lnTo>
                  <a:pt x="258135" y="164653"/>
                </a:lnTo>
                <a:lnTo>
                  <a:pt x="256546" y="158590"/>
                </a:lnTo>
                <a:lnTo>
                  <a:pt x="255274" y="152528"/>
                </a:lnTo>
                <a:lnTo>
                  <a:pt x="254002" y="146146"/>
                </a:lnTo>
                <a:lnTo>
                  <a:pt x="253367" y="139764"/>
                </a:lnTo>
                <a:lnTo>
                  <a:pt x="253049" y="133382"/>
                </a:lnTo>
                <a:lnTo>
                  <a:pt x="252413" y="127000"/>
                </a:lnTo>
                <a:lnTo>
                  <a:pt x="253049" y="120299"/>
                </a:lnTo>
                <a:lnTo>
                  <a:pt x="253367" y="113917"/>
                </a:lnTo>
                <a:lnTo>
                  <a:pt x="254002" y="107535"/>
                </a:lnTo>
                <a:lnTo>
                  <a:pt x="255274" y="101472"/>
                </a:lnTo>
                <a:lnTo>
                  <a:pt x="256546" y="95410"/>
                </a:lnTo>
                <a:lnTo>
                  <a:pt x="258135" y="89347"/>
                </a:lnTo>
                <a:lnTo>
                  <a:pt x="260360" y="83284"/>
                </a:lnTo>
                <a:lnTo>
                  <a:pt x="262586" y="77540"/>
                </a:lnTo>
                <a:lnTo>
                  <a:pt x="265129" y="72116"/>
                </a:lnTo>
                <a:lnTo>
                  <a:pt x="267990" y="66372"/>
                </a:lnTo>
                <a:lnTo>
                  <a:pt x="271169" y="60947"/>
                </a:lnTo>
                <a:lnTo>
                  <a:pt x="274348" y="55842"/>
                </a:lnTo>
                <a:lnTo>
                  <a:pt x="277845" y="51055"/>
                </a:lnTo>
                <a:lnTo>
                  <a:pt x="281342" y="46269"/>
                </a:lnTo>
                <a:lnTo>
                  <a:pt x="285792" y="41802"/>
                </a:lnTo>
                <a:lnTo>
                  <a:pt x="289607" y="37334"/>
                </a:lnTo>
                <a:lnTo>
                  <a:pt x="294376" y="33186"/>
                </a:lnTo>
                <a:lnTo>
                  <a:pt x="298508" y="29038"/>
                </a:lnTo>
                <a:lnTo>
                  <a:pt x="303595" y="25209"/>
                </a:lnTo>
                <a:lnTo>
                  <a:pt x="308681" y="21699"/>
                </a:lnTo>
                <a:lnTo>
                  <a:pt x="313449" y="18508"/>
                </a:lnTo>
                <a:lnTo>
                  <a:pt x="318854" y="15636"/>
                </a:lnTo>
                <a:lnTo>
                  <a:pt x="324258" y="12764"/>
                </a:lnTo>
                <a:lnTo>
                  <a:pt x="329980" y="10211"/>
                </a:lnTo>
                <a:lnTo>
                  <a:pt x="335702" y="7658"/>
                </a:lnTo>
                <a:lnTo>
                  <a:pt x="341425" y="5744"/>
                </a:lnTo>
                <a:lnTo>
                  <a:pt x="347465" y="4148"/>
                </a:lnTo>
                <a:lnTo>
                  <a:pt x="353505" y="2553"/>
                </a:lnTo>
                <a:lnTo>
                  <a:pt x="359863" y="1596"/>
                </a:lnTo>
                <a:lnTo>
                  <a:pt x="366221" y="957"/>
                </a:lnTo>
                <a:lnTo>
                  <a:pt x="372897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体温计"/>
          <p:cNvSpPr/>
          <p:nvPr/>
        </p:nvSpPr>
        <p:spPr bwMode="auto">
          <a:xfrm>
            <a:off x="625475" y="3179445"/>
            <a:ext cx="520065" cy="520065"/>
          </a:xfrm>
          <a:custGeom>
            <a:avLst/>
            <a:gdLst>
              <a:gd name="T0" fmla="*/ 558064154 w 6366"/>
              <a:gd name="T1" fmla="*/ 132145676 h 6362"/>
              <a:gd name="T2" fmla="*/ 569794896 w 6366"/>
              <a:gd name="T3" fmla="*/ 93532446 h 6362"/>
              <a:gd name="T4" fmla="*/ 564422234 w 6366"/>
              <a:gd name="T5" fmla="*/ 54739555 h 6362"/>
              <a:gd name="T6" fmla="*/ 548392823 w 6366"/>
              <a:gd name="T7" fmla="*/ 28131239 h 6362"/>
              <a:gd name="T8" fmla="*/ 525379010 w 6366"/>
              <a:gd name="T9" fmla="*/ 10213399 h 6362"/>
              <a:gd name="T10" fmla="*/ 490813405 w 6366"/>
              <a:gd name="T11" fmla="*/ 268892 h 6362"/>
              <a:gd name="T12" fmla="*/ 454456812 w 6366"/>
              <a:gd name="T13" fmla="*/ 4748427 h 6362"/>
              <a:gd name="T14" fmla="*/ 448367754 w 6366"/>
              <a:gd name="T15" fmla="*/ 44884878 h 6362"/>
              <a:gd name="T16" fmla="*/ 453650943 w 6366"/>
              <a:gd name="T17" fmla="*/ 57427276 h 6362"/>
              <a:gd name="T18" fmla="*/ 448367754 w 6366"/>
              <a:gd name="T19" fmla="*/ 69969973 h 6362"/>
              <a:gd name="T20" fmla="*/ 434129630 w 6366"/>
              <a:gd name="T21" fmla="*/ 75076823 h 6362"/>
              <a:gd name="T22" fmla="*/ 348342387 w 6366"/>
              <a:gd name="T23" fmla="*/ 95772213 h 6362"/>
              <a:gd name="T24" fmla="*/ 403235474 w 6366"/>
              <a:gd name="T25" fmla="*/ 156424694 h 6362"/>
              <a:gd name="T26" fmla="*/ 398041461 w 6366"/>
              <a:gd name="T27" fmla="*/ 170669675 h 6362"/>
              <a:gd name="T28" fmla="*/ 385504849 w 6366"/>
              <a:gd name="T29" fmla="*/ 175865755 h 6362"/>
              <a:gd name="T30" fmla="*/ 323089915 w 6366"/>
              <a:gd name="T31" fmla="*/ 120946839 h 6362"/>
              <a:gd name="T32" fmla="*/ 130740276 w 6366"/>
              <a:gd name="T33" fmla="*/ 285614057 h 6362"/>
              <a:gd name="T34" fmla="*/ 96264145 w 6366"/>
              <a:gd name="T35" fmla="*/ 292781312 h 6362"/>
              <a:gd name="T36" fmla="*/ 64026972 w 6366"/>
              <a:gd name="T37" fmla="*/ 308549215 h 6362"/>
              <a:gd name="T38" fmla="*/ 39132399 w 6366"/>
              <a:gd name="T39" fmla="*/ 329513198 h 6362"/>
              <a:gd name="T40" fmla="*/ 19611086 w 6366"/>
              <a:gd name="T41" fmla="*/ 355136077 h 6362"/>
              <a:gd name="T42" fmla="*/ 6805752 w 6366"/>
              <a:gd name="T43" fmla="*/ 383625738 h 6362"/>
              <a:gd name="T44" fmla="*/ 537147 w 6366"/>
              <a:gd name="T45" fmla="*/ 413817682 h 6362"/>
              <a:gd name="T46" fmla="*/ 985118 w 6366"/>
              <a:gd name="T47" fmla="*/ 444547410 h 6362"/>
              <a:gd name="T48" fmla="*/ 7880344 w 6366"/>
              <a:gd name="T49" fmla="*/ 474559994 h 6362"/>
              <a:gd name="T50" fmla="*/ 21491548 w 6366"/>
              <a:gd name="T51" fmla="*/ 502960124 h 6362"/>
              <a:gd name="T52" fmla="*/ 41550306 w 6366"/>
              <a:gd name="T53" fmla="*/ 528224580 h 6362"/>
              <a:gd name="T54" fmla="*/ 63937498 w 6366"/>
              <a:gd name="T55" fmla="*/ 546590673 h 6362"/>
              <a:gd name="T56" fmla="*/ 91876301 w 6366"/>
              <a:gd name="T57" fmla="*/ 560835653 h 6362"/>
              <a:gd name="T58" fmla="*/ 121785639 w 6366"/>
              <a:gd name="T59" fmla="*/ 568540393 h 6362"/>
              <a:gd name="T60" fmla="*/ 152500547 w 6366"/>
              <a:gd name="T61" fmla="*/ 569704892 h 6362"/>
              <a:gd name="T62" fmla="*/ 182767783 w 6366"/>
              <a:gd name="T63" fmla="*/ 564150389 h 6362"/>
              <a:gd name="T64" fmla="*/ 211512754 w 6366"/>
              <a:gd name="T65" fmla="*/ 552055645 h 6362"/>
              <a:gd name="T66" fmla="*/ 237660869 w 6366"/>
              <a:gd name="T67" fmla="*/ 533420960 h 6362"/>
              <a:gd name="T68" fmla="*/ 258973169 w 6366"/>
              <a:gd name="T69" fmla="*/ 509410834 h 6362"/>
              <a:gd name="T70" fmla="*/ 275718676 w 6366"/>
              <a:gd name="T71" fmla="*/ 477516606 h 6362"/>
              <a:gd name="T72" fmla="*/ 283867743 w 6366"/>
              <a:gd name="T73" fmla="*/ 443203550 h 6362"/>
              <a:gd name="T74" fmla="*/ 283778268 w 6366"/>
              <a:gd name="T75" fmla="*/ 412025868 h 6362"/>
              <a:gd name="T76" fmla="*/ 77190504 w 6366"/>
              <a:gd name="T77" fmla="*/ 456641855 h 6362"/>
              <a:gd name="T78" fmla="*/ 70653475 w 6366"/>
              <a:gd name="T79" fmla="*/ 426629271 h 6362"/>
              <a:gd name="T80" fmla="*/ 77190504 w 6366"/>
              <a:gd name="T81" fmla="*/ 396705920 h 6362"/>
              <a:gd name="T82" fmla="*/ 92950893 w 6366"/>
              <a:gd name="T83" fmla="*/ 374935560 h 6362"/>
              <a:gd name="T84" fmla="*/ 122502033 w 6366"/>
              <a:gd name="T85" fmla="*/ 358182220 h 6362"/>
              <a:gd name="T86" fmla="*/ 277957634 w 6366"/>
              <a:gd name="T87" fmla="*/ 227738528 h 6362"/>
              <a:gd name="T88" fmla="*/ 295509010 w 6366"/>
              <a:gd name="T89" fmla="*/ 216271099 h 6362"/>
              <a:gd name="T90" fmla="*/ 315209571 w 6366"/>
              <a:gd name="T91" fmla="*/ 213314486 h 6362"/>
              <a:gd name="T92" fmla="*/ 333925014 w 6366"/>
              <a:gd name="T93" fmla="*/ 218779758 h 6362"/>
              <a:gd name="T94" fmla="*/ 347267795 w 6366"/>
              <a:gd name="T95" fmla="*/ 230874202 h 6362"/>
              <a:gd name="T96" fmla="*/ 354700167 w 6366"/>
              <a:gd name="T97" fmla="*/ 248971702 h 6362"/>
              <a:gd name="T98" fmla="*/ 353536100 w 6366"/>
              <a:gd name="T99" fmla="*/ 268681356 h 6362"/>
              <a:gd name="T100" fmla="*/ 343954543 w 6366"/>
              <a:gd name="T101" fmla="*/ 287047448 h 6362"/>
              <a:gd name="T102" fmla="*/ 211870952 w 6366"/>
              <a:gd name="T103" fmla="*/ 438276062 h 6362"/>
              <a:gd name="T104" fmla="*/ 197453579 w 6366"/>
              <a:gd name="T105" fmla="*/ 470797304 h 6362"/>
              <a:gd name="T106" fmla="*/ 177753018 w 6366"/>
              <a:gd name="T107" fmla="*/ 487819536 h 6362"/>
              <a:gd name="T108" fmla="*/ 148560375 w 6366"/>
              <a:gd name="T109" fmla="*/ 497405621 h 6362"/>
              <a:gd name="T110" fmla="*/ 118203664 w 6366"/>
              <a:gd name="T111" fmla="*/ 493732462 h 6362"/>
              <a:gd name="T112" fmla="*/ 91518103 w 6366"/>
              <a:gd name="T113" fmla="*/ 476889292 h 63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366" h="6362">
                <a:moveTo>
                  <a:pt x="3169" y="4599"/>
                </a:moveTo>
                <a:lnTo>
                  <a:pt x="6041" y="1730"/>
                </a:lnTo>
                <a:lnTo>
                  <a:pt x="6079" y="1690"/>
                </a:lnTo>
                <a:lnTo>
                  <a:pt x="6115" y="1649"/>
                </a:lnTo>
                <a:lnTo>
                  <a:pt x="6147" y="1608"/>
                </a:lnTo>
                <a:lnTo>
                  <a:pt x="6177" y="1564"/>
                </a:lnTo>
                <a:lnTo>
                  <a:pt x="6207" y="1520"/>
                </a:lnTo>
                <a:lnTo>
                  <a:pt x="6232" y="1475"/>
                </a:lnTo>
                <a:lnTo>
                  <a:pt x="6256" y="1429"/>
                </a:lnTo>
                <a:lnTo>
                  <a:pt x="6277" y="1382"/>
                </a:lnTo>
                <a:lnTo>
                  <a:pt x="6296" y="1335"/>
                </a:lnTo>
                <a:lnTo>
                  <a:pt x="6313" y="1288"/>
                </a:lnTo>
                <a:lnTo>
                  <a:pt x="6328" y="1240"/>
                </a:lnTo>
                <a:lnTo>
                  <a:pt x="6340" y="1191"/>
                </a:lnTo>
                <a:lnTo>
                  <a:pt x="6350" y="1142"/>
                </a:lnTo>
                <a:lnTo>
                  <a:pt x="6358" y="1093"/>
                </a:lnTo>
                <a:lnTo>
                  <a:pt x="6363" y="1044"/>
                </a:lnTo>
                <a:lnTo>
                  <a:pt x="6366" y="994"/>
                </a:lnTo>
                <a:lnTo>
                  <a:pt x="6366" y="945"/>
                </a:lnTo>
                <a:lnTo>
                  <a:pt x="6364" y="896"/>
                </a:lnTo>
                <a:lnTo>
                  <a:pt x="6359" y="847"/>
                </a:lnTo>
                <a:lnTo>
                  <a:pt x="6354" y="799"/>
                </a:lnTo>
                <a:lnTo>
                  <a:pt x="6345" y="751"/>
                </a:lnTo>
                <a:lnTo>
                  <a:pt x="6332" y="703"/>
                </a:lnTo>
                <a:lnTo>
                  <a:pt x="6319" y="657"/>
                </a:lnTo>
                <a:lnTo>
                  <a:pt x="6303" y="611"/>
                </a:lnTo>
                <a:lnTo>
                  <a:pt x="6284" y="565"/>
                </a:lnTo>
                <a:lnTo>
                  <a:pt x="6264" y="521"/>
                </a:lnTo>
                <a:lnTo>
                  <a:pt x="6240" y="477"/>
                </a:lnTo>
                <a:lnTo>
                  <a:pt x="6214" y="434"/>
                </a:lnTo>
                <a:lnTo>
                  <a:pt x="6186" y="393"/>
                </a:lnTo>
                <a:lnTo>
                  <a:pt x="6172" y="373"/>
                </a:lnTo>
                <a:lnTo>
                  <a:pt x="6156" y="354"/>
                </a:lnTo>
                <a:lnTo>
                  <a:pt x="6140" y="334"/>
                </a:lnTo>
                <a:lnTo>
                  <a:pt x="6124" y="314"/>
                </a:lnTo>
                <a:lnTo>
                  <a:pt x="6107" y="296"/>
                </a:lnTo>
                <a:lnTo>
                  <a:pt x="6089" y="277"/>
                </a:lnTo>
                <a:lnTo>
                  <a:pt x="6054" y="245"/>
                </a:lnTo>
                <a:lnTo>
                  <a:pt x="6019" y="215"/>
                </a:lnTo>
                <a:lnTo>
                  <a:pt x="5982" y="187"/>
                </a:lnTo>
                <a:lnTo>
                  <a:pt x="5945" y="160"/>
                </a:lnTo>
                <a:lnTo>
                  <a:pt x="5906" y="136"/>
                </a:lnTo>
                <a:lnTo>
                  <a:pt x="5867" y="114"/>
                </a:lnTo>
                <a:lnTo>
                  <a:pt x="5826" y="92"/>
                </a:lnTo>
                <a:lnTo>
                  <a:pt x="5786" y="74"/>
                </a:lnTo>
                <a:lnTo>
                  <a:pt x="5743" y="59"/>
                </a:lnTo>
                <a:lnTo>
                  <a:pt x="5701" y="44"/>
                </a:lnTo>
                <a:lnTo>
                  <a:pt x="5658" y="32"/>
                </a:lnTo>
                <a:lnTo>
                  <a:pt x="5614" y="22"/>
                </a:lnTo>
                <a:lnTo>
                  <a:pt x="5569" y="13"/>
                </a:lnTo>
                <a:lnTo>
                  <a:pt x="5526" y="7"/>
                </a:lnTo>
                <a:lnTo>
                  <a:pt x="5481" y="3"/>
                </a:lnTo>
                <a:lnTo>
                  <a:pt x="5436" y="0"/>
                </a:lnTo>
                <a:lnTo>
                  <a:pt x="5390" y="0"/>
                </a:lnTo>
                <a:lnTo>
                  <a:pt x="5345" y="1"/>
                </a:lnTo>
                <a:lnTo>
                  <a:pt x="5299" y="5"/>
                </a:lnTo>
                <a:lnTo>
                  <a:pt x="5254" y="12"/>
                </a:lnTo>
                <a:lnTo>
                  <a:pt x="5209" y="18"/>
                </a:lnTo>
                <a:lnTo>
                  <a:pt x="5164" y="28"/>
                </a:lnTo>
                <a:lnTo>
                  <a:pt x="5120" y="40"/>
                </a:lnTo>
                <a:lnTo>
                  <a:pt x="5075" y="53"/>
                </a:lnTo>
                <a:lnTo>
                  <a:pt x="5031" y="69"/>
                </a:lnTo>
                <a:lnTo>
                  <a:pt x="4987" y="87"/>
                </a:lnTo>
                <a:lnTo>
                  <a:pt x="4945" y="106"/>
                </a:lnTo>
                <a:lnTo>
                  <a:pt x="4902" y="127"/>
                </a:lnTo>
                <a:lnTo>
                  <a:pt x="4860" y="151"/>
                </a:lnTo>
                <a:lnTo>
                  <a:pt x="4820" y="176"/>
                </a:lnTo>
                <a:lnTo>
                  <a:pt x="4780" y="203"/>
                </a:lnTo>
                <a:lnTo>
                  <a:pt x="4740" y="233"/>
                </a:lnTo>
                <a:lnTo>
                  <a:pt x="5007" y="501"/>
                </a:lnTo>
                <a:lnTo>
                  <a:pt x="5021" y="515"/>
                </a:lnTo>
                <a:lnTo>
                  <a:pt x="5033" y="531"/>
                </a:lnTo>
                <a:lnTo>
                  <a:pt x="5043" y="548"/>
                </a:lnTo>
                <a:lnTo>
                  <a:pt x="5051" y="566"/>
                </a:lnTo>
                <a:lnTo>
                  <a:pt x="5058" y="584"/>
                </a:lnTo>
                <a:lnTo>
                  <a:pt x="5062" y="603"/>
                </a:lnTo>
                <a:lnTo>
                  <a:pt x="5065" y="622"/>
                </a:lnTo>
                <a:lnTo>
                  <a:pt x="5066" y="641"/>
                </a:lnTo>
                <a:lnTo>
                  <a:pt x="5065" y="660"/>
                </a:lnTo>
                <a:lnTo>
                  <a:pt x="5062" y="679"/>
                </a:lnTo>
                <a:lnTo>
                  <a:pt x="5058" y="697"/>
                </a:lnTo>
                <a:lnTo>
                  <a:pt x="5051" y="716"/>
                </a:lnTo>
                <a:lnTo>
                  <a:pt x="5043" y="733"/>
                </a:lnTo>
                <a:lnTo>
                  <a:pt x="5033" y="750"/>
                </a:lnTo>
                <a:lnTo>
                  <a:pt x="5021" y="767"/>
                </a:lnTo>
                <a:lnTo>
                  <a:pt x="5007" y="781"/>
                </a:lnTo>
                <a:lnTo>
                  <a:pt x="4992" y="795"/>
                </a:lnTo>
                <a:lnTo>
                  <a:pt x="4976" y="807"/>
                </a:lnTo>
                <a:lnTo>
                  <a:pt x="4959" y="817"/>
                </a:lnTo>
                <a:lnTo>
                  <a:pt x="4941" y="825"/>
                </a:lnTo>
                <a:lnTo>
                  <a:pt x="4923" y="832"/>
                </a:lnTo>
                <a:lnTo>
                  <a:pt x="4904" y="836"/>
                </a:lnTo>
                <a:lnTo>
                  <a:pt x="4886" y="838"/>
                </a:lnTo>
                <a:lnTo>
                  <a:pt x="4867" y="839"/>
                </a:lnTo>
                <a:lnTo>
                  <a:pt x="4848" y="838"/>
                </a:lnTo>
                <a:lnTo>
                  <a:pt x="4829" y="836"/>
                </a:lnTo>
                <a:lnTo>
                  <a:pt x="4810" y="832"/>
                </a:lnTo>
                <a:lnTo>
                  <a:pt x="4792" y="825"/>
                </a:lnTo>
                <a:lnTo>
                  <a:pt x="4774" y="817"/>
                </a:lnTo>
                <a:lnTo>
                  <a:pt x="4757" y="807"/>
                </a:lnTo>
                <a:lnTo>
                  <a:pt x="4742" y="795"/>
                </a:lnTo>
                <a:lnTo>
                  <a:pt x="4726" y="781"/>
                </a:lnTo>
                <a:lnTo>
                  <a:pt x="4453" y="507"/>
                </a:lnTo>
                <a:lnTo>
                  <a:pt x="3890" y="1069"/>
                </a:lnTo>
                <a:lnTo>
                  <a:pt x="4445" y="1625"/>
                </a:lnTo>
                <a:lnTo>
                  <a:pt x="4459" y="1639"/>
                </a:lnTo>
                <a:lnTo>
                  <a:pt x="4471" y="1656"/>
                </a:lnTo>
                <a:lnTo>
                  <a:pt x="4481" y="1673"/>
                </a:lnTo>
                <a:lnTo>
                  <a:pt x="4489" y="1690"/>
                </a:lnTo>
                <a:lnTo>
                  <a:pt x="4496" y="1709"/>
                </a:lnTo>
                <a:lnTo>
                  <a:pt x="4500" y="1727"/>
                </a:lnTo>
                <a:lnTo>
                  <a:pt x="4503" y="1746"/>
                </a:lnTo>
                <a:lnTo>
                  <a:pt x="4504" y="1765"/>
                </a:lnTo>
                <a:lnTo>
                  <a:pt x="4503" y="1784"/>
                </a:lnTo>
                <a:lnTo>
                  <a:pt x="4500" y="1803"/>
                </a:lnTo>
                <a:lnTo>
                  <a:pt x="4496" y="1821"/>
                </a:lnTo>
                <a:lnTo>
                  <a:pt x="4489" y="1840"/>
                </a:lnTo>
                <a:lnTo>
                  <a:pt x="4481" y="1857"/>
                </a:lnTo>
                <a:lnTo>
                  <a:pt x="4471" y="1875"/>
                </a:lnTo>
                <a:lnTo>
                  <a:pt x="4459" y="1891"/>
                </a:lnTo>
                <a:lnTo>
                  <a:pt x="4445" y="1905"/>
                </a:lnTo>
                <a:lnTo>
                  <a:pt x="4430" y="1920"/>
                </a:lnTo>
                <a:lnTo>
                  <a:pt x="4414" y="1931"/>
                </a:lnTo>
                <a:lnTo>
                  <a:pt x="4397" y="1941"/>
                </a:lnTo>
                <a:lnTo>
                  <a:pt x="4379" y="1949"/>
                </a:lnTo>
                <a:lnTo>
                  <a:pt x="4361" y="1956"/>
                </a:lnTo>
                <a:lnTo>
                  <a:pt x="4342" y="1960"/>
                </a:lnTo>
                <a:lnTo>
                  <a:pt x="4324" y="1962"/>
                </a:lnTo>
                <a:lnTo>
                  <a:pt x="4305" y="1963"/>
                </a:lnTo>
                <a:lnTo>
                  <a:pt x="4286" y="1962"/>
                </a:lnTo>
                <a:lnTo>
                  <a:pt x="4267" y="1960"/>
                </a:lnTo>
                <a:lnTo>
                  <a:pt x="4248" y="1956"/>
                </a:lnTo>
                <a:lnTo>
                  <a:pt x="4230" y="1949"/>
                </a:lnTo>
                <a:lnTo>
                  <a:pt x="4212" y="1941"/>
                </a:lnTo>
                <a:lnTo>
                  <a:pt x="4195" y="1931"/>
                </a:lnTo>
                <a:lnTo>
                  <a:pt x="4180" y="1919"/>
                </a:lnTo>
                <a:lnTo>
                  <a:pt x="4164" y="1905"/>
                </a:lnTo>
                <a:lnTo>
                  <a:pt x="3608" y="1350"/>
                </a:lnTo>
                <a:lnTo>
                  <a:pt x="1765" y="3192"/>
                </a:lnTo>
                <a:lnTo>
                  <a:pt x="1722" y="3188"/>
                </a:lnTo>
                <a:lnTo>
                  <a:pt x="1678" y="3185"/>
                </a:lnTo>
                <a:lnTo>
                  <a:pt x="1634" y="3183"/>
                </a:lnTo>
                <a:lnTo>
                  <a:pt x="1590" y="3183"/>
                </a:lnTo>
                <a:lnTo>
                  <a:pt x="1547" y="3183"/>
                </a:lnTo>
                <a:lnTo>
                  <a:pt x="1504" y="3185"/>
                </a:lnTo>
                <a:lnTo>
                  <a:pt x="1460" y="3188"/>
                </a:lnTo>
                <a:lnTo>
                  <a:pt x="1416" y="3192"/>
                </a:lnTo>
                <a:lnTo>
                  <a:pt x="1373" y="3197"/>
                </a:lnTo>
                <a:lnTo>
                  <a:pt x="1330" y="3204"/>
                </a:lnTo>
                <a:lnTo>
                  <a:pt x="1287" y="3212"/>
                </a:lnTo>
                <a:lnTo>
                  <a:pt x="1244" y="3221"/>
                </a:lnTo>
                <a:lnTo>
                  <a:pt x="1201" y="3231"/>
                </a:lnTo>
                <a:lnTo>
                  <a:pt x="1158" y="3242"/>
                </a:lnTo>
                <a:lnTo>
                  <a:pt x="1117" y="3255"/>
                </a:lnTo>
                <a:lnTo>
                  <a:pt x="1075" y="3268"/>
                </a:lnTo>
                <a:lnTo>
                  <a:pt x="1033" y="3283"/>
                </a:lnTo>
                <a:lnTo>
                  <a:pt x="992" y="3298"/>
                </a:lnTo>
                <a:lnTo>
                  <a:pt x="951" y="3316"/>
                </a:lnTo>
                <a:lnTo>
                  <a:pt x="910" y="3334"/>
                </a:lnTo>
                <a:lnTo>
                  <a:pt x="871" y="3353"/>
                </a:lnTo>
                <a:lnTo>
                  <a:pt x="831" y="3375"/>
                </a:lnTo>
                <a:lnTo>
                  <a:pt x="792" y="3397"/>
                </a:lnTo>
                <a:lnTo>
                  <a:pt x="753" y="3420"/>
                </a:lnTo>
                <a:lnTo>
                  <a:pt x="715" y="3444"/>
                </a:lnTo>
                <a:lnTo>
                  <a:pt x="677" y="3470"/>
                </a:lnTo>
                <a:lnTo>
                  <a:pt x="641" y="3496"/>
                </a:lnTo>
                <a:lnTo>
                  <a:pt x="604" y="3524"/>
                </a:lnTo>
                <a:lnTo>
                  <a:pt x="568" y="3553"/>
                </a:lnTo>
                <a:lnTo>
                  <a:pt x="534" y="3583"/>
                </a:lnTo>
                <a:lnTo>
                  <a:pt x="499" y="3615"/>
                </a:lnTo>
                <a:lnTo>
                  <a:pt x="465" y="3647"/>
                </a:lnTo>
                <a:lnTo>
                  <a:pt x="437" y="3678"/>
                </a:lnTo>
                <a:lnTo>
                  <a:pt x="409" y="3707"/>
                </a:lnTo>
                <a:lnTo>
                  <a:pt x="382" y="3737"/>
                </a:lnTo>
                <a:lnTo>
                  <a:pt x="356" y="3768"/>
                </a:lnTo>
                <a:lnTo>
                  <a:pt x="332" y="3800"/>
                </a:lnTo>
                <a:lnTo>
                  <a:pt x="307" y="3831"/>
                </a:lnTo>
                <a:lnTo>
                  <a:pt x="283" y="3864"/>
                </a:lnTo>
                <a:lnTo>
                  <a:pt x="262" y="3897"/>
                </a:lnTo>
                <a:lnTo>
                  <a:pt x="241" y="3930"/>
                </a:lnTo>
                <a:lnTo>
                  <a:pt x="219" y="3964"/>
                </a:lnTo>
                <a:lnTo>
                  <a:pt x="200" y="3998"/>
                </a:lnTo>
                <a:lnTo>
                  <a:pt x="181" y="4032"/>
                </a:lnTo>
                <a:lnTo>
                  <a:pt x="163" y="4067"/>
                </a:lnTo>
                <a:lnTo>
                  <a:pt x="147" y="4103"/>
                </a:lnTo>
                <a:lnTo>
                  <a:pt x="131" y="4137"/>
                </a:lnTo>
                <a:lnTo>
                  <a:pt x="116" y="4173"/>
                </a:lnTo>
                <a:lnTo>
                  <a:pt x="102" y="4209"/>
                </a:lnTo>
                <a:lnTo>
                  <a:pt x="88" y="4246"/>
                </a:lnTo>
                <a:lnTo>
                  <a:pt x="76" y="4282"/>
                </a:lnTo>
                <a:lnTo>
                  <a:pt x="65" y="4319"/>
                </a:lnTo>
                <a:lnTo>
                  <a:pt x="55" y="4356"/>
                </a:lnTo>
                <a:lnTo>
                  <a:pt x="44" y="4393"/>
                </a:lnTo>
                <a:lnTo>
                  <a:pt x="37" y="4430"/>
                </a:lnTo>
                <a:lnTo>
                  <a:pt x="29" y="4468"/>
                </a:lnTo>
                <a:lnTo>
                  <a:pt x="22" y="4505"/>
                </a:lnTo>
                <a:lnTo>
                  <a:pt x="15" y="4544"/>
                </a:lnTo>
                <a:lnTo>
                  <a:pt x="11" y="4582"/>
                </a:lnTo>
                <a:lnTo>
                  <a:pt x="6" y="4619"/>
                </a:lnTo>
                <a:lnTo>
                  <a:pt x="3" y="4657"/>
                </a:lnTo>
                <a:lnTo>
                  <a:pt x="1" y="4695"/>
                </a:lnTo>
                <a:lnTo>
                  <a:pt x="0" y="4733"/>
                </a:lnTo>
                <a:lnTo>
                  <a:pt x="0" y="4771"/>
                </a:lnTo>
                <a:lnTo>
                  <a:pt x="0" y="4809"/>
                </a:lnTo>
                <a:lnTo>
                  <a:pt x="1" y="4848"/>
                </a:lnTo>
                <a:lnTo>
                  <a:pt x="3" y="4886"/>
                </a:lnTo>
                <a:lnTo>
                  <a:pt x="6" y="4924"/>
                </a:lnTo>
                <a:lnTo>
                  <a:pt x="11" y="4962"/>
                </a:lnTo>
                <a:lnTo>
                  <a:pt x="15" y="5000"/>
                </a:lnTo>
                <a:lnTo>
                  <a:pt x="21" y="5037"/>
                </a:lnTo>
                <a:lnTo>
                  <a:pt x="29" y="5075"/>
                </a:lnTo>
                <a:lnTo>
                  <a:pt x="35" y="5112"/>
                </a:lnTo>
                <a:lnTo>
                  <a:pt x="44" y="5150"/>
                </a:lnTo>
                <a:lnTo>
                  <a:pt x="55" y="5187"/>
                </a:lnTo>
                <a:lnTo>
                  <a:pt x="65" y="5224"/>
                </a:lnTo>
                <a:lnTo>
                  <a:pt x="76" y="5262"/>
                </a:lnTo>
                <a:lnTo>
                  <a:pt x="88" y="5297"/>
                </a:lnTo>
                <a:lnTo>
                  <a:pt x="102" y="5334"/>
                </a:lnTo>
                <a:lnTo>
                  <a:pt x="115" y="5370"/>
                </a:lnTo>
                <a:lnTo>
                  <a:pt x="131" y="5406"/>
                </a:lnTo>
                <a:lnTo>
                  <a:pt x="147" y="5441"/>
                </a:lnTo>
                <a:lnTo>
                  <a:pt x="163" y="5477"/>
                </a:lnTo>
                <a:lnTo>
                  <a:pt x="181" y="5512"/>
                </a:lnTo>
                <a:lnTo>
                  <a:pt x="199" y="5545"/>
                </a:lnTo>
                <a:lnTo>
                  <a:pt x="219" y="5580"/>
                </a:lnTo>
                <a:lnTo>
                  <a:pt x="240" y="5614"/>
                </a:lnTo>
                <a:lnTo>
                  <a:pt x="261" y="5646"/>
                </a:lnTo>
                <a:lnTo>
                  <a:pt x="283" y="5680"/>
                </a:lnTo>
                <a:lnTo>
                  <a:pt x="306" y="5712"/>
                </a:lnTo>
                <a:lnTo>
                  <a:pt x="331" y="5744"/>
                </a:lnTo>
                <a:lnTo>
                  <a:pt x="355" y="5775"/>
                </a:lnTo>
                <a:lnTo>
                  <a:pt x="381" y="5807"/>
                </a:lnTo>
                <a:lnTo>
                  <a:pt x="408" y="5837"/>
                </a:lnTo>
                <a:lnTo>
                  <a:pt x="436" y="5867"/>
                </a:lnTo>
                <a:lnTo>
                  <a:pt x="464" y="5896"/>
                </a:lnTo>
                <a:lnTo>
                  <a:pt x="494" y="5924"/>
                </a:lnTo>
                <a:lnTo>
                  <a:pt x="523" y="5953"/>
                </a:lnTo>
                <a:lnTo>
                  <a:pt x="554" y="5979"/>
                </a:lnTo>
                <a:lnTo>
                  <a:pt x="585" y="6005"/>
                </a:lnTo>
                <a:lnTo>
                  <a:pt x="617" y="6030"/>
                </a:lnTo>
                <a:lnTo>
                  <a:pt x="649" y="6055"/>
                </a:lnTo>
                <a:lnTo>
                  <a:pt x="681" y="6078"/>
                </a:lnTo>
                <a:lnTo>
                  <a:pt x="714" y="6101"/>
                </a:lnTo>
                <a:lnTo>
                  <a:pt x="747" y="6122"/>
                </a:lnTo>
                <a:lnTo>
                  <a:pt x="780" y="6142"/>
                </a:lnTo>
                <a:lnTo>
                  <a:pt x="815" y="6161"/>
                </a:lnTo>
                <a:lnTo>
                  <a:pt x="849" y="6180"/>
                </a:lnTo>
                <a:lnTo>
                  <a:pt x="884" y="6198"/>
                </a:lnTo>
                <a:lnTo>
                  <a:pt x="919" y="6215"/>
                </a:lnTo>
                <a:lnTo>
                  <a:pt x="954" y="6231"/>
                </a:lnTo>
                <a:lnTo>
                  <a:pt x="990" y="6245"/>
                </a:lnTo>
                <a:lnTo>
                  <a:pt x="1026" y="6260"/>
                </a:lnTo>
                <a:lnTo>
                  <a:pt x="1063" y="6273"/>
                </a:lnTo>
                <a:lnTo>
                  <a:pt x="1099" y="6286"/>
                </a:lnTo>
                <a:lnTo>
                  <a:pt x="1136" y="6297"/>
                </a:lnTo>
                <a:lnTo>
                  <a:pt x="1173" y="6307"/>
                </a:lnTo>
                <a:lnTo>
                  <a:pt x="1210" y="6317"/>
                </a:lnTo>
                <a:lnTo>
                  <a:pt x="1247" y="6325"/>
                </a:lnTo>
                <a:lnTo>
                  <a:pt x="1285" y="6333"/>
                </a:lnTo>
                <a:lnTo>
                  <a:pt x="1322" y="6340"/>
                </a:lnTo>
                <a:lnTo>
                  <a:pt x="1360" y="6346"/>
                </a:lnTo>
                <a:lnTo>
                  <a:pt x="1398" y="6351"/>
                </a:lnTo>
                <a:lnTo>
                  <a:pt x="1437" y="6355"/>
                </a:lnTo>
                <a:lnTo>
                  <a:pt x="1474" y="6359"/>
                </a:lnTo>
                <a:lnTo>
                  <a:pt x="1512" y="6361"/>
                </a:lnTo>
                <a:lnTo>
                  <a:pt x="1550" y="6362"/>
                </a:lnTo>
                <a:lnTo>
                  <a:pt x="1588" y="6362"/>
                </a:lnTo>
                <a:lnTo>
                  <a:pt x="1626" y="6362"/>
                </a:lnTo>
                <a:lnTo>
                  <a:pt x="1664" y="6361"/>
                </a:lnTo>
                <a:lnTo>
                  <a:pt x="1703" y="6359"/>
                </a:lnTo>
                <a:lnTo>
                  <a:pt x="1741" y="6355"/>
                </a:lnTo>
                <a:lnTo>
                  <a:pt x="1779" y="6351"/>
                </a:lnTo>
                <a:lnTo>
                  <a:pt x="1817" y="6346"/>
                </a:lnTo>
                <a:lnTo>
                  <a:pt x="1855" y="6341"/>
                </a:lnTo>
                <a:lnTo>
                  <a:pt x="1892" y="6334"/>
                </a:lnTo>
                <a:lnTo>
                  <a:pt x="1930" y="6326"/>
                </a:lnTo>
                <a:lnTo>
                  <a:pt x="1967" y="6317"/>
                </a:lnTo>
                <a:lnTo>
                  <a:pt x="2004" y="6307"/>
                </a:lnTo>
                <a:lnTo>
                  <a:pt x="2041" y="6297"/>
                </a:lnTo>
                <a:lnTo>
                  <a:pt x="2078" y="6286"/>
                </a:lnTo>
                <a:lnTo>
                  <a:pt x="2114" y="6273"/>
                </a:lnTo>
                <a:lnTo>
                  <a:pt x="2151" y="6260"/>
                </a:lnTo>
                <a:lnTo>
                  <a:pt x="2187" y="6246"/>
                </a:lnTo>
                <a:lnTo>
                  <a:pt x="2223" y="6231"/>
                </a:lnTo>
                <a:lnTo>
                  <a:pt x="2258" y="6215"/>
                </a:lnTo>
                <a:lnTo>
                  <a:pt x="2294" y="6198"/>
                </a:lnTo>
                <a:lnTo>
                  <a:pt x="2328" y="6180"/>
                </a:lnTo>
                <a:lnTo>
                  <a:pt x="2362" y="6162"/>
                </a:lnTo>
                <a:lnTo>
                  <a:pt x="2397" y="6142"/>
                </a:lnTo>
                <a:lnTo>
                  <a:pt x="2431" y="6122"/>
                </a:lnTo>
                <a:lnTo>
                  <a:pt x="2463" y="6101"/>
                </a:lnTo>
                <a:lnTo>
                  <a:pt x="2497" y="6078"/>
                </a:lnTo>
                <a:lnTo>
                  <a:pt x="2529" y="6056"/>
                </a:lnTo>
                <a:lnTo>
                  <a:pt x="2561" y="6031"/>
                </a:lnTo>
                <a:lnTo>
                  <a:pt x="2592" y="6006"/>
                </a:lnTo>
                <a:lnTo>
                  <a:pt x="2624" y="5981"/>
                </a:lnTo>
                <a:lnTo>
                  <a:pt x="2654" y="5954"/>
                </a:lnTo>
                <a:lnTo>
                  <a:pt x="2684" y="5926"/>
                </a:lnTo>
                <a:lnTo>
                  <a:pt x="2713" y="5898"/>
                </a:lnTo>
                <a:lnTo>
                  <a:pt x="2746" y="5864"/>
                </a:lnTo>
                <a:lnTo>
                  <a:pt x="2777" y="5829"/>
                </a:lnTo>
                <a:lnTo>
                  <a:pt x="2808" y="5794"/>
                </a:lnTo>
                <a:lnTo>
                  <a:pt x="2837" y="5758"/>
                </a:lnTo>
                <a:lnTo>
                  <a:pt x="2865" y="5723"/>
                </a:lnTo>
                <a:lnTo>
                  <a:pt x="2892" y="5686"/>
                </a:lnTo>
                <a:lnTo>
                  <a:pt x="2917" y="5647"/>
                </a:lnTo>
                <a:lnTo>
                  <a:pt x="2941" y="5609"/>
                </a:lnTo>
                <a:lnTo>
                  <a:pt x="2965" y="5571"/>
                </a:lnTo>
                <a:lnTo>
                  <a:pt x="2987" y="5532"/>
                </a:lnTo>
                <a:lnTo>
                  <a:pt x="3007" y="5493"/>
                </a:lnTo>
                <a:lnTo>
                  <a:pt x="3027" y="5452"/>
                </a:lnTo>
                <a:lnTo>
                  <a:pt x="3045" y="5412"/>
                </a:lnTo>
                <a:lnTo>
                  <a:pt x="3062" y="5371"/>
                </a:lnTo>
                <a:lnTo>
                  <a:pt x="3079" y="5330"/>
                </a:lnTo>
                <a:lnTo>
                  <a:pt x="3094" y="5288"/>
                </a:lnTo>
                <a:lnTo>
                  <a:pt x="3107" y="5247"/>
                </a:lnTo>
                <a:lnTo>
                  <a:pt x="3119" y="5204"/>
                </a:lnTo>
                <a:lnTo>
                  <a:pt x="3131" y="5162"/>
                </a:lnTo>
                <a:lnTo>
                  <a:pt x="3141" y="5119"/>
                </a:lnTo>
                <a:lnTo>
                  <a:pt x="3150" y="5076"/>
                </a:lnTo>
                <a:lnTo>
                  <a:pt x="3158" y="5034"/>
                </a:lnTo>
                <a:lnTo>
                  <a:pt x="3164" y="4990"/>
                </a:lnTo>
                <a:lnTo>
                  <a:pt x="3170" y="4947"/>
                </a:lnTo>
                <a:lnTo>
                  <a:pt x="3173" y="4904"/>
                </a:lnTo>
                <a:lnTo>
                  <a:pt x="3177" y="4860"/>
                </a:lnTo>
                <a:lnTo>
                  <a:pt x="3178" y="4816"/>
                </a:lnTo>
                <a:lnTo>
                  <a:pt x="3179" y="4772"/>
                </a:lnTo>
                <a:lnTo>
                  <a:pt x="3178" y="4729"/>
                </a:lnTo>
                <a:lnTo>
                  <a:pt x="3177" y="4686"/>
                </a:lnTo>
                <a:lnTo>
                  <a:pt x="3173" y="4642"/>
                </a:lnTo>
                <a:lnTo>
                  <a:pt x="3169" y="4599"/>
                </a:lnTo>
                <a:close/>
                <a:moveTo>
                  <a:pt x="1022" y="5323"/>
                </a:moveTo>
                <a:lnTo>
                  <a:pt x="1022" y="5323"/>
                </a:lnTo>
                <a:lnTo>
                  <a:pt x="994" y="5293"/>
                </a:lnTo>
                <a:lnTo>
                  <a:pt x="967" y="5263"/>
                </a:lnTo>
                <a:lnTo>
                  <a:pt x="942" y="5231"/>
                </a:lnTo>
                <a:lnTo>
                  <a:pt x="919" y="5199"/>
                </a:lnTo>
                <a:lnTo>
                  <a:pt x="899" y="5165"/>
                </a:lnTo>
                <a:lnTo>
                  <a:pt x="880" y="5131"/>
                </a:lnTo>
                <a:lnTo>
                  <a:pt x="862" y="5097"/>
                </a:lnTo>
                <a:lnTo>
                  <a:pt x="847" y="5061"/>
                </a:lnTo>
                <a:lnTo>
                  <a:pt x="833" y="5025"/>
                </a:lnTo>
                <a:lnTo>
                  <a:pt x="822" y="4988"/>
                </a:lnTo>
                <a:lnTo>
                  <a:pt x="812" y="4951"/>
                </a:lnTo>
                <a:lnTo>
                  <a:pt x="804" y="4914"/>
                </a:lnTo>
                <a:lnTo>
                  <a:pt x="797" y="4876"/>
                </a:lnTo>
                <a:lnTo>
                  <a:pt x="793" y="4837"/>
                </a:lnTo>
                <a:lnTo>
                  <a:pt x="790" y="4800"/>
                </a:lnTo>
                <a:lnTo>
                  <a:pt x="789" y="4762"/>
                </a:lnTo>
                <a:lnTo>
                  <a:pt x="790" y="4724"/>
                </a:lnTo>
                <a:lnTo>
                  <a:pt x="793" y="4686"/>
                </a:lnTo>
                <a:lnTo>
                  <a:pt x="797" y="4648"/>
                </a:lnTo>
                <a:lnTo>
                  <a:pt x="804" y="4611"/>
                </a:lnTo>
                <a:lnTo>
                  <a:pt x="812" y="4573"/>
                </a:lnTo>
                <a:lnTo>
                  <a:pt x="822" y="4536"/>
                </a:lnTo>
                <a:lnTo>
                  <a:pt x="834" y="4500"/>
                </a:lnTo>
                <a:lnTo>
                  <a:pt x="848" y="4464"/>
                </a:lnTo>
                <a:lnTo>
                  <a:pt x="862" y="4428"/>
                </a:lnTo>
                <a:lnTo>
                  <a:pt x="880" y="4393"/>
                </a:lnTo>
                <a:lnTo>
                  <a:pt x="899" y="4358"/>
                </a:lnTo>
                <a:lnTo>
                  <a:pt x="919" y="4326"/>
                </a:lnTo>
                <a:lnTo>
                  <a:pt x="943" y="4293"/>
                </a:lnTo>
                <a:lnTo>
                  <a:pt x="968" y="4261"/>
                </a:lnTo>
                <a:lnTo>
                  <a:pt x="994" y="4231"/>
                </a:lnTo>
                <a:lnTo>
                  <a:pt x="1022" y="4201"/>
                </a:lnTo>
                <a:lnTo>
                  <a:pt x="1038" y="4185"/>
                </a:lnTo>
                <a:lnTo>
                  <a:pt x="1055" y="4169"/>
                </a:lnTo>
                <a:lnTo>
                  <a:pt x="1091" y="4140"/>
                </a:lnTo>
                <a:lnTo>
                  <a:pt x="1128" y="4112"/>
                </a:lnTo>
                <a:lnTo>
                  <a:pt x="1165" y="4087"/>
                </a:lnTo>
                <a:lnTo>
                  <a:pt x="1204" y="4065"/>
                </a:lnTo>
                <a:lnTo>
                  <a:pt x="1244" y="4044"/>
                </a:lnTo>
                <a:lnTo>
                  <a:pt x="1284" y="4026"/>
                </a:lnTo>
                <a:lnTo>
                  <a:pt x="1326" y="4011"/>
                </a:lnTo>
                <a:lnTo>
                  <a:pt x="1368" y="3998"/>
                </a:lnTo>
                <a:lnTo>
                  <a:pt x="1411" y="3987"/>
                </a:lnTo>
                <a:lnTo>
                  <a:pt x="1453" y="3979"/>
                </a:lnTo>
                <a:lnTo>
                  <a:pt x="1496" y="3974"/>
                </a:lnTo>
                <a:lnTo>
                  <a:pt x="1540" y="3970"/>
                </a:lnTo>
                <a:lnTo>
                  <a:pt x="1584" y="3969"/>
                </a:lnTo>
                <a:lnTo>
                  <a:pt x="1627" y="3970"/>
                </a:lnTo>
                <a:lnTo>
                  <a:pt x="1670" y="3974"/>
                </a:lnTo>
                <a:lnTo>
                  <a:pt x="3104" y="2542"/>
                </a:lnTo>
                <a:lnTo>
                  <a:pt x="3124" y="2523"/>
                </a:lnTo>
                <a:lnTo>
                  <a:pt x="3144" y="2505"/>
                </a:lnTo>
                <a:lnTo>
                  <a:pt x="3164" y="2490"/>
                </a:lnTo>
                <a:lnTo>
                  <a:pt x="3187" y="2474"/>
                </a:lnTo>
                <a:lnTo>
                  <a:pt x="3208" y="2459"/>
                </a:lnTo>
                <a:lnTo>
                  <a:pt x="3230" y="2447"/>
                </a:lnTo>
                <a:lnTo>
                  <a:pt x="3254" y="2435"/>
                </a:lnTo>
                <a:lnTo>
                  <a:pt x="3276" y="2425"/>
                </a:lnTo>
                <a:lnTo>
                  <a:pt x="3300" y="2414"/>
                </a:lnTo>
                <a:lnTo>
                  <a:pt x="3325" y="2407"/>
                </a:lnTo>
                <a:lnTo>
                  <a:pt x="3348" y="2399"/>
                </a:lnTo>
                <a:lnTo>
                  <a:pt x="3373" y="2393"/>
                </a:lnTo>
                <a:lnTo>
                  <a:pt x="3396" y="2387"/>
                </a:lnTo>
                <a:lnTo>
                  <a:pt x="3421" y="2384"/>
                </a:lnTo>
                <a:lnTo>
                  <a:pt x="3446" y="2382"/>
                </a:lnTo>
                <a:lnTo>
                  <a:pt x="3471" y="2381"/>
                </a:lnTo>
                <a:lnTo>
                  <a:pt x="3495" y="2380"/>
                </a:lnTo>
                <a:lnTo>
                  <a:pt x="3520" y="2381"/>
                </a:lnTo>
                <a:lnTo>
                  <a:pt x="3545" y="2383"/>
                </a:lnTo>
                <a:lnTo>
                  <a:pt x="3568" y="2386"/>
                </a:lnTo>
                <a:lnTo>
                  <a:pt x="3593" y="2391"/>
                </a:lnTo>
                <a:lnTo>
                  <a:pt x="3616" y="2396"/>
                </a:lnTo>
                <a:lnTo>
                  <a:pt x="3639" y="2403"/>
                </a:lnTo>
                <a:lnTo>
                  <a:pt x="3662" y="2412"/>
                </a:lnTo>
                <a:lnTo>
                  <a:pt x="3685" y="2421"/>
                </a:lnTo>
                <a:lnTo>
                  <a:pt x="3707" y="2431"/>
                </a:lnTo>
                <a:lnTo>
                  <a:pt x="3729" y="2442"/>
                </a:lnTo>
                <a:lnTo>
                  <a:pt x="3750" y="2456"/>
                </a:lnTo>
                <a:lnTo>
                  <a:pt x="3770" y="2469"/>
                </a:lnTo>
                <a:lnTo>
                  <a:pt x="3790" y="2485"/>
                </a:lnTo>
                <a:lnTo>
                  <a:pt x="3809" y="2501"/>
                </a:lnTo>
                <a:lnTo>
                  <a:pt x="3828" y="2519"/>
                </a:lnTo>
                <a:lnTo>
                  <a:pt x="3846" y="2538"/>
                </a:lnTo>
                <a:lnTo>
                  <a:pt x="3862" y="2557"/>
                </a:lnTo>
                <a:lnTo>
                  <a:pt x="3878" y="2577"/>
                </a:lnTo>
                <a:lnTo>
                  <a:pt x="3891" y="2597"/>
                </a:lnTo>
                <a:lnTo>
                  <a:pt x="3904" y="2619"/>
                </a:lnTo>
                <a:lnTo>
                  <a:pt x="3916" y="2640"/>
                </a:lnTo>
                <a:lnTo>
                  <a:pt x="3926" y="2662"/>
                </a:lnTo>
                <a:lnTo>
                  <a:pt x="3935" y="2685"/>
                </a:lnTo>
                <a:lnTo>
                  <a:pt x="3944" y="2708"/>
                </a:lnTo>
                <a:lnTo>
                  <a:pt x="3951" y="2731"/>
                </a:lnTo>
                <a:lnTo>
                  <a:pt x="3956" y="2755"/>
                </a:lnTo>
                <a:lnTo>
                  <a:pt x="3961" y="2779"/>
                </a:lnTo>
                <a:lnTo>
                  <a:pt x="3964" y="2804"/>
                </a:lnTo>
                <a:lnTo>
                  <a:pt x="3966" y="2827"/>
                </a:lnTo>
                <a:lnTo>
                  <a:pt x="3966" y="2852"/>
                </a:lnTo>
                <a:lnTo>
                  <a:pt x="3966" y="2877"/>
                </a:lnTo>
                <a:lnTo>
                  <a:pt x="3965" y="2901"/>
                </a:lnTo>
                <a:lnTo>
                  <a:pt x="3963" y="2926"/>
                </a:lnTo>
                <a:lnTo>
                  <a:pt x="3959" y="2951"/>
                </a:lnTo>
                <a:lnTo>
                  <a:pt x="3954" y="2975"/>
                </a:lnTo>
                <a:lnTo>
                  <a:pt x="3948" y="2999"/>
                </a:lnTo>
                <a:lnTo>
                  <a:pt x="3941" y="3024"/>
                </a:lnTo>
                <a:lnTo>
                  <a:pt x="3933" y="3047"/>
                </a:lnTo>
                <a:lnTo>
                  <a:pt x="3923" y="3071"/>
                </a:lnTo>
                <a:lnTo>
                  <a:pt x="3913" y="3094"/>
                </a:lnTo>
                <a:lnTo>
                  <a:pt x="3900" y="3117"/>
                </a:lnTo>
                <a:lnTo>
                  <a:pt x="3887" y="3139"/>
                </a:lnTo>
                <a:lnTo>
                  <a:pt x="3873" y="3162"/>
                </a:lnTo>
                <a:lnTo>
                  <a:pt x="3858" y="3183"/>
                </a:lnTo>
                <a:lnTo>
                  <a:pt x="3841" y="3204"/>
                </a:lnTo>
                <a:lnTo>
                  <a:pt x="3824" y="3224"/>
                </a:lnTo>
                <a:lnTo>
                  <a:pt x="3805" y="3243"/>
                </a:lnTo>
                <a:lnTo>
                  <a:pt x="2371" y="4676"/>
                </a:lnTo>
                <a:lnTo>
                  <a:pt x="2376" y="4719"/>
                </a:lnTo>
                <a:lnTo>
                  <a:pt x="2377" y="4762"/>
                </a:lnTo>
                <a:lnTo>
                  <a:pt x="2376" y="4806"/>
                </a:lnTo>
                <a:lnTo>
                  <a:pt x="2371" y="4850"/>
                </a:lnTo>
                <a:lnTo>
                  <a:pt x="2366" y="4892"/>
                </a:lnTo>
                <a:lnTo>
                  <a:pt x="2358" y="4935"/>
                </a:lnTo>
                <a:lnTo>
                  <a:pt x="2346" y="4978"/>
                </a:lnTo>
                <a:lnTo>
                  <a:pt x="2334" y="5020"/>
                </a:lnTo>
                <a:lnTo>
                  <a:pt x="2318" y="5061"/>
                </a:lnTo>
                <a:lnTo>
                  <a:pt x="2300" y="5102"/>
                </a:lnTo>
                <a:lnTo>
                  <a:pt x="2280" y="5141"/>
                </a:lnTo>
                <a:lnTo>
                  <a:pt x="2258" y="5181"/>
                </a:lnTo>
                <a:lnTo>
                  <a:pt x="2233" y="5218"/>
                </a:lnTo>
                <a:lnTo>
                  <a:pt x="2205" y="5255"/>
                </a:lnTo>
                <a:lnTo>
                  <a:pt x="2176" y="5290"/>
                </a:lnTo>
                <a:lnTo>
                  <a:pt x="2160" y="5306"/>
                </a:lnTo>
                <a:lnTo>
                  <a:pt x="2143" y="5323"/>
                </a:lnTo>
                <a:lnTo>
                  <a:pt x="2114" y="5351"/>
                </a:lnTo>
                <a:lnTo>
                  <a:pt x="2083" y="5378"/>
                </a:lnTo>
                <a:lnTo>
                  <a:pt x="2051" y="5403"/>
                </a:lnTo>
                <a:lnTo>
                  <a:pt x="2019" y="5425"/>
                </a:lnTo>
                <a:lnTo>
                  <a:pt x="1985" y="5445"/>
                </a:lnTo>
                <a:lnTo>
                  <a:pt x="1952" y="5465"/>
                </a:lnTo>
                <a:lnTo>
                  <a:pt x="1917" y="5483"/>
                </a:lnTo>
                <a:lnTo>
                  <a:pt x="1881" y="5498"/>
                </a:lnTo>
                <a:lnTo>
                  <a:pt x="1845" y="5512"/>
                </a:lnTo>
                <a:lnTo>
                  <a:pt x="1808" y="5523"/>
                </a:lnTo>
                <a:lnTo>
                  <a:pt x="1771" y="5533"/>
                </a:lnTo>
                <a:lnTo>
                  <a:pt x="1734" y="5541"/>
                </a:lnTo>
                <a:lnTo>
                  <a:pt x="1696" y="5548"/>
                </a:lnTo>
                <a:lnTo>
                  <a:pt x="1659" y="5552"/>
                </a:lnTo>
                <a:lnTo>
                  <a:pt x="1621" y="5554"/>
                </a:lnTo>
                <a:lnTo>
                  <a:pt x="1582" y="5555"/>
                </a:lnTo>
                <a:lnTo>
                  <a:pt x="1544" y="5554"/>
                </a:lnTo>
                <a:lnTo>
                  <a:pt x="1506" y="5552"/>
                </a:lnTo>
                <a:lnTo>
                  <a:pt x="1468" y="5548"/>
                </a:lnTo>
                <a:lnTo>
                  <a:pt x="1431" y="5541"/>
                </a:lnTo>
                <a:lnTo>
                  <a:pt x="1393" y="5533"/>
                </a:lnTo>
                <a:lnTo>
                  <a:pt x="1356" y="5523"/>
                </a:lnTo>
                <a:lnTo>
                  <a:pt x="1320" y="5511"/>
                </a:lnTo>
                <a:lnTo>
                  <a:pt x="1284" y="5497"/>
                </a:lnTo>
                <a:lnTo>
                  <a:pt x="1248" y="5483"/>
                </a:lnTo>
                <a:lnTo>
                  <a:pt x="1213" y="5465"/>
                </a:lnTo>
                <a:lnTo>
                  <a:pt x="1179" y="5445"/>
                </a:lnTo>
                <a:lnTo>
                  <a:pt x="1146" y="5425"/>
                </a:lnTo>
                <a:lnTo>
                  <a:pt x="1114" y="5402"/>
                </a:lnTo>
                <a:lnTo>
                  <a:pt x="1081" y="5377"/>
                </a:lnTo>
                <a:lnTo>
                  <a:pt x="1051" y="5351"/>
                </a:lnTo>
                <a:lnTo>
                  <a:pt x="1022" y="5323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药"/>
          <p:cNvSpPr/>
          <p:nvPr/>
        </p:nvSpPr>
        <p:spPr bwMode="auto">
          <a:xfrm>
            <a:off x="1508125" y="4744720"/>
            <a:ext cx="508000" cy="508000"/>
          </a:xfrm>
          <a:custGeom>
            <a:avLst/>
            <a:gdLst>
              <a:gd name="T0" fmla="*/ 2013584 w 2019301"/>
              <a:gd name="T1" fmla="*/ 1506294 h 2019300"/>
              <a:gd name="T2" fmla="*/ 2019301 w 2019301"/>
              <a:gd name="T3" fmla="*/ 1584803 h 2019300"/>
              <a:gd name="T4" fmla="*/ 2004690 w 2019301"/>
              <a:gd name="T5" fmla="*/ 1690328 h 2019300"/>
              <a:gd name="T6" fmla="*/ 1945612 w 2019301"/>
              <a:gd name="T7" fmla="*/ 1822235 h 2019300"/>
              <a:gd name="T8" fmla="*/ 1896698 w 2019301"/>
              <a:gd name="T9" fmla="*/ 1883261 h 2019300"/>
              <a:gd name="T10" fmla="*/ 1836666 w 2019301"/>
              <a:gd name="T11" fmla="*/ 1935706 h 2019300"/>
              <a:gd name="T12" fmla="*/ 1765518 w 2019301"/>
              <a:gd name="T13" fmla="*/ 1977344 h 2019300"/>
              <a:gd name="T14" fmla="*/ 1689288 w 2019301"/>
              <a:gd name="T15" fmla="*/ 2005315 h 2019300"/>
              <a:gd name="T16" fmla="*/ 1610835 w 2019301"/>
              <a:gd name="T17" fmla="*/ 2018347 h 2019300"/>
              <a:gd name="T18" fmla="*/ 1523170 w 2019301"/>
              <a:gd name="T19" fmla="*/ 2016122 h 2019300"/>
              <a:gd name="T20" fmla="*/ 1376109 w 2019301"/>
              <a:gd name="T21" fmla="*/ 1970987 h 2019300"/>
              <a:gd name="T22" fmla="*/ 1294797 w 2019301"/>
              <a:gd name="T23" fmla="*/ 1917589 h 2019300"/>
              <a:gd name="T24" fmla="*/ 1238895 w 2019301"/>
              <a:gd name="T25" fmla="*/ 1861330 h 2019300"/>
              <a:gd name="T26" fmla="*/ 1583301 w 2019301"/>
              <a:gd name="T27" fmla="*/ 1135063 h 2019300"/>
              <a:gd name="T28" fmla="*/ 1706931 w 2019301"/>
              <a:gd name="T29" fmla="*/ 1154748 h 2019300"/>
              <a:gd name="T30" fmla="*/ 1828658 w 2019301"/>
              <a:gd name="T31" fmla="*/ 1213485 h 2019300"/>
              <a:gd name="T32" fmla="*/ 1888888 w 2019301"/>
              <a:gd name="T33" fmla="*/ 1263650 h 2019300"/>
              <a:gd name="T34" fmla="*/ 1939925 w 2019301"/>
              <a:gd name="T35" fmla="*/ 1324928 h 2019300"/>
              <a:gd name="T36" fmla="*/ 1142356 w 2019301"/>
              <a:gd name="T37" fmla="*/ 1648143 h 2019300"/>
              <a:gd name="T38" fmla="*/ 1136650 w 2019301"/>
              <a:gd name="T39" fmla="*/ 1569721 h 2019300"/>
              <a:gd name="T40" fmla="*/ 1151232 w 2019301"/>
              <a:gd name="T41" fmla="*/ 1464311 h 2019300"/>
              <a:gd name="T42" fmla="*/ 1210194 w 2019301"/>
              <a:gd name="T43" fmla="*/ 1332230 h 2019300"/>
              <a:gd name="T44" fmla="*/ 1259012 w 2019301"/>
              <a:gd name="T45" fmla="*/ 1271270 h 2019300"/>
              <a:gd name="T46" fmla="*/ 1318924 w 2019301"/>
              <a:gd name="T47" fmla="*/ 1218883 h 2019300"/>
              <a:gd name="T48" fmla="*/ 1389932 w 2019301"/>
              <a:gd name="T49" fmla="*/ 1177290 h 2019300"/>
              <a:gd name="T50" fmla="*/ 1466329 w 2019301"/>
              <a:gd name="T51" fmla="*/ 1149350 h 2019300"/>
              <a:gd name="T52" fmla="*/ 1543993 w 2019301"/>
              <a:gd name="T53" fmla="*/ 1136333 h 2019300"/>
              <a:gd name="T54" fmla="*/ 823090 w 2019301"/>
              <a:gd name="T55" fmla="*/ 1785690 h 2019300"/>
              <a:gd name="T56" fmla="*/ 774542 w 2019301"/>
              <a:gd name="T57" fmla="*/ 1858693 h 2019300"/>
              <a:gd name="T58" fmla="*/ 714889 w 2019301"/>
              <a:gd name="T59" fmla="*/ 1918683 h 2019300"/>
              <a:gd name="T60" fmla="*/ 645082 w 2019301"/>
              <a:gd name="T61" fmla="*/ 1965659 h 2019300"/>
              <a:gd name="T62" fmla="*/ 568294 w 2019301"/>
              <a:gd name="T63" fmla="*/ 1998351 h 2019300"/>
              <a:gd name="T64" fmla="*/ 486112 w 2019301"/>
              <a:gd name="T65" fmla="*/ 2016443 h 2019300"/>
              <a:gd name="T66" fmla="*/ 401391 w 2019301"/>
              <a:gd name="T67" fmla="*/ 2017713 h 2019300"/>
              <a:gd name="T68" fmla="*/ 316353 w 2019301"/>
              <a:gd name="T69" fmla="*/ 2002160 h 2019300"/>
              <a:gd name="T70" fmla="*/ 233219 w 2019301"/>
              <a:gd name="T71" fmla="*/ 1968515 h 2019300"/>
              <a:gd name="T72" fmla="*/ 160557 w 2019301"/>
              <a:gd name="T73" fmla="*/ 1920587 h 2019300"/>
              <a:gd name="T74" fmla="*/ 100268 w 2019301"/>
              <a:gd name="T75" fmla="*/ 1860280 h 2019300"/>
              <a:gd name="T76" fmla="*/ 53307 w 2019301"/>
              <a:gd name="T77" fmla="*/ 1790451 h 2019300"/>
              <a:gd name="T78" fmla="*/ 20308 w 2019301"/>
              <a:gd name="T79" fmla="*/ 1713639 h 2019300"/>
              <a:gd name="T80" fmla="*/ 2856 w 2019301"/>
              <a:gd name="T81" fmla="*/ 1631431 h 2019300"/>
              <a:gd name="T82" fmla="*/ 1587 w 2019301"/>
              <a:gd name="T83" fmla="*/ 1546683 h 2019300"/>
              <a:gd name="T84" fmla="*/ 17134 w 2019301"/>
              <a:gd name="T85" fmla="*/ 1461301 h 2019300"/>
              <a:gd name="T86" fmla="*/ 934986 w 2019301"/>
              <a:gd name="T87" fmla="*/ 0 h 2019300"/>
              <a:gd name="T88" fmla="*/ 1020658 w 2019301"/>
              <a:gd name="T89" fmla="*/ 8887 h 2019300"/>
              <a:gd name="T90" fmla="*/ 1104427 w 2019301"/>
              <a:gd name="T91" fmla="*/ 35549 h 2019300"/>
              <a:gd name="T92" fmla="*/ 1181849 w 2019301"/>
              <a:gd name="T93" fmla="*/ 78717 h 2019300"/>
              <a:gd name="T94" fmla="*/ 1246897 w 2019301"/>
              <a:gd name="T95" fmla="*/ 134580 h 2019300"/>
              <a:gd name="T96" fmla="*/ 1299252 w 2019301"/>
              <a:gd name="T97" fmla="*/ 201235 h 2019300"/>
              <a:gd name="T98" fmla="*/ 1337329 w 2019301"/>
              <a:gd name="T99" fmla="*/ 275508 h 2019300"/>
              <a:gd name="T100" fmla="*/ 1360492 w 2019301"/>
              <a:gd name="T101" fmla="*/ 356129 h 2019300"/>
              <a:gd name="T102" fmla="*/ 1368425 w 2019301"/>
              <a:gd name="T103" fmla="*/ 440242 h 2019300"/>
              <a:gd name="T104" fmla="*/ 1358906 w 2019301"/>
              <a:gd name="T105" fmla="*/ 525624 h 2019300"/>
              <a:gd name="T106" fmla="*/ 1332252 w 2019301"/>
              <a:gd name="T107" fmla="*/ 610053 h 2019300"/>
              <a:gd name="T108" fmla="*/ 556123 w 2019301"/>
              <a:gd name="T109" fmla="*/ 213614 h 2019300"/>
              <a:gd name="T110" fmla="*/ 607209 w 2019301"/>
              <a:gd name="T111" fmla="*/ 143785 h 2019300"/>
              <a:gd name="T112" fmla="*/ 670036 w 2019301"/>
              <a:gd name="T113" fmla="*/ 86969 h 2019300"/>
              <a:gd name="T114" fmla="*/ 741747 w 2019301"/>
              <a:gd name="T115" fmla="*/ 43485 h 2019300"/>
              <a:gd name="T116" fmla="*/ 820439 w 2019301"/>
              <a:gd name="T117" fmla="*/ 14283 h 2019300"/>
              <a:gd name="T118" fmla="*/ 903255 w 2019301"/>
              <a:gd name="T119" fmla="*/ 635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19301" h="2019300">
                <a:moveTo>
                  <a:pt x="1996750" y="1438275"/>
                </a:moveTo>
                <a:lnTo>
                  <a:pt x="1999926" y="1447810"/>
                </a:lnTo>
                <a:lnTo>
                  <a:pt x="2002785" y="1457346"/>
                </a:lnTo>
                <a:lnTo>
                  <a:pt x="2005325" y="1467199"/>
                </a:lnTo>
                <a:lnTo>
                  <a:pt x="2007867" y="1477052"/>
                </a:lnTo>
                <a:lnTo>
                  <a:pt x="2010090" y="1486588"/>
                </a:lnTo>
                <a:lnTo>
                  <a:pt x="2011678" y="1496441"/>
                </a:lnTo>
                <a:lnTo>
                  <a:pt x="2013584" y="1506294"/>
                </a:lnTo>
                <a:lnTo>
                  <a:pt x="2015172" y="1515830"/>
                </a:lnTo>
                <a:lnTo>
                  <a:pt x="2016442" y="1526001"/>
                </a:lnTo>
                <a:lnTo>
                  <a:pt x="2017395" y="1535536"/>
                </a:lnTo>
                <a:lnTo>
                  <a:pt x="2018348" y="1545707"/>
                </a:lnTo>
                <a:lnTo>
                  <a:pt x="2018983" y="1555243"/>
                </a:lnTo>
                <a:lnTo>
                  <a:pt x="2019301" y="1565096"/>
                </a:lnTo>
                <a:lnTo>
                  <a:pt x="2019301" y="1574949"/>
                </a:lnTo>
                <a:lnTo>
                  <a:pt x="2019301" y="1584803"/>
                </a:lnTo>
                <a:lnTo>
                  <a:pt x="2018983" y="1594338"/>
                </a:lnTo>
                <a:lnTo>
                  <a:pt x="2018666" y="1604191"/>
                </a:lnTo>
                <a:lnTo>
                  <a:pt x="2018031" y="1613727"/>
                </a:lnTo>
                <a:lnTo>
                  <a:pt x="2016760" y="1623580"/>
                </a:lnTo>
                <a:lnTo>
                  <a:pt x="2015807" y="1633433"/>
                </a:lnTo>
                <a:lnTo>
                  <a:pt x="2012949" y="1652186"/>
                </a:lnTo>
                <a:lnTo>
                  <a:pt x="2009455" y="1671575"/>
                </a:lnTo>
                <a:lnTo>
                  <a:pt x="2004690" y="1690328"/>
                </a:lnTo>
                <a:lnTo>
                  <a:pt x="1999291" y="1708763"/>
                </a:lnTo>
                <a:lnTo>
                  <a:pt x="1993256" y="1727198"/>
                </a:lnTo>
                <a:lnTo>
                  <a:pt x="1986268" y="1745316"/>
                </a:lnTo>
                <a:lnTo>
                  <a:pt x="1978645" y="1763115"/>
                </a:lnTo>
                <a:lnTo>
                  <a:pt x="1970069" y="1780279"/>
                </a:lnTo>
                <a:lnTo>
                  <a:pt x="1960858" y="1797443"/>
                </a:lnTo>
                <a:lnTo>
                  <a:pt x="1951011" y="1813971"/>
                </a:lnTo>
                <a:lnTo>
                  <a:pt x="1945612" y="1822235"/>
                </a:lnTo>
                <a:lnTo>
                  <a:pt x="1940212" y="1830181"/>
                </a:lnTo>
                <a:lnTo>
                  <a:pt x="1934495" y="1838445"/>
                </a:lnTo>
                <a:lnTo>
                  <a:pt x="1928460" y="1846073"/>
                </a:lnTo>
                <a:lnTo>
                  <a:pt x="1922425" y="1853702"/>
                </a:lnTo>
                <a:lnTo>
                  <a:pt x="1916390" y="1861330"/>
                </a:lnTo>
                <a:lnTo>
                  <a:pt x="1910038" y="1868958"/>
                </a:lnTo>
                <a:lnTo>
                  <a:pt x="1903368" y="1875951"/>
                </a:lnTo>
                <a:lnTo>
                  <a:pt x="1896698" y="1883261"/>
                </a:lnTo>
                <a:lnTo>
                  <a:pt x="1889710" y="1890254"/>
                </a:lnTo>
                <a:lnTo>
                  <a:pt x="1882404" y="1897565"/>
                </a:lnTo>
                <a:lnTo>
                  <a:pt x="1875417" y="1904239"/>
                </a:lnTo>
                <a:lnTo>
                  <a:pt x="1867794" y="1910596"/>
                </a:lnTo>
                <a:lnTo>
                  <a:pt x="1860488" y="1916953"/>
                </a:lnTo>
                <a:lnTo>
                  <a:pt x="1852548" y="1923628"/>
                </a:lnTo>
                <a:lnTo>
                  <a:pt x="1844607" y="1929667"/>
                </a:lnTo>
                <a:lnTo>
                  <a:pt x="1836666" y="1935706"/>
                </a:lnTo>
                <a:lnTo>
                  <a:pt x="1828408" y="1941427"/>
                </a:lnTo>
                <a:lnTo>
                  <a:pt x="1819832" y="1947149"/>
                </a:lnTo>
                <a:lnTo>
                  <a:pt x="1811256" y="1952870"/>
                </a:lnTo>
                <a:lnTo>
                  <a:pt x="1802363" y="1957956"/>
                </a:lnTo>
                <a:lnTo>
                  <a:pt x="1793469" y="1963041"/>
                </a:lnTo>
                <a:lnTo>
                  <a:pt x="1784576" y="1968127"/>
                </a:lnTo>
                <a:lnTo>
                  <a:pt x="1775365" y="1972577"/>
                </a:lnTo>
                <a:lnTo>
                  <a:pt x="1765518" y="1977344"/>
                </a:lnTo>
                <a:lnTo>
                  <a:pt x="1756307" y="1981476"/>
                </a:lnTo>
                <a:lnTo>
                  <a:pt x="1746778" y="1985926"/>
                </a:lnTo>
                <a:lnTo>
                  <a:pt x="1737567" y="1989422"/>
                </a:lnTo>
                <a:lnTo>
                  <a:pt x="1727721" y="1992919"/>
                </a:lnTo>
                <a:lnTo>
                  <a:pt x="1718192" y="1996733"/>
                </a:lnTo>
                <a:lnTo>
                  <a:pt x="1708663" y="1999911"/>
                </a:lnTo>
                <a:lnTo>
                  <a:pt x="1698817" y="2002772"/>
                </a:lnTo>
                <a:lnTo>
                  <a:pt x="1689288" y="2005315"/>
                </a:lnTo>
                <a:lnTo>
                  <a:pt x="1679442" y="2007540"/>
                </a:lnTo>
                <a:lnTo>
                  <a:pt x="1669595" y="2009765"/>
                </a:lnTo>
                <a:lnTo>
                  <a:pt x="1660067" y="2011990"/>
                </a:lnTo>
                <a:lnTo>
                  <a:pt x="1650220" y="2013579"/>
                </a:lnTo>
                <a:lnTo>
                  <a:pt x="1640374" y="2015168"/>
                </a:lnTo>
                <a:lnTo>
                  <a:pt x="1630527" y="2016439"/>
                </a:lnTo>
                <a:lnTo>
                  <a:pt x="1620999" y="2017711"/>
                </a:lnTo>
                <a:lnTo>
                  <a:pt x="1610835" y="2018347"/>
                </a:lnTo>
                <a:lnTo>
                  <a:pt x="1601306" y="2018982"/>
                </a:lnTo>
                <a:lnTo>
                  <a:pt x="1591459" y="2019300"/>
                </a:lnTo>
                <a:lnTo>
                  <a:pt x="1581613" y="2019300"/>
                </a:lnTo>
                <a:lnTo>
                  <a:pt x="1571767" y="2019300"/>
                </a:lnTo>
                <a:lnTo>
                  <a:pt x="1562238" y="2019300"/>
                </a:lnTo>
                <a:lnTo>
                  <a:pt x="1552392" y="2018664"/>
                </a:lnTo>
                <a:lnTo>
                  <a:pt x="1542545" y="2018347"/>
                </a:lnTo>
                <a:lnTo>
                  <a:pt x="1523170" y="2016122"/>
                </a:lnTo>
                <a:lnTo>
                  <a:pt x="1504112" y="2013261"/>
                </a:lnTo>
                <a:lnTo>
                  <a:pt x="1485055" y="2009765"/>
                </a:lnTo>
                <a:lnTo>
                  <a:pt x="1466315" y="2005315"/>
                </a:lnTo>
                <a:lnTo>
                  <a:pt x="1447893" y="1999911"/>
                </a:lnTo>
                <a:lnTo>
                  <a:pt x="1429153" y="1993872"/>
                </a:lnTo>
                <a:lnTo>
                  <a:pt x="1411366" y="1986880"/>
                </a:lnTo>
                <a:lnTo>
                  <a:pt x="1393579" y="1979569"/>
                </a:lnTo>
                <a:lnTo>
                  <a:pt x="1376109" y="1970987"/>
                </a:lnTo>
                <a:lnTo>
                  <a:pt x="1358958" y="1961770"/>
                </a:lnTo>
                <a:lnTo>
                  <a:pt x="1342441" y="1951599"/>
                </a:lnTo>
                <a:lnTo>
                  <a:pt x="1334183" y="1946195"/>
                </a:lnTo>
                <a:lnTo>
                  <a:pt x="1326242" y="1941110"/>
                </a:lnTo>
                <a:lnTo>
                  <a:pt x="1317984" y="1935388"/>
                </a:lnTo>
                <a:lnTo>
                  <a:pt x="1310361" y="1929667"/>
                </a:lnTo>
                <a:lnTo>
                  <a:pt x="1302420" y="1923628"/>
                </a:lnTo>
                <a:lnTo>
                  <a:pt x="1294797" y="1917589"/>
                </a:lnTo>
                <a:lnTo>
                  <a:pt x="1287492" y="1910914"/>
                </a:lnTo>
                <a:lnTo>
                  <a:pt x="1279869" y="1904557"/>
                </a:lnTo>
                <a:lnTo>
                  <a:pt x="1272881" y="1897882"/>
                </a:lnTo>
                <a:lnTo>
                  <a:pt x="1265576" y="1891208"/>
                </a:lnTo>
                <a:lnTo>
                  <a:pt x="1258906" y="1883897"/>
                </a:lnTo>
                <a:lnTo>
                  <a:pt x="1252235" y="1876587"/>
                </a:lnTo>
                <a:lnTo>
                  <a:pt x="1245248" y="1869276"/>
                </a:lnTo>
                <a:lnTo>
                  <a:pt x="1238895" y="1861330"/>
                </a:lnTo>
                <a:lnTo>
                  <a:pt x="1232543" y="1854019"/>
                </a:lnTo>
                <a:lnTo>
                  <a:pt x="1226508" y="1845755"/>
                </a:lnTo>
                <a:lnTo>
                  <a:pt x="1220473" y="1837809"/>
                </a:lnTo>
                <a:lnTo>
                  <a:pt x="1214438" y="1829863"/>
                </a:lnTo>
                <a:lnTo>
                  <a:pt x="1996750" y="1438275"/>
                </a:lnTo>
                <a:close/>
                <a:moveTo>
                  <a:pt x="1563647" y="1135063"/>
                </a:moveTo>
                <a:lnTo>
                  <a:pt x="1573157" y="1135063"/>
                </a:lnTo>
                <a:lnTo>
                  <a:pt x="1583301" y="1135063"/>
                </a:lnTo>
                <a:lnTo>
                  <a:pt x="1592811" y="1135063"/>
                </a:lnTo>
                <a:lnTo>
                  <a:pt x="1602321" y="1136015"/>
                </a:lnTo>
                <a:lnTo>
                  <a:pt x="1612465" y="1136650"/>
                </a:lnTo>
                <a:lnTo>
                  <a:pt x="1631485" y="1138238"/>
                </a:lnTo>
                <a:lnTo>
                  <a:pt x="1650822" y="1141095"/>
                </a:lnTo>
                <a:lnTo>
                  <a:pt x="1669525" y="1144905"/>
                </a:lnTo>
                <a:lnTo>
                  <a:pt x="1688545" y="1149350"/>
                </a:lnTo>
                <a:lnTo>
                  <a:pt x="1706931" y="1154748"/>
                </a:lnTo>
                <a:lnTo>
                  <a:pt x="1725634" y="1160780"/>
                </a:lnTo>
                <a:lnTo>
                  <a:pt x="1743703" y="1167448"/>
                </a:lnTo>
                <a:lnTo>
                  <a:pt x="1761138" y="1175385"/>
                </a:lnTo>
                <a:lnTo>
                  <a:pt x="1778573" y="1183640"/>
                </a:lnTo>
                <a:lnTo>
                  <a:pt x="1795691" y="1192848"/>
                </a:lnTo>
                <a:lnTo>
                  <a:pt x="1812175" y="1203008"/>
                </a:lnTo>
                <a:lnTo>
                  <a:pt x="1820416" y="1208088"/>
                </a:lnTo>
                <a:lnTo>
                  <a:pt x="1828658" y="1213485"/>
                </a:lnTo>
                <a:lnTo>
                  <a:pt x="1836583" y="1219200"/>
                </a:lnTo>
                <a:lnTo>
                  <a:pt x="1844191" y="1224915"/>
                </a:lnTo>
                <a:lnTo>
                  <a:pt x="1852116" y="1230948"/>
                </a:lnTo>
                <a:lnTo>
                  <a:pt x="1859724" y="1236980"/>
                </a:lnTo>
                <a:lnTo>
                  <a:pt x="1867015" y="1243330"/>
                </a:lnTo>
                <a:lnTo>
                  <a:pt x="1874623" y="1250315"/>
                </a:lnTo>
                <a:lnTo>
                  <a:pt x="1881597" y="1256665"/>
                </a:lnTo>
                <a:lnTo>
                  <a:pt x="1888888" y="1263650"/>
                </a:lnTo>
                <a:lnTo>
                  <a:pt x="1895545" y="1270953"/>
                </a:lnTo>
                <a:lnTo>
                  <a:pt x="1902202" y="1277938"/>
                </a:lnTo>
                <a:lnTo>
                  <a:pt x="1908859" y="1285558"/>
                </a:lnTo>
                <a:lnTo>
                  <a:pt x="1915516" y="1292860"/>
                </a:lnTo>
                <a:lnTo>
                  <a:pt x="1921856" y="1300798"/>
                </a:lnTo>
                <a:lnTo>
                  <a:pt x="1927879" y="1308735"/>
                </a:lnTo>
                <a:lnTo>
                  <a:pt x="1933902" y="1316673"/>
                </a:lnTo>
                <a:lnTo>
                  <a:pt x="1939925" y="1324928"/>
                </a:lnTo>
                <a:lnTo>
                  <a:pt x="1159157" y="1716088"/>
                </a:lnTo>
                <a:lnTo>
                  <a:pt x="1156304" y="1706563"/>
                </a:lnTo>
                <a:lnTo>
                  <a:pt x="1153451" y="1696721"/>
                </a:lnTo>
                <a:lnTo>
                  <a:pt x="1150598" y="1686878"/>
                </a:lnTo>
                <a:lnTo>
                  <a:pt x="1148062" y="1677353"/>
                </a:lnTo>
                <a:lnTo>
                  <a:pt x="1145843" y="1667511"/>
                </a:lnTo>
                <a:lnTo>
                  <a:pt x="1143941" y="1657668"/>
                </a:lnTo>
                <a:lnTo>
                  <a:pt x="1142356" y="1648143"/>
                </a:lnTo>
                <a:lnTo>
                  <a:pt x="1140771" y="1637983"/>
                </a:lnTo>
                <a:lnTo>
                  <a:pt x="1139503" y="1628458"/>
                </a:lnTo>
                <a:lnTo>
                  <a:pt x="1138235" y="1618616"/>
                </a:lnTo>
                <a:lnTo>
                  <a:pt x="1137601" y="1608773"/>
                </a:lnTo>
                <a:lnTo>
                  <a:pt x="1136967" y="1598931"/>
                </a:lnTo>
                <a:lnTo>
                  <a:pt x="1136650" y="1589406"/>
                </a:lnTo>
                <a:lnTo>
                  <a:pt x="1136650" y="1579246"/>
                </a:lnTo>
                <a:lnTo>
                  <a:pt x="1136650" y="1569721"/>
                </a:lnTo>
                <a:lnTo>
                  <a:pt x="1136967" y="1560196"/>
                </a:lnTo>
                <a:lnTo>
                  <a:pt x="1137284" y="1550036"/>
                </a:lnTo>
                <a:lnTo>
                  <a:pt x="1137918" y="1540511"/>
                </a:lnTo>
                <a:lnTo>
                  <a:pt x="1139186" y="1530986"/>
                </a:lnTo>
                <a:lnTo>
                  <a:pt x="1140137" y="1521143"/>
                </a:lnTo>
                <a:lnTo>
                  <a:pt x="1142990" y="1502093"/>
                </a:lnTo>
                <a:lnTo>
                  <a:pt x="1146477" y="1483043"/>
                </a:lnTo>
                <a:lnTo>
                  <a:pt x="1151232" y="1464311"/>
                </a:lnTo>
                <a:lnTo>
                  <a:pt x="1156621" y="1445896"/>
                </a:lnTo>
                <a:lnTo>
                  <a:pt x="1162644" y="1427163"/>
                </a:lnTo>
                <a:lnTo>
                  <a:pt x="1169618" y="1409383"/>
                </a:lnTo>
                <a:lnTo>
                  <a:pt x="1177226" y="1391603"/>
                </a:lnTo>
                <a:lnTo>
                  <a:pt x="1185785" y="1374140"/>
                </a:lnTo>
                <a:lnTo>
                  <a:pt x="1194978" y="1356995"/>
                </a:lnTo>
                <a:lnTo>
                  <a:pt x="1204805" y="1340485"/>
                </a:lnTo>
                <a:lnTo>
                  <a:pt x="1210194" y="1332230"/>
                </a:lnTo>
                <a:lnTo>
                  <a:pt x="1215900" y="1324293"/>
                </a:lnTo>
                <a:lnTo>
                  <a:pt x="1221606" y="1316038"/>
                </a:lnTo>
                <a:lnTo>
                  <a:pt x="1227312" y="1308735"/>
                </a:lnTo>
                <a:lnTo>
                  <a:pt x="1233335" y="1300798"/>
                </a:lnTo>
                <a:lnTo>
                  <a:pt x="1239358" y="1293178"/>
                </a:lnTo>
                <a:lnTo>
                  <a:pt x="1245698" y="1285875"/>
                </a:lnTo>
                <a:lnTo>
                  <a:pt x="1252672" y="1278255"/>
                </a:lnTo>
                <a:lnTo>
                  <a:pt x="1259012" y="1271270"/>
                </a:lnTo>
                <a:lnTo>
                  <a:pt x="1265986" y="1263968"/>
                </a:lnTo>
                <a:lnTo>
                  <a:pt x="1273276" y="1257300"/>
                </a:lnTo>
                <a:lnTo>
                  <a:pt x="1280250" y="1250633"/>
                </a:lnTo>
                <a:lnTo>
                  <a:pt x="1287858" y="1243965"/>
                </a:lnTo>
                <a:lnTo>
                  <a:pt x="1295149" y="1237298"/>
                </a:lnTo>
                <a:lnTo>
                  <a:pt x="1303074" y="1230948"/>
                </a:lnTo>
                <a:lnTo>
                  <a:pt x="1310999" y="1224915"/>
                </a:lnTo>
                <a:lnTo>
                  <a:pt x="1318924" y="1218883"/>
                </a:lnTo>
                <a:lnTo>
                  <a:pt x="1327483" y="1213168"/>
                </a:lnTo>
                <a:lnTo>
                  <a:pt x="1335725" y="1207453"/>
                </a:lnTo>
                <a:lnTo>
                  <a:pt x="1344284" y="1201738"/>
                </a:lnTo>
                <a:lnTo>
                  <a:pt x="1353160" y="1196658"/>
                </a:lnTo>
                <a:lnTo>
                  <a:pt x="1362036" y="1191578"/>
                </a:lnTo>
                <a:lnTo>
                  <a:pt x="1371229" y="1186498"/>
                </a:lnTo>
                <a:lnTo>
                  <a:pt x="1380422" y="1181735"/>
                </a:lnTo>
                <a:lnTo>
                  <a:pt x="1389932" y="1177290"/>
                </a:lnTo>
                <a:lnTo>
                  <a:pt x="1399125" y="1172845"/>
                </a:lnTo>
                <a:lnTo>
                  <a:pt x="1408635" y="1169035"/>
                </a:lnTo>
                <a:lnTo>
                  <a:pt x="1418145" y="1165225"/>
                </a:lnTo>
                <a:lnTo>
                  <a:pt x="1427655" y="1161415"/>
                </a:lnTo>
                <a:lnTo>
                  <a:pt x="1437165" y="1157923"/>
                </a:lnTo>
                <a:lnTo>
                  <a:pt x="1446675" y="1155065"/>
                </a:lnTo>
                <a:lnTo>
                  <a:pt x="1456185" y="1151890"/>
                </a:lnTo>
                <a:lnTo>
                  <a:pt x="1466329" y="1149350"/>
                </a:lnTo>
                <a:lnTo>
                  <a:pt x="1475839" y="1146810"/>
                </a:lnTo>
                <a:lnTo>
                  <a:pt x="1485349" y="1144905"/>
                </a:lnTo>
                <a:lnTo>
                  <a:pt x="1495493" y="1142683"/>
                </a:lnTo>
                <a:lnTo>
                  <a:pt x="1505003" y="1141095"/>
                </a:lnTo>
                <a:lnTo>
                  <a:pt x="1514830" y="1139508"/>
                </a:lnTo>
                <a:lnTo>
                  <a:pt x="1524657" y="1138238"/>
                </a:lnTo>
                <a:lnTo>
                  <a:pt x="1534167" y="1137285"/>
                </a:lnTo>
                <a:lnTo>
                  <a:pt x="1543993" y="1136333"/>
                </a:lnTo>
                <a:lnTo>
                  <a:pt x="1553820" y="1135380"/>
                </a:lnTo>
                <a:lnTo>
                  <a:pt x="1563647" y="1135063"/>
                </a:lnTo>
                <a:close/>
                <a:moveTo>
                  <a:pt x="233219" y="952500"/>
                </a:moveTo>
                <a:lnTo>
                  <a:pt x="1035050" y="1298472"/>
                </a:lnTo>
                <a:lnTo>
                  <a:pt x="837369" y="1755219"/>
                </a:lnTo>
                <a:lnTo>
                  <a:pt x="832609" y="1765693"/>
                </a:lnTo>
                <a:lnTo>
                  <a:pt x="828167" y="1775533"/>
                </a:lnTo>
                <a:lnTo>
                  <a:pt x="823090" y="1785690"/>
                </a:lnTo>
                <a:lnTo>
                  <a:pt x="817696" y="1795529"/>
                </a:lnTo>
                <a:lnTo>
                  <a:pt x="811984" y="1805051"/>
                </a:lnTo>
                <a:lnTo>
                  <a:pt x="806273" y="1814574"/>
                </a:lnTo>
                <a:lnTo>
                  <a:pt x="800561" y="1823778"/>
                </a:lnTo>
                <a:lnTo>
                  <a:pt x="794215" y="1832666"/>
                </a:lnTo>
                <a:lnTo>
                  <a:pt x="788186" y="1841553"/>
                </a:lnTo>
                <a:lnTo>
                  <a:pt x="781523" y="1850123"/>
                </a:lnTo>
                <a:lnTo>
                  <a:pt x="774542" y="1858693"/>
                </a:lnTo>
                <a:lnTo>
                  <a:pt x="767879" y="1866628"/>
                </a:lnTo>
                <a:lnTo>
                  <a:pt x="760898" y="1874881"/>
                </a:lnTo>
                <a:lnTo>
                  <a:pt x="753600" y="1882816"/>
                </a:lnTo>
                <a:lnTo>
                  <a:pt x="746302" y="1890116"/>
                </a:lnTo>
                <a:lnTo>
                  <a:pt x="738369" y="1897734"/>
                </a:lnTo>
                <a:lnTo>
                  <a:pt x="730754" y="1904717"/>
                </a:lnTo>
                <a:lnTo>
                  <a:pt x="722822" y="1912017"/>
                </a:lnTo>
                <a:lnTo>
                  <a:pt x="714889" y="1918683"/>
                </a:lnTo>
                <a:lnTo>
                  <a:pt x="706639" y="1925348"/>
                </a:lnTo>
                <a:lnTo>
                  <a:pt x="698072" y="1932014"/>
                </a:lnTo>
                <a:lnTo>
                  <a:pt x="689505" y="1938044"/>
                </a:lnTo>
                <a:lnTo>
                  <a:pt x="680937" y="1944075"/>
                </a:lnTo>
                <a:lnTo>
                  <a:pt x="672053" y="1949788"/>
                </a:lnTo>
                <a:lnTo>
                  <a:pt x="663168" y="1955502"/>
                </a:lnTo>
                <a:lnTo>
                  <a:pt x="654284" y="1960897"/>
                </a:lnTo>
                <a:lnTo>
                  <a:pt x="645082" y="1965659"/>
                </a:lnTo>
                <a:lnTo>
                  <a:pt x="635880" y="1970737"/>
                </a:lnTo>
                <a:lnTo>
                  <a:pt x="626361" y="1975498"/>
                </a:lnTo>
                <a:lnTo>
                  <a:pt x="616842" y="1979942"/>
                </a:lnTo>
                <a:lnTo>
                  <a:pt x="607322" y="1984385"/>
                </a:lnTo>
                <a:lnTo>
                  <a:pt x="597803" y="1988194"/>
                </a:lnTo>
                <a:lnTo>
                  <a:pt x="587649" y="1991686"/>
                </a:lnTo>
                <a:lnTo>
                  <a:pt x="577813" y="1995177"/>
                </a:lnTo>
                <a:lnTo>
                  <a:pt x="568294" y="1998351"/>
                </a:lnTo>
                <a:lnTo>
                  <a:pt x="557823" y="2001843"/>
                </a:lnTo>
                <a:lnTo>
                  <a:pt x="547986" y="2004699"/>
                </a:lnTo>
                <a:lnTo>
                  <a:pt x="537515" y="2006921"/>
                </a:lnTo>
                <a:lnTo>
                  <a:pt x="527679" y="2009143"/>
                </a:lnTo>
                <a:lnTo>
                  <a:pt x="517208" y="2011365"/>
                </a:lnTo>
                <a:lnTo>
                  <a:pt x="507054" y="2012952"/>
                </a:lnTo>
                <a:lnTo>
                  <a:pt x="496266" y="2014856"/>
                </a:lnTo>
                <a:lnTo>
                  <a:pt x="486112" y="2016443"/>
                </a:lnTo>
                <a:lnTo>
                  <a:pt x="475641" y="2017396"/>
                </a:lnTo>
                <a:lnTo>
                  <a:pt x="464852" y="2018030"/>
                </a:lnTo>
                <a:lnTo>
                  <a:pt x="454381" y="2018665"/>
                </a:lnTo>
                <a:lnTo>
                  <a:pt x="443910" y="2018665"/>
                </a:lnTo>
                <a:lnTo>
                  <a:pt x="433439" y="2019300"/>
                </a:lnTo>
                <a:lnTo>
                  <a:pt x="422651" y="2018665"/>
                </a:lnTo>
                <a:lnTo>
                  <a:pt x="411862" y="2018348"/>
                </a:lnTo>
                <a:lnTo>
                  <a:pt x="401391" y="2017713"/>
                </a:lnTo>
                <a:lnTo>
                  <a:pt x="390603" y="2016761"/>
                </a:lnTo>
                <a:lnTo>
                  <a:pt x="379815" y="2015174"/>
                </a:lnTo>
                <a:lnTo>
                  <a:pt x="369343" y="2013904"/>
                </a:lnTo>
                <a:lnTo>
                  <a:pt x="358555" y="2012000"/>
                </a:lnTo>
                <a:lnTo>
                  <a:pt x="347767" y="2009778"/>
                </a:lnTo>
                <a:lnTo>
                  <a:pt x="337296" y="2007556"/>
                </a:lnTo>
                <a:lnTo>
                  <a:pt x="326507" y="2005017"/>
                </a:lnTo>
                <a:lnTo>
                  <a:pt x="316353" y="2002160"/>
                </a:lnTo>
                <a:lnTo>
                  <a:pt x="305565" y="1998986"/>
                </a:lnTo>
                <a:lnTo>
                  <a:pt x="294777" y="1995177"/>
                </a:lnTo>
                <a:lnTo>
                  <a:pt x="284623" y="1991368"/>
                </a:lnTo>
                <a:lnTo>
                  <a:pt x="274152" y="1987560"/>
                </a:lnTo>
                <a:lnTo>
                  <a:pt x="263998" y="1983116"/>
                </a:lnTo>
                <a:lnTo>
                  <a:pt x="253527" y="1978672"/>
                </a:lnTo>
                <a:lnTo>
                  <a:pt x="243373" y="1973594"/>
                </a:lnTo>
                <a:lnTo>
                  <a:pt x="233219" y="1968515"/>
                </a:lnTo>
                <a:lnTo>
                  <a:pt x="223700" y="1963119"/>
                </a:lnTo>
                <a:lnTo>
                  <a:pt x="214181" y="1958041"/>
                </a:lnTo>
                <a:lnTo>
                  <a:pt x="204662" y="1952328"/>
                </a:lnTo>
                <a:lnTo>
                  <a:pt x="195460" y="1946297"/>
                </a:lnTo>
                <a:lnTo>
                  <a:pt x="186258" y="1939949"/>
                </a:lnTo>
                <a:lnTo>
                  <a:pt x="177691" y="1933601"/>
                </a:lnTo>
                <a:lnTo>
                  <a:pt x="168806" y="1927252"/>
                </a:lnTo>
                <a:lnTo>
                  <a:pt x="160557" y="1920587"/>
                </a:lnTo>
                <a:lnTo>
                  <a:pt x="151989" y="1913604"/>
                </a:lnTo>
                <a:lnTo>
                  <a:pt x="144374" y="1906621"/>
                </a:lnTo>
                <a:lnTo>
                  <a:pt x="136441" y="1899003"/>
                </a:lnTo>
                <a:lnTo>
                  <a:pt x="128509" y="1891703"/>
                </a:lnTo>
                <a:lnTo>
                  <a:pt x="121211" y="1884085"/>
                </a:lnTo>
                <a:lnTo>
                  <a:pt x="113913" y="1876468"/>
                </a:lnTo>
                <a:lnTo>
                  <a:pt x="106932" y="1868532"/>
                </a:lnTo>
                <a:lnTo>
                  <a:pt x="100268" y="1860280"/>
                </a:lnTo>
                <a:lnTo>
                  <a:pt x="93288" y="1852027"/>
                </a:lnTo>
                <a:lnTo>
                  <a:pt x="86942" y="1843457"/>
                </a:lnTo>
                <a:lnTo>
                  <a:pt x="80913" y="1835205"/>
                </a:lnTo>
                <a:lnTo>
                  <a:pt x="74884" y="1826635"/>
                </a:lnTo>
                <a:lnTo>
                  <a:pt x="69173" y="1817748"/>
                </a:lnTo>
                <a:lnTo>
                  <a:pt x="63461" y="1808860"/>
                </a:lnTo>
                <a:lnTo>
                  <a:pt x="58067" y="1799973"/>
                </a:lnTo>
                <a:lnTo>
                  <a:pt x="53307" y="1790451"/>
                </a:lnTo>
                <a:lnTo>
                  <a:pt x="48230" y="1781246"/>
                </a:lnTo>
                <a:lnTo>
                  <a:pt x="43471" y="1772041"/>
                </a:lnTo>
                <a:lnTo>
                  <a:pt x="39346" y="1762519"/>
                </a:lnTo>
                <a:lnTo>
                  <a:pt x="34904" y="1752679"/>
                </a:lnTo>
                <a:lnTo>
                  <a:pt x="31096" y="1743157"/>
                </a:lnTo>
                <a:lnTo>
                  <a:pt x="27288" y="1733318"/>
                </a:lnTo>
                <a:lnTo>
                  <a:pt x="23481" y="1723478"/>
                </a:lnTo>
                <a:lnTo>
                  <a:pt x="20308" y="1713639"/>
                </a:lnTo>
                <a:lnTo>
                  <a:pt x="17452" y="1703482"/>
                </a:lnTo>
                <a:lnTo>
                  <a:pt x="14596" y="1693325"/>
                </a:lnTo>
                <a:lnTo>
                  <a:pt x="11740" y="1683168"/>
                </a:lnTo>
                <a:lnTo>
                  <a:pt x="9836" y="1673011"/>
                </a:lnTo>
                <a:lnTo>
                  <a:pt x="7615" y="1662854"/>
                </a:lnTo>
                <a:lnTo>
                  <a:pt x="5711" y="1652379"/>
                </a:lnTo>
                <a:lnTo>
                  <a:pt x="4442" y="1641588"/>
                </a:lnTo>
                <a:lnTo>
                  <a:pt x="2856" y="1631431"/>
                </a:lnTo>
                <a:lnTo>
                  <a:pt x="1904" y="1620956"/>
                </a:lnTo>
                <a:lnTo>
                  <a:pt x="1269" y="1610482"/>
                </a:lnTo>
                <a:lnTo>
                  <a:pt x="317" y="1599690"/>
                </a:lnTo>
                <a:lnTo>
                  <a:pt x="0" y="1588898"/>
                </a:lnTo>
                <a:lnTo>
                  <a:pt x="0" y="1578741"/>
                </a:lnTo>
                <a:lnTo>
                  <a:pt x="317" y="1567949"/>
                </a:lnTo>
                <a:lnTo>
                  <a:pt x="952" y="1557475"/>
                </a:lnTo>
                <a:lnTo>
                  <a:pt x="1587" y="1546683"/>
                </a:lnTo>
                <a:lnTo>
                  <a:pt x="2538" y="1535891"/>
                </a:lnTo>
                <a:lnTo>
                  <a:pt x="3808" y="1525417"/>
                </a:lnTo>
                <a:lnTo>
                  <a:pt x="5394" y="1514625"/>
                </a:lnTo>
                <a:lnTo>
                  <a:pt x="7298" y="1503834"/>
                </a:lnTo>
                <a:lnTo>
                  <a:pt x="9519" y="1493359"/>
                </a:lnTo>
                <a:lnTo>
                  <a:pt x="11423" y="1482567"/>
                </a:lnTo>
                <a:lnTo>
                  <a:pt x="14279" y="1471776"/>
                </a:lnTo>
                <a:lnTo>
                  <a:pt x="17134" y="1461301"/>
                </a:lnTo>
                <a:lnTo>
                  <a:pt x="20308" y="1450827"/>
                </a:lnTo>
                <a:lnTo>
                  <a:pt x="24115" y="1440352"/>
                </a:lnTo>
                <a:lnTo>
                  <a:pt x="27606" y="1429878"/>
                </a:lnTo>
                <a:lnTo>
                  <a:pt x="31731" y="1419086"/>
                </a:lnTo>
                <a:lnTo>
                  <a:pt x="36173" y="1408929"/>
                </a:lnTo>
                <a:lnTo>
                  <a:pt x="233219" y="952500"/>
                </a:lnTo>
                <a:close/>
                <a:moveTo>
                  <a:pt x="924515" y="0"/>
                </a:moveTo>
                <a:lnTo>
                  <a:pt x="934986" y="0"/>
                </a:lnTo>
                <a:lnTo>
                  <a:pt x="945774" y="0"/>
                </a:lnTo>
                <a:lnTo>
                  <a:pt x="956563" y="635"/>
                </a:lnTo>
                <a:lnTo>
                  <a:pt x="967034" y="1270"/>
                </a:lnTo>
                <a:lnTo>
                  <a:pt x="977822" y="2222"/>
                </a:lnTo>
                <a:lnTo>
                  <a:pt x="988611" y="3491"/>
                </a:lnTo>
                <a:lnTo>
                  <a:pt x="999082" y="5079"/>
                </a:lnTo>
                <a:lnTo>
                  <a:pt x="1009870" y="6666"/>
                </a:lnTo>
                <a:lnTo>
                  <a:pt x="1020658" y="8887"/>
                </a:lnTo>
                <a:lnTo>
                  <a:pt x="1030812" y="11427"/>
                </a:lnTo>
                <a:lnTo>
                  <a:pt x="1041601" y="13966"/>
                </a:lnTo>
                <a:lnTo>
                  <a:pt x="1052072" y="16823"/>
                </a:lnTo>
                <a:lnTo>
                  <a:pt x="1062860" y="19997"/>
                </a:lnTo>
                <a:lnTo>
                  <a:pt x="1073331" y="23488"/>
                </a:lnTo>
                <a:lnTo>
                  <a:pt x="1083802" y="27297"/>
                </a:lnTo>
                <a:lnTo>
                  <a:pt x="1094273" y="31423"/>
                </a:lnTo>
                <a:lnTo>
                  <a:pt x="1104427" y="35549"/>
                </a:lnTo>
                <a:lnTo>
                  <a:pt x="1114898" y="40311"/>
                </a:lnTo>
                <a:lnTo>
                  <a:pt x="1125052" y="45072"/>
                </a:lnTo>
                <a:lnTo>
                  <a:pt x="1134888" y="50150"/>
                </a:lnTo>
                <a:lnTo>
                  <a:pt x="1144725" y="55546"/>
                </a:lnTo>
                <a:lnTo>
                  <a:pt x="1154244" y="60942"/>
                </a:lnTo>
                <a:lnTo>
                  <a:pt x="1163446" y="66655"/>
                </a:lnTo>
                <a:lnTo>
                  <a:pt x="1172965" y="72686"/>
                </a:lnTo>
                <a:lnTo>
                  <a:pt x="1181849" y="78717"/>
                </a:lnTo>
                <a:lnTo>
                  <a:pt x="1190734" y="85065"/>
                </a:lnTo>
                <a:lnTo>
                  <a:pt x="1199301" y="91413"/>
                </a:lnTo>
                <a:lnTo>
                  <a:pt x="1207869" y="98396"/>
                </a:lnTo>
                <a:lnTo>
                  <a:pt x="1215801" y="105379"/>
                </a:lnTo>
                <a:lnTo>
                  <a:pt x="1224051" y="112362"/>
                </a:lnTo>
                <a:lnTo>
                  <a:pt x="1231984" y="119662"/>
                </a:lnTo>
                <a:lnTo>
                  <a:pt x="1239282" y="126962"/>
                </a:lnTo>
                <a:lnTo>
                  <a:pt x="1246897" y="134580"/>
                </a:lnTo>
                <a:lnTo>
                  <a:pt x="1254512" y="142515"/>
                </a:lnTo>
                <a:lnTo>
                  <a:pt x="1261176" y="150133"/>
                </a:lnTo>
                <a:lnTo>
                  <a:pt x="1268157" y="158385"/>
                </a:lnTo>
                <a:lnTo>
                  <a:pt x="1274820" y="166638"/>
                </a:lnTo>
                <a:lnTo>
                  <a:pt x="1281166" y="175208"/>
                </a:lnTo>
                <a:lnTo>
                  <a:pt x="1287512" y="183778"/>
                </a:lnTo>
                <a:lnTo>
                  <a:pt x="1293224" y="192348"/>
                </a:lnTo>
                <a:lnTo>
                  <a:pt x="1299252" y="201235"/>
                </a:lnTo>
                <a:lnTo>
                  <a:pt x="1304647" y="210122"/>
                </a:lnTo>
                <a:lnTo>
                  <a:pt x="1310041" y="219010"/>
                </a:lnTo>
                <a:lnTo>
                  <a:pt x="1315118" y="228215"/>
                </a:lnTo>
                <a:lnTo>
                  <a:pt x="1319877" y="237419"/>
                </a:lnTo>
                <a:lnTo>
                  <a:pt x="1324637" y="246624"/>
                </a:lnTo>
                <a:lnTo>
                  <a:pt x="1329079" y="256464"/>
                </a:lnTo>
                <a:lnTo>
                  <a:pt x="1333521" y="265986"/>
                </a:lnTo>
                <a:lnTo>
                  <a:pt x="1337329" y="275508"/>
                </a:lnTo>
                <a:lnTo>
                  <a:pt x="1340819" y="285665"/>
                </a:lnTo>
                <a:lnTo>
                  <a:pt x="1344310" y="295187"/>
                </a:lnTo>
                <a:lnTo>
                  <a:pt x="1347483" y="305027"/>
                </a:lnTo>
                <a:lnTo>
                  <a:pt x="1350973" y="315501"/>
                </a:lnTo>
                <a:lnTo>
                  <a:pt x="1353829" y="325341"/>
                </a:lnTo>
                <a:lnTo>
                  <a:pt x="1356050" y="335815"/>
                </a:lnTo>
                <a:lnTo>
                  <a:pt x="1358589" y="345655"/>
                </a:lnTo>
                <a:lnTo>
                  <a:pt x="1360492" y="356129"/>
                </a:lnTo>
                <a:lnTo>
                  <a:pt x="1362713" y="366286"/>
                </a:lnTo>
                <a:lnTo>
                  <a:pt x="1363983" y="377078"/>
                </a:lnTo>
                <a:lnTo>
                  <a:pt x="1365569" y="387552"/>
                </a:lnTo>
                <a:lnTo>
                  <a:pt x="1366521" y="397709"/>
                </a:lnTo>
                <a:lnTo>
                  <a:pt x="1367156" y="408501"/>
                </a:lnTo>
                <a:lnTo>
                  <a:pt x="1367790" y="418975"/>
                </a:lnTo>
                <a:lnTo>
                  <a:pt x="1367790" y="429450"/>
                </a:lnTo>
                <a:lnTo>
                  <a:pt x="1368425" y="440242"/>
                </a:lnTo>
                <a:lnTo>
                  <a:pt x="1367790" y="450716"/>
                </a:lnTo>
                <a:lnTo>
                  <a:pt x="1367473" y="461508"/>
                </a:lnTo>
                <a:lnTo>
                  <a:pt x="1366839" y="471982"/>
                </a:lnTo>
                <a:lnTo>
                  <a:pt x="1365887" y="482774"/>
                </a:lnTo>
                <a:lnTo>
                  <a:pt x="1364300" y="493566"/>
                </a:lnTo>
                <a:lnTo>
                  <a:pt x="1363031" y="504040"/>
                </a:lnTo>
                <a:lnTo>
                  <a:pt x="1361127" y="514832"/>
                </a:lnTo>
                <a:lnTo>
                  <a:pt x="1358906" y="525624"/>
                </a:lnTo>
                <a:lnTo>
                  <a:pt x="1356685" y="536098"/>
                </a:lnTo>
                <a:lnTo>
                  <a:pt x="1354146" y="546890"/>
                </a:lnTo>
                <a:lnTo>
                  <a:pt x="1351291" y="557364"/>
                </a:lnTo>
                <a:lnTo>
                  <a:pt x="1348117" y="567839"/>
                </a:lnTo>
                <a:lnTo>
                  <a:pt x="1344310" y="578630"/>
                </a:lnTo>
                <a:lnTo>
                  <a:pt x="1340502" y="588787"/>
                </a:lnTo>
                <a:lnTo>
                  <a:pt x="1336694" y="599579"/>
                </a:lnTo>
                <a:lnTo>
                  <a:pt x="1332252" y="610053"/>
                </a:lnTo>
                <a:lnTo>
                  <a:pt x="1134888" y="1066800"/>
                </a:lnTo>
                <a:lnTo>
                  <a:pt x="333375" y="720193"/>
                </a:lnTo>
                <a:lnTo>
                  <a:pt x="530739" y="263447"/>
                </a:lnTo>
                <a:lnTo>
                  <a:pt x="535181" y="253290"/>
                </a:lnTo>
                <a:lnTo>
                  <a:pt x="540258" y="242815"/>
                </a:lnTo>
                <a:lnTo>
                  <a:pt x="545335" y="232976"/>
                </a:lnTo>
                <a:lnTo>
                  <a:pt x="550729" y="223136"/>
                </a:lnTo>
                <a:lnTo>
                  <a:pt x="556123" y="213614"/>
                </a:lnTo>
                <a:lnTo>
                  <a:pt x="561518" y="204409"/>
                </a:lnTo>
                <a:lnTo>
                  <a:pt x="567864" y="195204"/>
                </a:lnTo>
                <a:lnTo>
                  <a:pt x="573892" y="186317"/>
                </a:lnTo>
                <a:lnTo>
                  <a:pt x="580239" y="177430"/>
                </a:lnTo>
                <a:lnTo>
                  <a:pt x="586585" y="168860"/>
                </a:lnTo>
                <a:lnTo>
                  <a:pt x="593248" y="160290"/>
                </a:lnTo>
                <a:lnTo>
                  <a:pt x="600229" y="152037"/>
                </a:lnTo>
                <a:lnTo>
                  <a:pt x="607209" y="143785"/>
                </a:lnTo>
                <a:lnTo>
                  <a:pt x="614825" y="136167"/>
                </a:lnTo>
                <a:lnTo>
                  <a:pt x="622123" y="128549"/>
                </a:lnTo>
                <a:lnTo>
                  <a:pt x="629738" y="120932"/>
                </a:lnTo>
                <a:lnTo>
                  <a:pt x="637353" y="113631"/>
                </a:lnTo>
                <a:lnTo>
                  <a:pt x="645286" y="106966"/>
                </a:lnTo>
                <a:lnTo>
                  <a:pt x="653536" y="99983"/>
                </a:lnTo>
                <a:lnTo>
                  <a:pt x="661786" y="93317"/>
                </a:lnTo>
                <a:lnTo>
                  <a:pt x="670036" y="86969"/>
                </a:lnTo>
                <a:lnTo>
                  <a:pt x="678286" y="80938"/>
                </a:lnTo>
                <a:lnTo>
                  <a:pt x="687170" y="74908"/>
                </a:lnTo>
                <a:lnTo>
                  <a:pt x="695738" y="68877"/>
                </a:lnTo>
                <a:lnTo>
                  <a:pt x="704622" y="63481"/>
                </a:lnTo>
                <a:lnTo>
                  <a:pt x="714141" y="58085"/>
                </a:lnTo>
                <a:lnTo>
                  <a:pt x="723343" y="53007"/>
                </a:lnTo>
                <a:lnTo>
                  <a:pt x="732545" y="47928"/>
                </a:lnTo>
                <a:lnTo>
                  <a:pt x="741747" y="43485"/>
                </a:lnTo>
                <a:lnTo>
                  <a:pt x="751266" y="38723"/>
                </a:lnTo>
                <a:lnTo>
                  <a:pt x="761103" y="34597"/>
                </a:lnTo>
                <a:lnTo>
                  <a:pt x="770622" y="30471"/>
                </a:lnTo>
                <a:lnTo>
                  <a:pt x="780141" y="26979"/>
                </a:lnTo>
                <a:lnTo>
                  <a:pt x="790295" y="23488"/>
                </a:lnTo>
                <a:lnTo>
                  <a:pt x="800131" y="20314"/>
                </a:lnTo>
                <a:lnTo>
                  <a:pt x="810285" y="17140"/>
                </a:lnTo>
                <a:lnTo>
                  <a:pt x="820439" y="14283"/>
                </a:lnTo>
                <a:lnTo>
                  <a:pt x="830275" y="11744"/>
                </a:lnTo>
                <a:lnTo>
                  <a:pt x="840746" y="9522"/>
                </a:lnTo>
                <a:lnTo>
                  <a:pt x="851217" y="7618"/>
                </a:lnTo>
                <a:lnTo>
                  <a:pt x="861371" y="5713"/>
                </a:lnTo>
                <a:lnTo>
                  <a:pt x="871842" y="3809"/>
                </a:lnTo>
                <a:lnTo>
                  <a:pt x="882313" y="2857"/>
                </a:lnTo>
                <a:lnTo>
                  <a:pt x="892784" y="1270"/>
                </a:lnTo>
                <a:lnTo>
                  <a:pt x="903255" y="635"/>
                </a:lnTo>
                <a:lnTo>
                  <a:pt x="913726" y="317"/>
                </a:lnTo>
                <a:lnTo>
                  <a:pt x="924515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研钵"/>
          <p:cNvSpPr/>
          <p:nvPr/>
        </p:nvSpPr>
        <p:spPr bwMode="auto">
          <a:xfrm>
            <a:off x="3422015" y="4744720"/>
            <a:ext cx="532130" cy="532130"/>
          </a:xfrm>
          <a:custGeom>
            <a:avLst/>
            <a:gdLst>
              <a:gd name="T0" fmla="*/ 2147483646 w 7073"/>
              <a:gd name="T1" fmla="*/ 2147483646 h 7607"/>
              <a:gd name="T2" fmla="*/ 2147483646 w 7073"/>
              <a:gd name="T3" fmla="*/ 2147483646 h 7607"/>
              <a:gd name="T4" fmla="*/ 2147483646 w 7073"/>
              <a:gd name="T5" fmla="*/ 2147483646 h 7607"/>
              <a:gd name="T6" fmla="*/ 2147483646 w 7073"/>
              <a:gd name="T7" fmla="*/ 2147483646 h 7607"/>
              <a:gd name="T8" fmla="*/ 2147483646 w 7073"/>
              <a:gd name="T9" fmla="*/ 2147483646 h 7607"/>
              <a:gd name="T10" fmla="*/ 2147483646 w 7073"/>
              <a:gd name="T11" fmla="*/ 2147483646 h 7607"/>
              <a:gd name="T12" fmla="*/ 2147483646 w 7073"/>
              <a:gd name="T13" fmla="*/ 2147483646 h 7607"/>
              <a:gd name="T14" fmla="*/ 2147483646 w 7073"/>
              <a:gd name="T15" fmla="*/ 2147483646 h 7607"/>
              <a:gd name="T16" fmla="*/ 2147483646 w 7073"/>
              <a:gd name="T17" fmla="*/ 2147483646 h 7607"/>
              <a:gd name="T18" fmla="*/ 2147483646 w 7073"/>
              <a:gd name="T19" fmla="*/ 2147483646 h 7607"/>
              <a:gd name="T20" fmla="*/ 2147483646 w 7073"/>
              <a:gd name="T21" fmla="*/ 2147483646 h 7607"/>
              <a:gd name="T22" fmla="*/ 2147483646 w 7073"/>
              <a:gd name="T23" fmla="*/ 2147483646 h 7607"/>
              <a:gd name="T24" fmla="*/ 2147483646 w 7073"/>
              <a:gd name="T25" fmla="*/ 2147483646 h 7607"/>
              <a:gd name="T26" fmla="*/ 2147483646 w 7073"/>
              <a:gd name="T27" fmla="*/ 2147483646 h 7607"/>
              <a:gd name="T28" fmla="*/ 2147483646 w 7073"/>
              <a:gd name="T29" fmla="*/ 2147483646 h 7607"/>
              <a:gd name="T30" fmla="*/ 2147483646 w 7073"/>
              <a:gd name="T31" fmla="*/ 2147483646 h 7607"/>
              <a:gd name="T32" fmla="*/ 2147483646 w 7073"/>
              <a:gd name="T33" fmla="*/ 2147483646 h 7607"/>
              <a:gd name="T34" fmla="*/ 2147483646 w 7073"/>
              <a:gd name="T35" fmla="*/ 2147483646 h 7607"/>
              <a:gd name="T36" fmla="*/ 2147483646 w 7073"/>
              <a:gd name="T37" fmla="*/ 2147483646 h 7607"/>
              <a:gd name="T38" fmla="*/ 2147483646 w 7073"/>
              <a:gd name="T39" fmla="*/ 2147483646 h 7607"/>
              <a:gd name="T40" fmla="*/ 2147483646 w 7073"/>
              <a:gd name="T41" fmla="*/ 2147483646 h 7607"/>
              <a:gd name="T42" fmla="*/ 2147483646 w 7073"/>
              <a:gd name="T43" fmla="*/ 2147483646 h 7607"/>
              <a:gd name="T44" fmla="*/ 2147483646 w 7073"/>
              <a:gd name="T45" fmla="*/ 2147483646 h 7607"/>
              <a:gd name="T46" fmla="*/ 1476913367 w 7073"/>
              <a:gd name="T47" fmla="*/ 2147483646 h 7607"/>
              <a:gd name="T48" fmla="*/ 785574858 w 7073"/>
              <a:gd name="T49" fmla="*/ 2147483646 h 7607"/>
              <a:gd name="T50" fmla="*/ 329952717 w 7073"/>
              <a:gd name="T51" fmla="*/ 2147483646 h 7607"/>
              <a:gd name="T52" fmla="*/ 47118175 w 7073"/>
              <a:gd name="T53" fmla="*/ 2147483646 h 7607"/>
              <a:gd name="T54" fmla="*/ 94298971 w 7073"/>
              <a:gd name="T55" fmla="*/ 2147483646 h 7607"/>
              <a:gd name="T56" fmla="*/ 581354186 w 7073"/>
              <a:gd name="T57" fmla="*/ 2147483646 h 7607"/>
              <a:gd name="T58" fmla="*/ 2147483646 w 7073"/>
              <a:gd name="T59" fmla="*/ 2147483646 h 7607"/>
              <a:gd name="T60" fmla="*/ 2147483646 w 7073"/>
              <a:gd name="T61" fmla="*/ 2147483646 h 7607"/>
              <a:gd name="T62" fmla="*/ 2147483646 w 7073"/>
              <a:gd name="T63" fmla="*/ 2147483646 h 7607"/>
              <a:gd name="T64" fmla="*/ 2147483646 w 7073"/>
              <a:gd name="T65" fmla="*/ 2147483646 h 7607"/>
              <a:gd name="T66" fmla="*/ 2147483646 w 7073"/>
              <a:gd name="T67" fmla="*/ 2147483646 h 7607"/>
              <a:gd name="T68" fmla="*/ 2147483646 w 7073"/>
              <a:gd name="T69" fmla="*/ 2147483646 h 7607"/>
              <a:gd name="T70" fmla="*/ 2147483646 w 7073"/>
              <a:gd name="T71" fmla="*/ 2147483646 h 7607"/>
              <a:gd name="T72" fmla="*/ 2147483646 w 7073"/>
              <a:gd name="T73" fmla="*/ 2147483646 h 7607"/>
              <a:gd name="T74" fmla="*/ 2147483646 w 7073"/>
              <a:gd name="T75" fmla="*/ 2147483646 h 7607"/>
              <a:gd name="T76" fmla="*/ 2147483646 w 7073"/>
              <a:gd name="T77" fmla="*/ 2147483646 h 7607"/>
              <a:gd name="T78" fmla="*/ 2147483646 w 7073"/>
              <a:gd name="T79" fmla="*/ 2147483646 h 7607"/>
              <a:gd name="T80" fmla="*/ 2147483646 w 7073"/>
              <a:gd name="T81" fmla="*/ 2147483646 h 7607"/>
              <a:gd name="T82" fmla="*/ 2147483646 w 7073"/>
              <a:gd name="T83" fmla="*/ 2147483646 h 7607"/>
              <a:gd name="T84" fmla="*/ 2147483646 w 7073"/>
              <a:gd name="T85" fmla="*/ 2147483646 h 7607"/>
              <a:gd name="T86" fmla="*/ 2147483646 w 7073"/>
              <a:gd name="T87" fmla="*/ 2147483646 h 7607"/>
              <a:gd name="T88" fmla="*/ 2147483646 w 7073"/>
              <a:gd name="T89" fmla="*/ 2147483646 h 7607"/>
              <a:gd name="T90" fmla="*/ 2147483646 w 7073"/>
              <a:gd name="T91" fmla="*/ 2147483646 h 7607"/>
              <a:gd name="T92" fmla="*/ 2147483646 w 7073"/>
              <a:gd name="T93" fmla="*/ 2147483646 h 7607"/>
              <a:gd name="T94" fmla="*/ 2147483646 w 7073"/>
              <a:gd name="T95" fmla="*/ 2147483646 h 7607"/>
              <a:gd name="T96" fmla="*/ 2147483646 w 7073"/>
              <a:gd name="T97" fmla="*/ 2147483646 h 7607"/>
              <a:gd name="T98" fmla="*/ 2147483646 w 7073"/>
              <a:gd name="T99" fmla="*/ 2147483646 h 7607"/>
              <a:gd name="T100" fmla="*/ 2147483646 w 7073"/>
              <a:gd name="T101" fmla="*/ 2147483646 h 7607"/>
              <a:gd name="T102" fmla="*/ 2147483646 w 7073"/>
              <a:gd name="T103" fmla="*/ 2147483646 h 7607"/>
              <a:gd name="T104" fmla="*/ 2147483646 w 7073"/>
              <a:gd name="T105" fmla="*/ 1036533614 h 7607"/>
              <a:gd name="T106" fmla="*/ 2147483646 w 7073"/>
              <a:gd name="T107" fmla="*/ 219874614 h 7607"/>
              <a:gd name="T108" fmla="*/ 2147483646 w 7073"/>
              <a:gd name="T109" fmla="*/ 0 h 7607"/>
              <a:gd name="T110" fmla="*/ 2147483646 w 7073"/>
              <a:gd name="T111" fmla="*/ 392651127 h 7607"/>
              <a:gd name="T112" fmla="*/ 2147483646 w 7073"/>
              <a:gd name="T113" fmla="*/ 1476282843 h 7607"/>
              <a:gd name="T114" fmla="*/ 2147483646 w 7073"/>
              <a:gd name="T115" fmla="*/ 2147483646 h 7607"/>
              <a:gd name="T116" fmla="*/ 2147483646 w 7073"/>
              <a:gd name="T117" fmla="*/ 2147483646 h 7607"/>
              <a:gd name="T118" fmla="*/ 2147483646 w 7073"/>
              <a:gd name="T119" fmla="*/ 2147483646 h 76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73" h="7607">
                <a:moveTo>
                  <a:pt x="6784" y="2608"/>
                </a:moveTo>
                <a:lnTo>
                  <a:pt x="6784" y="2608"/>
                </a:lnTo>
                <a:lnTo>
                  <a:pt x="6790" y="2712"/>
                </a:lnTo>
                <a:lnTo>
                  <a:pt x="6796" y="2823"/>
                </a:lnTo>
                <a:lnTo>
                  <a:pt x="6799" y="2941"/>
                </a:lnTo>
                <a:lnTo>
                  <a:pt x="6803" y="3065"/>
                </a:lnTo>
                <a:lnTo>
                  <a:pt x="6805" y="3195"/>
                </a:lnTo>
                <a:lnTo>
                  <a:pt x="6805" y="3331"/>
                </a:lnTo>
                <a:lnTo>
                  <a:pt x="6804" y="3471"/>
                </a:lnTo>
                <a:lnTo>
                  <a:pt x="6801" y="3616"/>
                </a:lnTo>
                <a:lnTo>
                  <a:pt x="6795" y="3765"/>
                </a:lnTo>
                <a:lnTo>
                  <a:pt x="6787" y="3918"/>
                </a:lnTo>
                <a:lnTo>
                  <a:pt x="6775" y="4074"/>
                </a:lnTo>
                <a:lnTo>
                  <a:pt x="6769" y="4154"/>
                </a:lnTo>
                <a:lnTo>
                  <a:pt x="6761" y="4233"/>
                </a:lnTo>
                <a:lnTo>
                  <a:pt x="6753" y="4314"/>
                </a:lnTo>
                <a:lnTo>
                  <a:pt x="6745" y="4394"/>
                </a:lnTo>
                <a:lnTo>
                  <a:pt x="6735" y="4476"/>
                </a:lnTo>
                <a:lnTo>
                  <a:pt x="6724" y="4557"/>
                </a:lnTo>
                <a:lnTo>
                  <a:pt x="6713" y="4639"/>
                </a:lnTo>
                <a:lnTo>
                  <a:pt x="6700" y="4722"/>
                </a:lnTo>
                <a:lnTo>
                  <a:pt x="6687" y="4804"/>
                </a:lnTo>
                <a:lnTo>
                  <a:pt x="6672" y="4887"/>
                </a:lnTo>
                <a:lnTo>
                  <a:pt x="6657" y="4970"/>
                </a:lnTo>
                <a:lnTo>
                  <a:pt x="6640" y="5053"/>
                </a:lnTo>
                <a:lnTo>
                  <a:pt x="6622" y="5137"/>
                </a:lnTo>
                <a:lnTo>
                  <a:pt x="6604" y="5219"/>
                </a:lnTo>
                <a:lnTo>
                  <a:pt x="6584" y="5302"/>
                </a:lnTo>
                <a:lnTo>
                  <a:pt x="6563" y="5386"/>
                </a:lnTo>
                <a:lnTo>
                  <a:pt x="6540" y="5468"/>
                </a:lnTo>
                <a:lnTo>
                  <a:pt x="6517" y="5550"/>
                </a:lnTo>
                <a:lnTo>
                  <a:pt x="6492" y="5633"/>
                </a:lnTo>
                <a:lnTo>
                  <a:pt x="6466" y="5715"/>
                </a:lnTo>
                <a:lnTo>
                  <a:pt x="6438" y="5796"/>
                </a:lnTo>
                <a:lnTo>
                  <a:pt x="6410" y="5877"/>
                </a:lnTo>
                <a:lnTo>
                  <a:pt x="6379" y="5957"/>
                </a:lnTo>
                <a:lnTo>
                  <a:pt x="6347" y="6037"/>
                </a:lnTo>
                <a:lnTo>
                  <a:pt x="6315" y="6117"/>
                </a:lnTo>
                <a:lnTo>
                  <a:pt x="6280" y="6196"/>
                </a:lnTo>
                <a:lnTo>
                  <a:pt x="6244" y="6274"/>
                </a:lnTo>
                <a:lnTo>
                  <a:pt x="6206" y="6351"/>
                </a:lnTo>
                <a:lnTo>
                  <a:pt x="6168" y="6427"/>
                </a:lnTo>
                <a:lnTo>
                  <a:pt x="6127" y="6503"/>
                </a:lnTo>
                <a:lnTo>
                  <a:pt x="6084" y="6577"/>
                </a:lnTo>
                <a:lnTo>
                  <a:pt x="6040" y="6650"/>
                </a:lnTo>
                <a:lnTo>
                  <a:pt x="5995" y="6723"/>
                </a:lnTo>
                <a:lnTo>
                  <a:pt x="5948" y="6794"/>
                </a:lnTo>
                <a:lnTo>
                  <a:pt x="5899" y="6865"/>
                </a:lnTo>
                <a:lnTo>
                  <a:pt x="5848" y="6933"/>
                </a:lnTo>
                <a:lnTo>
                  <a:pt x="5795" y="7002"/>
                </a:lnTo>
                <a:lnTo>
                  <a:pt x="5740" y="7068"/>
                </a:lnTo>
                <a:lnTo>
                  <a:pt x="5684" y="7132"/>
                </a:lnTo>
                <a:lnTo>
                  <a:pt x="5625" y="7196"/>
                </a:lnTo>
                <a:lnTo>
                  <a:pt x="5566" y="7259"/>
                </a:lnTo>
                <a:lnTo>
                  <a:pt x="5504" y="7319"/>
                </a:lnTo>
                <a:lnTo>
                  <a:pt x="5291" y="7319"/>
                </a:lnTo>
                <a:lnTo>
                  <a:pt x="5291" y="7323"/>
                </a:lnTo>
                <a:lnTo>
                  <a:pt x="1530" y="7323"/>
                </a:lnTo>
                <a:lnTo>
                  <a:pt x="1530" y="7319"/>
                </a:lnTo>
                <a:lnTo>
                  <a:pt x="1381" y="7319"/>
                </a:lnTo>
                <a:lnTo>
                  <a:pt x="1315" y="7247"/>
                </a:lnTo>
                <a:lnTo>
                  <a:pt x="1251" y="7174"/>
                </a:lnTo>
                <a:lnTo>
                  <a:pt x="1189" y="7101"/>
                </a:lnTo>
                <a:lnTo>
                  <a:pt x="1130" y="7028"/>
                </a:lnTo>
                <a:lnTo>
                  <a:pt x="1072" y="6954"/>
                </a:lnTo>
                <a:lnTo>
                  <a:pt x="1017" y="6879"/>
                </a:lnTo>
                <a:lnTo>
                  <a:pt x="963" y="6803"/>
                </a:lnTo>
                <a:lnTo>
                  <a:pt x="911" y="6728"/>
                </a:lnTo>
                <a:lnTo>
                  <a:pt x="861" y="6651"/>
                </a:lnTo>
                <a:lnTo>
                  <a:pt x="813" y="6575"/>
                </a:lnTo>
                <a:lnTo>
                  <a:pt x="765" y="6498"/>
                </a:lnTo>
                <a:lnTo>
                  <a:pt x="721" y="6421"/>
                </a:lnTo>
                <a:lnTo>
                  <a:pt x="677" y="6343"/>
                </a:lnTo>
                <a:lnTo>
                  <a:pt x="635" y="6266"/>
                </a:lnTo>
                <a:lnTo>
                  <a:pt x="596" y="6188"/>
                </a:lnTo>
                <a:lnTo>
                  <a:pt x="558" y="6109"/>
                </a:lnTo>
                <a:lnTo>
                  <a:pt x="521" y="6031"/>
                </a:lnTo>
                <a:lnTo>
                  <a:pt x="486" y="5953"/>
                </a:lnTo>
                <a:lnTo>
                  <a:pt x="451" y="5873"/>
                </a:lnTo>
                <a:lnTo>
                  <a:pt x="420" y="5794"/>
                </a:lnTo>
                <a:lnTo>
                  <a:pt x="389" y="5715"/>
                </a:lnTo>
                <a:lnTo>
                  <a:pt x="360" y="5636"/>
                </a:lnTo>
                <a:lnTo>
                  <a:pt x="331" y="5556"/>
                </a:lnTo>
                <a:lnTo>
                  <a:pt x="304" y="5477"/>
                </a:lnTo>
                <a:lnTo>
                  <a:pt x="280" y="5399"/>
                </a:lnTo>
                <a:lnTo>
                  <a:pt x="255" y="5319"/>
                </a:lnTo>
                <a:lnTo>
                  <a:pt x="232" y="5240"/>
                </a:lnTo>
                <a:lnTo>
                  <a:pt x="211" y="5161"/>
                </a:lnTo>
                <a:lnTo>
                  <a:pt x="192" y="5082"/>
                </a:lnTo>
                <a:lnTo>
                  <a:pt x="172" y="5003"/>
                </a:lnTo>
                <a:lnTo>
                  <a:pt x="154" y="4924"/>
                </a:lnTo>
                <a:lnTo>
                  <a:pt x="137" y="4846"/>
                </a:lnTo>
                <a:lnTo>
                  <a:pt x="122" y="4768"/>
                </a:lnTo>
                <a:lnTo>
                  <a:pt x="108" y="4689"/>
                </a:lnTo>
                <a:lnTo>
                  <a:pt x="94" y="4612"/>
                </a:lnTo>
                <a:lnTo>
                  <a:pt x="81" y="4535"/>
                </a:lnTo>
                <a:lnTo>
                  <a:pt x="70" y="4457"/>
                </a:lnTo>
                <a:lnTo>
                  <a:pt x="59" y="4381"/>
                </a:lnTo>
                <a:lnTo>
                  <a:pt x="50" y="4304"/>
                </a:lnTo>
                <a:lnTo>
                  <a:pt x="42" y="4229"/>
                </a:lnTo>
                <a:lnTo>
                  <a:pt x="34" y="4154"/>
                </a:lnTo>
                <a:lnTo>
                  <a:pt x="27" y="4078"/>
                </a:lnTo>
                <a:lnTo>
                  <a:pt x="21" y="4004"/>
                </a:lnTo>
                <a:lnTo>
                  <a:pt x="16" y="3930"/>
                </a:lnTo>
                <a:lnTo>
                  <a:pt x="12" y="3857"/>
                </a:lnTo>
                <a:lnTo>
                  <a:pt x="8" y="3784"/>
                </a:lnTo>
                <a:lnTo>
                  <a:pt x="3" y="3640"/>
                </a:lnTo>
                <a:lnTo>
                  <a:pt x="0" y="3500"/>
                </a:lnTo>
                <a:lnTo>
                  <a:pt x="0" y="3362"/>
                </a:lnTo>
                <a:lnTo>
                  <a:pt x="3" y="3226"/>
                </a:lnTo>
                <a:lnTo>
                  <a:pt x="6" y="3095"/>
                </a:lnTo>
                <a:lnTo>
                  <a:pt x="12" y="2968"/>
                </a:lnTo>
                <a:lnTo>
                  <a:pt x="19" y="2843"/>
                </a:lnTo>
                <a:lnTo>
                  <a:pt x="27" y="2723"/>
                </a:lnTo>
                <a:lnTo>
                  <a:pt x="37" y="2608"/>
                </a:lnTo>
                <a:lnTo>
                  <a:pt x="6784" y="2608"/>
                </a:lnTo>
                <a:close/>
                <a:moveTo>
                  <a:pt x="5125" y="7374"/>
                </a:moveTo>
                <a:lnTo>
                  <a:pt x="5125" y="7607"/>
                </a:lnTo>
                <a:lnTo>
                  <a:pt x="1697" y="7607"/>
                </a:lnTo>
                <a:lnTo>
                  <a:pt x="1697" y="7374"/>
                </a:lnTo>
                <a:lnTo>
                  <a:pt x="5125" y="7374"/>
                </a:lnTo>
                <a:close/>
                <a:moveTo>
                  <a:pt x="6502" y="117"/>
                </a:moveTo>
                <a:lnTo>
                  <a:pt x="6502" y="117"/>
                </a:lnTo>
                <a:lnTo>
                  <a:pt x="6549" y="143"/>
                </a:lnTo>
                <a:lnTo>
                  <a:pt x="6594" y="171"/>
                </a:lnTo>
                <a:lnTo>
                  <a:pt x="6638" y="201"/>
                </a:lnTo>
                <a:lnTo>
                  <a:pt x="6680" y="234"/>
                </a:lnTo>
                <a:lnTo>
                  <a:pt x="6721" y="267"/>
                </a:lnTo>
                <a:lnTo>
                  <a:pt x="6759" y="303"/>
                </a:lnTo>
                <a:lnTo>
                  <a:pt x="6795" y="340"/>
                </a:lnTo>
                <a:lnTo>
                  <a:pt x="6828" y="380"/>
                </a:lnTo>
                <a:lnTo>
                  <a:pt x="6860" y="420"/>
                </a:lnTo>
                <a:lnTo>
                  <a:pt x="6890" y="462"/>
                </a:lnTo>
                <a:lnTo>
                  <a:pt x="6918" y="505"/>
                </a:lnTo>
                <a:lnTo>
                  <a:pt x="6943" y="549"/>
                </a:lnTo>
                <a:lnTo>
                  <a:pt x="6966" y="594"/>
                </a:lnTo>
                <a:lnTo>
                  <a:pt x="6987" y="641"/>
                </a:lnTo>
                <a:lnTo>
                  <a:pt x="7006" y="688"/>
                </a:lnTo>
                <a:lnTo>
                  <a:pt x="7022" y="736"/>
                </a:lnTo>
                <a:lnTo>
                  <a:pt x="7037" y="784"/>
                </a:lnTo>
                <a:lnTo>
                  <a:pt x="7049" y="834"/>
                </a:lnTo>
                <a:lnTo>
                  <a:pt x="7058" y="884"/>
                </a:lnTo>
                <a:lnTo>
                  <a:pt x="7065" y="934"/>
                </a:lnTo>
                <a:lnTo>
                  <a:pt x="7071" y="985"/>
                </a:lnTo>
                <a:lnTo>
                  <a:pt x="7073" y="1036"/>
                </a:lnTo>
                <a:lnTo>
                  <a:pt x="7072" y="1087"/>
                </a:lnTo>
                <a:lnTo>
                  <a:pt x="7070" y="1139"/>
                </a:lnTo>
                <a:lnTo>
                  <a:pt x="7065" y="1190"/>
                </a:lnTo>
                <a:lnTo>
                  <a:pt x="7057" y="1241"/>
                </a:lnTo>
                <a:lnTo>
                  <a:pt x="7046" y="1292"/>
                </a:lnTo>
                <a:lnTo>
                  <a:pt x="7034" y="1343"/>
                </a:lnTo>
                <a:lnTo>
                  <a:pt x="7017" y="1393"/>
                </a:lnTo>
                <a:lnTo>
                  <a:pt x="7000" y="1444"/>
                </a:lnTo>
                <a:lnTo>
                  <a:pt x="6978" y="1493"/>
                </a:lnTo>
                <a:lnTo>
                  <a:pt x="6968" y="1517"/>
                </a:lnTo>
                <a:lnTo>
                  <a:pt x="6955" y="1541"/>
                </a:lnTo>
                <a:lnTo>
                  <a:pt x="6930" y="1586"/>
                </a:lnTo>
                <a:lnTo>
                  <a:pt x="6904" y="1629"/>
                </a:lnTo>
                <a:lnTo>
                  <a:pt x="6876" y="1671"/>
                </a:lnTo>
                <a:lnTo>
                  <a:pt x="6846" y="1710"/>
                </a:lnTo>
                <a:lnTo>
                  <a:pt x="6815" y="1749"/>
                </a:lnTo>
                <a:lnTo>
                  <a:pt x="6782" y="1785"/>
                </a:lnTo>
                <a:lnTo>
                  <a:pt x="6747" y="1819"/>
                </a:lnTo>
                <a:lnTo>
                  <a:pt x="6711" y="1852"/>
                </a:lnTo>
                <a:lnTo>
                  <a:pt x="6675" y="1882"/>
                </a:lnTo>
                <a:lnTo>
                  <a:pt x="6636" y="1911"/>
                </a:lnTo>
                <a:lnTo>
                  <a:pt x="6597" y="1939"/>
                </a:lnTo>
                <a:lnTo>
                  <a:pt x="6556" y="1964"/>
                </a:lnTo>
                <a:lnTo>
                  <a:pt x="6514" y="1987"/>
                </a:lnTo>
                <a:lnTo>
                  <a:pt x="6473" y="2008"/>
                </a:lnTo>
                <a:lnTo>
                  <a:pt x="6429" y="2028"/>
                </a:lnTo>
                <a:lnTo>
                  <a:pt x="6385" y="2045"/>
                </a:lnTo>
                <a:lnTo>
                  <a:pt x="6131" y="2500"/>
                </a:lnTo>
                <a:lnTo>
                  <a:pt x="4369" y="2500"/>
                </a:lnTo>
                <a:lnTo>
                  <a:pt x="4995" y="1327"/>
                </a:lnTo>
                <a:lnTo>
                  <a:pt x="4983" y="1280"/>
                </a:lnTo>
                <a:lnTo>
                  <a:pt x="4974" y="1234"/>
                </a:lnTo>
                <a:lnTo>
                  <a:pt x="4967" y="1187"/>
                </a:lnTo>
                <a:lnTo>
                  <a:pt x="4962" y="1139"/>
                </a:lnTo>
                <a:lnTo>
                  <a:pt x="4959" y="1091"/>
                </a:lnTo>
                <a:lnTo>
                  <a:pt x="4959" y="1044"/>
                </a:lnTo>
                <a:lnTo>
                  <a:pt x="4960" y="995"/>
                </a:lnTo>
                <a:lnTo>
                  <a:pt x="4963" y="948"/>
                </a:lnTo>
                <a:lnTo>
                  <a:pt x="4970" y="899"/>
                </a:lnTo>
                <a:lnTo>
                  <a:pt x="4979" y="852"/>
                </a:lnTo>
                <a:lnTo>
                  <a:pt x="4989" y="804"/>
                </a:lnTo>
                <a:lnTo>
                  <a:pt x="5002" y="757"/>
                </a:lnTo>
                <a:lnTo>
                  <a:pt x="5017" y="709"/>
                </a:lnTo>
                <a:lnTo>
                  <a:pt x="5034" y="663"/>
                </a:lnTo>
                <a:lnTo>
                  <a:pt x="5054" y="616"/>
                </a:lnTo>
                <a:lnTo>
                  <a:pt x="5076" y="570"/>
                </a:lnTo>
                <a:lnTo>
                  <a:pt x="5103" y="522"/>
                </a:lnTo>
                <a:lnTo>
                  <a:pt x="5130" y="477"/>
                </a:lnTo>
                <a:lnTo>
                  <a:pt x="5161" y="433"/>
                </a:lnTo>
                <a:lnTo>
                  <a:pt x="5193" y="391"/>
                </a:lnTo>
                <a:lnTo>
                  <a:pt x="5228" y="351"/>
                </a:lnTo>
                <a:lnTo>
                  <a:pt x="5263" y="314"/>
                </a:lnTo>
                <a:lnTo>
                  <a:pt x="5301" y="278"/>
                </a:lnTo>
                <a:lnTo>
                  <a:pt x="5339" y="243"/>
                </a:lnTo>
                <a:lnTo>
                  <a:pt x="5380" y="212"/>
                </a:lnTo>
                <a:lnTo>
                  <a:pt x="5421" y="182"/>
                </a:lnTo>
                <a:lnTo>
                  <a:pt x="5464" y="154"/>
                </a:lnTo>
                <a:lnTo>
                  <a:pt x="5508" y="129"/>
                </a:lnTo>
                <a:lnTo>
                  <a:pt x="5553" y="105"/>
                </a:lnTo>
                <a:lnTo>
                  <a:pt x="5600" y="84"/>
                </a:lnTo>
                <a:lnTo>
                  <a:pt x="5647" y="66"/>
                </a:lnTo>
                <a:lnTo>
                  <a:pt x="5695" y="49"/>
                </a:lnTo>
                <a:lnTo>
                  <a:pt x="5744" y="34"/>
                </a:lnTo>
                <a:lnTo>
                  <a:pt x="5793" y="23"/>
                </a:lnTo>
                <a:lnTo>
                  <a:pt x="5843" y="14"/>
                </a:lnTo>
                <a:lnTo>
                  <a:pt x="5894" y="7"/>
                </a:lnTo>
                <a:lnTo>
                  <a:pt x="5944" y="2"/>
                </a:lnTo>
                <a:lnTo>
                  <a:pt x="5996" y="0"/>
                </a:lnTo>
                <a:lnTo>
                  <a:pt x="6047" y="0"/>
                </a:lnTo>
                <a:lnTo>
                  <a:pt x="6098" y="2"/>
                </a:lnTo>
                <a:lnTo>
                  <a:pt x="6149" y="8"/>
                </a:lnTo>
                <a:lnTo>
                  <a:pt x="6201" y="15"/>
                </a:lnTo>
                <a:lnTo>
                  <a:pt x="6252" y="25"/>
                </a:lnTo>
                <a:lnTo>
                  <a:pt x="6302" y="38"/>
                </a:lnTo>
                <a:lnTo>
                  <a:pt x="6353" y="54"/>
                </a:lnTo>
                <a:lnTo>
                  <a:pt x="6403" y="73"/>
                </a:lnTo>
                <a:lnTo>
                  <a:pt x="6453" y="94"/>
                </a:lnTo>
                <a:lnTo>
                  <a:pt x="6502" y="117"/>
                </a:lnTo>
                <a:close/>
                <a:moveTo>
                  <a:pt x="2946" y="3350"/>
                </a:moveTo>
                <a:lnTo>
                  <a:pt x="2946" y="4504"/>
                </a:lnTo>
                <a:lnTo>
                  <a:pt x="1803" y="4504"/>
                </a:lnTo>
                <a:lnTo>
                  <a:pt x="1803" y="5432"/>
                </a:lnTo>
                <a:lnTo>
                  <a:pt x="2946" y="5432"/>
                </a:lnTo>
                <a:lnTo>
                  <a:pt x="2946" y="6576"/>
                </a:lnTo>
                <a:lnTo>
                  <a:pt x="3874" y="6576"/>
                </a:lnTo>
                <a:lnTo>
                  <a:pt x="3874" y="5432"/>
                </a:lnTo>
                <a:lnTo>
                  <a:pt x="5018" y="5432"/>
                </a:lnTo>
                <a:lnTo>
                  <a:pt x="5018" y="4504"/>
                </a:lnTo>
                <a:lnTo>
                  <a:pt x="3874" y="4504"/>
                </a:lnTo>
                <a:lnTo>
                  <a:pt x="3874" y="3350"/>
                </a:lnTo>
                <a:lnTo>
                  <a:pt x="2946" y="335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图案"/>
          <p:cNvSpPr/>
          <p:nvPr/>
        </p:nvSpPr>
        <p:spPr bwMode="auto">
          <a:xfrm>
            <a:off x="2133600" y="2265680"/>
            <a:ext cx="1243965" cy="1243965"/>
          </a:xfrm>
          <a:custGeom>
            <a:avLst/>
            <a:gdLst>
              <a:gd name="T0" fmla="*/ 460014824 w 6361"/>
              <a:gd name="T1" fmla="*/ 255066021 h 6360"/>
              <a:gd name="T2" fmla="*/ 399833475 w 6361"/>
              <a:gd name="T3" fmla="*/ 236315250 h 6360"/>
              <a:gd name="T4" fmla="*/ 439745037 w 6361"/>
              <a:gd name="T5" fmla="*/ 178985833 h 6360"/>
              <a:gd name="T6" fmla="*/ 493827750 w 6361"/>
              <a:gd name="T7" fmla="*/ 151173432 h 6360"/>
              <a:gd name="T8" fmla="*/ 488805151 w 6361"/>
              <a:gd name="T9" fmla="*/ 85590212 h 6360"/>
              <a:gd name="T10" fmla="*/ 428354568 w 6361"/>
              <a:gd name="T11" fmla="*/ 71863429 h 6360"/>
              <a:gd name="T12" fmla="*/ 395169654 w 6361"/>
              <a:gd name="T13" fmla="*/ 117260238 h 6360"/>
              <a:gd name="T14" fmla="*/ 355078703 w 6361"/>
              <a:gd name="T15" fmla="*/ 171898094 h 6360"/>
              <a:gd name="T16" fmla="*/ 313463093 w 6361"/>
              <a:gd name="T17" fmla="*/ 150455762 h 6360"/>
              <a:gd name="T18" fmla="*/ 332925479 w 6361"/>
              <a:gd name="T19" fmla="*/ 78592333 h 6360"/>
              <a:gd name="T20" fmla="*/ 326736999 w 6361"/>
              <a:gd name="T21" fmla="*/ 19558300 h 6360"/>
              <a:gd name="T22" fmla="*/ 264313434 w 6361"/>
              <a:gd name="T23" fmla="*/ 4216759 h 6360"/>
              <a:gd name="T24" fmla="*/ 231666688 w 6361"/>
              <a:gd name="T25" fmla="*/ 58136646 h 6360"/>
              <a:gd name="T26" fmla="*/ 258304344 w 6361"/>
              <a:gd name="T27" fmla="*/ 123899583 h 6360"/>
              <a:gd name="T28" fmla="*/ 230949131 w 6361"/>
              <a:gd name="T29" fmla="*/ 172346788 h 6360"/>
              <a:gd name="T30" fmla="*/ 188167640 w 6361"/>
              <a:gd name="T31" fmla="*/ 149199840 h 6360"/>
              <a:gd name="T32" fmla="*/ 161081361 w 6361"/>
              <a:gd name="T33" fmla="*/ 85141519 h 6360"/>
              <a:gd name="T34" fmla="*/ 100900013 w 6361"/>
              <a:gd name="T35" fmla="*/ 71863429 h 6360"/>
              <a:gd name="T36" fmla="*/ 67984332 w 6361"/>
              <a:gd name="T37" fmla="*/ 126770262 h 6360"/>
              <a:gd name="T38" fmla="*/ 105474289 w 6361"/>
              <a:gd name="T39" fmla="*/ 172974899 h 6360"/>
              <a:gd name="T40" fmla="*/ 169960680 w 6361"/>
              <a:gd name="T41" fmla="*/ 209848630 h 6360"/>
              <a:gd name="T42" fmla="*/ 142874701 w 6361"/>
              <a:gd name="T43" fmla="*/ 259103363 h 6360"/>
              <a:gd name="T44" fmla="*/ 72737698 w 6361"/>
              <a:gd name="T45" fmla="*/ 234969469 h 6360"/>
              <a:gd name="T46" fmla="*/ 13991463 w 6361"/>
              <a:gd name="T47" fmla="*/ 249234505 h 6360"/>
              <a:gd name="T48" fmla="*/ 7802983 w 6361"/>
              <a:gd name="T49" fmla="*/ 313113108 h 6360"/>
              <a:gd name="T50" fmla="*/ 64486391 w 6361"/>
              <a:gd name="T51" fmla="*/ 337964672 h 6360"/>
              <a:gd name="T52" fmla="*/ 134264316 w 6361"/>
              <a:gd name="T53" fmla="*/ 311229075 h 6360"/>
              <a:gd name="T54" fmla="*/ 172651219 w 6361"/>
              <a:gd name="T55" fmla="*/ 350883927 h 6360"/>
              <a:gd name="T56" fmla="*/ 113904984 w 6361"/>
              <a:gd name="T57" fmla="*/ 395742483 h 6360"/>
              <a:gd name="T58" fmla="*/ 70136703 w 6361"/>
              <a:gd name="T59" fmla="*/ 433423743 h 6360"/>
              <a:gd name="T60" fmla="*/ 89599388 w 6361"/>
              <a:gd name="T61" fmla="*/ 492278358 h 6360"/>
              <a:gd name="T62" fmla="*/ 153547612 w 6361"/>
              <a:gd name="T63" fmla="*/ 492278358 h 6360"/>
              <a:gd name="T64" fmla="*/ 180185268 w 6361"/>
              <a:gd name="T65" fmla="*/ 436653557 h 6360"/>
              <a:gd name="T66" fmla="*/ 223953549 w 6361"/>
              <a:gd name="T67" fmla="*/ 397716375 h 6360"/>
              <a:gd name="T68" fmla="*/ 259380679 w 6361"/>
              <a:gd name="T69" fmla="*/ 432885491 h 6360"/>
              <a:gd name="T70" fmla="*/ 233550125 w 6361"/>
              <a:gd name="T71" fmla="*/ 501967800 h 6360"/>
              <a:gd name="T72" fmla="*/ 251129073 w 6361"/>
              <a:gd name="T73" fmla="*/ 558399830 h 6360"/>
              <a:gd name="T74" fmla="*/ 315256686 w 6361"/>
              <a:gd name="T75" fmla="*/ 561450226 h 6360"/>
              <a:gd name="T76" fmla="*/ 337499755 w 6361"/>
              <a:gd name="T77" fmla="*/ 503941392 h 6360"/>
              <a:gd name="T78" fmla="*/ 311041488 w 6361"/>
              <a:gd name="T79" fmla="*/ 433244325 h 6360"/>
              <a:gd name="T80" fmla="*/ 346558163 w 6361"/>
              <a:gd name="T81" fmla="*/ 397716375 h 6360"/>
              <a:gd name="T82" fmla="*/ 390326444 w 6361"/>
              <a:gd name="T83" fmla="*/ 436653557 h 6360"/>
              <a:gd name="T84" fmla="*/ 416964100 w 6361"/>
              <a:gd name="T85" fmla="*/ 492278358 h 6360"/>
              <a:gd name="T86" fmla="*/ 480822779 w 6361"/>
              <a:gd name="T87" fmla="*/ 492278358 h 6360"/>
              <a:gd name="T88" fmla="*/ 500375009 w 6361"/>
              <a:gd name="T89" fmla="*/ 433423743 h 6360"/>
              <a:gd name="T90" fmla="*/ 456516883 w 6361"/>
              <a:gd name="T91" fmla="*/ 395742483 h 6360"/>
              <a:gd name="T92" fmla="*/ 397860493 w 6361"/>
              <a:gd name="T93" fmla="*/ 350973785 h 6360"/>
              <a:gd name="T94" fmla="*/ 432749455 w 6361"/>
              <a:gd name="T95" fmla="*/ 311139217 h 6360"/>
              <a:gd name="T96" fmla="*/ 503783105 w 6361"/>
              <a:gd name="T97" fmla="*/ 337605837 h 6360"/>
              <a:gd name="T98" fmla="*/ 561273615 w 6361"/>
              <a:gd name="T99" fmla="*/ 315355976 h 6360"/>
              <a:gd name="T100" fmla="*/ 558134752 w 6361"/>
              <a:gd name="T101" fmla="*/ 251118538 h 6360"/>
              <a:gd name="T102" fmla="*/ 239290281 w 6361"/>
              <a:gd name="T103" fmla="*/ 260269726 h 6360"/>
              <a:gd name="T104" fmla="*/ 248617923 w 6361"/>
              <a:gd name="T105" fmla="*/ 227612455 h 6360"/>
              <a:gd name="T106" fmla="*/ 260546560 w 6361"/>
              <a:gd name="T107" fmla="*/ 258923946 h 6360"/>
              <a:gd name="T108" fmla="*/ 310951644 w 6361"/>
              <a:gd name="T109" fmla="*/ 292388446 h 6360"/>
              <a:gd name="T110" fmla="*/ 306467212 w 6361"/>
              <a:gd name="T111" fmla="*/ 254258493 h 6360"/>
              <a:gd name="T112" fmla="*/ 341714953 w 6361"/>
              <a:gd name="T113" fmla="*/ 239185929 h 6360"/>
              <a:gd name="T114" fmla="*/ 366379627 w 6361"/>
              <a:gd name="T115" fmla="*/ 269779750 h 6360"/>
              <a:gd name="T116" fmla="*/ 344315947 w 6361"/>
              <a:gd name="T117" fmla="*/ 300821665 h 6360"/>
              <a:gd name="T118" fmla="*/ 246285863 w 6361"/>
              <a:gd name="T119" fmla="*/ 338772200 h 6360"/>
              <a:gd name="T120" fmla="*/ 254088846 w 6361"/>
              <a:gd name="T121" fmla="*/ 304679590 h 6360"/>
              <a:gd name="T122" fmla="*/ 287094371 w 6361"/>
              <a:gd name="T123" fmla="*/ 307191733 h 6360"/>
              <a:gd name="T124" fmla="*/ 290771701 w 6361"/>
              <a:gd name="T125" fmla="*/ 340117981 h 63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361" h="6360">
                <a:moveTo>
                  <a:pt x="5761" y="2580"/>
                </a:moveTo>
                <a:lnTo>
                  <a:pt x="5761" y="2580"/>
                </a:lnTo>
                <a:lnTo>
                  <a:pt x="5737" y="2582"/>
                </a:lnTo>
                <a:lnTo>
                  <a:pt x="5712" y="2583"/>
                </a:lnTo>
                <a:lnTo>
                  <a:pt x="5689" y="2585"/>
                </a:lnTo>
                <a:lnTo>
                  <a:pt x="5664" y="2588"/>
                </a:lnTo>
                <a:lnTo>
                  <a:pt x="5641" y="2593"/>
                </a:lnTo>
                <a:lnTo>
                  <a:pt x="5617" y="2598"/>
                </a:lnTo>
                <a:lnTo>
                  <a:pt x="5595" y="2604"/>
                </a:lnTo>
                <a:lnTo>
                  <a:pt x="5572" y="2611"/>
                </a:lnTo>
                <a:lnTo>
                  <a:pt x="5550" y="2619"/>
                </a:lnTo>
                <a:lnTo>
                  <a:pt x="5527" y="2628"/>
                </a:lnTo>
                <a:lnTo>
                  <a:pt x="5505" y="2638"/>
                </a:lnTo>
                <a:lnTo>
                  <a:pt x="5484" y="2649"/>
                </a:lnTo>
                <a:lnTo>
                  <a:pt x="5462" y="2660"/>
                </a:lnTo>
                <a:lnTo>
                  <a:pt x="5442" y="2672"/>
                </a:lnTo>
                <a:lnTo>
                  <a:pt x="5422" y="2686"/>
                </a:lnTo>
                <a:lnTo>
                  <a:pt x="5402" y="2700"/>
                </a:lnTo>
                <a:lnTo>
                  <a:pt x="5370" y="2723"/>
                </a:lnTo>
                <a:lnTo>
                  <a:pt x="5339" y="2744"/>
                </a:lnTo>
                <a:lnTo>
                  <a:pt x="5305" y="2763"/>
                </a:lnTo>
                <a:lnTo>
                  <a:pt x="5272" y="2782"/>
                </a:lnTo>
                <a:lnTo>
                  <a:pt x="5237" y="2799"/>
                </a:lnTo>
                <a:lnTo>
                  <a:pt x="5201" y="2815"/>
                </a:lnTo>
                <a:lnTo>
                  <a:pt x="5165" y="2829"/>
                </a:lnTo>
                <a:lnTo>
                  <a:pt x="5129" y="2843"/>
                </a:lnTo>
                <a:lnTo>
                  <a:pt x="5092" y="2854"/>
                </a:lnTo>
                <a:lnTo>
                  <a:pt x="5055" y="2864"/>
                </a:lnTo>
                <a:lnTo>
                  <a:pt x="5017" y="2873"/>
                </a:lnTo>
                <a:lnTo>
                  <a:pt x="4980" y="2880"/>
                </a:lnTo>
                <a:lnTo>
                  <a:pt x="4942" y="2886"/>
                </a:lnTo>
                <a:lnTo>
                  <a:pt x="4903" y="2889"/>
                </a:lnTo>
                <a:lnTo>
                  <a:pt x="4864" y="2891"/>
                </a:lnTo>
                <a:lnTo>
                  <a:pt x="4826" y="2892"/>
                </a:lnTo>
                <a:lnTo>
                  <a:pt x="4797" y="2891"/>
                </a:lnTo>
                <a:lnTo>
                  <a:pt x="4769" y="2888"/>
                </a:lnTo>
                <a:lnTo>
                  <a:pt x="4741" y="2883"/>
                </a:lnTo>
                <a:lnTo>
                  <a:pt x="4714" y="2877"/>
                </a:lnTo>
                <a:lnTo>
                  <a:pt x="4688" y="2868"/>
                </a:lnTo>
                <a:lnTo>
                  <a:pt x="4662" y="2856"/>
                </a:lnTo>
                <a:lnTo>
                  <a:pt x="4638" y="2844"/>
                </a:lnTo>
                <a:lnTo>
                  <a:pt x="4614" y="2829"/>
                </a:lnTo>
                <a:lnTo>
                  <a:pt x="4592" y="2814"/>
                </a:lnTo>
                <a:lnTo>
                  <a:pt x="4570" y="2797"/>
                </a:lnTo>
                <a:lnTo>
                  <a:pt x="4549" y="2778"/>
                </a:lnTo>
                <a:lnTo>
                  <a:pt x="4531" y="2758"/>
                </a:lnTo>
                <a:lnTo>
                  <a:pt x="4513" y="2736"/>
                </a:lnTo>
                <a:lnTo>
                  <a:pt x="4498" y="2713"/>
                </a:lnTo>
                <a:lnTo>
                  <a:pt x="4483" y="2689"/>
                </a:lnTo>
                <a:lnTo>
                  <a:pt x="4469" y="2663"/>
                </a:lnTo>
                <a:lnTo>
                  <a:pt x="4458" y="2634"/>
                </a:lnTo>
                <a:lnTo>
                  <a:pt x="4448" y="2605"/>
                </a:lnTo>
                <a:lnTo>
                  <a:pt x="4441" y="2576"/>
                </a:lnTo>
                <a:lnTo>
                  <a:pt x="4436" y="2546"/>
                </a:lnTo>
                <a:lnTo>
                  <a:pt x="4434" y="2517"/>
                </a:lnTo>
                <a:lnTo>
                  <a:pt x="4434" y="2486"/>
                </a:lnTo>
                <a:lnTo>
                  <a:pt x="4435" y="2457"/>
                </a:lnTo>
                <a:lnTo>
                  <a:pt x="4439" y="2428"/>
                </a:lnTo>
                <a:lnTo>
                  <a:pt x="4445" y="2400"/>
                </a:lnTo>
                <a:lnTo>
                  <a:pt x="4454" y="2371"/>
                </a:lnTo>
                <a:lnTo>
                  <a:pt x="4464" y="2344"/>
                </a:lnTo>
                <a:lnTo>
                  <a:pt x="4476" y="2317"/>
                </a:lnTo>
                <a:lnTo>
                  <a:pt x="4491" y="2291"/>
                </a:lnTo>
                <a:lnTo>
                  <a:pt x="4508" y="2266"/>
                </a:lnTo>
                <a:lnTo>
                  <a:pt x="4527" y="2243"/>
                </a:lnTo>
                <a:lnTo>
                  <a:pt x="4547" y="2220"/>
                </a:lnTo>
                <a:lnTo>
                  <a:pt x="4575" y="2193"/>
                </a:lnTo>
                <a:lnTo>
                  <a:pt x="4604" y="2168"/>
                </a:lnTo>
                <a:lnTo>
                  <a:pt x="4634" y="2143"/>
                </a:lnTo>
                <a:lnTo>
                  <a:pt x="4666" y="2119"/>
                </a:lnTo>
                <a:lnTo>
                  <a:pt x="4697" y="2098"/>
                </a:lnTo>
                <a:lnTo>
                  <a:pt x="4730" y="2077"/>
                </a:lnTo>
                <a:lnTo>
                  <a:pt x="4762" y="2058"/>
                </a:lnTo>
                <a:lnTo>
                  <a:pt x="4797" y="2040"/>
                </a:lnTo>
                <a:lnTo>
                  <a:pt x="4831" y="2024"/>
                </a:lnTo>
                <a:lnTo>
                  <a:pt x="4867" y="2008"/>
                </a:lnTo>
                <a:lnTo>
                  <a:pt x="4903" y="1995"/>
                </a:lnTo>
                <a:lnTo>
                  <a:pt x="4940" y="1983"/>
                </a:lnTo>
                <a:lnTo>
                  <a:pt x="4977" y="1971"/>
                </a:lnTo>
                <a:lnTo>
                  <a:pt x="5014" y="1962"/>
                </a:lnTo>
                <a:lnTo>
                  <a:pt x="5052" y="1954"/>
                </a:lnTo>
                <a:lnTo>
                  <a:pt x="5091" y="1949"/>
                </a:lnTo>
                <a:lnTo>
                  <a:pt x="5115" y="1944"/>
                </a:lnTo>
                <a:lnTo>
                  <a:pt x="5139" y="1940"/>
                </a:lnTo>
                <a:lnTo>
                  <a:pt x="5162" y="1934"/>
                </a:lnTo>
                <a:lnTo>
                  <a:pt x="5185" y="1928"/>
                </a:lnTo>
                <a:lnTo>
                  <a:pt x="5208" y="1920"/>
                </a:lnTo>
                <a:lnTo>
                  <a:pt x="5230" y="1911"/>
                </a:lnTo>
                <a:lnTo>
                  <a:pt x="5253" y="1902"/>
                </a:lnTo>
                <a:lnTo>
                  <a:pt x="5274" y="1892"/>
                </a:lnTo>
                <a:lnTo>
                  <a:pt x="5295" y="1880"/>
                </a:lnTo>
                <a:lnTo>
                  <a:pt x="5315" y="1868"/>
                </a:lnTo>
                <a:lnTo>
                  <a:pt x="5336" y="1856"/>
                </a:lnTo>
                <a:lnTo>
                  <a:pt x="5356" y="1842"/>
                </a:lnTo>
                <a:lnTo>
                  <a:pt x="5375" y="1828"/>
                </a:lnTo>
                <a:lnTo>
                  <a:pt x="5393" y="1812"/>
                </a:lnTo>
                <a:lnTo>
                  <a:pt x="5412" y="1796"/>
                </a:lnTo>
                <a:lnTo>
                  <a:pt x="5429" y="1779"/>
                </a:lnTo>
                <a:lnTo>
                  <a:pt x="5450" y="1757"/>
                </a:lnTo>
                <a:lnTo>
                  <a:pt x="5470" y="1734"/>
                </a:lnTo>
                <a:lnTo>
                  <a:pt x="5488" y="1710"/>
                </a:lnTo>
                <a:lnTo>
                  <a:pt x="5506" y="1685"/>
                </a:lnTo>
                <a:lnTo>
                  <a:pt x="5522" y="1659"/>
                </a:lnTo>
                <a:lnTo>
                  <a:pt x="5535" y="1634"/>
                </a:lnTo>
                <a:lnTo>
                  <a:pt x="5549" y="1608"/>
                </a:lnTo>
                <a:lnTo>
                  <a:pt x="5560" y="1581"/>
                </a:lnTo>
                <a:lnTo>
                  <a:pt x="5571" y="1554"/>
                </a:lnTo>
                <a:lnTo>
                  <a:pt x="5579" y="1526"/>
                </a:lnTo>
                <a:lnTo>
                  <a:pt x="5587" y="1498"/>
                </a:lnTo>
                <a:lnTo>
                  <a:pt x="5594" y="1470"/>
                </a:lnTo>
                <a:lnTo>
                  <a:pt x="5598" y="1442"/>
                </a:lnTo>
                <a:lnTo>
                  <a:pt x="5601" y="1413"/>
                </a:lnTo>
                <a:lnTo>
                  <a:pt x="5604" y="1384"/>
                </a:lnTo>
                <a:lnTo>
                  <a:pt x="5604" y="1355"/>
                </a:lnTo>
                <a:lnTo>
                  <a:pt x="5604" y="1326"/>
                </a:lnTo>
                <a:lnTo>
                  <a:pt x="5601" y="1298"/>
                </a:lnTo>
                <a:lnTo>
                  <a:pt x="5598" y="1269"/>
                </a:lnTo>
                <a:lnTo>
                  <a:pt x="5594" y="1241"/>
                </a:lnTo>
                <a:lnTo>
                  <a:pt x="5587" y="1212"/>
                </a:lnTo>
                <a:lnTo>
                  <a:pt x="5579" y="1185"/>
                </a:lnTo>
                <a:lnTo>
                  <a:pt x="5571" y="1157"/>
                </a:lnTo>
                <a:lnTo>
                  <a:pt x="5560" y="1130"/>
                </a:lnTo>
                <a:lnTo>
                  <a:pt x="5549" y="1103"/>
                </a:lnTo>
                <a:lnTo>
                  <a:pt x="5535" y="1076"/>
                </a:lnTo>
                <a:lnTo>
                  <a:pt x="5522" y="1050"/>
                </a:lnTo>
                <a:lnTo>
                  <a:pt x="5506" y="1026"/>
                </a:lnTo>
                <a:lnTo>
                  <a:pt x="5488" y="1001"/>
                </a:lnTo>
                <a:lnTo>
                  <a:pt x="5470" y="977"/>
                </a:lnTo>
                <a:lnTo>
                  <a:pt x="5450" y="954"/>
                </a:lnTo>
                <a:lnTo>
                  <a:pt x="5429" y="931"/>
                </a:lnTo>
                <a:lnTo>
                  <a:pt x="5407" y="911"/>
                </a:lnTo>
                <a:lnTo>
                  <a:pt x="5385" y="891"/>
                </a:lnTo>
                <a:lnTo>
                  <a:pt x="5361" y="873"/>
                </a:lnTo>
                <a:lnTo>
                  <a:pt x="5338" y="856"/>
                </a:lnTo>
                <a:lnTo>
                  <a:pt x="5313" y="841"/>
                </a:lnTo>
                <a:lnTo>
                  <a:pt x="5287" y="826"/>
                </a:lnTo>
                <a:lnTo>
                  <a:pt x="5262" y="813"/>
                </a:lnTo>
                <a:lnTo>
                  <a:pt x="5235" y="801"/>
                </a:lnTo>
                <a:lnTo>
                  <a:pt x="5208" y="791"/>
                </a:lnTo>
                <a:lnTo>
                  <a:pt x="5180" y="781"/>
                </a:lnTo>
                <a:lnTo>
                  <a:pt x="5152" y="773"/>
                </a:lnTo>
                <a:lnTo>
                  <a:pt x="5122" y="768"/>
                </a:lnTo>
                <a:lnTo>
                  <a:pt x="5094" y="762"/>
                </a:lnTo>
                <a:lnTo>
                  <a:pt x="5065" y="759"/>
                </a:lnTo>
                <a:lnTo>
                  <a:pt x="5035" y="756"/>
                </a:lnTo>
                <a:lnTo>
                  <a:pt x="5005" y="756"/>
                </a:lnTo>
                <a:lnTo>
                  <a:pt x="4975" y="756"/>
                </a:lnTo>
                <a:lnTo>
                  <a:pt x="4945" y="759"/>
                </a:lnTo>
                <a:lnTo>
                  <a:pt x="4916" y="762"/>
                </a:lnTo>
                <a:lnTo>
                  <a:pt x="4887" y="768"/>
                </a:lnTo>
                <a:lnTo>
                  <a:pt x="4859" y="773"/>
                </a:lnTo>
                <a:lnTo>
                  <a:pt x="4831" y="781"/>
                </a:lnTo>
                <a:lnTo>
                  <a:pt x="4803" y="791"/>
                </a:lnTo>
                <a:lnTo>
                  <a:pt x="4776" y="801"/>
                </a:lnTo>
                <a:lnTo>
                  <a:pt x="4749" y="813"/>
                </a:lnTo>
                <a:lnTo>
                  <a:pt x="4723" y="826"/>
                </a:lnTo>
                <a:lnTo>
                  <a:pt x="4697" y="841"/>
                </a:lnTo>
                <a:lnTo>
                  <a:pt x="4673" y="856"/>
                </a:lnTo>
                <a:lnTo>
                  <a:pt x="4649" y="873"/>
                </a:lnTo>
                <a:lnTo>
                  <a:pt x="4625" y="891"/>
                </a:lnTo>
                <a:lnTo>
                  <a:pt x="4603" y="911"/>
                </a:lnTo>
                <a:lnTo>
                  <a:pt x="4582" y="931"/>
                </a:lnTo>
                <a:lnTo>
                  <a:pt x="4565" y="949"/>
                </a:lnTo>
                <a:lnTo>
                  <a:pt x="4548" y="967"/>
                </a:lnTo>
                <a:lnTo>
                  <a:pt x="4533" y="985"/>
                </a:lnTo>
                <a:lnTo>
                  <a:pt x="4519" y="1005"/>
                </a:lnTo>
                <a:lnTo>
                  <a:pt x="4505" y="1025"/>
                </a:lnTo>
                <a:lnTo>
                  <a:pt x="4492" y="1045"/>
                </a:lnTo>
                <a:lnTo>
                  <a:pt x="4480" y="1065"/>
                </a:lnTo>
                <a:lnTo>
                  <a:pt x="4469" y="1086"/>
                </a:lnTo>
                <a:lnTo>
                  <a:pt x="4458" y="1108"/>
                </a:lnTo>
                <a:lnTo>
                  <a:pt x="4449" y="1130"/>
                </a:lnTo>
                <a:lnTo>
                  <a:pt x="4440" y="1152"/>
                </a:lnTo>
                <a:lnTo>
                  <a:pt x="4434" y="1175"/>
                </a:lnTo>
                <a:lnTo>
                  <a:pt x="4427" y="1198"/>
                </a:lnTo>
                <a:lnTo>
                  <a:pt x="4421" y="1222"/>
                </a:lnTo>
                <a:lnTo>
                  <a:pt x="4416" y="1246"/>
                </a:lnTo>
                <a:lnTo>
                  <a:pt x="4412" y="1269"/>
                </a:lnTo>
                <a:lnTo>
                  <a:pt x="4406" y="1307"/>
                </a:lnTo>
                <a:lnTo>
                  <a:pt x="4398" y="1345"/>
                </a:lnTo>
                <a:lnTo>
                  <a:pt x="4389" y="1384"/>
                </a:lnTo>
                <a:lnTo>
                  <a:pt x="4378" y="1421"/>
                </a:lnTo>
                <a:lnTo>
                  <a:pt x="4365" y="1456"/>
                </a:lnTo>
                <a:lnTo>
                  <a:pt x="4352" y="1493"/>
                </a:lnTo>
                <a:lnTo>
                  <a:pt x="4336" y="1528"/>
                </a:lnTo>
                <a:lnTo>
                  <a:pt x="4319" y="1563"/>
                </a:lnTo>
                <a:lnTo>
                  <a:pt x="4301" y="1598"/>
                </a:lnTo>
                <a:lnTo>
                  <a:pt x="4282" y="1631"/>
                </a:lnTo>
                <a:lnTo>
                  <a:pt x="4262" y="1664"/>
                </a:lnTo>
                <a:lnTo>
                  <a:pt x="4240" y="1695"/>
                </a:lnTo>
                <a:lnTo>
                  <a:pt x="4217" y="1727"/>
                </a:lnTo>
                <a:lnTo>
                  <a:pt x="4192" y="1756"/>
                </a:lnTo>
                <a:lnTo>
                  <a:pt x="4167" y="1785"/>
                </a:lnTo>
                <a:lnTo>
                  <a:pt x="4140" y="1813"/>
                </a:lnTo>
                <a:lnTo>
                  <a:pt x="4126" y="1827"/>
                </a:lnTo>
                <a:lnTo>
                  <a:pt x="4112" y="1839"/>
                </a:lnTo>
                <a:lnTo>
                  <a:pt x="4096" y="1851"/>
                </a:lnTo>
                <a:lnTo>
                  <a:pt x="4080" y="1863"/>
                </a:lnTo>
                <a:lnTo>
                  <a:pt x="4065" y="1873"/>
                </a:lnTo>
                <a:lnTo>
                  <a:pt x="4048" y="1882"/>
                </a:lnTo>
                <a:lnTo>
                  <a:pt x="4031" y="1891"/>
                </a:lnTo>
                <a:lnTo>
                  <a:pt x="4013" y="1898"/>
                </a:lnTo>
                <a:lnTo>
                  <a:pt x="3995" y="1905"/>
                </a:lnTo>
                <a:lnTo>
                  <a:pt x="3977" y="1911"/>
                </a:lnTo>
                <a:lnTo>
                  <a:pt x="3959" y="1916"/>
                </a:lnTo>
                <a:lnTo>
                  <a:pt x="3940" y="1921"/>
                </a:lnTo>
                <a:lnTo>
                  <a:pt x="3921" y="1924"/>
                </a:lnTo>
                <a:lnTo>
                  <a:pt x="3902" y="1926"/>
                </a:lnTo>
                <a:lnTo>
                  <a:pt x="3882" y="1928"/>
                </a:lnTo>
                <a:lnTo>
                  <a:pt x="3863" y="1928"/>
                </a:lnTo>
                <a:lnTo>
                  <a:pt x="3844" y="1928"/>
                </a:lnTo>
                <a:lnTo>
                  <a:pt x="3824" y="1926"/>
                </a:lnTo>
                <a:lnTo>
                  <a:pt x="3805" y="1924"/>
                </a:lnTo>
                <a:lnTo>
                  <a:pt x="3786" y="1921"/>
                </a:lnTo>
                <a:lnTo>
                  <a:pt x="3767" y="1916"/>
                </a:lnTo>
                <a:lnTo>
                  <a:pt x="3749" y="1911"/>
                </a:lnTo>
                <a:lnTo>
                  <a:pt x="3731" y="1905"/>
                </a:lnTo>
                <a:lnTo>
                  <a:pt x="3713" y="1898"/>
                </a:lnTo>
                <a:lnTo>
                  <a:pt x="3710" y="1897"/>
                </a:lnTo>
                <a:lnTo>
                  <a:pt x="3683" y="1885"/>
                </a:lnTo>
                <a:lnTo>
                  <a:pt x="3657" y="1871"/>
                </a:lnTo>
                <a:lnTo>
                  <a:pt x="3634" y="1855"/>
                </a:lnTo>
                <a:lnTo>
                  <a:pt x="3610" y="1838"/>
                </a:lnTo>
                <a:lnTo>
                  <a:pt x="3589" y="1819"/>
                </a:lnTo>
                <a:lnTo>
                  <a:pt x="3569" y="1799"/>
                </a:lnTo>
                <a:lnTo>
                  <a:pt x="3551" y="1776"/>
                </a:lnTo>
                <a:lnTo>
                  <a:pt x="3534" y="1753"/>
                </a:lnTo>
                <a:lnTo>
                  <a:pt x="3519" y="1729"/>
                </a:lnTo>
                <a:lnTo>
                  <a:pt x="3506" y="1703"/>
                </a:lnTo>
                <a:lnTo>
                  <a:pt x="3495" y="1677"/>
                </a:lnTo>
                <a:lnTo>
                  <a:pt x="3486" y="1650"/>
                </a:lnTo>
                <a:lnTo>
                  <a:pt x="3478" y="1622"/>
                </a:lnTo>
                <a:lnTo>
                  <a:pt x="3472" y="1593"/>
                </a:lnTo>
                <a:lnTo>
                  <a:pt x="3469" y="1564"/>
                </a:lnTo>
                <a:lnTo>
                  <a:pt x="3468" y="1535"/>
                </a:lnTo>
                <a:lnTo>
                  <a:pt x="3469" y="1496"/>
                </a:lnTo>
                <a:lnTo>
                  <a:pt x="3471" y="1456"/>
                </a:lnTo>
                <a:lnTo>
                  <a:pt x="3476" y="1418"/>
                </a:lnTo>
                <a:lnTo>
                  <a:pt x="3480" y="1380"/>
                </a:lnTo>
                <a:lnTo>
                  <a:pt x="3488" y="1342"/>
                </a:lnTo>
                <a:lnTo>
                  <a:pt x="3496" y="1305"/>
                </a:lnTo>
                <a:lnTo>
                  <a:pt x="3506" y="1268"/>
                </a:lnTo>
                <a:lnTo>
                  <a:pt x="3517" y="1231"/>
                </a:lnTo>
                <a:lnTo>
                  <a:pt x="3529" y="1195"/>
                </a:lnTo>
                <a:lnTo>
                  <a:pt x="3544" y="1159"/>
                </a:lnTo>
                <a:lnTo>
                  <a:pt x="3560" y="1124"/>
                </a:lnTo>
                <a:lnTo>
                  <a:pt x="3578" y="1090"/>
                </a:lnTo>
                <a:lnTo>
                  <a:pt x="3596" y="1056"/>
                </a:lnTo>
                <a:lnTo>
                  <a:pt x="3616" y="1022"/>
                </a:lnTo>
                <a:lnTo>
                  <a:pt x="3637" y="990"/>
                </a:lnTo>
                <a:lnTo>
                  <a:pt x="3661" y="958"/>
                </a:lnTo>
                <a:lnTo>
                  <a:pt x="3674" y="938"/>
                </a:lnTo>
                <a:lnTo>
                  <a:pt x="3688" y="918"/>
                </a:lnTo>
                <a:lnTo>
                  <a:pt x="3700" y="898"/>
                </a:lnTo>
                <a:lnTo>
                  <a:pt x="3712" y="876"/>
                </a:lnTo>
                <a:lnTo>
                  <a:pt x="3722" y="855"/>
                </a:lnTo>
                <a:lnTo>
                  <a:pt x="3732" y="833"/>
                </a:lnTo>
                <a:lnTo>
                  <a:pt x="3741" y="811"/>
                </a:lnTo>
                <a:lnTo>
                  <a:pt x="3749" y="789"/>
                </a:lnTo>
                <a:lnTo>
                  <a:pt x="3756" y="765"/>
                </a:lnTo>
                <a:lnTo>
                  <a:pt x="3763" y="743"/>
                </a:lnTo>
                <a:lnTo>
                  <a:pt x="3767" y="719"/>
                </a:lnTo>
                <a:lnTo>
                  <a:pt x="3772" y="696"/>
                </a:lnTo>
                <a:lnTo>
                  <a:pt x="3775" y="672"/>
                </a:lnTo>
                <a:lnTo>
                  <a:pt x="3777" y="648"/>
                </a:lnTo>
                <a:lnTo>
                  <a:pt x="3780" y="624"/>
                </a:lnTo>
                <a:lnTo>
                  <a:pt x="3780" y="599"/>
                </a:lnTo>
                <a:lnTo>
                  <a:pt x="3778" y="569"/>
                </a:lnTo>
                <a:lnTo>
                  <a:pt x="3776" y="539"/>
                </a:lnTo>
                <a:lnTo>
                  <a:pt x="3773" y="509"/>
                </a:lnTo>
                <a:lnTo>
                  <a:pt x="3767" y="479"/>
                </a:lnTo>
                <a:lnTo>
                  <a:pt x="3761" y="450"/>
                </a:lnTo>
                <a:lnTo>
                  <a:pt x="3753" y="421"/>
                </a:lnTo>
                <a:lnTo>
                  <a:pt x="3744" y="394"/>
                </a:lnTo>
                <a:lnTo>
                  <a:pt x="3732" y="366"/>
                </a:lnTo>
                <a:lnTo>
                  <a:pt x="3720" y="340"/>
                </a:lnTo>
                <a:lnTo>
                  <a:pt x="3707" y="314"/>
                </a:lnTo>
                <a:lnTo>
                  <a:pt x="3693" y="289"/>
                </a:lnTo>
                <a:lnTo>
                  <a:pt x="3677" y="265"/>
                </a:lnTo>
                <a:lnTo>
                  <a:pt x="3661" y="242"/>
                </a:lnTo>
                <a:lnTo>
                  <a:pt x="3643" y="218"/>
                </a:lnTo>
                <a:lnTo>
                  <a:pt x="3624" y="197"/>
                </a:lnTo>
                <a:lnTo>
                  <a:pt x="3603" y="175"/>
                </a:lnTo>
                <a:lnTo>
                  <a:pt x="3583" y="156"/>
                </a:lnTo>
                <a:lnTo>
                  <a:pt x="3561" y="137"/>
                </a:lnTo>
                <a:lnTo>
                  <a:pt x="3538" y="119"/>
                </a:lnTo>
                <a:lnTo>
                  <a:pt x="3515" y="102"/>
                </a:lnTo>
                <a:lnTo>
                  <a:pt x="3491" y="87"/>
                </a:lnTo>
                <a:lnTo>
                  <a:pt x="3465" y="72"/>
                </a:lnTo>
                <a:lnTo>
                  <a:pt x="3440" y="59"/>
                </a:lnTo>
                <a:lnTo>
                  <a:pt x="3413" y="47"/>
                </a:lnTo>
                <a:lnTo>
                  <a:pt x="3386" y="36"/>
                </a:lnTo>
                <a:lnTo>
                  <a:pt x="3358" y="27"/>
                </a:lnTo>
                <a:lnTo>
                  <a:pt x="3330" y="19"/>
                </a:lnTo>
                <a:lnTo>
                  <a:pt x="3301" y="13"/>
                </a:lnTo>
                <a:lnTo>
                  <a:pt x="3271" y="7"/>
                </a:lnTo>
                <a:lnTo>
                  <a:pt x="3241" y="3"/>
                </a:lnTo>
                <a:lnTo>
                  <a:pt x="3211" y="0"/>
                </a:lnTo>
                <a:lnTo>
                  <a:pt x="3181" y="0"/>
                </a:lnTo>
                <a:lnTo>
                  <a:pt x="3149" y="0"/>
                </a:lnTo>
                <a:lnTo>
                  <a:pt x="3119" y="3"/>
                </a:lnTo>
                <a:lnTo>
                  <a:pt x="3089" y="7"/>
                </a:lnTo>
                <a:lnTo>
                  <a:pt x="3059" y="13"/>
                </a:lnTo>
                <a:lnTo>
                  <a:pt x="3030" y="19"/>
                </a:lnTo>
                <a:lnTo>
                  <a:pt x="3002" y="27"/>
                </a:lnTo>
                <a:lnTo>
                  <a:pt x="2974" y="36"/>
                </a:lnTo>
                <a:lnTo>
                  <a:pt x="2947" y="47"/>
                </a:lnTo>
                <a:lnTo>
                  <a:pt x="2920" y="59"/>
                </a:lnTo>
                <a:lnTo>
                  <a:pt x="2894" y="72"/>
                </a:lnTo>
                <a:lnTo>
                  <a:pt x="2870" y="87"/>
                </a:lnTo>
                <a:lnTo>
                  <a:pt x="2845" y="102"/>
                </a:lnTo>
                <a:lnTo>
                  <a:pt x="2822" y="119"/>
                </a:lnTo>
                <a:lnTo>
                  <a:pt x="2799" y="137"/>
                </a:lnTo>
                <a:lnTo>
                  <a:pt x="2778" y="156"/>
                </a:lnTo>
                <a:lnTo>
                  <a:pt x="2756" y="175"/>
                </a:lnTo>
                <a:lnTo>
                  <a:pt x="2736" y="197"/>
                </a:lnTo>
                <a:lnTo>
                  <a:pt x="2718" y="218"/>
                </a:lnTo>
                <a:lnTo>
                  <a:pt x="2700" y="242"/>
                </a:lnTo>
                <a:lnTo>
                  <a:pt x="2684" y="265"/>
                </a:lnTo>
                <a:lnTo>
                  <a:pt x="2668" y="289"/>
                </a:lnTo>
                <a:lnTo>
                  <a:pt x="2653" y="314"/>
                </a:lnTo>
                <a:lnTo>
                  <a:pt x="2640" y="340"/>
                </a:lnTo>
                <a:lnTo>
                  <a:pt x="2629" y="366"/>
                </a:lnTo>
                <a:lnTo>
                  <a:pt x="2617" y="394"/>
                </a:lnTo>
                <a:lnTo>
                  <a:pt x="2608" y="421"/>
                </a:lnTo>
                <a:lnTo>
                  <a:pt x="2599" y="450"/>
                </a:lnTo>
                <a:lnTo>
                  <a:pt x="2593" y="479"/>
                </a:lnTo>
                <a:lnTo>
                  <a:pt x="2588" y="509"/>
                </a:lnTo>
                <a:lnTo>
                  <a:pt x="2584" y="539"/>
                </a:lnTo>
                <a:lnTo>
                  <a:pt x="2581" y="569"/>
                </a:lnTo>
                <a:lnTo>
                  <a:pt x="2581" y="599"/>
                </a:lnTo>
                <a:lnTo>
                  <a:pt x="2581" y="624"/>
                </a:lnTo>
                <a:lnTo>
                  <a:pt x="2583" y="648"/>
                </a:lnTo>
                <a:lnTo>
                  <a:pt x="2585" y="672"/>
                </a:lnTo>
                <a:lnTo>
                  <a:pt x="2588" y="696"/>
                </a:lnTo>
                <a:lnTo>
                  <a:pt x="2593" y="719"/>
                </a:lnTo>
                <a:lnTo>
                  <a:pt x="2598" y="743"/>
                </a:lnTo>
                <a:lnTo>
                  <a:pt x="2604" y="765"/>
                </a:lnTo>
                <a:lnTo>
                  <a:pt x="2612" y="789"/>
                </a:lnTo>
                <a:lnTo>
                  <a:pt x="2620" y="811"/>
                </a:lnTo>
                <a:lnTo>
                  <a:pt x="2629" y="833"/>
                </a:lnTo>
                <a:lnTo>
                  <a:pt x="2638" y="855"/>
                </a:lnTo>
                <a:lnTo>
                  <a:pt x="2649" y="876"/>
                </a:lnTo>
                <a:lnTo>
                  <a:pt x="2660" y="898"/>
                </a:lnTo>
                <a:lnTo>
                  <a:pt x="2672" y="918"/>
                </a:lnTo>
                <a:lnTo>
                  <a:pt x="2686" y="938"/>
                </a:lnTo>
                <a:lnTo>
                  <a:pt x="2700" y="958"/>
                </a:lnTo>
                <a:lnTo>
                  <a:pt x="2723" y="990"/>
                </a:lnTo>
                <a:lnTo>
                  <a:pt x="2744" y="1022"/>
                </a:lnTo>
                <a:lnTo>
                  <a:pt x="2764" y="1055"/>
                </a:lnTo>
                <a:lnTo>
                  <a:pt x="2782" y="1090"/>
                </a:lnTo>
                <a:lnTo>
                  <a:pt x="2799" y="1123"/>
                </a:lnTo>
                <a:lnTo>
                  <a:pt x="2816" y="1159"/>
                </a:lnTo>
                <a:lnTo>
                  <a:pt x="2829" y="1195"/>
                </a:lnTo>
                <a:lnTo>
                  <a:pt x="2843" y="1231"/>
                </a:lnTo>
                <a:lnTo>
                  <a:pt x="2854" y="1268"/>
                </a:lnTo>
                <a:lnTo>
                  <a:pt x="2864" y="1305"/>
                </a:lnTo>
                <a:lnTo>
                  <a:pt x="2873" y="1343"/>
                </a:lnTo>
                <a:lnTo>
                  <a:pt x="2880" y="1381"/>
                </a:lnTo>
                <a:lnTo>
                  <a:pt x="2885" y="1419"/>
                </a:lnTo>
                <a:lnTo>
                  <a:pt x="2889" y="1458"/>
                </a:lnTo>
                <a:lnTo>
                  <a:pt x="2891" y="1496"/>
                </a:lnTo>
                <a:lnTo>
                  <a:pt x="2892" y="1535"/>
                </a:lnTo>
                <a:lnTo>
                  <a:pt x="2891" y="1564"/>
                </a:lnTo>
                <a:lnTo>
                  <a:pt x="2888" y="1593"/>
                </a:lnTo>
                <a:lnTo>
                  <a:pt x="2882" y="1622"/>
                </a:lnTo>
                <a:lnTo>
                  <a:pt x="2875" y="1650"/>
                </a:lnTo>
                <a:lnTo>
                  <a:pt x="2865" y="1677"/>
                </a:lnTo>
                <a:lnTo>
                  <a:pt x="2854" y="1703"/>
                </a:lnTo>
                <a:lnTo>
                  <a:pt x="2842" y="1729"/>
                </a:lnTo>
                <a:lnTo>
                  <a:pt x="2826" y="1753"/>
                </a:lnTo>
                <a:lnTo>
                  <a:pt x="2809" y="1776"/>
                </a:lnTo>
                <a:lnTo>
                  <a:pt x="2791" y="1797"/>
                </a:lnTo>
                <a:lnTo>
                  <a:pt x="2771" y="1819"/>
                </a:lnTo>
                <a:lnTo>
                  <a:pt x="2750" y="1838"/>
                </a:lnTo>
                <a:lnTo>
                  <a:pt x="2727" y="1855"/>
                </a:lnTo>
                <a:lnTo>
                  <a:pt x="2703" y="1870"/>
                </a:lnTo>
                <a:lnTo>
                  <a:pt x="2677" y="1885"/>
                </a:lnTo>
                <a:lnTo>
                  <a:pt x="2650" y="1897"/>
                </a:lnTo>
                <a:lnTo>
                  <a:pt x="2648" y="1898"/>
                </a:lnTo>
                <a:lnTo>
                  <a:pt x="2630" y="1905"/>
                </a:lnTo>
                <a:lnTo>
                  <a:pt x="2612" y="1911"/>
                </a:lnTo>
                <a:lnTo>
                  <a:pt x="2593" y="1916"/>
                </a:lnTo>
                <a:lnTo>
                  <a:pt x="2575" y="1921"/>
                </a:lnTo>
                <a:lnTo>
                  <a:pt x="2556" y="1924"/>
                </a:lnTo>
                <a:lnTo>
                  <a:pt x="2537" y="1926"/>
                </a:lnTo>
                <a:lnTo>
                  <a:pt x="2518" y="1928"/>
                </a:lnTo>
                <a:lnTo>
                  <a:pt x="2497" y="1928"/>
                </a:lnTo>
                <a:lnTo>
                  <a:pt x="2478" y="1928"/>
                </a:lnTo>
                <a:lnTo>
                  <a:pt x="2459" y="1926"/>
                </a:lnTo>
                <a:lnTo>
                  <a:pt x="2440" y="1924"/>
                </a:lnTo>
                <a:lnTo>
                  <a:pt x="2421" y="1921"/>
                </a:lnTo>
                <a:lnTo>
                  <a:pt x="2402" y="1916"/>
                </a:lnTo>
                <a:lnTo>
                  <a:pt x="2383" y="1911"/>
                </a:lnTo>
                <a:lnTo>
                  <a:pt x="2365" y="1905"/>
                </a:lnTo>
                <a:lnTo>
                  <a:pt x="2347" y="1898"/>
                </a:lnTo>
                <a:lnTo>
                  <a:pt x="2330" y="1891"/>
                </a:lnTo>
                <a:lnTo>
                  <a:pt x="2313" y="1882"/>
                </a:lnTo>
                <a:lnTo>
                  <a:pt x="2297" y="1873"/>
                </a:lnTo>
                <a:lnTo>
                  <a:pt x="2280" y="1863"/>
                </a:lnTo>
                <a:lnTo>
                  <a:pt x="2264" y="1851"/>
                </a:lnTo>
                <a:lnTo>
                  <a:pt x="2249" y="1839"/>
                </a:lnTo>
                <a:lnTo>
                  <a:pt x="2235" y="1827"/>
                </a:lnTo>
                <a:lnTo>
                  <a:pt x="2220" y="1813"/>
                </a:lnTo>
                <a:lnTo>
                  <a:pt x="2193" y="1785"/>
                </a:lnTo>
                <a:lnTo>
                  <a:pt x="2168" y="1756"/>
                </a:lnTo>
                <a:lnTo>
                  <a:pt x="2143" y="1726"/>
                </a:lnTo>
                <a:lnTo>
                  <a:pt x="2119" y="1695"/>
                </a:lnTo>
                <a:lnTo>
                  <a:pt x="2098" y="1663"/>
                </a:lnTo>
                <a:lnTo>
                  <a:pt x="2077" y="1630"/>
                </a:lnTo>
                <a:lnTo>
                  <a:pt x="2058" y="1598"/>
                </a:lnTo>
                <a:lnTo>
                  <a:pt x="2040" y="1564"/>
                </a:lnTo>
                <a:lnTo>
                  <a:pt x="2024" y="1529"/>
                </a:lnTo>
                <a:lnTo>
                  <a:pt x="2008" y="1493"/>
                </a:lnTo>
                <a:lnTo>
                  <a:pt x="1995" y="1458"/>
                </a:lnTo>
                <a:lnTo>
                  <a:pt x="1982" y="1421"/>
                </a:lnTo>
                <a:lnTo>
                  <a:pt x="1972" y="1384"/>
                </a:lnTo>
                <a:lnTo>
                  <a:pt x="1962" y="1346"/>
                </a:lnTo>
                <a:lnTo>
                  <a:pt x="1955" y="1308"/>
                </a:lnTo>
                <a:lnTo>
                  <a:pt x="1949" y="1269"/>
                </a:lnTo>
                <a:lnTo>
                  <a:pt x="1944" y="1246"/>
                </a:lnTo>
                <a:lnTo>
                  <a:pt x="1940" y="1222"/>
                </a:lnTo>
                <a:lnTo>
                  <a:pt x="1934" y="1198"/>
                </a:lnTo>
                <a:lnTo>
                  <a:pt x="1927" y="1175"/>
                </a:lnTo>
                <a:lnTo>
                  <a:pt x="1920" y="1152"/>
                </a:lnTo>
                <a:lnTo>
                  <a:pt x="1911" y="1130"/>
                </a:lnTo>
                <a:lnTo>
                  <a:pt x="1902" y="1108"/>
                </a:lnTo>
                <a:lnTo>
                  <a:pt x="1892" y="1086"/>
                </a:lnTo>
                <a:lnTo>
                  <a:pt x="1880" y="1065"/>
                </a:lnTo>
                <a:lnTo>
                  <a:pt x="1868" y="1045"/>
                </a:lnTo>
                <a:lnTo>
                  <a:pt x="1856" y="1025"/>
                </a:lnTo>
                <a:lnTo>
                  <a:pt x="1842" y="1005"/>
                </a:lnTo>
                <a:lnTo>
                  <a:pt x="1828" y="985"/>
                </a:lnTo>
                <a:lnTo>
                  <a:pt x="1812" y="967"/>
                </a:lnTo>
                <a:lnTo>
                  <a:pt x="1796" y="949"/>
                </a:lnTo>
                <a:lnTo>
                  <a:pt x="1779" y="931"/>
                </a:lnTo>
                <a:lnTo>
                  <a:pt x="1758" y="911"/>
                </a:lnTo>
                <a:lnTo>
                  <a:pt x="1734" y="891"/>
                </a:lnTo>
                <a:lnTo>
                  <a:pt x="1712" y="873"/>
                </a:lnTo>
                <a:lnTo>
                  <a:pt x="1687" y="856"/>
                </a:lnTo>
                <a:lnTo>
                  <a:pt x="1663" y="841"/>
                </a:lnTo>
                <a:lnTo>
                  <a:pt x="1638" y="826"/>
                </a:lnTo>
                <a:lnTo>
                  <a:pt x="1611" y="813"/>
                </a:lnTo>
                <a:lnTo>
                  <a:pt x="1585" y="801"/>
                </a:lnTo>
                <a:lnTo>
                  <a:pt x="1557" y="791"/>
                </a:lnTo>
                <a:lnTo>
                  <a:pt x="1530" y="781"/>
                </a:lnTo>
                <a:lnTo>
                  <a:pt x="1502" y="773"/>
                </a:lnTo>
                <a:lnTo>
                  <a:pt x="1473" y="768"/>
                </a:lnTo>
                <a:lnTo>
                  <a:pt x="1444" y="762"/>
                </a:lnTo>
                <a:lnTo>
                  <a:pt x="1415" y="759"/>
                </a:lnTo>
                <a:lnTo>
                  <a:pt x="1386" y="756"/>
                </a:lnTo>
                <a:lnTo>
                  <a:pt x="1355" y="756"/>
                </a:lnTo>
                <a:lnTo>
                  <a:pt x="1325" y="756"/>
                </a:lnTo>
                <a:lnTo>
                  <a:pt x="1296" y="759"/>
                </a:lnTo>
                <a:lnTo>
                  <a:pt x="1267" y="762"/>
                </a:lnTo>
                <a:lnTo>
                  <a:pt x="1238" y="768"/>
                </a:lnTo>
                <a:lnTo>
                  <a:pt x="1208" y="773"/>
                </a:lnTo>
                <a:lnTo>
                  <a:pt x="1180" y="781"/>
                </a:lnTo>
                <a:lnTo>
                  <a:pt x="1153" y="791"/>
                </a:lnTo>
                <a:lnTo>
                  <a:pt x="1125" y="801"/>
                </a:lnTo>
                <a:lnTo>
                  <a:pt x="1100" y="813"/>
                </a:lnTo>
                <a:lnTo>
                  <a:pt x="1073" y="826"/>
                </a:lnTo>
                <a:lnTo>
                  <a:pt x="1048" y="841"/>
                </a:lnTo>
                <a:lnTo>
                  <a:pt x="1023" y="856"/>
                </a:lnTo>
                <a:lnTo>
                  <a:pt x="999" y="873"/>
                </a:lnTo>
                <a:lnTo>
                  <a:pt x="976" y="891"/>
                </a:lnTo>
                <a:lnTo>
                  <a:pt x="954" y="911"/>
                </a:lnTo>
                <a:lnTo>
                  <a:pt x="931" y="931"/>
                </a:lnTo>
                <a:lnTo>
                  <a:pt x="910" y="954"/>
                </a:lnTo>
                <a:lnTo>
                  <a:pt x="891" y="977"/>
                </a:lnTo>
                <a:lnTo>
                  <a:pt x="872" y="1001"/>
                </a:lnTo>
                <a:lnTo>
                  <a:pt x="855" y="1026"/>
                </a:lnTo>
                <a:lnTo>
                  <a:pt x="839" y="1050"/>
                </a:lnTo>
                <a:lnTo>
                  <a:pt x="825" y="1076"/>
                </a:lnTo>
                <a:lnTo>
                  <a:pt x="811" y="1103"/>
                </a:lnTo>
                <a:lnTo>
                  <a:pt x="800" y="1130"/>
                </a:lnTo>
                <a:lnTo>
                  <a:pt x="790" y="1157"/>
                </a:lnTo>
                <a:lnTo>
                  <a:pt x="781" y="1185"/>
                </a:lnTo>
                <a:lnTo>
                  <a:pt x="773" y="1212"/>
                </a:lnTo>
                <a:lnTo>
                  <a:pt x="767" y="1241"/>
                </a:lnTo>
                <a:lnTo>
                  <a:pt x="763" y="1269"/>
                </a:lnTo>
                <a:lnTo>
                  <a:pt x="758" y="1298"/>
                </a:lnTo>
                <a:lnTo>
                  <a:pt x="757" y="1326"/>
                </a:lnTo>
                <a:lnTo>
                  <a:pt x="756" y="1355"/>
                </a:lnTo>
                <a:lnTo>
                  <a:pt x="757" y="1384"/>
                </a:lnTo>
                <a:lnTo>
                  <a:pt x="758" y="1413"/>
                </a:lnTo>
                <a:lnTo>
                  <a:pt x="763" y="1442"/>
                </a:lnTo>
                <a:lnTo>
                  <a:pt x="767" y="1470"/>
                </a:lnTo>
                <a:lnTo>
                  <a:pt x="773" y="1498"/>
                </a:lnTo>
                <a:lnTo>
                  <a:pt x="781" y="1526"/>
                </a:lnTo>
                <a:lnTo>
                  <a:pt x="790" y="1554"/>
                </a:lnTo>
                <a:lnTo>
                  <a:pt x="800" y="1581"/>
                </a:lnTo>
                <a:lnTo>
                  <a:pt x="811" y="1608"/>
                </a:lnTo>
                <a:lnTo>
                  <a:pt x="825" y="1634"/>
                </a:lnTo>
                <a:lnTo>
                  <a:pt x="839" y="1659"/>
                </a:lnTo>
                <a:lnTo>
                  <a:pt x="855" y="1685"/>
                </a:lnTo>
                <a:lnTo>
                  <a:pt x="872" y="1710"/>
                </a:lnTo>
                <a:lnTo>
                  <a:pt x="891" y="1734"/>
                </a:lnTo>
                <a:lnTo>
                  <a:pt x="910" y="1757"/>
                </a:lnTo>
                <a:lnTo>
                  <a:pt x="931" y="1779"/>
                </a:lnTo>
                <a:lnTo>
                  <a:pt x="949" y="1796"/>
                </a:lnTo>
                <a:lnTo>
                  <a:pt x="967" y="1812"/>
                </a:lnTo>
                <a:lnTo>
                  <a:pt x="986" y="1828"/>
                </a:lnTo>
                <a:lnTo>
                  <a:pt x="1005" y="1842"/>
                </a:lnTo>
                <a:lnTo>
                  <a:pt x="1024" y="1856"/>
                </a:lnTo>
                <a:lnTo>
                  <a:pt x="1045" y="1868"/>
                </a:lnTo>
                <a:lnTo>
                  <a:pt x="1066" y="1880"/>
                </a:lnTo>
                <a:lnTo>
                  <a:pt x="1087" y="1892"/>
                </a:lnTo>
                <a:lnTo>
                  <a:pt x="1109" y="1902"/>
                </a:lnTo>
                <a:lnTo>
                  <a:pt x="1130" y="1911"/>
                </a:lnTo>
                <a:lnTo>
                  <a:pt x="1152" y="1920"/>
                </a:lnTo>
                <a:lnTo>
                  <a:pt x="1176" y="1928"/>
                </a:lnTo>
                <a:lnTo>
                  <a:pt x="1198" y="1934"/>
                </a:lnTo>
                <a:lnTo>
                  <a:pt x="1222" y="1940"/>
                </a:lnTo>
                <a:lnTo>
                  <a:pt x="1245" y="1944"/>
                </a:lnTo>
                <a:lnTo>
                  <a:pt x="1270" y="1949"/>
                </a:lnTo>
                <a:lnTo>
                  <a:pt x="1308" y="1954"/>
                </a:lnTo>
                <a:lnTo>
                  <a:pt x="1345" y="1962"/>
                </a:lnTo>
                <a:lnTo>
                  <a:pt x="1383" y="1971"/>
                </a:lnTo>
                <a:lnTo>
                  <a:pt x="1420" y="1983"/>
                </a:lnTo>
                <a:lnTo>
                  <a:pt x="1457" y="1995"/>
                </a:lnTo>
                <a:lnTo>
                  <a:pt x="1493" y="2008"/>
                </a:lnTo>
                <a:lnTo>
                  <a:pt x="1529" y="2024"/>
                </a:lnTo>
                <a:lnTo>
                  <a:pt x="1564" y="2041"/>
                </a:lnTo>
                <a:lnTo>
                  <a:pt x="1598" y="2059"/>
                </a:lnTo>
                <a:lnTo>
                  <a:pt x="1631" y="2078"/>
                </a:lnTo>
                <a:lnTo>
                  <a:pt x="1664" y="2098"/>
                </a:lnTo>
                <a:lnTo>
                  <a:pt x="1695" y="2121"/>
                </a:lnTo>
                <a:lnTo>
                  <a:pt x="1727" y="2143"/>
                </a:lnTo>
                <a:lnTo>
                  <a:pt x="1756" y="2168"/>
                </a:lnTo>
                <a:lnTo>
                  <a:pt x="1785" y="2193"/>
                </a:lnTo>
                <a:lnTo>
                  <a:pt x="1813" y="2220"/>
                </a:lnTo>
                <a:lnTo>
                  <a:pt x="1833" y="2242"/>
                </a:lnTo>
                <a:lnTo>
                  <a:pt x="1851" y="2265"/>
                </a:lnTo>
                <a:lnTo>
                  <a:pt x="1868" y="2289"/>
                </a:lnTo>
                <a:lnTo>
                  <a:pt x="1883" y="2313"/>
                </a:lnTo>
                <a:lnTo>
                  <a:pt x="1895" y="2339"/>
                </a:lnTo>
                <a:lnTo>
                  <a:pt x="1906" y="2366"/>
                </a:lnTo>
                <a:lnTo>
                  <a:pt x="1914" y="2393"/>
                </a:lnTo>
                <a:lnTo>
                  <a:pt x="1921" y="2421"/>
                </a:lnTo>
                <a:lnTo>
                  <a:pt x="1925" y="2449"/>
                </a:lnTo>
                <a:lnTo>
                  <a:pt x="1927" y="2477"/>
                </a:lnTo>
                <a:lnTo>
                  <a:pt x="1929" y="2506"/>
                </a:lnTo>
                <a:lnTo>
                  <a:pt x="1926" y="2534"/>
                </a:lnTo>
                <a:lnTo>
                  <a:pt x="1923" y="2564"/>
                </a:lnTo>
                <a:lnTo>
                  <a:pt x="1916" y="2592"/>
                </a:lnTo>
                <a:lnTo>
                  <a:pt x="1908" y="2620"/>
                </a:lnTo>
                <a:lnTo>
                  <a:pt x="1898" y="2647"/>
                </a:lnTo>
                <a:lnTo>
                  <a:pt x="1897" y="2650"/>
                </a:lnTo>
                <a:lnTo>
                  <a:pt x="1885" y="2677"/>
                </a:lnTo>
                <a:lnTo>
                  <a:pt x="1870" y="2703"/>
                </a:lnTo>
                <a:lnTo>
                  <a:pt x="1855" y="2727"/>
                </a:lnTo>
                <a:lnTo>
                  <a:pt x="1838" y="2750"/>
                </a:lnTo>
                <a:lnTo>
                  <a:pt x="1819" y="2771"/>
                </a:lnTo>
                <a:lnTo>
                  <a:pt x="1797" y="2791"/>
                </a:lnTo>
                <a:lnTo>
                  <a:pt x="1776" y="2809"/>
                </a:lnTo>
                <a:lnTo>
                  <a:pt x="1752" y="2826"/>
                </a:lnTo>
                <a:lnTo>
                  <a:pt x="1729" y="2841"/>
                </a:lnTo>
                <a:lnTo>
                  <a:pt x="1703" y="2854"/>
                </a:lnTo>
                <a:lnTo>
                  <a:pt x="1677" y="2865"/>
                </a:lnTo>
                <a:lnTo>
                  <a:pt x="1650" y="2875"/>
                </a:lnTo>
                <a:lnTo>
                  <a:pt x="1622" y="2882"/>
                </a:lnTo>
                <a:lnTo>
                  <a:pt x="1593" y="2888"/>
                </a:lnTo>
                <a:lnTo>
                  <a:pt x="1564" y="2891"/>
                </a:lnTo>
                <a:lnTo>
                  <a:pt x="1535" y="2892"/>
                </a:lnTo>
                <a:lnTo>
                  <a:pt x="1496" y="2891"/>
                </a:lnTo>
                <a:lnTo>
                  <a:pt x="1457" y="2889"/>
                </a:lnTo>
                <a:lnTo>
                  <a:pt x="1418" y="2886"/>
                </a:lnTo>
                <a:lnTo>
                  <a:pt x="1380" y="2880"/>
                </a:lnTo>
                <a:lnTo>
                  <a:pt x="1342" y="2873"/>
                </a:lnTo>
                <a:lnTo>
                  <a:pt x="1305" y="2864"/>
                </a:lnTo>
                <a:lnTo>
                  <a:pt x="1268" y="2854"/>
                </a:lnTo>
                <a:lnTo>
                  <a:pt x="1231" y="2843"/>
                </a:lnTo>
                <a:lnTo>
                  <a:pt x="1195" y="2831"/>
                </a:lnTo>
                <a:lnTo>
                  <a:pt x="1159" y="2816"/>
                </a:lnTo>
                <a:lnTo>
                  <a:pt x="1124" y="2800"/>
                </a:lnTo>
                <a:lnTo>
                  <a:pt x="1089" y="2783"/>
                </a:lnTo>
                <a:lnTo>
                  <a:pt x="1056" y="2764"/>
                </a:lnTo>
                <a:lnTo>
                  <a:pt x="1022" y="2744"/>
                </a:lnTo>
                <a:lnTo>
                  <a:pt x="990" y="2723"/>
                </a:lnTo>
                <a:lnTo>
                  <a:pt x="958" y="2700"/>
                </a:lnTo>
                <a:lnTo>
                  <a:pt x="938" y="2686"/>
                </a:lnTo>
                <a:lnTo>
                  <a:pt x="918" y="2672"/>
                </a:lnTo>
                <a:lnTo>
                  <a:pt x="898" y="2660"/>
                </a:lnTo>
                <a:lnTo>
                  <a:pt x="876" y="2649"/>
                </a:lnTo>
                <a:lnTo>
                  <a:pt x="855" y="2638"/>
                </a:lnTo>
                <a:lnTo>
                  <a:pt x="834" y="2628"/>
                </a:lnTo>
                <a:lnTo>
                  <a:pt x="811" y="2619"/>
                </a:lnTo>
                <a:lnTo>
                  <a:pt x="789" y="2611"/>
                </a:lnTo>
                <a:lnTo>
                  <a:pt x="766" y="2604"/>
                </a:lnTo>
                <a:lnTo>
                  <a:pt x="743" y="2598"/>
                </a:lnTo>
                <a:lnTo>
                  <a:pt x="719" y="2593"/>
                </a:lnTo>
                <a:lnTo>
                  <a:pt x="696" y="2588"/>
                </a:lnTo>
                <a:lnTo>
                  <a:pt x="672" y="2585"/>
                </a:lnTo>
                <a:lnTo>
                  <a:pt x="649" y="2583"/>
                </a:lnTo>
                <a:lnTo>
                  <a:pt x="624" y="2582"/>
                </a:lnTo>
                <a:lnTo>
                  <a:pt x="599" y="2580"/>
                </a:lnTo>
                <a:lnTo>
                  <a:pt x="569" y="2582"/>
                </a:lnTo>
                <a:lnTo>
                  <a:pt x="539" y="2584"/>
                </a:lnTo>
                <a:lnTo>
                  <a:pt x="508" y="2587"/>
                </a:lnTo>
                <a:lnTo>
                  <a:pt x="479" y="2593"/>
                </a:lnTo>
                <a:lnTo>
                  <a:pt x="450" y="2600"/>
                </a:lnTo>
                <a:lnTo>
                  <a:pt x="422" y="2607"/>
                </a:lnTo>
                <a:lnTo>
                  <a:pt x="394" y="2617"/>
                </a:lnTo>
                <a:lnTo>
                  <a:pt x="366" y="2628"/>
                </a:lnTo>
                <a:lnTo>
                  <a:pt x="340" y="2640"/>
                </a:lnTo>
                <a:lnTo>
                  <a:pt x="314" y="2653"/>
                </a:lnTo>
                <a:lnTo>
                  <a:pt x="288" y="2668"/>
                </a:lnTo>
                <a:lnTo>
                  <a:pt x="265" y="2684"/>
                </a:lnTo>
                <a:lnTo>
                  <a:pt x="241" y="2700"/>
                </a:lnTo>
                <a:lnTo>
                  <a:pt x="219" y="2717"/>
                </a:lnTo>
                <a:lnTo>
                  <a:pt x="196" y="2736"/>
                </a:lnTo>
                <a:lnTo>
                  <a:pt x="176" y="2757"/>
                </a:lnTo>
                <a:lnTo>
                  <a:pt x="156" y="2778"/>
                </a:lnTo>
                <a:lnTo>
                  <a:pt x="137" y="2799"/>
                </a:lnTo>
                <a:lnTo>
                  <a:pt x="119" y="2822"/>
                </a:lnTo>
                <a:lnTo>
                  <a:pt x="102" y="2845"/>
                </a:lnTo>
                <a:lnTo>
                  <a:pt x="87" y="2870"/>
                </a:lnTo>
                <a:lnTo>
                  <a:pt x="73" y="2895"/>
                </a:lnTo>
                <a:lnTo>
                  <a:pt x="60" y="2920"/>
                </a:lnTo>
                <a:lnTo>
                  <a:pt x="47" y="2947"/>
                </a:lnTo>
                <a:lnTo>
                  <a:pt x="36" y="2974"/>
                </a:lnTo>
                <a:lnTo>
                  <a:pt x="27" y="3002"/>
                </a:lnTo>
                <a:lnTo>
                  <a:pt x="19" y="3030"/>
                </a:lnTo>
                <a:lnTo>
                  <a:pt x="12" y="3059"/>
                </a:lnTo>
                <a:lnTo>
                  <a:pt x="7" y="3089"/>
                </a:lnTo>
                <a:lnTo>
                  <a:pt x="4" y="3119"/>
                </a:lnTo>
                <a:lnTo>
                  <a:pt x="1" y="3149"/>
                </a:lnTo>
                <a:lnTo>
                  <a:pt x="0" y="3179"/>
                </a:lnTo>
                <a:lnTo>
                  <a:pt x="1" y="3211"/>
                </a:lnTo>
                <a:lnTo>
                  <a:pt x="4" y="3241"/>
                </a:lnTo>
                <a:lnTo>
                  <a:pt x="7" y="3271"/>
                </a:lnTo>
                <a:lnTo>
                  <a:pt x="12" y="3301"/>
                </a:lnTo>
                <a:lnTo>
                  <a:pt x="19" y="3330"/>
                </a:lnTo>
                <a:lnTo>
                  <a:pt x="27" y="3358"/>
                </a:lnTo>
                <a:lnTo>
                  <a:pt x="36" y="3386"/>
                </a:lnTo>
                <a:lnTo>
                  <a:pt x="47" y="3413"/>
                </a:lnTo>
                <a:lnTo>
                  <a:pt x="60" y="3440"/>
                </a:lnTo>
                <a:lnTo>
                  <a:pt x="73" y="3466"/>
                </a:lnTo>
                <a:lnTo>
                  <a:pt x="87" y="3490"/>
                </a:lnTo>
                <a:lnTo>
                  <a:pt x="102" y="3515"/>
                </a:lnTo>
                <a:lnTo>
                  <a:pt x="119" y="3538"/>
                </a:lnTo>
                <a:lnTo>
                  <a:pt x="137" y="3561"/>
                </a:lnTo>
                <a:lnTo>
                  <a:pt x="156" y="3583"/>
                </a:lnTo>
                <a:lnTo>
                  <a:pt x="176" y="3604"/>
                </a:lnTo>
                <a:lnTo>
                  <a:pt x="196" y="3624"/>
                </a:lnTo>
                <a:lnTo>
                  <a:pt x="219" y="3643"/>
                </a:lnTo>
                <a:lnTo>
                  <a:pt x="241" y="3661"/>
                </a:lnTo>
                <a:lnTo>
                  <a:pt x="265" y="3676"/>
                </a:lnTo>
                <a:lnTo>
                  <a:pt x="288" y="3692"/>
                </a:lnTo>
                <a:lnTo>
                  <a:pt x="314" y="3707"/>
                </a:lnTo>
                <a:lnTo>
                  <a:pt x="340" y="3720"/>
                </a:lnTo>
                <a:lnTo>
                  <a:pt x="367" y="3733"/>
                </a:lnTo>
                <a:lnTo>
                  <a:pt x="394" y="3743"/>
                </a:lnTo>
                <a:lnTo>
                  <a:pt x="422" y="3753"/>
                </a:lnTo>
                <a:lnTo>
                  <a:pt x="450" y="3761"/>
                </a:lnTo>
                <a:lnTo>
                  <a:pt x="479" y="3767"/>
                </a:lnTo>
                <a:lnTo>
                  <a:pt x="508" y="3773"/>
                </a:lnTo>
                <a:lnTo>
                  <a:pt x="539" y="3776"/>
                </a:lnTo>
                <a:lnTo>
                  <a:pt x="569" y="3779"/>
                </a:lnTo>
                <a:lnTo>
                  <a:pt x="599" y="3780"/>
                </a:lnTo>
                <a:lnTo>
                  <a:pt x="624" y="3780"/>
                </a:lnTo>
                <a:lnTo>
                  <a:pt x="649" y="3777"/>
                </a:lnTo>
                <a:lnTo>
                  <a:pt x="672" y="3775"/>
                </a:lnTo>
                <a:lnTo>
                  <a:pt x="696" y="3772"/>
                </a:lnTo>
                <a:lnTo>
                  <a:pt x="719" y="3767"/>
                </a:lnTo>
                <a:lnTo>
                  <a:pt x="743" y="3763"/>
                </a:lnTo>
                <a:lnTo>
                  <a:pt x="766" y="3756"/>
                </a:lnTo>
                <a:lnTo>
                  <a:pt x="789" y="3749"/>
                </a:lnTo>
                <a:lnTo>
                  <a:pt x="811" y="3742"/>
                </a:lnTo>
                <a:lnTo>
                  <a:pt x="834" y="3733"/>
                </a:lnTo>
                <a:lnTo>
                  <a:pt x="855" y="3722"/>
                </a:lnTo>
                <a:lnTo>
                  <a:pt x="876" y="3712"/>
                </a:lnTo>
                <a:lnTo>
                  <a:pt x="898" y="3700"/>
                </a:lnTo>
                <a:lnTo>
                  <a:pt x="918" y="3688"/>
                </a:lnTo>
                <a:lnTo>
                  <a:pt x="938" y="3674"/>
                </a:lnTo>
                <a:lnTo>
                  <a:pt x="958" y="3660"/>
                </a:lnTo>
                <a:lnTo>
                  <a:pt x="990" y="3637"/>
                </a:lnTo>
                <a:lnTo>
                  <a:pt x="1022" y="3616"/>
                </a:lnTo>
                <a:lnTo>
                  <a:pt x="1056" y="3597"/>
                </a:lnTo>
                <a:lnTo>
                  <a:pt x="1089" y="3578"/>
                </a:lnTo>
                <a:lnTo>
                  <a:pt x="1124" y="3561"/>
                </a:lnTo>
                <a:lnTo>
                  <a:pt x="1159" y="3545"/>
                </a:lnTo>
                <a:lnTo>
                  <a:pt x="1195" y="3531"/>
                </a:lnTo>
                <a:lnTo>
                  <a:pt x="1231" y="3517"/>
                </a:lnTo>
                <a:lnTo>
                  <a:pt x="1268" y="3506"/>
                </a:lnTo>
                <a:lnTo>
                  <a:pt x="1306" y="3496"/>
                </a:lnTo>
                <a:lnTo>
                  <a:pt x="1343" y="3488"/>
                </a:lnTo>
                <a:lnTo>
                  <a:pt x="1381" y="3480"/>
                </a:lnTo>
                <a:lnTo>
                  <a:pt x="1419" y="3476"/>
                </a:lnTo>
                <a:lnTo>
                  <a:pt x="1457" y="3471"/>
                </a:lnTo>
                <a:lnTo>
                  <a:pt x="1497" y="3469"/>
                </a:lnTo>
                <a:lnTo>
                  <a:pt x="1535" y="3468"/>
                </a:lnTo>
                <a:lnTo>
                  <a:pt x="1564" y="3469"/>
                </a:lnTo>
                <a:lnTo>
                  <a:pt x="1593" y="3472"/>
                </a:lnTo>
                <a:lnTo>
                  <a:pt x="1622" y="3478"/>
                </a:lnTo>
                <a:lnTo>
                  <a:pt x="1650" y="3485"/>
                </a:lnTo>
                <a:lnTo>
                  <a:pt x="1677" y="3495"/>
                </a:lnTo>
                <a:lnTo>
                  <a:pt x="1703" y="3506"/>
                </a:lnTo>
                <a:lnTo>
                  <a:pt x="1729" y="3519"/>
                </a:lnTo>
                <a:lnTo>
                  <a:pt x="1752" y="3534"/>
                </a:lnTo>
                <a:lnTo>
                  <a:pt x="1776" y="3551"/>
                </a:lnTo>
                <a:lnTo>
                  <a:pt x="1797" y="3569"/>
                </a:lnTo>
                <a:lnTo>
                  <a:pt x="1819" y="3588"/>
                </a:lnTo>
                <a:lnTo>
                  <a:pt x="1837" y="3609"/>
                </a:lnTo>
                <a:lnTo>
                  <a:pt x="1855" y="3633"/>
                </a:lnTo>
                <a:lnTo>
                  <a:pt x="1870" y="3656"/>
                </a:lnTo>
                <a:lnTo>
                  <a:pt x="1885" y="3682"/>
                </a:lnTo>
                <a:lnTo>
                  <a:pt x="1897" y="3709"/>
                </a:lnTo>
                <a:lnTo>
                  <a:pt x="1898" y="3712"/>
                </a:lnTo>
                <a:lnTo>
                  <a:pt x="1908" y="3740"/>
                </a:lnTo>
                <a:lnTo>
                  <a:pt x="1916" y="3768"/>
                </a:lnTo>
                <a:lnTo>
                  <a:pt x="1923" y="3796"/>
                </a:lnTo>
                <a:lnTo>
                  <a:pt x="1926" y="3826"/>
                </a:lnTo>
                <a:lnTo>
                  <a:pt x="1929" y="3854"/>
                </a:lnTo>
                <a:lnTo>
                  <a:pt x="1927" y="3883"/>
                </a:lnTo>
                <a:lnTo>
                  <a:pt x="1925" y="3911"/>
                </a:lnTo>
                <a:lnTo>
                  <a:pt x="1921" y="3939"/>
                </a:lnTo>
                <a:lnTo>
                  <a:pt x="1914" y="3967"/>
                </a:lnTo>
                <a:lnTo>
                  <a:pt x="1906" y="3994"/>
                </a:lnTo>
                <a:lnTo>
                  <a:pt x="1895" y="4021"/>
                </a:lnTo>
                <a:lnTo>
                  <a:pt x="1883" y="4047"/>
                </a:lnTo>
                <a:lnTo>
                  <a:pt x="1868" y="4071"/>
                </a:lnTo>
                <a:lnTo>
                  <a:pt x="1852" y="4095"/>
                </a:lnTo>
                <a:lnTo>
                  <a:pt x="1833" y="4118"/>
                </a:lnTo>
                <a:lnTo>
                  <a:pt x="1813" y="4140"/>
                </a:lnTo>
                <a:lnTo>
                  <a:pt x="1785" y="4167"/>
                </a:lnTo>
                <a:lnTo>
                  <a:pt x="1756" y="4192"/>
                </a:lnTo>
                <a:lnTo>
                  <a:pt x="1726" y="4217"/>
                </a:lnTo>
                <a:lnTo>
                  <a:pt x="1695" y="4241"/>
                </a:lnTo>
                <a:lnTo>
                  <a:pt x="1664" y="4262"/>
                </a:lnTo>
                <a:lnTo>
                  <a:pt x="1631" y="4283"/>
                </a:lnTo>
                <a:lnTo>
                  <a:pt x="1598" y="4302"/>
                </a:lnTo>
                <a:lnTo>
                  <a:pt x="1564" y="4320"/>
                </a:lnTo>
                <a:lnTo>
                  <a:pt x="1529" y="4336"/>
                </a:lnTo>
                <a:lnTo>
                  <a:pt x="1494" y="4352"/>
                </a:lnTo>
                <a:lnTo>
                  <a:pt x="1457" y="4365"/>
                </a:lnTo>
                <a:lnTo>
                  <a:pt x="1421" y="4378"/>
                </a:lnTo>
                <a:lnTo>
                  <a:pt x="1384" y="4388"/>
                </a:lnTo>
                <a:lnTo>
                  <a:pt x="1346" y="4398"/>
                </a:lnTo>
                <a:lnTo>
                  <a:pt x="1308" y="4406"/>
                </a:lnTo>
                <a:lnTo>
                  <a:pt x="1270" y="4411"/>
                </a:lnTo>
                <a:lnTo>
                  <a:pt x="1245" y="4416"/>
                </a:lnTo>
                <a:lnTo>
                  <a:pt x="1222" y="4420"/>
                </a:lnTo>
                <a:lnTo>
                  <a:pt x="1198" y="4427"/>
                </a:lnTo>
                <a:lnTo>
                  <a:pt x="1176" y="4434"/>
                </a:lnTo>
                <a:lnTo>
                  <a:pt x="1152" y="4440"/>
                </a:lnTo>
                <a:lnTo>
                  <a:pt x="1130" y="4449"/>
                </a:lnTo>
                <a:lnTo>
                  <a:pt x="1109" y="4458"/>
                </a:lnTo>
                <a:lnTo>
                  <a:pt x="1087" y="4468"/>
                </a:lnTo>
                <a:lnTo>
                  <a:pt x="1066" y="4480"/>
                </a:lnTo>
                <a:lnTo>
                  <a:pt x="1045" y="4492"/>
                </a:lnTo>
                <a:lnTo>
                  <a:pt x="1024" y="4504"/>
                </a:lnTo>
                <a:lnTo>
                  <a:pt x="1005" y="4518"/>
                </a:lnTo>
                <a:lnTo>
                  <a:pt x="986" y="4532"/>
                </a:lnTo>
                <a:lnTo>
                  <a:pt x="967" y="4548"/>
                </a:lnTo>
                <a:lnTo>
                  <a:pt x="949" y="4564"/>
                </a:lnTo>
                <a:lnTo>
                  <a:pt x="931" y="4581"/>
                </a:lnTo>
                <a:lnTo>
                  <a:pt x="911" y="4603"/>
                </a:lnTo>
                <a:lnTo>
                  <a:pt x="892" y="4625"/>
                </a:lnTo>
                <a:lnTo>
                  <a:pt x="873" y="4649"/>
                </a:lnTo>
                <a:lnTo>
                  <a:pt x="856" y="4673"/>
                </a:lnTo>
                <a:lnTo>
                  <a:pt x="840" y="4697"/>
                </a:lnTo>
                <a:lnTo>
                  <a:pt x="826" y="4723"/>
                </a:lnTo>
                <a:lnTo>
                  <a:pt x="813" y="4749"/>
                </a:lnTo>
                <a:lnTo>
                  <a:pt x="801" y="4776"/>
                </a:lnTo>
                <a:lnTo>
                  <a:pt x="791" y="4803"/>
                </a:lnTo>
                <a:lnTo>
                  <a:pt x="782" y="4831"/>
                </a:lnTo>
                <a:lnTo>
                  <a:pt x="774" y="4859"/>
                </a:lnTo>
                <a:lnTo>
                  <a:pt x="767" y="4887"/>
                </a:lnTo>
                <a:lnTo>
                  <a:pt x="763" y="4916"/>
                </a:lnTo>
                <a:lnTo>
                  <a:pt x="758" y="4945"/>
                </a:lnTo>
                <a:lnTo>
                  <a:pt x="756" y="4975"/>
                </a:lnTo>
                <a:lnTo>
                  <a:pt x="756" y="5005"/>
                </a:lnTo>
                <a:lnTo>
                  <a:pt x="756" y="5035"/>
                </a:lnTo>
                <a:lnTo>
                  <a:pt x="758" y="5064"/>
                </a:lnTo>
                <a:lnTo>
                  <a:pt x="763" y="5093"/>
                </a:lnTo>
                <a:lnTo>
                  <a:pt x="767" y="5122"/>
                </a:lnTo>
                <a:lnTo>
                  <a:pt x="774" y="5152"/>
                </a:lnTo>
                <a:lnTo>
                  <a:pt x="782" y="5180"/>
                </a:lnTo>
                <a:lnTo>
                  <a:pt x="791" y="5207"/>
                </a:lnTo>
                <a:lnTo>
                  <a:pt x="801" y="5235"/>
                </a:lnTo>
                <a:lnTo>
                  <a:pt x="813" y="5260"/>
                </a:lnTo>
                <a:lnTo>
                  <a:pt x="826" y="5287"/>
                </a:lnTo>
                <a:lnTo>
                  <a:pt x="840" y="5312"/>
                </a:lnTo>
                <a:lnTo>
                  <a:pt x="856" y="5337"/>
                </a:lnTo>
                <a:lnTo>
                  <a:pt x="873" y="5361"/>
                </a:lnTo>
                <a:lnTo>
                  <a:pt x="892" y="5385"/>
                </a:lnTo>
                <a:lnTo>
                  <a:pt x="911" y="5407"/>
                </a:lnTo>
                <a:lnTo>
                  <a:pt x="931" y="5429"/>
                </a:lnTo>
                <a:lnTo>
                  <a:pt x="954" y="5449"/>
                </a:lnTo>
                <a:lnTo>
                  <a:pt x="976" y="5469"/>
                </a:lnTo>
                <a:lnTo>
                  <a:pt x="999" y="5487"/>
                </a:lnTo>
                <a:lnTo>
                  <a:pt x="1023" y="5504"/>
                </a:lnTo>
                <a:lnTo>
                  <a:pt x="1048" y="5520"/>
                </a:lnTo>
                <a:lnTo>
                  <a:pt x="1073" y="5534"/>
                </a:lnTo>
                <a:lnTo>
                  <a:pt x="1100" y="5546"/>
                </a:lnTo>
                <a:lnTo>
                  <a:pt x="1125" y="5559"/>
                </a:lnTo>
                <a:lnTo>
                  <a:pt x="1153" y="5569"/>
                </a:lnTo>
                <a:lnTo>
                  <a:pt x="1180" y="5578"/>
                </a:lnTo>
                <a:lnTo>
                  <a:pt x="1208" y="5586"/>
                </a:lnTo>
                <a:lnTo>
                  <a:pt x="1238" y="5592"/>
                </a:lnTo>
                <a:lnTo>
                  <a:pt x="1267" y="5598"/>
                </a:lnTo>
                <a:lnTo>
                  <a:pt x="1296" y="5601"/>
                </a:lnTo>
                <a:lnTo>
                  <a:pt x="1325" y="5604"/>
                </a:lnTo>
                <a:lnTo>
                  <a:pt x="1355" y="5604"/>
                </a:lnTo>
                <a:lnTo>
                  <a:pt x="1386" y="5604"/>
                </a:lnTo>
                <a:lnTo>
                  <a:pt x="1415" y="5601"/>
                </a:lnTo>
                <a:lnTo>
                  <a:pt x="1444" y="5598"/>
                </a:lnTo>
                <a:lnTo>
                  <a:pt x="1473" y="5592"/>
                </a:lnTo>
                <a:lnTo>
                  <a:pt x="1502" y="5586"/>
                </a:lnTo>
                <a:lnTo>
                  <a:pt x="1530" y="5578"/>
                </a:lnTo>
                <a:lnTo>
                  <a:pt x="1557" y="5569"/>
                </a:lnTo>
                <a:lnTo>
                  <a:pt x="1585" y="5559"/>
                </a:lnTo>
                <a:lnTo>
                  <a:pt x="1611" y="5546"/>
                </a:lnTo>
                <a:lnTo>
                  <a:pt x="1638" y="5534"/>
                </a:lnTo>
                <a:lnTo>
                  <a:pt x="1663" y="5520"/>
                </a:lnTo>
                <a:lnTo>
                  <a:pt x="1687" y="5504"/>
                </a:lnTo>
                <a:lnTo>
                  <a:pt x="1712" y="5487"/>
                </a:lnTo>
                <a:lnTo>
                  <a:pt x="1736" y="5469"/>
                </a:lnTo>
                <a:lnTo>
                  <a:pt x="1758" y="5449"/>
                </a:lnTo>
                <a:lnTo>
                  <a:pt x="1779" y="5429"/>
                </a:lnTo>
                <a:lnTo>
                  <a:pt x="1796" y="5411"/>
                </a:lnTo>
                <a:lnTo>
                  <a:pt x="1812" y="5393"/>
                </a:lnTo>
                <a:lnTo>
                  <a:pt x="1828" y="5374"/>
                </a:lnTo>
                <a:lnTo>
                  <a:pt x="1842" y="5355"/>
                </a:lnTo>
                <a:lnTo>
                  <a:pt x="1856" y="5336"/>
                </a:lnTo>
                <a:lnTo>
                  <a:pt x="1868" y="5315"/>
                </a:lnTo>
                <a:lnTo>
                  <a:pt x="1880" y="5294"/>
                </a:lnTo>
                <a:lnTo>
                  <a:pt x="1892" y="5273"/>
                </a:lnTo>
                <a:lnTo>
                  <a:pt x="1902" y="5251"/>
                </a:lnTo>
                <a:lnTo>
                  <a:pt x="1911" y="5230"/>
                </a:lnTo>
                <a:lnTo>
                  <a:pt x="1920" y="5208"/>
                </a:lnTo>
                <a:lnTo>
                  <a:pt x="1927" y="5184"/>
                </a:lnTo>
                <a:lnTo>
                  <a:pt x="1934" y="5162"/>
                </a:lnTo>
                <a:lnTo>
                  <a:pt x="1940" y="5138"/>
                </a:lnTo>
                <a:lnTo>
                  <a:pt x="1944" y="5115"/>
                </a:lnTo>
                <a:lnTo>
                  <a:pt x="1949" y="5090"/>
                </a:lnTo>
                <a:lnTo>
                  <a:pt x="1954" y="5052"/>
                </a:lnTo>
                <a:lnTo>
                  <a:pt x="1962" y="5015"/>
                </a:lnTo>
                <a:lnTo>
                  <a:pt x="1972" y="4977"/>
                </a:lnTo>
                <a:lnTo>
                  <a:pt x="1982" y="4940"/>
                </a:lnTo>
                <a:lnTo>
                  <a:pt x="1995" y="4904"/>
                </a:lnTo>
                <a:lnTo>
                  <a:pt x="2009" y="4867"/>
                </a:lnTo>
                <a:lnTo>
                  <a:pt x="2024" y="4832"/>
                </a:lnTo>
                <a:lnTo>
                  <a:pt x="2041" y="4797"/>
                </a:lnTo>
                <a:lnTo>
                  <a:pt x="2059" y="4762"/>
                </a:lnTo>
                <a:lnTo>
                  <a:pt x="2078" y="4729"/>
                </a:lnTo>
                <a:lnTo>
                  <a:pt x="2099" y="4696"/>
                </a:lnTo>
                <a:lnTo>
                  <a:pt x="2120" y="4665"/>
                </a:lnTo>
                <a:lnTo>
                  <a:pt x="2144" y="4633"/>
                </a:lnTo>
                <a:lnTo>
                  <a:pt x="2168" y="4604"/>
                </a:lnTo>
                <a:lnTo>
                  <a:pt x="2193" y="4575"/>
                </a:lnTo>
                <a:lnTo>
                  <a:pt x="2220" y="4547"/>
                </a:lnTo>
                <a:lnTo>
                  <a:pt x="2235" y="4533"/>
                </a:lnTo>
                <a:lnTo>
                  <a:pt x="2249" y="4521"/>
                </a:lnTo>
                <a:lnTo>
                  <a:pt x="2264" y="4509"/>
                </a:lnTo>
                <a:lnTo>
                  <a:pt x="2280" y="4498"/>
                </a:lnTo>
                <a:lnTo>
                  <a:pt x="2297" y="4487"/>
                </a:lnTo>
                <a:lnTo>
                  <a:pt x="2313" y="4479"/>
                </a:lnTo>
                <a:lnTo>
                  <a:pt x="2330" y="4470"/>
                </a:lnTo>
                <a:lnTo>
                  <a:pt x="2347" y="4462"/>
                </a:lnTo>
                <a:lnTo>
                  <a:pt x="2365" y="4455"/>
                </a:lnTo>
                <a:lnTo>
                  <a:pt x="2383" y="4449"/>
                </a:lnTo>
                <a:lnTo>
                  <a:pt x="2402" y="4444"/>
                </a:lnTo>
                <a:lnTo>
                  <a:pt x="2421" y="4439"/>
                </a:lnTo>
                <a:lnTo>
                  <a:pt x="2440" y="4437"/>
                </a:lnTo>
                <a:lnTo>
                  <a:pt x="2459" y="4434"/>
                </a:lnTo>
                <a:lnTo>
                  <a:pt x="2478" y="4433"/>
                </a:lnTo>
                <a:lnTo>
                  <a:pt x="2497" y="4433"/>
                </a:lnTo>
                <a:lnTo>
                  <a:pt x="2518" y="4433"/>
                </a:lnTo>
                <a:lnTo>
                  <a:pt x="2537" y="4434"/>
                </a:lnTo>
                <a:lnTo>
                  <a:pt x="2556" y="4437"/>
                </a:lnTo>
                <a:lnTo>
                  <a:pt x="2575" y="4439"/>
                </a:lnTo>
                <a:lnTo>
                  <a:pt x="2593" y="4444"/>
                </a:lnTo>
                <a:lnTo>
                  <a:pt x="2612" y="4449"/>
                </a:lnTo>
                <a:lnTo>
                  <a:pt x="2630" y="4455"/>
                </a:lnTo>
                <a:lnTo>
                  <a:pt x="2648" y="4462"/>
                </a:lnTo>
                <a:lnTo>
                  <a:pt x="2650" y="4463"/>
                </a:lnTo>
                <a:lnTo>
                  <a:pt x="2677" y="4475"/>
                </a:lnTo>
                <a:lnTo>
                  <a:pt x="2703" y="4490"/>
                </a:lnTo>
                <a:lnTo>
                  <a:pt x="2727" y="4505"/>
                </a:lnTo>
                <a:lnTo>
                  <a:pt x="2750" y="4522"/>
                </a:lnTo>
                <a:lnTo>
                  <a:pt x="2771" y="4541"/>
                </a:lnTo>
                <a:lnTo>
                  <a:pt x="2791" y="4563"/>
                </a:lnTo>
                <a:lnTo>
                  <a:pt x="2809" y="4584"/>
                </a:lnTo>
                <a:lnTo>
                  <a:pt x="2826" y="4608"/>
                </a:lnTo>
                <a:lnTo>
                  <a:pt x="2842" y="4631"/>
                </a:lnTo>
                <a:lnTo>
                  <a:pt x="2854" y="4657"/>
                </a:lnTo>
                <a:lnTo>
                  <a:pt x="2865" y="4683"/>
                </a:lnTo>
                <a:lnTo>
                  <a:pt x="2875" y="4710"/>
                </a:lnTo>
                <a:lnTo>
                  <a:pt x="2882" y="4738"/>
                </a:lnTo>
                <a:lnTo>
                  <a:pt x="2888" y="4767"/>
                </a:lnTo>
                <a:lnTo>
                  <a:pt x="2891" y="4796"/>
                </a:lnTo>
                <a:lnTo>
                  <a:pt x="2892" y="4825"/>
                </a:lnTo>
                <a:lnTo>
                  <a:pt x="2891" y="4864"/>
                </a:lnTo>
                <a:lnTo>
                  <a:pt x="2889" y="4904"/>
                </a:lnTo>
                <a:lnTo>
                  <a:pt x="2885" y="4942"/>
                </a:lnTo>
                <a:lnTo>
                  <a:pt x="2880" y="4980"/>
                </a:lnTo>
                <a:lnTo>
                  <a:pt x="2873" y="5018"/>
                </a:lnTo>
                <a:lnTo>
                  <a:pt x="2864" y="5055"/>
                </a:lnTo>
                <a:lnTo>
                  <a:pt x="2855" y="5092"/>
                </a:lnTo>
                <a:lnTo>
                  <a:pt x="2843" y="5129"/>
                </a:lnTo>
                <a:lnTo>
                  <a:pt x="2831" y="5165"/>
                </a:lnTo>
                <a:lnTo>
                  <a:pt x="2816" y="5201"/>
                </a:lnTo>
                <a:lnTo>
                  <a:pt x="2800" y="5236"/>
                </a:lnTo>
                <a:lnTo>
                  <a:pt x="2783" y="5270"/>
                </a:lnTo>
                <a:lnTo>
                  <a:pt x="2764" y="5304"/>
                </a:lnTo>
                <a:lnTo>
                  <a:pt x="2744" y="5338"/>
                </a:lnTo>
                <a:lnTo>
                  <a:pt x="2723" y="5370"/>
                </a:lnTo>
                <a:lnTo>
                  <a:pt x="2700" y="5402"/>
                </a:lnTo>
                <a:lnTo>
                  <a:pt x="2686" y="5422"/>
                </a:lnTo>
                <a:lnTo>
                  <a:pt x="2672" y="5442"/>
                </a:lnTo>
                <a:lnTo>
                  <a:pt x="2660" y="5462"/>
                </a:lnTo>
                <a:lnTo>
                  <a:pt x="2649" y="5484"/>
                </a:lnTo>
                <a:lnTo>
                  <a:pt x="2638" y="5505"/>
                </a:lnTo>
                <a:lnTo>
                  <a:pt x="2629" y="5527"/>
                </a:lnTo>
                <a:lnTo>
                  <a:pt x="2620" y="5549"/>
                </a:lnTo>
                <a:lnTo>
                  <a:pt x="2612" y="5571"/>
                </a:lnTo>
                <a:lnTo>
                  <a:pt x="2604" y="5595"/>
                </a:lnTo>
                <a:lnTo>
                  <a:pt x="2598" y="5617"/>
                </a:lnTo>
                <a:lnTo>
                  <a:pt x="2593" y="5641"/>
                </a:lnTo>
                <a:lnTo>
                  <a:pt x="2588" y="5664"/>
                </a:lnTo>
                <a:lnTo>
                  <a:pt x="2585" y="5688"/>
                </a:lnTo>
                <a:lnTo>
                  <a:pt x="2583" y="5712"/>
                </a:lnTo>
                <a:lnTo>
                  <a:pt x="2581" y="5736"/>
                </a:lnTo>
                <a:lnTo>
                  <a:pt x="2581" y="5761"/>
                </a:lnTo>
                <a:lnTo>
                  <a:pt x="2581" y="5791"/>
                </a:lnTo>
                <a:lnTo>
                  <a:pt x="2584" y="5820"/>
                </a:lnTo>
                <a:lnTo>
                  <a:pt x="2587" y="5849"/>
                </a:lnTo>
                <a:lnTo>
                  <a:pt x="2593" y="5879"/>
                </a:lnTo>
                <a:lnTo>
                  <a:pt x="2598" y="5907"/>
                </a:lnTo>
                <a:lnTo>
                  <a:pt x="2606" y="5936"/>
                </a:lnTo>
                <a:lnTo>
                  <a:pt x="2616" y="5963"/>
                </a:lnTo>
                <a:lnTo>
                  <a:pt x="2626" y="5990"/>
                </a:lnTo>
                <a:lnTo>
                  <a:pt x="2638" y="6016"/>
                </a:lnTo>
                <a:lnTo>
                  <a:pt x="2651" y="6042"/>
                </a:lnTo>
                <a:lnTo>
                  <a:pt x="2666" y="6068"/>
                </a:lnTo>
                <a:lnTo>
                  <a:pt x="2681" y="6093"/>
                </a:lnTo>
                <a:lnTo>
                  <a:pt x="2698" y="6117"/>
                </a:lnTo>
                <a:lnTo>
                  <a:pt x="2716" y="6140"/>
                </a:lnTo>
                <a:lnTo>
                  <a:pt x="2736" y="6162"/>
                </a:lnTo>
                <a:lnTo>
                  <a:pt x="2756" y="6185"/>
                </a:lnTo>
                <a:lnTo>
                  <a:pt x="2778" y="6205"/>
                </a:lnTo>
                <a:lnTo>
                  <a:pt x="2800" y="6224"/>
                </a:lnTo>
                <a:lnTo>
                  <a:pt x="2824" y="6243"/>
                </a:lnTo>
                <a:lnTo>
                  <a:pt x="2847" y="6260"/>
                </a:lnTo>
                <a:lnTo>
                  <a:pt x="2873" y="6276"/>
                </a:lnTo>
                <a:lnTo>
                  <a:pt x="2898" y="6289"/>
                </a:lnTo>
                <a:lnTo>
                  <a:pt x="2924" y="6303"/>
                </a:lnTo>
                <a:lnTo>
                  <a:pt x="2951" y="6315"/>
                </a:lnTo>
                <a:lnTo>
                  <a:pt x="2977" y="6325"/>
                </a:lnTo>
                <a:lnTo>
                  <a:pt x="3006" y="6334"/>
                </a:lnTo>
                <a:lnTo>
                  <a:pt x="3034" y="6342"/>
                </a:lnTo>
                <a:lnTo>
                  <a:pt x="3063" y="6349"/>
                </a:lnTo>
                <a:lnTo>
                  <a:pt x="3092" y="6353"/>
                </a:lnTo>
                <a:lnTo>
                  <a:pt x="3121" y="6358"/>
                </a:lnTo>
                <a:lnTo>
                  <a:pt x="3150" y="6360"/>
                </a:lnTo>
                <a:lnTo>
                  <a:pt x="3181" y="6360"/>
                </a:lnTo>
                <a:lnTo>
                  <a:pt x="3211" y="6359"/>
                </a:lnTo>
                <a:lnTo>
                  <a:pt x="3241" y="6356"/>
                </a:lnTo>
                <a:lnTo>
                  <a:pt x="3271" y="6353"/>
                </a:lnTo>
                <a:lnTo>
                  <a:pt x="3301" y="6347"/>
                </a:lnTo>
                <a:lnTo>
                  <a:pt x="3330" y="6341"/>
                </a:lnTo>
                <a:lnTo>
                  <a:pt x="3358" y="6333"/>
                </a:lnTo>
                <a:lnTo>
                  <a:pt x="3386" y="6324"/>
                </a:lnTo>
                <a:lnTo>
                  <a:pt x="3413" y="6313"/>
                </a:lnTo>
                <a:lnTo>
                  <a:pt x="3440" y="6300"/>
                </a:lnTo>
                <a:lnTo>
                  <a:pt x="3465" y="6288"/>
                </a:lnTo>
                <a:lnTo>
                  <a:pt x="3491" y="6273"/>
                </a:lnTo>
                <a:lnTo>
                  <a:pt x="3515" y="6258"/>
                </a:lnTo>
                <a:lnTo>
                  <a:pt x="3538" y="6241"/>
                </a:lnTo>
                <a:lnTo>
                  <a:pt x="3561" y="6223"/>
                </a:lnTo>
                <a:lnTo>
                  <a:pt x="3583" y="6204"/>
                </a:lnTo>
                <a:lnTo>
                  <a:pt x="3603" y="6185"/>
                </a:lnTo>
                <a:lnTo>
                  <a:pt x="3624" y="6163"/>
                </a:lnTo>
                <a:lnTo>
                  <a:pt x="3643" y="6142"/>
                </a:lnTo>
                <a:lnTo>
                  <a:pt x="3661" y="6119"/>
                </a:lnTo>
                <a:lnTo>
                  <a:pt x="3677" y="6095"/>
                </a:lnTo>
                <a:lnTo>
                  <a:pt x="3693" y="6071"/>
                </a:lnTo>
                <a:lnTo>
                  <a:pt x="3707" y="6046"/>
                </a:lnTo>
                <a:lnTo>
                  <a:pt x="3720" y="6020"/>
                </a:lnTo>
                <a:lnTo>
                  <a:pt x="3732" y="5994"/>
                </a:lnTo>
                <a:lnTo>
                  <a:pt x="3744" y="5966"/>
                </a:lnTo>
                <a:lnTo>
                  <a:pt x="3753" y="5939"/>
                </a:lnTo>
                <a:lnTo>
                  <a:pt x="3761" y="5910"/>
                </a:lnTo>
                <a:lnTo>
                  <a:pt x="3767" y="5881"/>
                </a:lnTo>
                <a:lnTo>
                  <a:pt x="3773" y="5852"/>
                </a:lnTo>
                <a:lnTo>
                  <a:pt x="3776" y="5822"/>
                </a:lnTo>
                <a:lnTo>
                  <a:pt x="3778" y="5791"/>
                </a:lnTo>
                <a:lnTo>
                  <a:pt x="3780" y="5761"/>
                </a:lnTo>
                <a:lnTo>
                  <a:pt x="3780" y="5736"/>
                </a:lnTo>
                <a:lnTo>
                  <a:pt x="3777" y="5712"/>
                </a:lnTo>
                <a:lnTo>
                  <a:pt x="3775" y="5688"/>
                </a:lnTo>
                <a:lnTo>
                  <a:pt x="3772" y="5664"/>
                </a:lnTo>
                <a:lnTo>
                  <a:pt x="3767" y="5641"/>
                </a:lnTo>
                <a:lnTo>
                  <a:pt x="3763" y="5617"/>
                </a:lnTo>
                <a:lnTo>
                  <a:pt x="3756" y="5594"/>
                </a:lnTo>
                <a:lnTo>
                  <a:pt x="3749" y="5571"/>
                </a:lnTo>
                <a:lnTo>
                  <a:pt x="3741" y="5549"/>
                </a:lnTo>
                <a:lnTo>
                  <a:pt x="3732" y="5526"/>
                </a:lnTo>
                <a:lnTo>
                  <a:pt x="3722" y="5505"/>
                </a:lnTo>
                <a:lnTo>
                  <a:pt x="3711" y="5483"/>
                </a:lnTo>
                <a:lnTo>
                  <a:pt x="3700" y="5461"/>
                </a:lnTo>
                <a:lnTo>
                  <a:pt x="3688" y="5441"/>
                </a:lnTo>
                <a:lnTo>
                  <a:pt x="3674" y="5421"/>
                </a:lnTo>
                <a:lnTo>
                  <a:pt x="3660" y="5401"/>
                </a:lnTo>
                <a:lnTo>
                  <a:pt x="3637" y="5369"/>
                </a:lnTo>
                <a:lnTo>
                  <a:pt x="3616" y="5338"/>
                </a:lnTo>
                <a:lnTo>
                  <a:pt x="3596" y="5304"/>
                </a:lnTo>
                <a:lnTo>
                  <a:pt x="3578" y="5270"/>
                </a:lnTo>
                <a:lnTo>
                  <a:pt x="3561" y="5237"/>
                </a:lnTo>
                <a:lnTo>
                  <a:pt x="3545" y="5202"/>
                </a:lnTo>
                <a:lnTo>
                  <a:pt x="3531" y="5166"/>
                </a:lnTo>
                <a:lnTo>
                  <a:pt x="3517" y="5130"/>
                </a:lnTo>
                <a:lnTo>
                  <a:pt x="3506" y="5093"/>
                </a:lnTo>
                <a:lnTo>
                  <a:pt x="3496" y="5056"/>
                </a:lnTo>
                <a:lnTo>
                  <a:pt x="3488" y="5019"/>
                </a:lnTo>
                <a:lnTo>
                  <a:pt x="3481" y="4981"/>
                </a:lnTo>
                <a:lnTo>
                  <a:pt x="3476" y="4943"/>
                </a:lnTo>
                <a:lnTo>
                  <a:pt x="3471" y="4905"/>
                </a:lnTo>
                <a:lnTo>
                  <a:pt x="3469" y="4867"/>
                </a:lnTo>
                <a:lnTo>
                  <a:pt x="3468" y="4829"/>
                </a:lnTo>
                <a:lnTo>
                  <a:pt x="3469" y="4797"/>
                </a:lnTo>
                <a:lnTo>
                  <a:pt x="3472" y="4767"/>
                </a:lnTo>
                <a:lnTo>
                  <a:pt x="3479" y="4738"/>
                </a:lnTo>
                <a:lnTo>
                  <a:pt x="3487" y="4708"/>
                </a:lnTo>
                <a:lnTo>
                  <a:pt x="3496" y="4680"/>
                </a:lnTo>
                <a:lnTo>
                  <a:pt x="3508" y="4654"/>
                </a:lnTo>
                <a:lnTo>
                  <a:pt x="3523" y="4628"/>
                </a:lnTo>
                <a:lnTo>
                  <a:pt x="3538" y="4603"/>
                </a:lnTo>
                <a:lnTo>
                  <a:pt x="3555" y="4579"/>
                </a:lnTo>
                <a:lnTo>
                  <a:pt x="3575" y="4557"/>
                </a:lnTo>
                <a:lnTo>
                  <a:pt x="3597" y="4537"/>
                </a:lnTo>
                <a:lnTo>
                  <a:pt x="3619" y="4517"/>
                </a:lnTo>
                <a:lnTo>
                  <a:pt x="3644" y="4500"/>
                </a:lnTo>
                <a:lnTo>
                  <a:pt x="3670" y="4484"/>
                </a:lnTo>
                <a:lnTo>
                  <a:pt x="3697" y="4470"/>
                </a:lnTo>
                <a:lnTo>
                  <a:pt x="3725" y="4458"/>
                </a:lnTo>
                <a:lnTo>
                  <a:pt x="3741" y="4452"/>
                </a:lnTo>
                <a:lnTo>
                  <a:pt x="3758" y="4447"/>
                </a:lnTo>
                <a:lnTo>
                  <a:pt x="3776" y="4443"/>
                </a:lnTo>
                <a:lnTo>
                  <a:pt x="3793" y="4438"/>
                </a:lnTo>
                <a:lnTo>
                  <a:pt x="3811" y="4436"/>
                </a:lnTo>
                <a:lnTo>
                  <a:pt x="3828" y="4434"/>
                </a:lnTo>
                <a:lnTo>
                  <a:pt x="3846" y="4433"/>
                </a:lnTo>
                <a:lnTo>
                  <a:pt x="3864" y="4433"/>
                </a:lnTo>
                <a:lnTo>
                  <a:pt x="3883" y="4433"/>
                </a:lnTo>
                <a:lnTo>
                  <a:pt x="3902" y="4434"/>
                </a:lnTo>
                <a:lnTo>
                  <a:pt x="3921" y="4437"/>
                </a:lnTo>
                <a:lnTo>
                  <a:pt x="3940" y="4439"/>
                </a:lnTo>
                <a:lnTo>
                  <a:pt x="3959" y="4444"/>
                </a:lnTo>
                <a:lnTo>
                  <a:pt x="3977" y="4449"/>
                </a:lnTo>
                <a:lnTo>
                  <a:pt x="3996" y="4455"/>
                </a:lnTo>
                <a:lnTo>
                  <a:pt x="4013" y="4462"/>
                </a:lnTo>
                <a:lnTo>
                  <a:pt x="4031" y="4470"/>
                </a:lnTo>
                <a:lnTo>
                  <a:pt x="4048" y="4479"/>
                </a:lnTo>
                <a:lnTo>
                  <a:pt x="4065" y="4487"/>
                </a:lnTo>
                <a:lnTo>
                  <a:pt x="4080" y="4498"/>
                </a:lnTo>
                <a:lnTo>
                  <a:pt x="4096" y="4509"/>
                </a:lnTo>
                <a:lnTo>
                  <a:pt x="4112" y="4521"/>
                </a:lnTo>
                <a:lnTo>
                  <a:pt x="4126" y="4533"/>
                </a:lnTo>
                <a:lnTo>
                  <a:pt x="4140" y="4547"/>
                </a:lnTo>
                <a:lnTo>
                  <a:pt x="4168" y="4575"/>
                </a:lnTo>
                <a:lnTo>
                  <a:pt x="4194" y="4604"/>
                </a:lnTo>
                <a:lnTo>
                  <a:pt x="4217" y="4634"/>
                </a:lnTo>
                <a:lnTo>
                  <a:pt x="4241" y="4665"/>
                </a:lnTo>
                <a:lnTo>
                  <a:pt x="4263" y="4697"/>
                </a:lnTo>
                <a:lnTo>
                  <a:pt x="4283" y="4730"/>
                </a:lnTo>
                <a:lnTo>
                  <a:pt x="4302" y="4762"/>
                </a:lnTo>
                <a:lnTo>
                  <a:pt x="4320" y="4796"/>
                </a:lnTo>
                <a:lnTo>
                  <a:pt x="4337" y="4831"/>
                </a:lnTo>
                <a:lnTo>
                  <a:pt x="4352" y="4867"/>
                </a:lnTo>
                <a:lnTo>
                  <a:pt x="4365" y="4903"/>
                </a:lnTo>
                <a:lnTo>
                  <a:pt x="4378" y="4938"/>
                </a:lnTo>
                <a:lnTo>
                  <a:pt x="4389" y="4975"/>
                </a:lnTo>
                <a:lnTo>
                  <a:pt x="4398" y="5014"/>
                </a:lnTo>
                <a:lnTo>
                  <a:pt x="4406" y="5052"/>
                </a:lnTo>
                <a:lnTo>
                  <a:pt x="4412" y="5090"/>
                </a:lnTo>
                <a:lnTo>
                  <a:pt x="4416" y="5115"/>
                </a:lnTo>
                <a:lnTo>
                  <a:pt x="4421" y="5138"/>
                </a:lnTo>
                <a:lnTo>
                  <a:pt x="4427" y="5162"/>
                </a:lnTo>
                <a:lnTo>
                  <a:pt x="4434" y="5184"/>
                </a:lnTo>
                <a:lnTo>
                  <a:pt x="4440" y="5208"/>
                </a:lnTo>
                <a:lnTo>
                  <a:pt x="4449" y="5230"/>
                </a:lnTo>
                <a:lnTo>
                  <a:pt x="4458" y="5251"/>
                </a:lnTo>
                <a:lnTo>
                  <a:pt x="4468" y="5273"/>
                </a:lnTo>
                <a:lnTo>
                  <a:pt x="4480" y="5294"/>
                </a:lnTo>
                <a:lnTo>
                  <a:pt x="4492" y="5315"/>
                </a:lnTo>
                <a:lnTo>
                  <a:pt x="4505" y="5336"/>
                </a:lnTo>
                <a:lnTo>
                  <a:pt x="4519" y="5355"/>
                </a:lnTo>
                <a:lnTo>
                  <a:pt x="4533" y="5374"/>
                </a:lnTo>
                <a:lnTo>
                  <a:pt x="4548" y="5393"/>
                </a:lnTo>
                <a:lnTo>
                  <a:pt x="4565" y="5411"/>
                </a:lnTo>
                <a:lnTo>
                  <a:pt x="4582" y="5429"/>
                </a:lnTo>
                <a:lnTo>
                  <a:pt x="4603" y="5449"/>
                </a:lnTo>
                <a:lnTo>
                  <a:pt x="4625" y="5469"/>
                </a:lnTo>
                <a:lnTo>
                  <a:pt x="4649" y="5487"/>
                </a:lnTo>
                <a:lnTo>
                  <a:pt x="4673" y="5504"/>
                </a:lnTo>
                <a:lnTo>
                  <a:pt x="4697" y="5520"/>
                </a:lnTo>
                <a:lnTo>
                  <a:pt x="4723" y="5534"/>
                </a:lnTo>
                <a:lnTo>
                  <a:pt x="4749" y="5546"/>
                </a:lnTo>
                <a:lnTo>
                  <a:pt x="4776" y="5559"/>
                </a:lnTo>
                <a:lnTo>
                  <a:pt x="4803" y="5569"/>
                </a:lnTo>
                <a:lnTo>
                  <a:pt x="4831" y="5578"/>
                </a:lnTo>
                <a:lnTo>
                  <a:pt x="4859" y="5586"/>
                </a:lnTo>
                <a:lnTo>
                  <a:pt x="4887" y="5592"/>
                </a:lnTo>
                <a:lnTo>
                  <a:pt x="4916" y="5598"/>
                </a:lnTo>
                <a:lnTo>
                  <a:pt x="4945" y="5601"/>
                </a:lnTo>
                <a:lnTo>
                  <a:pt x="4975" y="5604"/>
                </a:lnTo>
                <a:lnTo>
                  <a:pt x="5005" y="5604"/>
                </a:lnTo>
                <a:lnTo>
                  <a:pt x="5035" y="5604"/>
                </a:lnTo>
                <a:lnTo>
                  <a:pt x="5065" y="5601"/>
                </a:lnTo>
                <a:lnTo>
                  <a:pt x="5094" y="5598"/>
                </a:lnTo>
                <a:lnTo>
                  <a:pt x="5122" y="5592"/>
                </a:lnTo>
                <a:lnTo>
                  <a:pt x="5152" y="5586"/>
                </a:lnTo>
                <a:lnTo>
                  <a:pt x="5180" y="5578"/>
                </a:lnTo>
                <a:lnTo>
                  <a:pt x="5208" y="5569"/>
                </a:lnTo>
                <a:lnTo>
                  <a:pt x="5235" y="5559"/>
                </a:lnTo>
                <a:lnTo>
                  <a:pt x="5262" y="5546"/>
                </a:lnTo>
                <a:lnTo>
                  <a:pt x="5287" y="5534"/>
                </a:lnTo>
                <a:lnTo>
                  <a:pt x="5313" y="5520"/>
                </a:lnTo>
                <a:lnTo>
                  <a:pt x="5338" y="5504"/>
                </a:lnTo>
                <a:lnTo>
                  <a:pt x="5361" y="5487"/>
                </a:lnTo>
                <a:lnTo>
                  <a:pt x="5385" y="5469"/>
                </a:lnTo>
                <a:lnTo>
                  <a:pt x="5407" y="5449"/>
                </a:lnTo>
                <a:lnTo>
                  <a:pt x="5429" y="5429"/>
                </a:lnTo>
                <a:lnTo>
                  <a:pt x="5449" y="5407"/>
                </a:lnTo>
                <a:lnTo>
                  <a:pt x="5469" y="5385"/>
                </a:lnTo>
                <a:lnTo>
                  <a:pt x="5487" y="5361"/>
                </a:lnTo>
                <a:lnTo>
                  <a:pt x="5504" y="5337"/>
                </a:lnTo>
                <a:lnTo>
                  <a:pt x="5520" y="5312"/>
                </a:lnTo>
                <a:lnTo>
                  <a:pt x="5534" y="5287"/>
                </a:lnTo>
                <a:lnTo>
                  <a:pt x="5548" y="5260"/>
                </a:lnTo>
                <a:lnTo>
                  <a:pt x="5559" y="5235"/>
                </a:lnTo>
                <a:lnTo>
                  <a:pt x="5570" y="5207"/>
                </a:lnTo>
                <a:lnTo>
                  <a:pt x="5579" y="5180"/>
                </a:lnTo>
                <a:lnTo>
                  <a:pt x="5587" y="5152"/>
                </a:lnTo>
                <a:lnTo>
                  <a:pt x="5592" y="5122"/>
                </a:lnTo>
                <a:lnTo>
                  <a:pt x="5598" y="5093"/>
                </a:lnTo>
                <a:lnTo>
                  <a:pt x="5601" y="5064"/>
                </a:lnTo>
                <a:lnTo>
                  <a:pt x="5604" y="5035"/>
                </a:lnTo>
                <a:lnTo>
                  <a:pt x="5605" y="5005"/>
                </a:lnTo>
                <a:lnTo>
                  <a:pt x="5604" y="4975"/>
                </a:lnTo>
                <a:lnTo>
                  <a:pt x="5601" y="4945"/>
                </a:lnTo>
                <a:lnTo>
                  <a:pt x="5598" y="4916"/>
                </a:lnTo>
                <a:lnTo>
                  <a:pt x="5592" y="4887"/>
                </a:lnTo>
                <a:lnTo>
                  <a:pt x="5587" y="4859"/>
                </a:lnTo>
                <a:lnTo>
                  <a:pt x="5579" y="4831"/>
                </a:lnTo>
                <a:lnTo>
                  <a:pt x="5570" y="4803"/>
                </a:lnTo>
                <a:lnTo>
                  <a:pt x="5559" y="4776"/>
                </a:lnTo>
                <a:lnTo>
                  <a:pt x="5548" y="4749"/>
                </a:lnTo>
                <a:lnTo>
                  <a:pt x="5534" y="4723"/>
                </a:lnTo>
                <a:lnTo>
                  <a:pt x="5520" y="4697"/>
                </a:lnTo>
                <a:lnTo>
                  <a:pt x="5504" y="4673"/>
                </a:lnTo>
                <a:lnTo>
                  <a:pt x="5487" y="4649"/>
                </a:lnTo>
                <a:lnTo>
                  <a:pt x="5469" y="4625"/>
                </a:lnTo>
                <a:lnTo>
                  <a:pt x="5450" y="4603"/>
                </a:lnTo>
                <a:lnTo>
                  <a:pt x="5429" y="4581"/>
                </a:lnTo>
                <a:lnTo>
                  <a:pt x="5411" y="4564"/>
                </a:lnTo>
                <a:lnTo>
                  <a:pt x="5393" y="4548"/>
                </a:lnTo>
                <a:lnTo>
                  <a:pt x="5375" y="4532"/>
                </a:lnTo>
                <a:lnTo>
                  <a:pt x="5355" y="4518"/>
                </a:lnTo>
                <a:lnTo>
                  <a:pt x="5336" y="4504"/>
                </a:lnTo>
                <a:lnTo>
                  <a:pt x="5315" y="4492"/>
                </a:lnTo>
                <a:lnTo>
                  <a:pt x="5294" y="4480"/>
                </a:lnTo>
                <a:lnTo>
                  <a:pt x="5273" y="4468"/>
                </a:lnTo>
                <a:lnTo>
                  <a:pt x="5251" y="4458"/>
                </a:lnTo>
                <a:lnTo>
                  <a:pt x="5230" y="4449"/>
                </a:lnTo>
                <a:lnTo>
                  <a:pt x="5208" y="4440"/>
                </a:lnTo>
                <a:lnTo>
                  <a:pt x="5184" y="4433"/>
                </a:lnTo>
                <a:lnTo>
                  <a:pt x="5162" y="4426"/>
                </a:lnTo>
                <a:lnTo>
                  <a:pt x="5138" y="4420"/>
                </a:lnTo>
                <a:lnTo>
                  <a:pt x="5113" y="4416"/>
                </a:lnTo>
                <a:lnTo>
                  <a:pt x="5090" y="4411"/>
                </a:lnTo>
                <a:lnTo>
                  <a:pt x="5052" y="4406"/>
                </a:lnTo>
                <a:lnTo>
                  <a:pt x="5014" y="4398"/>
                </a:lnTo>
                <a:lnTo>
                  <a:pt x="4977" y="4389"/>
                </a:lnTo>
                <a:lnTo>
                  <a:pt x="4940" y="4378"/>
                </a:lnTo>
                <a:lnTo>
                  <a:pt x="4904" y="4365"/>
                </a:lnTo>
                <a:lnTo>
                  <a:pt x="4868" y="4352"/>
                </a:lnTo>
                <a:lnTo>
                  <a:pt x="4832" y="4337"/>
                </a:lnTo>
                <a:lnTo>
                  <a:pt x="4797" y="4320"/>
                </a:lnTo>
                <a:lnTo>
                  <a:pt x="4763" y="4302"/>
                </a:lnTo>
                <a:lnTo>
                  <a:pt x="4730" y="4283"/>
                </a:lnTo>
                <a:lnTo>
                  <a:pt x="4697" y="4263"/>
                </a:lnTo>
                <a:lnTo>
                  <a:pt x="4666" y="4241"/>
                </a:lnTo>
                <a:lnTo>
                  <a:pt x="4636" y="4218"/>
                </a:lnTo>
                <a:lnTo>
                  <a:pt x="4605" y="4194"/>
                </a:lnTo>
                <a:lnTo>
                  <a:pt x="4577" y="4168"/>
                </a:lnTo>
                <a:lnTo>
                  <a:pt x="4549" y="4142"/>
                </a:lnTo>
                <a:lnTo>
                  <a:pt x="4529" y="4120"/>
                </a:lnTo>
                <a:lnTo>
                  <a:pt x="4510" y="4097"/>
                </a:lnTo>
                <a:lnTo>
                  <a:pt x="4494" y="4072"/>
                </a:lnTo>
                <a:lnTo>
                  <a:pt x="4480" y="4048"/>
                </a:lnTo>
                <a:lnTo>
                  <a:pt x="4466" y="4022"/>
                </a:lnTo>
                <a:lnTo>
                  <a:pt x="4456" y="3995"/>
                </a:lnTo>
                <a:lnTo>
                  <a:pt x="4447" y="3968"/>
                </a:lnTo>
                <a:lnTo>
                  <a:pt x="4440" y="3940"/>
                </a:lnTo>
                <a:lnTo>
                  <a:pt x="4436" y="3912"/>
                </a:lnTo>
                <a:lnTo>
                  <a:pt x="4434" y="3883"/>
                </a:lnTo>
                <a:lnTo>
                  <a:pt x="4432" y="3855"/>
                </a:lnTo>
                <a:lnTo>
                  <a:pt x="4435" y="3826"/>
                </a:lnTo>
                <a:lnTo>
                  <a:pt x="4438" y="3798"/>
                </a:lnTo>
                <a:lnTo>
                  <a:pt x="4444" y="3768"/>
                </a:lnTo>
                <a:lnTo>
                  <a:pt x="4452" y="3740"/>
                </a:lnTo>
                <a:lnTo>
                  <a:pt x="4463" y="3712"/>
                </a:lnTo>
                <a:lnTo>
                  <a:pt x="4465" y="3707"/>
                </a:lnTo>
                <a:lnTo>
                  <a:pt x="4465" y="3706"/>
                </a:lnTo>
                <a:lnTo>
                  <a:pt x="4477" y="3679"/>
                </a:lnTo>
                <a:lnTo>
                  <a:pt x="4492" y="3654"/>
                </a:lnTo>
                <a:lnTo>
                  <a:pt x="4508" y="3629"/>
                </a:lnTo>
                <a:lnTo>
                  <a:pt x="4526" y="3607"/>
                </a:lnTo>
                <a:lnTo>
                  <a:pt x="4545" y="3587"/>
                </a:lnTo>
                <a:lnTo>
                  <a:pt x="4565" y="3567"/>
                </a:lnTo>
                <a:lnTo>
                  <a:pt x="4586" y="3549"/>
                </a:lnTo>
                <a:lnTo>
                  <a:pt x="4610" y="3533"/>
                </a:lnTo>
                <a:lnTo>
                  <a:pt x="4633" y="3518"/>
                </a:lnTo>
                <a:lnTo>
                  <a:pt x="4659" y="3505"/>
                </a:lnTo>
                <a:lnTo>
                  <a:pt x="4685" y="3494"/>
                </a:lnTo>
                <a:lnTo>
                  <a:pt x="4712" y="3485"/>
                </a:lnTo>
                <a:lnTo>
                  <a:pt x="4739" y="3478"/>
                </a:lnTo>
                <a:lnTo>
                  <a:pt x="4768" y="3472"/>
                </a:lnTo>
                <a:lnTo>
                  <a:pt x="4796" y="3469"/>
                </a:lnTo>
                <a:lnTo>
                  <a:pt x="4825" y="3468"/>
                </a:lnTo>
                <a:lnTo>
                  <a:pt x="4864" y="3469"/>
                </a:lnTo>
                <a:lnTo>
                  <a:pt x="4904" y="3471"/>
                </a:lnTo>
                <a:lnTo>
                  <a:pt x="4942" y="3475"/>
                </a:lnTo>
                <a:lnTo>
                  <a:pt x="4980" y="3480"/>
                </a:lnTo>
                <a:lnTo>
                  <a:pt x="5018" y="3487"/>
                </a:lnTo>
                <a:lnTo>
                  <a:pt x="5056" y="3496"/>
                </a:lnTo>
                <a:lnTo>
                  <a:pt x="5093" y="3506"/>
                </a:lnTo>
                <a:lnTo>
                  <a:pt x="5129" y="3517"/>
                </a:lnTo>
                <a:lnTo>
                  <a:pt x="5165" y="3529"/>
                </a:lnTo>
                <a:lnTo>
                  <a:pt x="5201" y="3544"/>
                </a:lnTo>
                <a:lnTo>
                  <a:pt x="5236" y="3560"/>
                </a:lnTo>
                <a:lnTo>
                  <a:pt x="5270" y="3577"/>
                </a:lnTo>
                <a:lnTo>
                  <a:pt x="5304" y="3596"/>
                </a:lnTo>
                <a:lnTo>
                  <a:pt x="5338" y="3616"/>
                </a:lnTo>
                <a:lnTo>
                  <a:pt x="5370" y="3637"/>
                </a:lnTo>
                <a:lnTo>
                  <a:pt x="5402" y="3660"/>
                </a:lnTo>
                <a:lnTo>
                  <a:pt x="5422" y="3674"/>
                </a:lnTo>
                <a:lnTo>
                  <a:pt x="5442" y="3688"/>
                </a:lnTo>
                <a:lnTo>
                  <a:pt x="5462" y="3700"/>
                </a:lnTo>
                <a:lnTo>
                  <a:pt x="5484" y="3712"/>
                </a:lnTo>
                <a:lnTo>
                  <a:pt x="5505" y="3722"/>
                </a:lnTo>
                <a:lnTo>
                  <a:pt x="5527" y="3733"/>
                </a:lnTo>
                <a:lnTo>
                  <a:pt x="5550" y="3742"/>
                </a:lnTo>
                <a:lnTo>
                  <a:pt x="5572" y="3749"/>
                </a:lnTo>
                <a:lnTo>
                  <a:pt x="5595" y="3756"/>
                </a:lnTo>
                <a:lnTo>
                  <a:pt x="5617" y="3763"/>
                </a:lnTo>
                <a:lnTo>
                  <a:pt x="5641" y="3767"/>
                </a:lnTo>
                <a:lnTo>
                  <a:pt x="5664" y="3772"/>
                </a:lnTo>
                <a:lnTo>
                  <a:pt x="5689" y="3775"/>
                </a:lnTo>
                <a:lnTo>
                  <a:pt x="5712" y="3777"/>
                </a:lnTo>
                <a:lnTo>
                  <a:pt x="5737" y="3780"/>
                </a:lnTo>
                <a:lnTo>
                  <a:pt x="5761" y="3780"/>
                </a:lnTo>
                <a:lnTo>
                  <a:pt x="5792" y="3779"/>
                </a:lnTo>
                <a:lnTo>
                  <a:pt x="5822" y="3776"/>
                </a:lnTo>
                <a:lnTo>
                  <a:pt x="5852" y="3773"/>
                </a:lnTo>
                <a:lnTo>
                  <a:pt x="5882" y="3767"/>
                </a:lnTo>
                <a:lnTo>
                  <a:pt x="5911" y="3761"/>
                </a:lnTo>
                <a:lnTo>
                  <a:pt x="5939" y="3753"/>
                </a:lnTo>
                <a:lnTo>
                  <a:pt x="5967" y="3743"/>
                </a:lnTo>
                <a:lnTo>
                  <a:pt x="5994" y="3733"/>
                </a:lnTo>
                <a:lnTo>
                  <a:pt x="6021" y="3720"/>
                </a:lnTo>
                <a:lnTo>
                  <a:pt x="6047" y="3707"/>
                </a:lnTo>
                <a:lnTo>
                  <a:pt x="6071" y="3692"/>
                </a:lnTo>
                <a:lnTo>
                  <a:pt x="6096" y="3676"/>
                </a:lnTo>
                <a:lnTo>
                  <a:pt x="6120" y="3661"/>
                </a:lnTo>
                <a:lnTo>
                  <a:pt x="6142" y="3643"/>
                </a:lnTo>
                <a:lnTo>
                  <a:pt x="6163" y="3624"/>
                </a:lnTo>
                <a:lnTo>
                  <a:pt x="6185" y="3604"/>
                </a:lnTo>
                <a:lnTo>
                  <a:pt x="6205" y="3583"/>
                </a:lnTo>
                <a:lnTo>
                  <a:pt x="6223" y="3561"/>
                </a:lnTo>
                <a:lnTo>
                  <a:pt x="6241" y="3538"/>
                </a:lnTo>
                <a:lnTo>
                  <a:pt x="6258" y="3515"/>
                </a:lnTo>
                <a:lnTo>
                  <a:pt x="6273" y="3490"/>
                </a:lnTo>
                <a:lnTo>
                  <a:pt x="6288" y="3466"/>
                </a:lnTo>
                <a:lnTo>
                  <a:pt x="6301" y="3440"/>
                </a:lnTo>
                <a:lnTo>
                  <a:pt x="6313" y="3413"/>
                </a:lnTo>
                <a:lnTo>
                  <a:pt x="6324" y="3386"/>
                </a:lnTo>
                <a:lnTo>
                  <a:pt x="6333" y="3358"/>
                </a:lnTo>
                <a:lnTo>
                  <a:pt x="6342" y="3330"/>
                </a:lnTo>
                <a:lnTo>
                  <a:pt x="6349" y="3301"/>
                </a:lnTo>
                <a:lnTo>
                  <a:pt x="6353" y="3271"/>
                </a:lnTo>
                <a:lnTo>
                  <a:pt x="6358" y="3241"/>
                </a:lnTo>
                <a:lnTo>
                  <a:pt x="6360" y="3211"/>
                </a:lnTo>
                <a:lnTo>
                  <a:pt x="6361" y="3179"/>
                </a:lnTo>
                <a:lnTo>
                  <a:pt x="6360" y="3149"/>
                </a:lnTo>
                <a:lnTo>
                  <a:pt x="6358" y="3119"/>
                </a:lnTo>
                <a:lnTo>
                  <a:pt x="6353" y="3089"/>
                </a:lnTo>
                <a:lnTo>
                  <a:pt x="6349" y="3059"/>
                </a:lnTo>
                <a:lnTo>
                  <a:pt x="6342" y="3030"/>
                </a:lnTo>
                <a:lnTo>
                  <a:pt x="6333" y="3002"/>
                </a:lnTo>
                <a:lnTo>
                  <a:pt x="6324" y="2974"/>
                </a:lnTo>
                <a:lnTo>
                  <a:pt x="6313" y="2947"/>
                </a:lnTo>
                <a:lnTo>
                  <a:pt x="6301" y="2920"/>
                </a:lnTo>
                <a:lnTo>
                  <a:pt x="6288" y="2895"/>
                </a:lnTo>
                <a:lnTo>
                  <a:pt x="6273" y="2870"/>
                </a:lnTo>
                <a:lnTo>
                  <a:pt x="6258" y="2845"/>
                </a:lnTo>
                <a:lnTo>
                  <a:pt x="6241" y="2822"/>
                </a:lnTo>
                <a:lnTo>
                  <a:pt x="6223" y="2799"/>
                </a:lnTo>
                <a:lnTo>
                  <a:pt x="6205" y="2778"/>
                </a:lnTo>
                <a:lnTo>
                  <a:pt x="6185" y="2757"/>
                </a:lnTo>
                <a:lnTo>
                  <a:pt x="6163" y="2736"/>
                </a:lnTo>
                <a:lnTo>
                  <a:pt x="6142" y="2717"/>
                </a:lnTo>
                <a:lnTo>
                  <a:pt x="6120" y="2700"/>
                </a:lnTo>
                <a:lnTo>
                  <a:pt x="6096" y="2684"/>
                </a:lnTo>
                <a:lnTo>
                  <a:pt x="6071" y="2668"/>
                </a:lnTo>
                <a:lnTo>
                  <a:pt x="6047" y="2653"/>
                </a:lnTo>
                <a:lnTo>
                  <a:pt x="6021" y="2640"/>
                </a:lnTo>
                <a:lnTo>
                  <a:pt x="5994" y="2628"/>
                </a:lnTo>
                <a:lnTo>
                  <a:pt x="5967" y="2617"/>
                </a:lnTo>
                <a:lnTo>
                  <a:pt x="5939" y="2607"/>
                </a:lnTo>
                <a:lnTo>
                  <a:pt x="5911" y="2600"/>
                </a:lnTo>
                <a:lnTo>
                  <a:pt x="5882" y="2593"/>
                </a:lnTo>
                <a:lnTo>
                  <a:pt x="5852" y="2587"/>
                </a:lnTo>
                <a:lnTo>
                  <a:pt x="5822" y="2584"/>
                </a:lnTo>
                <a:lnTo>
                  <a:pt x="5792" y="2582"/>
                </a:lnTo>
                <a:lnTo>
                  <a:pt x="5761" y="2580"/>
                </a:lnTo>
                <a:close/>
                <a:moveTo>
                  <a:pt x="2779" y="2934"/>
                </a:moveTo>
                <a:lnTo>
                  <a:pt x="2779" y="2934"/>
                </a:lnTo>
                <a:lnTo>
                  <a:pt x="2759" y="2933"/>
                </a:lnTo>
                <a:lnTo>
                  <a:pt x="2740" y="2930"/>
                </a:lnTo>
                <a:lnTo>
                  <a:pt x="2721" y="2926"/>
                </a:lnTo>
                <a:lnTo>
                  <a:pt x="2701" y="2919"/>
                </a:lnTo>
                <a:lnTo>
                  <a:pt x="2685" y="2911"/>
                </a:lnTo>
                <a:lnTo>
                  <a:pt x="2668" y="2901"/>
                </a:lnTo>
                <a:lnTo>
                  <a:pt x="2652" y="2890"/>
                </a:lnTo>
                <a:lnTo>
                  <a:pt x="2639" y="2878"/>
                </a:lnTo>
                <a:lnTo>
                  <a:pt x="2625" y="2864"/>
                </a:lnTo>
                <a:lnTo>
                  <a:pt x="2614" y="2849"/>
                </a:lnTo>
                <a:lnTo>
                  <a:pt x="2603" y="2833"/>
                </a:lnTo>
                <a:lnTo>
                  <a:pt x="2595" y="2816"/>
                </a:lnTo>
                <a:lnTo>
                  <a:pt x="2588" y="2797"/>
                </a:lnTo>
                <a:lnTo>
                  <a:pt x="2583" y="2779"/>
                </a:lnTo>
                <a:lnTo>
                  <a:pt x="2579" y="2759"/>
                </a:lnTo>
                <a:lnTo>
                  <a:pt x="2578" y="2739"/>
                </a:lnTo>
                <a:lnTo>
                  <a:pt x="2578" y="2718"/>
                </a:lnTo>
                <a:lnTo>
                  <a:pt x="2581" y="2698"/>
                </a:lnTo>
                <a:lnTo>
                  <a:pt x="2586" y="2679"/>
                </a:lnTo>
                <a:lnTo>
                  <a:pt x="2592" y="2661"/>
                </a:lnTo>
                <a:lnTo>
                  <a:pt x="2599" y="2643"/>
                </a:lnTo>
                <a:lnTo>
                  <a:pt x="2610" y="2628"/>
                </a:lnTo>
                <a:lnTo>
                  <a:pt x="2621" y="2612"/>
                </a:lnTo>
                <a:lnTo>
                  <a:pt x="2633" y="2597"/>
                </a:lnTo>
                <a:lnTo>
                  <a:pt x="2647" y="2584"/>
                </a:lnTo>
                <a:lnTo>
                  <a:pt x="2662" y="2573"/>
                </a:lnTo>
                <a:lnTo>
                  <a:pt x="2678" y="2563"/>
                </a:lnTo>
                <a:lnTo>
                  <a:pt x="2696" y="2554"/>
                </a:lnTo>
                <a:lnTo>
                  <a:pt x="2714" y="2547"/>
                </a:lnTo>
                <a:lnTo>
                  <a:pt x="2732" y="2541"/>
                </a:lnTo>
                <a:lnTo>
                  <a:pt x="2752" y="2538"/>
                </a:lnTo>
                <a:lnTo>
                  <a:pt x="2772" y="2537"/>
                </a:lnTo>
                <a:lnTo>
                  <a:pt x="2792" y="2538"/>
                </a:lnTo>
                <a:lnTo>
                  <a:pt x="2813" y="2540"/>
                </a:lnTo>
                <a:lnTo>
                  <a:pt x="2832" y="2545"/>
                </a:lnTo>
                <a:lnTo>
                  <a:pt x="2850" y="2551"/>
                </a:lnTo>
                <a:lnTo>
                  <a:pt x="2866" y="2559"/>
                </a:lnTo>
                <a:lnTo>
                  <a:pt x="2883" y="2569"/>
                </a:lnTo>
                <a:lnTo>
                  <a:pt x="2899" y="2580"/>
                </a:lnTo>
                <a:lnTo>
                  <a:pt x="2914" y="2593"/>
                </a:lnTo>
                <a:lnTo>
                  <a:pt x="2926" y="2606"/>
                </a:lnTo>
                <a:lnTo>
                  <a:pt x="2938" y="2622"/>
                </a:lnTo>
                <a:lnTo>
                  <a:pt x="2948" y="2638"/>
                </a:lnTo>
                <a:lnTo>
                  <a:pt x="2957" y="2654"/>
                </a:lnTo>
                <a:lnTo>
                  <a:pt x="2964" y="2672"/>
                </a:lnTo>
                <a:lnTo>
                  <a:pt x="2968" y="2692"/>
                </a:lnTo>
                <a:lnTo>
                  <a:pt x="2972" y="2712"/>
                </a:lnTo>
                <a:lnTo>
                  <a:pt x="2974" y="2731"/>
                </a:lnTo>
                <a:lnTo>
                  <a:pt x="2973" y="2752"/>
                </a:lnTo>
                <a:lnTo>
                  <a:pt x="2971" y="2771"/>
                </a:lnTo>
                <a:lnTo>
                  <a:pt x="2966" y="2790"/>
                </a:lnTo>
                <a:lnTo>
                  <a:pt x="2960" y="2808"/>
                </a:lnTo>
                <a:lnTo>
                  <a:pt x="2952" y="2826"/>
                </a:lnTo>
                <a:lnTo>
                  <a:pt x="2942" y="2843"/>
                </a:lnTo>
                <a:lnTo>
                  <a:pt x="2930" y="2859"/>
                </a:lnTo>
                <a:lnTo>
                  <a:pt x="2918" y="2872"/>
                </a:lnTo>
                <a:lnTo>
                  <a:pt x="2905" y="2886"/>
                </a:lnTo>
                <a:lnTo>
                  <a:pt x="2889" y="2897"/>
                </a:lnTo>
                <a:lnTo>
                  <a:pt x="2873" y="2907"/>
                </a:lnTo>
                <a:lnTo>
                  <a:pt x="2856" y="2916"/>
                </a:lnTo>
                <a:lnTo>
                  <a:pt x="2838" y="2923"/>
                </a:lnTo>
                <a:lnTo>
                  <a:pt x="2819" y="2928"/>
                </a:lnTo>
                <a:lnTo>
                  <a:pt x="2799" y="2932"/>
                </a:lnTo>
                <a:lnTo>
                  <a:pt x="2779" y="2934"/>
                </a:lnTo>
                <a:close/>
                <a:moveTo>
                  <a:pt x="3734" y="3371"/>
                </a:moveTo>
                <a:lnTo>
                  <a:pt x="3734" y="3371"/>
                </a:lnTo>
                <a:lnTo>
                  <a:pt x="3716" y="3371"/>
                </a:lnTo>
                <a:lnTo>
                  <a:pt x="3697" y="3370"/>
                </a:lnTo>
                <a:lnTo>
                  <a:pt x="3679" y="3368"/>
                </a:lnTo>
                <a:lnTo>
                  <a:pt x="3662" y="3365"/>
                </a:lnTo>
                <a:lnTo>
                  <a:pt x="3644" y="3361"/>
                </a:lnTo>
                <a:lnTo>
                  <a:pt x="3627" y="3357"/>
                </a:lnTo>
                <a:lnTo>
                  <a:pt x="3610" y="3351"/>
                </a:lnTo>
                <a:lnTo>
                  <a:pt x="3594" y="3346"/>
                </a:lnTo>
                <a:lnTo>
                  <a:pt x="3578" y="3339"/>
                </a:lnTo>
                <a:lnTo>
                  <a:pt x="3562" y="3331"/>
                </a:lnTo>
                <a:lnTo>
                  <a:pt x="3547" y="3323"/>
                </a:lnTo>
                <a:lnTo>
                  <a:pt x="3533" y="3313"/>
                </a:lnTo>
                <a:lnTo>
                  <a:pt x="3518" y="3304"/>
                </a:lnTo>
                <a:lnTo>
                  <a:pt x="3505" y="3294"/>
                </a:lnTo>
                <a:lnTo>
                  <a:pt x="3491" y="3283"/>
                </a:lnTo>
                <a:lnTo>
                  <a:pt x="3479" y="3270"/>
                </a:lnTo>
                <a:lnTo>
                  <a:pt x="3467" y="3259"/>
                </a:lnTo>
                <a:lnTo>
                  <a:pt x="3455" y="3246"/>
                </a:lnTo>
                <a:lnTo>
                  <a:pt x="3444" y="3232"/>
                </a:lnTo>
                <a:lnTo>
                  <a:pt x="3434" y="3219"/>
                </a:lnTo>
                <a:lnTo>
                  <a:pt x="3425" y="3204"/>
                </a:lnTo>
                <a:lnTo>
                  <a:pt x="3416" y="3190"/>
                </a:lnTo>
                <a:lnTo>
                  <a:pt x="3407" y="3174"/>
                </a:lnTo>
                <a:lnTo>
                  <a:pt x="3400" y="3158"/>
                </a:lnTo>
                <a:lnTo>
                  <a:pt x="3394" y="3142"/>
                </a:lnTo>
                <a:lnTo>
                  <a:pt x="3387" y="3126"/>
                </a:lnTo>
                <a:lnTo>
                  <a:pt x="3382" y="3109"/>
                </a:lnTo>
                <a:lnTo>
                  <a:pt x="3378" y="3092"/>
                </a:lnTo>
                <a:lnTo>
                  <a:pt x="3375" y="3074"/>
                </a:lnTo>
                <a:lnTo>
                  <a:pt x="3372" y="3056"/>
                </a:lnTo>
                <a:lnTo>
                  <a:pt x="3370" y="3038"/>
                </a:lnTo>
                <a:lnTo>
                  <a:pt x="3369" y="3020"/>
                </a:lnTo>
                <a:lnTo>
                  <a:pt x="3369" y="3002"/>
                </a:lnTo>
                <a:lnTo>
                  <a:pt x="3370" y="2983"/>
                </a:lnTo>
                <a:lnTo>
                  <a:pt x="3372" y="2965"/>
                </a:lnTo>
                <a:lnTo>
                  <a:pt x="3376" y="2948"/>
                </a:lnTo>
                <a:lnTo>
                  <a:pt x="3379" y="2930"/>
                </a:lnTo>
                <a:lnTo>
                  <a:pt x="3384" y="2914"/>
                </a:lnTo>
                <a:lnTo>
                  <a:pt x="3389" y="2897"/>
                </a:lnTo>
                <a:lnTo>
                  <a:pt x="3395" y="2880"/>
                </a:lnTo>
                <a:lnTo>
                  <a:pt x="3402" y="2864"/>
                </a:lnTo>
                <a:lnTo>
                  <a:pt x="3409" y="2849"/>
                </a:lnTo>
                <a:lnTo>
                  <a:pt x="3417" y="2834"/>
                </a:lnTo>
                <a:lnTo>
                  <a:pt x="3427" y="2819"/>
                </a:lnTo>
                <a:lnTo>
                  <a:pt x="3436" y="2805"/>
                </a:lnTo>
                <a:lnTo>
                  <a:pt x="3446" y="2791"/>
                </a:lnTo>
                <a:lnTo>
                  <a:pt x="3458" y="2778"/>
                </a:lnTo>
                <a:lnTo>
                  <a:pt x="3470" y="2766"/>
                </a:lnTo>
                <a:lnTo>
                  <a:pt x="3482" y="2753"/>
                </a:lnTo>
                <a:lnTo>
                  <a:pt x="3495" y="2742"/>
                </a:lnTo>
                <a:lnTo>
                  <a:pt x="3508" y="2731"/>
                </a:lnTo>
                <a:lnTo>
                  <a:pt x="3522" y="2721"/>
                </a:lnTo>
                <a:lnTo>
                  <a:pt x="3536" y="2712"/>
                </a:lnTo>
                <a:lnTo>
                  <a:pt x="3551" y="2703"/>
                </a:lnTo>
                <a:lnTo>
                  <a:pt x="3566" y="2694"/>
                </a:lnTo>
                <a:lnTo>
                  <a:pt x="3582" y="2687"/>
                </a:lnTo>
                <a:lnTo>
                  <a:pt x="3598" y="2680"/>
                </a:lnTo>
                <a:lnTo>
                  <a:pt x="3615" y="2674"/>
                </a:lnTo>
                <a:lnTo>
                  <a:pt x="3631" y="2669"/>
                </a:lnTo>
                <a:lnTo>
                  <a:pt x="3648" y="2665"/>
                </a:lnTo>
                <a:lnTo>
                  <a:pt x="3666" y="2661"/>
                </a:lnTo>
                <a:lnTo>
                  <a:pt x="3684" y="2659"/>
                </a:lnTo>
                <a:lnTo>
                  <a:pt x="3702" y="2657"/>
                </a:lnTo>
                <a:lnTo>
                  <a:pt x="3720" y="2656"/>
                </a:lnTo>
                <a:lnTo>
                  <a:pt x="3739" y="2656"/>
                </a:lnTo>
                <a:lnTo>
                  <a:pt x="3757" y="2657"/>
                </a:lnTo>
                <a:lnTo>
                  <a:pt x="3775" y="2659"/>
                </a:lnTo>
                <a:lnTo>
                  <a:pt x="3793" y="2662"/>
                </a:lnTo>
                <a:lnTo>
                  <a:pt x="3810" y="2666"/>
                </a:lnTo>
                <a:lnTo>
                  <a:pt x="3827" y="2670"/>
                </a:lnTo>
                <a:lnTo>
                  <a:pt x="3844" y="2676"/>
                </a:lnTo>
                <a:lnTo>
                  <a:pt x="3860" y="2681"/>
                </a:lnTo>
                <a:lnTo>
                  <a:pt x="3876" y="2688"/>
                </a:lnTo>
                <a:lnTo>
                  <a:pt x="3892" y="2696"/>
                </a:lnTo>
                <a:lnTo>
                  <a:pt x="3906" y="2704"/>
                </a:lnTo>
                <a:lnTo>
                  <a:pt x="3922" y="2714"/>
                </a:lnTo>
                <a:lnTo>
                  <a:pt x="3936" y="2723"/>
                </a:lnTo>
                <a:lnTo>
                  <a:pt x="3949" y="2733"/>
                </a:lnTo>
                <a:lnTo>
                  <a:pt x="3962" y="2744"/>
                </a:lnTo>
                <a:lnTo>
                  <a:pt x="3975" y="2757"/>
                </a:lnTo>
                <a:lnTo>
                  <a:pt x="3987" y="2769"/>
                </a:lnTo>
                <a:lnTo>
                  <a:pt x="3998" y="2781"/>
                </a:lnTo>
                <a:lnTo>
                  <a:pt x="4010" y="2795"/>
                </a:lnTo>
                <a:lnTo>
                  <a:pt x="4020" y="2808"/>
                </a:lnTo>
                <a:lnTo>
                  <a:pt x="4030" y="2823"/>
                </a:lnTo>
                <a:lnTo>
                  <a:pt x="4039" y="2837"/>
                </a:lnTo>
                <a:lnTo>
                  <a:pt x="4047" y="2853"/>
                </a:lnTo>
                <a:lnTo>
                  <a:pt x="4054" y="2869"/>
                </a:lnTo>
                <a:lnTo>
                  <a:pt x="4061" y="2884"/>
                </a:lnTo>
                <a:lnTo>
                  <a:pt x="4067" y="2901"/>
                </a:lnTo>
                <a:lnTo>
                  <a:pt x="4072" y="2918"/>
                </a:lnTo>
                <a:lnTo>
                  <a:pt x="4076" y="2935"/>
                </a:lnTo>
                <a:lnTo>
                  <a:pt x="4079" y="2953"/>
                </a:lnTo>
                <a:lnTo>
                  <a:pt x="4082" y="2971"/>
                </a:lnTo>
                <a:lnTo>
                  <a:pt x="4084" y="2989"/>
                </a:lnTo>
                <a:lnTo>
                  <a:pt x="4085" y="3007"/>
                </a:lnTo>
                <a:lnTo>
                  <a:pt x="4085" y="3026"/>
                </a:lnTo>
                <a:lnTo>
                  <a:pt x="4084" y="3044"/>
                </a:lnTo>
                <a:lnTo>
                  <a:pt x="4081" y="3062"/>
                </a:lnTo>
                <a:lnTo>
                  <a:pt x="4079" y="3080"/>
                </a:lnTo>
                <a:lnTo>
                  <a:pt x="4075" y="3096"/>
                </a:lnTo>
                <a:lnTo>
                  <a:pt x="4070" y="3113"/>
                </a:lnTo>
                <a:lnTo>
                  <a:pt x="4066" y="3130"/>
                </a:lnTo>
                <a:lnTo>
                  <a:pt x="4059" y="3147"/>
                </a:lnTo>
                <a:lnTo>
                  <a:pt x="4052" y="3163"/>
                </a:lnTo>
                <a:lnTo>
                  <a:pt x="4044" y="3178"/>
                </a:lnTo>
                <a:lnTo>
                  <a:pt x="4036" y="3193"/>
                </a:lnTo>
                <a:lnTo>
                  <a:pt x="4027" y="3208"/>
                </a:lnTo>
                <a:lnTo>
                  <a:pt x="4017" y="3222"/>
                </a:lnTo>
                <a:lnTo>
                  <a:pt x="4007" y="3236"/>
                </a:lnTo>
                <a:lnTo>
                  <a:pt x="3996" y="3249"/>
                </a:lnTo>
                <a:lnTo>
                  <a:pt x="3984" y="3261"/>
                </a:lnTo>
                <a:lnTo>
                  <a:pt x="3973" y="3274"/>
                </a:lnTo>
                <a:lnTo>
                  <a:pt x="3959" y="3285"/>
                </a:lnTo>
                <a:lnTo>
                  <a:pt x="3946" y="3296"/>
                </a:lnTo>
                <a:lnTo>
                  <a:pt x="3932" y="3306"/>
                </a:lnTo>
                <a:lnTo>
                  <a:pt x="3918" y="3316"/>
                </a:lnTo>
                <a:lnTo>
                  <a:pt x="3903" y="3324"/>
                </a:lnTo>
                <a:lnTo>
                  <a:pt x="3887" y="3333"/>
                </a:lnTo>
                <a:lnTo>
                  <a:pt x="3872" y="3340"/>
                </a:lnTo>
                <a:lnTo>
                  <a:pt x="3856" y="3347"/>
                </a:lnTo>
                <a:lnTo>
                  <a:pt x="3839" y="3353"/>
                </a:lnTo>
                <a:lnTo>
                  <a:pt x="3822" y="3358"/>
                </a:lnTo>
                <a:lnTo>
                  <a:pt x="3805" y="3362"/>
                </a:lnTo>
                <a:lnTo>
                  <a:pt x="3787" y="3366"/>
                </a:lnTo>
                <a:lnTo>
                  <a:pt x="3769" y="3369"/>
                </a:lnTo>
                <a:lnTo>
                  <a:pt x="3752" y="3370"/>
                </a:lnTo>
                <a:lnTo>
                  <a:pt x="3734" y="3371"/>
                </a:lnTo>
                <a:close/>
                <a:moveTo>
                  <a:pt x="3004" y="3923"/>
                </a:moveTo>
                <a:lnTo>
                  <a:pt x="3004" y="3923"/>
                </a:lnTo>
                <a:lnTo>
                  <a:pt x="2990" y="3923"/>
                </a:lnTo>
                <a:lnTo>
                  <a:pt x="2975" y="3923"/>
                </a:lnTo>
                <a:lnTo>
                  <a:pt x="2961" y="3921"/>
                </a:lnTo>
                <a:lnTo>
                  <a:pt x="2946" y="3919"/>
                </a:lnTo>
                <a:lnTo>
                  <a:pt x="2931" y="3915"/>
                </a:lnTo>
                <a:lnTo>
                  <a:pt x="2918" y="3912"/>
                </a:lnTo>
                <a:lnTo>
                  <a:pt x="2905" y="3908"/>
                </a:lnTo>
                <a:lnTo>
                  <a:pt x="2891" y="3903"/>
                </a:lnTo>
                <a:lnTo>
                  <a:pt x="2878" y="3897"/>
                </a:lnTo>
                <a:lnTo>
                  <a:pt x="2865" y="3891"/>
                </a:lnTo>
                <a:lnTo>
                  <a:pt x="2853" y="3884"/>
                </a:lnTo>
                <a:lnTo>
                  <a:pt x="2842" y="3877"/>
                </a:lnTo>
                <a:lnTo>
                  <a:pt x="2819" y="3860"/>
                </a:lnTo>
                <a:lnTo>
                  <a:pt x="2798" y="3842"/>
                </a:lnTo>
                <a:lnTo>
                  <a:pt x="2779" y="3822"/>
                </a:lnTo>
                <a:lnTo>
                  <a:pt x="2762" y="3800"/>
                </a:lnTo>
                <a:lnTo>
                  <a:pt x="2754" y="3789"/>
                </a:lnTo>
                <a:lnTo>
                  <a:pt x="2746" y="3776"/>
                </a:lnTo>
                <a:lnTo>
                  <a:pt x="2740" y="3764"/>
                </a:lnTo>
                <a:lnTo>
                  <a:pt x="2734" y="3750"/>
                </a:lnTo>
                <a:lnTo>
                  <a:pt x="2728" y="3738"/>
                </a:lnTo>
                <a:lnTo>
                  <a:pt x="2724" y="3725"/>
                </a:lnTo>
                <a:lnTo>
                  <a:pt x="2719" y="3711"/>
                </a:lnTo>
                <a:lnTo>
                  <a:pt x="2716" y="3697"/>
                </a:lnTo>
                <a:lnTo>
                  <a:pt x="2713" y="3682"/>
                </a:lnTo>
                <a:lnTo>
                  <a:pt x="2710" y="3667"/>
                </a:lnTo>
                <a:lnTo>
                  <a:pt x="2709" y="3653"/>
                </a:lnTo>
                <a:lnTo>
                  <a:pt x="2709" y="3638"/>
                </a:lnTo>
                <a:lnTo>
                  <a:pt x="2709" y="3624"/>
                </a:lnTo>
                <a:lnTo>
                  <a:pt x="2710" y="3609"/>
                </a:lnTo>
                <a:lnTo>
                  <a:pt x="2712" y="3595"/>
                </a:lnTo>
                <a:lnTo>
                  <a:pt x="2714" y="3580"/>
                </a:lnTo>
                <a:lnTo>
                  <a:pt x="2717" y="3565"/>
                </a:lnTo>
                <a:lnTo>
                  <a:pt x="2721" y="3552"/>
                </a:lnTo>
                <a:lnTo>
                  <a:pt x="2725" y="3538"/>
                </a:lnTo>
                <a:lnTo>
                  <a:pt x="2730" y="3525"/>
                </a:lnTo>
                <a:lnTo>
                  <a:pt x="2735" y="3513"/>
                </a:lnTo>
                <a:lnTo>
                  <a:pt x="2742" y="3500"/>
                </a:lnTo>
                <a:lnTo>
                  <a:pt x="2749" y="3488"/>
                </a:lnTo>
                <a:lnTo>
                  <a:pt x="2755" y="3476"/>
                </a:lnTo>
                <a:lnTo>
                  <a:pt x="2772" y="3453"/>
                </a:lnTo>
                <a:lnTo>
                  <a:pt x="2790" y="3432"/>
                </a:lnTo>
                <a:lnTo>
                  <a:pt x="2810" y="3413"/>
                </a:lnTo>
                <a:lnTo>
                  <a:pt x="2833" y="3396"/>
                </a:lnTo>
                <a:lnTo>
                  <a:pt x="2844" y="3388"/>
                </a:lnTo>
                <a:lnTo>
                  <a:pt x="2856" y="3380"/>
                </a:lnTo>
                <a:lnTo>
                  <a:pt x="2869" y="3375"/>
                </a:lnTo>
                <a:lnTo>
                  <a:pt x="2882" y="3368"/>
                </a:lnTo>
                <a:lnTo>
                  <a:pt x="2894" y="3362"/>
                </a:lnTo>
                <a:lnTo>
                  <a:pt x="2908" y="3358"/>
                </a:lnTo>
                <a:lnTo>
                  <a:pt x="2921" y="3353"/>
                </a:lnTo>
                <a:lnTo>
                  <a:pt x="2936" y="3350"/>
                </a:lnTo>
                <a:lnTo>
                  <a:pt x="2949" y="3348"/>
                </a:lnTo>
                <a:lnTo>
                  <a:pt x="2964" y="3346"/>
                </a:lnTo>
                <a:lnTo>
                  <a:pt x="2979" y="3344"/>
                </a:lnTo>
                <a:lnTo>
                  <a:pt x="2994" y="3343"/>
                </a:lnTo>
                <a:lnTo>
                  <a:pt x="3009" y="3343"/>
                </a:lnTo>
                <a:lnTo>
                  <a:pt x="3023" y="3344"/>
                </a:lnTo>
                <a:lnTo>
                  <a:pt x="3038" y="3346"/>
                </a:lnTo>
                <a:lnTo>
                  <a:pt x="3053" y="3348"/>
                </a:lnTo>
                <a:lnTo>
                  <a:pt x="3066" y="3351"/>
                </a:lnTo>
                <a:lnTo>
                  <a:pt x="3081" y="3354"/>
                </a:lnTo>
                <a:lnTo>
                  <a:pt x="3094" y="3359"/>
                </a:lnTo>
                <a:lnTo>
                  <a:pt x="3108" y="3365"/>
                </a:lnTo>
                <a:lnTo>
                  <a:pt x="3120" y="3369"/>
                </a:lnTo>
                <a:lnTo>
                  <a:pt x="3133" y="3376"/>
                </a:lnTo>
                <a:lnTo>
                  <a:pt x="3145" y="3383"/>
                </a:lnTo>
                <a:lnTo>
                  <a:pt x="3157" y="3390"/>
                </a:lnTo>
                <a:lnTo>
                  <a:pt x="3179" y="3406"/>
                </a:lnTo>
                <a:lnTo>
                  <a:pt x="3201" y="3424"/>
                </a:lnTo>
                <a:lnTo>
                  <a:pt x="3220" y="3445"/>
                </a:lnTo>
                <a:lnTo>
                  <a:pt x="3237" y="3467"/>
                </a:lnTo>
                <a:lnTo>
                  <a:pt x="3244" y="3479"/>
                </a:lnTo>
                <a:lnTo>
                  <a:pt x="3252" y="3490"/>
                </a:lnTo>
                <a:lnTo>
                  <a:pt x="3259" y="3503"/>
                </a:lnTo>
                <a:lnTo>
                  <a:pt x="3265" y="3516"/>
                </a:lnTo>
                <a:lnTo>
                  <a:pt x="3270" y="3528"/>
                </a:lnTo>
                <a:lnTo>
                  <a:pt x="3275" y="3542"/>
                </a:lnTo>
                <a:lnTo>
                  <a:pt x="3279" y="3555"/>
                </a:lnTo>
                <a:lnTo>
                  <a:pt x="3283" y="3570"/>
                </a:lnTo>
                <a:lnTo>
                  <a:pt x="3285" y="3584"/>
                </a:lnTo>
                <a:lnTo>
                  <a:pt x="3287" y="3598"/>
                </a:lnTo>
                <a:lnTo>
                  <a:pt x="3288" y="3614"/>
                </a:lnTo>
                <a:lnTo>
                  <a:pt x="3289" y="3628"/>
                </a:lnTo>
                <a:lnTo>
                  <a:pt x="3289" y="3643"/>
                </a:lnTo>
                <a:lnTo>
                  <a:pt x="3288" y="3657"/>
                </a:lnTo>
                <a:lnTo>
                  <a:pt x="3287" y="3672"/>
                </a:lnTo>
                <a:lnTo>
                  <a:pt x="3285" y="3687"/>
                </a:lnTo>
                <a:lnTo>
                  <a:pt x="3281" y="3701"/>
                </a:lnTo>
                <a:lnTo>
                  <a:pt x="3278" y="3715"/>
                </a:lnTo>
                <a:lnTo>
                  <a:pt x="3274" y="3728"/>
                </a:lnTo>
                <a:lnTo>
                  <a:pt x="3268" y="3742"/>
                </a:lnTo>
                <a:lnTo>
                  <a:pt x="3264" y="3754"/>
                </a:lnTo>
                <a:lnTo>
                  <a:pt x="3257" y="3767"/>
                </a:lnTo>
                <a:lnTo>
                  <a:pt x="3250" y="3780"/>
                </a:lnTo>
                <a:lnTo>
                  <a:pt x="3242" y="3791"/>
                </a:lnTo>
                <a:lnTo>
                  <a:pt x="3227" y="3814"/>
                </a:lnTo>
                <a:lnTo>
                  <a:pt x="3207" y="3835"/>
                </a:lnTo>
                <a:lnTo>
                  <a:pt x="3187" y="3854"/>
                </a:lnTo>
                <a:lnTo>
                  <a:pt x="3166" y="3872"/>
                </a:lnTo>
                <a:lnTo>
                  <a:pt x="3154" y="3878"/>
                </a:lnTo>
                <a:lnTo>
                  <a:pt x="3142" y="3886"/>
                </a:lnTo>
                <a:lnTo>
                  <a:pt x="3130" y="3893"/>
                </a:lnTo>
                <a:lnTo>
                  <a:pt x="3117" y="3899"/>
                </a:lnTo>
                <a:lnTo>
                  <a:pt x="3104" y="3904"/>
                </a:lnTo>
                <a:lnTo>
                  <a:pt x="3091" y="3909"/>
                </a:lnTo>
                <a:lnTo>
                  <a:pt x="3076" y="3913"/>
                </a:lnTo>
                <a:lnTo>
                  <a:pt x="3063" y="3916"/>
                </a:lnTo>
                <a:lnTo>
                  <a:pt x="3048" y="3920"/>
                </a:lnTo>
                <a:lnTo>
                  <a:pt x="3034" y="3922"/>
                </a:lnTo>
                <a:lnTo>
                  <a:pt x="3019" y="3923"/>
                </a:lnTo>
                <a:lnTo>
                  <a:pt x="3004" y="3923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82595" y="348615"/>
            <a:ext cx="4099308" cy="4098290"/>
            <a:chOff x="2720" y="2878"/>
            <a:chExt cx="6456" cy="6454"/>
          </a:xfrm>
        </p:grpSpPr>
        <p:grpSp>
          <p:nvGrpSpPr>
            <p:cNvPr id="4" name="组合 3"/>
            <p:cNvGrpSpPr/>
            <p:nvPr/>
          </p:nvGrpSpPr>
          <p:grpSpPr>
            <a:xfrm>
              <a:off x="2720" y="2878"/>
              <a:ext cx="6456" cy="6454"/>
              <a:chOff x="3389" y="1974"/>
              <a:chExt cx="4034" cy="4033"/>
            </a:xfrm>
          </p:grpSpPr>
          <p:sp>
            <p:nvSpPr>
              <p:cNvPr id="2" name="泪滴形 1"/>
              <p:cNvSpPr/>
              <p:nvPr/>
            </p:nvSpPr>
            <p:spPr>
              <a:xfrm flipV="1">
                <a:off x="3389" y="1974"/>
                <a:ext cx="3152" cy="3152"/>
              </a:xfrm>
              <a:prstGeom prst="teardrop">
                <a:avLst/>
              </a:prstGeom>
              <a:solidFill>
                <a:srgbClr val="879B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饼形 2"/>
              <p:cNvSpPr/>
              <p:nvPr/>
            </p:nvSpPr>
            <p:spPr>
              <a:xfrm>
                <a:off x="5555" y="4139"/>
                <a:ext cx="1868" cy="1868"/>
              </a:xfrm>
              <a:prstGeom prst="pie">
                <a:avLst>
                  <a:gd name="adj1" fmla="val 10804598"/>
                  <a:gd name="adj2" fmla="val 16200000"/>
                </a:avLst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椭圆 4"/>
            <p:cNvSpPr/>
            <p:nvPr/>
          </p:nvSpPr>
          <p:spPr>
            <a:xfrm>
              <a:off x="3513" y="3670"/>
              <a:ext cx="3459" cy="34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flipV="1">
            <a:off x="3451225" y="2839720"/>
            <a:ext cx="3522980" cy="3522345"/>
            <a:chOff x="2720" y="2878"/>
            <a:chExt cx="6456" cy="6454"/>
          </a:xfrm>
        </p:grpSpPr>
        <p:grpSp>
          <p:nvGrpSpPr>
            <p:cNvPr id="8" name="组合 7"/>
            <p:cNvGrpSpPr/>
            <p:nvPr/>
          </p:nvGrpSpPr>
          <p:grpSpPr>
            <a:xfrm>
              <a:off x="2720" y="2878"/>
              <a:ext cx="6456" cy="6454"/>
              <a:chOff x="3389" y="1974"/>
              <a:chExt cx="4034" cy="4033"/>
            </a:xfrm>
          </p:grpSpPr>
          <p:sp>
            <p:nvSpPr>
              <p:cNvPr id="9" name="泪滴形 8"/>
              <p:cNvSpPr/>
              <p:nvPr/>
            </p:nvSpPr>
            <p:spPr>
              <a:xfrm flipV="1">
                <a:off x="3389" y="1974"/>
                <a:ext cx="3152" cy="3152"/>
              </a:xfrm>
              <a:prstGeom prst="teardrop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饼形 9"/>
              <p:cNvSpPr/>
              <p:nvPr/>
            </p:nvSpPr>
            <p:spPr>
              <a:xfrm>
                <a:off x="5555" y="4139"/>
                <a:ext cx="1868" cy="1868"/>
              </a:xfrm>
              <a:prstGeom prst="pie">
                <a:avLst>
                  <a:gd name="adj1" fmla="val 10804598"/>
                  <a:gd name="adj2" fmla="val 1620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3513" y="3670"/>
              <a:ext cx="3459" cy="34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5371465" y="352425"/>
            <a:ext cx="4099308" cy="4098290"/>
            <a:chOff x="2720" y="2878"/>
            <a:chExt cx="6456" cy="6454"/>
          </a:xfrm>
        </p:grpSpPr>
        <p:grpSp>
          <p:nvGrpSpPr>
            <p:cNvPr id="13" name="组合 12"/>
            <p:cNvGrpSpPr/>
            <p:nvPr/>
          </p:nvGrpSpPr>
          <p:grpSpPr>
            <a:xfrm>
              <a:off x="2720" y="2878"/>
              <a:ext cx="6456" cy="6454"/>
              <a:chOff x="3389" y="1974"/>
              <a:chExt cx="4034" cy="4033"/>
            </a:xfrm>
          </p:grpSpPr>
          <p:sp>
            <p:nvSpPr>
              <p:cNvPr id="14" name="泪滴形 13"/>
              <p:cNvSpPr/>
              <p:nvPr/>
            </p:nvSpPr>
            <p:spPr>
              <a:xfrm flipV="1">
                <a:off x="3389" y="1974"/>
                <a:ext cx="3152" cy="3152"/>
              </a:xfrm>
              <a:prstGeom prst="teardrop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饼形 14"/>
              <p:cNvSpPr/>
              <p:nvPr/>
            </p:nvSpPr>
            <p:spPr>
              <a:xfrm>
                <a:off x="5555" y="4139"/>
                <a:ext cx="1868" cy="1868"/>
              </a:xfrm>
              <a:prstGeom prst="pie">
                <a:avLst>
                  <a:gd name="adj1" fmla="val 10804598"/>
                  <a:gd name="adj2" fmla="val 1620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3513" y="3670"/>
              <a:ext cx="3459" cy="34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flipH="1" flipV="1">
            <a:off x="5516245" y="2843530"/>
            <a:ext cx="3522980" cy="3522345"/>
            <a:chOff x="2720" y="2878"/>
            <a:chExt cx="6456" cy="6454"/>
          </a:xfrm>
        </p:grpSpPr>
        <p:grpSp>
          <p:nvGrpSpPr>
            <p:cNvPr id="18" name="组合 17"/>
            <p:cNvGrpSpPr/>
            <p:nvPr/>
          </p:nvGrpSpPr>
          <p:grpSpPr>
            <a:xfrm>
              <a:off x="2720" y="2878"/>
              <a:ext cx="6456" cy="6454"/>
              <a:chOff x="3389" y="1974"/>
              <a:chExt cx="4034" cy="4033"/>
            </a:xfrm>
          </p:grpSpPr>
          <p:sp>
            <p:nvSpPr>
              <p:cNvPr id="19" name="泪滴形 18"/>
              <p:cNvSpPr/>
              <p:nvPr/>
            </p:nvSpPr>
            <p:spPr>
              <a:xfrm flipV="1">
                <a:off x="3389" y="1974"/>
                <a:ext cx="3152" cy="3152"/>
              </a:xfrm>
              <a:prstGeom prst="teardrop">
                <a:avLst/>
              </a:prstGeom>
              <a:solidFill>
                <a:srgbClr val="879B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饼形 19"/>
              <p:cNvSpPr/>
              <p:nvPr/>
            </p:nvSpPr>
            <p:spPr>
              <a:xfrm>
                <a:off x="5555" y="4139"/>
                <a:ext cx="1868" cy="1868"/>
              </a:xfrm>
              <a:prstGeom prst="pie">
                <a:avLst>
                  <a:gd name="adj1" fmla="val 10804598"/>
                  <a:gd name="adj2" fmla="val 16200000"/>
                </a:avLst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3513" y="3670"/>
              <a:ext cx="3459" cy="34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228600" y="1122045"/>
            <a:ext cx="2327275" cy="511175"/>
          </a:xfrm>
          <a:prstGeom prst="rec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22"/>
          <p:cNvSpPr txBox="1"/>
          <p:nvPr/>
        </p:nvSpPr>
        <p:spPr>
          <a:xfrm flipH="1">
            <a:off x="219393" y="1596390"/>
            <a:ext cx="235902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6" name="文本框 20"/>
          <p:cNvSpPr txBox="1"/>
          <p:nvPr/>
        </p:nvSpPr>
        <p:spPr>
          <a:xfrm flipH="1">
            <a:off x="354330" y="119761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435" name="稻壳儿小白白(http://dwz.cn/Wu2UP)"/>
          <p:cNvSpPr/>
          <p:nvPr/>
        </p:nvSpPr>
        <p:spPr>
          <a:xfrm>
            <a:off x="5467985" y="2878773"/>
            <a:ext cx="330200" cy="495300"/>
          </a:xfrm>
          <a:custGeom>
            <a:avLst/>
            <a:gdLst/>
            <a:ahLst/>
            <a:cxnLst>
              <a:cxn ang="0">
                <a:pos x="120493130" y="105587505"/>
              </a:cxn>
              <a:cxn ang="0">
                <a:pos x="34510392" y="109891565"/>
              </a:cxn>
              <a:cxn ang="0">
                <a:pos x="120493130" y="118212428"/>
              </a:cxn>
              <a:cxn ang="0">
                <a:pos x="120493130" y="105587505"/>
              </a:cxn>
              <a:cxn ang="0">
                <a:pos x="120493130" y="135140612"/>
              </a:cxn>
              <a:cxn ang="0">
                <a:pos x="34510392" y="139444672"/>
              </a:cxn>
              <a:cxn ang="0">
                <a:pos x="120493130" y="143747932"/>
              </a:cxn>
              <a:cxn ang="0">
                <a:pos x="120493130" y="135140612"/>
              </a:cxn>
              <a:cxn ang="0">
                <a:pos x="137748326" y="21232244"/>
              </a:cxn>
              <a:cxn ang="0">
                <a:pos x="120493130" y="8320863"/>
              </a:cxn>
              <a:cxn ang="0">
                <a:pos x="77501357" y="0"/>
              </a:cxn>
              <a:cxn ang="0">
                <a:pos x="38604462" y="8320863"/>
              </a:cxn>
              <a:cxn ang="0">
                <a:pos x="21349266" y="21232244"/>
              </a:cxn>
              <a:cxn ang="0">
                <a:pos x="0" y="156372856"/>
              </a:cxn>
              <a:cxn ang="0">
                <a:pos x="137748326" y="177317842"/>
              </a:cxn>
              <a:cxn ang="0">
                <a:pos x="159097592" y="42177230"/>
              </a:cxn>
              <a:cxn ang="0">
                <a:pos x="51765588" y="21232244"/>
              </a:cxn>
              <a:cxn ang="0">
                <a:pos x="64633472" y="21232244"/>
              </a:cxn>
              <a:cxn ang="0">
                <a:pos x="94756553" y="21232244"/>
              </a:cxn>
              <a:cxn ang="0">
                <a:pos x="107624437" y="42177230"/>
              </a:cxn>
              <a:cxn ang="0">
                <a:pos x="51765588" y="21232244"/>
              </a:cxn>
              <a:cxn ang="0">
                <a:pos x="146229707" y="156372856"/>
              </a:cxn>
              <a:cxn ang="0">
                <a:pos x="21349266" y="168997779"/>
              </a:cxn>
              <a:cxn ang="0">
                <a:pos x="8481381" y="42177230"/>
              </a:cxn>
              <a:cxn ang="0">
                <a:pos x="38604462" y="33857167"/>
              </a:cxn>
              <a:cxn ang="0">
                <a:pos x="120493130" y="55089411"/>
              </a:cxn>
              <a:cxn ang="0">
                <a:pos x="137748326" y="33857167"/>
              </a:cxn>
              <a:cxn ang="0">
                <a:pos x="146229707" y="156372856"/>
              </a:cxn>
              <a:cxn ang="0">
                <a:pos x="120493130" y="76034398"/>
              </a:cxn>
              <a:cxn ang="0">
                <a:pos x="34510392" y="84642518"/>
              </a:cxn>
              <a:cxn ang="0">
                <a:pos x="120493130" y="88659321"/>
              </a:cxn>
              <a:cxn ang="0">
                <a:pos x="120493130" y="76034398"/>
              </a:cxn>
            </a:cxnLst>
            <a:rect l="0" t="0" r="0" b="0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82955" y="4334510"/>
            <a:ext cx="2327275" cy="51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 flipH="1">
            <a:off x="773748" y="4808855"/>
            <a:ext cx="235902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4" name="文本框 20"/>
          <p:cNvSpPr txBox="1"/>
          <p:nvPr/>
        </p:nvSpPr>
        <p:spPr>
          <a:xfrm flipH="1">
            <a:off x="908685" y="441007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647555" y="1069340"/>
            <a:ext cx="2327275" cy="51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2"/>
          <p:cNvSpPr txBox="1"/>
          <p:nvPr/>
        </p:nvSpPr>
        <p:spPr>
          <a:xfrm flipH="1">
            <a:off x="9638348" y="1543685"/>
            <a:ext cx="235902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文本框 20"/>
          <p:cNvSpPr txBox="1"/>
          <p:nvPr/>
        </p:nvSpPr>
        <p:spPr>
          <a:xfrm flipH="1">
            <a:off x="9773285" y="114490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077960" y="4281805"/>
            <a:ext cx="2327275" cy="511175"/>
          </a:xfrm>
          <a:prstGeom prst="rec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 flipH="1">
            <a:off x="9068753" y="4756150"/>
            <a:ext cx="235902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1" name="文本框 20"/>
          <p:cNvSpPr txBox="1"/>
          <p:nvPr/>
        </p:nvSpPr>
        <p:spPr>
          <a:xfrm flipH="1">
            <a:off x="9203690" y="435737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489" name="稻壳儿小白白(http://dwz.cn/Wu2UP)"/>
          <p:cNvSpPr>
            <a:spLocks noEditPoints="1"/>
          </p:cNvSpPr>
          <p:nvPr/>
        </p:nvSpPr>
        <p:spPr>
          <a:xfrm>
            <a:off x="5619115" y="3709035"/>
            <a:ext cx="501015" cy="530860"/>
          </a:xfrm>
          <a:custGeom>
            <a:avLst/>
            <a:gdLst/>
            <a:ahLst/>
            <a:cxnLst>
              <a:cxn ang="0">
                <a:pos x="330404" y="214678"/>
              </a:cxn>
              <a:cxn ang="0">
                <a:pos x="295987" y="235454"/>
              </a:cxn>
              <a:cxn ang="0">
                <a:pos x="289104" y="235454"/>
              </a:cxn>
              <a:cxn ang="0">
                <a:pos x="137668" y="180053"/>
              </a:cxn>
              <a:cxn ang="0">
                <a:pos x="137668" y="193903"/>
              </a:cxn>
              <a:cxn ang="0">
                <a:pos x="55067" y="263154"/>
              </a:cxn>
              <a:cxn ang="0">
                <a:pos x="0" y="207753"/>
              </a:cxn>
              <a:cxn ang="0">
                <a:pos x="82601" y="145427"/>
              </a:cxn>
              <a:cxn ang="0">
                <a:pos x="117018" y="145427"/>
              </a:cxn>
              <a:cxn ang="0">
                <a:pos x="117018" y="117727"/>
              </a:cxn>
              <a:cxn ang="0">
                <a:pos x="82601" y="117727"/>
              </a:cxn>
              <a:cxn ang="0">
                <a:pos x="0" y="55401"/>
              </a:cxn>
              <a:cxn ang="0">
                <a:pos x="55067" y="0"/>
              </a:cxn>
              <a:cxn ang="0">
                <a:pos x="137668" y="69251"/>
              </a:cxn>
              <a:cxn ang="0">
                <a:pos x="137668" y="83101"/>
              </a:cxn>
              <a:cxn ang="0">
                <a:pos x="289104" y="27700"/>
              </a:cxn>
              <a:cxn ang="0">
                <a:pos x="295987" y="27700"/>
              </a:cxn>
              <a:cxn ang="0">
                <a:pos x="330404" y="48476"/>
              </a:cxn>
              <a:cxn ang="0">
                <a:pos x="234036" y="131577"/>
              </a:cxn>
              <a:cxn ang="0">
                <a:pos x="89484" y="41551"/>
              </a:cxn>
              <a:cxn ang="0">
                <a:pos x="34417" y="34626"/>
              </a:cxn>
              <a:cxn ang="0">
                <a:pos x="82601" y="90026"/>
              </a:cxn>
              <a:cxn ang="0">
                <a:pos x="89484" y="41551"/>
              </a:cxn>
              <a:cxn ang="0">
                <a:pos x="82601" y="173128"/>
              </a:cxn>
              <a:cxn ang="0">
                <a:pos x="34417" y="228528"/>
              </a:cxn>
              <a:cxn ang="0">
                <a:pos x="89484" y="221603"/>
              </a:cxn>
              <a:cxn ang="0">
                <a:pos x="178969" y="152352"/>
              </a:cxn>
              <a:cxn ang="0">
                <a:pos x="295987" y="34626"/>
              </a:cxn>
              <a:cxn ang="0">
                <a:pos x="151435" y="138502"/>
              </a:cxn>
              <a:cxn ang="0">
                <a:pos x="123902" y="159277"/>
              </a:cxn>
              <a:cxn ang="0">
                <a:pos x="130785" y="159277"/>
              </a:cxn>
              <a:cxn ang="0">
                <a:pos x="165202" y="152352"/>
              </a:cxn>
              <a:cxn ang="0">
                <a:pos x="137668" y="117727"/>
              </a:cxn>
              <a:cxn ang="0">
                <a:pos x="144552" y="103877"/>
              </a:cxn>
              <a:cxn ang="0">
                <a:pos x="130785" y="96951"/>
              </a:cxn>
              <a:cxn ang="0">
                <a:pos x="123902" y="103877"/>
              </a:cxn>
              <a:cxn ang="0">
                <a:pos x="123902" y="110802"/>
              </a:cxn>
              <a:cxn ang="0">
                <a:pos x="185852" y="131577"/>
              </a:cxn>
              <a:cxn ang="0">
                <a:pos x="165202" y="131577"/>
              </a:cxn>
              <a:cxn ang="0">
                <a:pos x="185852" y="131577"/>
              </a:cxn>
              <a:cxn ang="0">
                <a:pos x="220269" y="138502"/>
              </a:cxn>
              <a:cxn ang="0">
                <a:pos x="185852" y="166203"/>
              </a:cxn>
              <a:cxn ang="0">
                <a:pos x="316637" y="214678"/>
              </a:cxn>
            </a:cxnLst>
            <a:rect l="0" t="0" r="0" b="0"/>
            <a:pathLst>
              <a:path w="48" h="38">
                <a:moveTo>
                  <a:pt x="47" y="30"/>
                </a:moveTo>
                <a:cubicBezTo>
                  <a:pt x="48" y="30"/>
                  <a:pt x="48" y="31"/>
                  <a:pt x="48" y="31"/>
                </a:cubicBezTo>
                <a:cubicBezTo>
                  <a:pt x="48" y="32"/>
                  <a:pt x="47" y="32"/>
                  <a:pt x="47" y="32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23" y="24"/>
                  <a:pt x="23" y="24"/>
                  <a:pt x="23" y="24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7"/>
                  <a:pt x="20" y="27"/>
                  <a:pt x="20" y="28"/>
                </a:cubicBezTo>
                <a:cubicBezTo>
                  <a:pt x="20" y="31"/>
                  <a:pt x="18" y="34"/>
                  <a:pt x="15" y="36"/>
                </a:cubicBezTo>
                <a:cubicBezTo>
                  <a:pt x="13" y="37"/>
                  <a:pt x="10" y="38"/>
                  <a:pt x="8" y="38"/>
                </a:cubicBezTo>
                <a:cubicBezTo>
                  <a:pt x="5" y="38"/>
                  <a:pt x="3" y="37"/>
                  <a:pt x="2" y="36"/>
                </a:cubicBezTo>
                <a:cubicBezTo>
                  <a:pt x="0" y="34"/>
                  <a:pt x="0" y="32"/>
                  <a:pt x="0" y="30"/>
                </a:cubicBezTo>
                <a:cubicBezTo>
                  <a:pt x="0" y="27"/>
                  <a:pt x="2" y="25"/>
                  <a:pt x="5" y="23"/>
                </a:cubicBezTo>
                <a:cubicBezTo>
                  <a:pt x="7" y="21"/>
                  <a:pt x="10" y="21"/>
                  <a:pt x="12" y="21"/>
                </a:cubicBezTo>
                <a:cubicBezTo>
                  <a:pt x="14" y="21"/>
                  <a:pt x="15" y="21"/>
                  <a:pt x="16" y="22"/>
                </a:cubicBezTo>
                <a:cubicBezTo>
                  <a:pt x="16" y="21"/>
                  <a:pt x="17" y="21"/>
                  <a:pt x="17" y="21"/>
                </a:cubicBezTo>
                <a:cubicBezTo>
                  <a:pt x="20" y="19"/>
                  <a:pt x="20" y="19"/>
                  <a:pt x="20" y="19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6" y="17"/>
                  <a:pt x="16" y="16"/>
                </a:cubicBezTo>
                <a:cubicBezTo>
                  <a:pt x="15" y="17"/>
                  <a:pt x="14" y="17"/>
                  <a:pt x="12" y="17"/>
                </a:cubicBezTo>
                <a:cubicBezTo>
                  <a:pt x="10" y="17"/>
                  <a:pt x="7" y="16"/>
                  <a:pt x="5" y="15"/>
                </a:cubicBezTo>
                <a:cubicBezTo>
                  <a:pt x="2" y="13"/>
                  <a:pt x="0" y="10"/>
                  <a:pt x="0" y="8"/>
                </a:cubicBezTo>
                <a:cubicBezTo>
                  <a:pt x="0" y="6"/>
                  <a:pt x="0" y="4"/>
                  <a:pt x="2" y="2"/>
                </a:cubicBezTo>
                <a:cubicBezTo>
                  <a:pt x="3" y="1"/>
                  <a:pt x="5" y="0"/>
                  <a:pt x="8" y="0"/>
                </a:cubicBezTo>
                <a:cubicBezTo>
                  <a:pt x="10" y="0"/>
                  <a:pt x="13" y="1"/>
                  <a:pt x="15" y="2"/>
                </a:cubicBezTo>
                <a:cubicBezTo>
                  <a:pt x="18" y="4"/>
                  <a:pt x="20" y="7"/>
                  <a:pt x="20" y="10"/>
                </a:cubicBezTo>
                <a:cubicBezTo>
                  <a:pt x="20" y="11"/>
                  <a:pt x="20" y="11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3" y="14"/>
                  <a:pt x="23" y="14"/>
                  <a:pt x="23" y="1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4"/>
                  <a:pt x="42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6"/>
                  <a:pt x="48" y="6"/>
                  <a:pt x="48" y="7"/>
                </a:cubicBezTo>
                <a:cubicBezTo>
                  <a:pt x="48" y="7"/>
                  <a:pt x="48" y="8"/>
                  <a:pt x="47" y="8"/>
                </a:cubicBezTo>
                <a:cubicBezTo>
                  <a:pt x="34" y="19"/>
                  <a:pt x="34" y="19"/>
                  <a:pt x="34" y="19"/>
                </a:cubicBezTo>
                <a:lnTo>
                  <a:pt x="47" y="30"/>
                </a:lnTo>
                <a:close/>
                <a:moveTo>
                  <a:pt x="13" y="6"/>
                </a:moveTo>
                <a:cubicBezTo>
                  <a:pt x="11" y="5"/>
                  <a:pt x="9" y="4"/>
                  <a:pt x="8" y="4"/>
                </a:cubicBezTo>
                <a:cubicBezTo>
                  <a:pt x="7" y="4"/>
                  <a:pt x="6" y="5"/>
                  <a:pt x="5" y="5"/>
                </a:cubicBezTo>
                <a:cubicBezTo>
                  <a:pt x="3" y="7"/>
                  <a:pt x="4" y="10"/>
                  <a:pt x="7" y="11"/>
                </a:cubicBezTo>
                <a:cubicBezTo>
                  <a:pt x="9" y="12"/>
                  <a:pt x="11" y="13"/>
                  <a:pt x="12" y="13"/>
                </a:cubicBezTo>
                <a:cubicBezTo>
                  <a:pt x="13" y="13"/>
                  <a:pt x="15" y="13"/>
                  <a:pt x="15" y="12"/>
                </a:cubicBezTo>
                <a:cubicBezTo>
                  <a:pt x="17" y="11"/>
                  <a:pt x="16" y="8"/>
                  <a:pt x="13" y="6"/>
                </a:cubicBezTo>
                <a:close/>
                <a:moveTo>
                  <a:pt x="15" y="26"/>
                </a:moveTo>
                <a:cubicBezTo>
                  <a:pt x="15" y="25"/>
                  <a:pt x="13" y="25"/>
                  <a:pt x="12" y="25"/>
                </a:cubicBezTo>
                <a:cubicBezTo>
                  <a:pt x="11" y="25"/>
                  <a:pt x="9" y="26"/>
                  <a:pt x="7" y="27"/>
                </a:cubicBezTo>
                <a:cubicBezTo>
                  <a:pt x="4" y="28"/>
                  <a:pt x="3" y="31"/>
                  <a:pt x="5" y="33"/>
                </a:cubicBezTo>
                <a:cubicBezTo>
                  <a:pt x="6" y="33"/>
                  <a:pt x="7" y="34"/>
                  <a:pt x="8" y="34"/>
                </a:cubicBezTo>
                <a:cubicBezTo>
                  <a:pt x="9" y="34"/>
                  <a:pt x="11" y="33"/>
                  <a:pt x="13" y="32"/>
                </a:cubicBezTo>
                <a:cubicBezTo>
                  <a:pt x="16" y="30"/>
                  <a:pt x="17" y="27"/>
                  <a:pt x="15" y="26"/>
                </a:cubicBezTo>
                <a:close/>
                <a:moveTo>
                  <a:pt x="26" y="22"/>
                </a:moveTo>
                <a:cubicBezTo>
                  <a:pt x="46" y="7"/>
                  <a:pt x="46" y="7"/>
                  <a:pt x="46" y="7"/>
                </a:cubicBezTo>
                <a:cubicBezTo>
                  <a:pt x="43" y="5"/>
                  <a:pt x="43" y="5"/>
                  <a:pt x="43" y="5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20"/>
                  <a:pt x="22" y="20"/>
                  <a:pt x="22" y="20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9" y="23"/>
                  <a:pt x="19" y="23"/>
                </a:cubicBezTo>
                <a:cubicBezTo>
                  <a:pt x="19" y="24"/>
                  <a:pt x="19" y="24"/>
                  <a:pt x="19" y="24"/>
                </a:cubicBezTo>
                <a:cubicBezTo>
                  <a:pt x="24" y="22"/>
                  <a:pt x="24" y="22"/>
                  <a:pt x="24" y="22"/>
                </a:cubicBezTo>
                <a:lnTo>
                  <a:pt x="26" y="22"/>
                </a:lnTo>
                <a:close/>
                <a:moveTo>
                  <a:pt x="20" y="17"/>
                </a:moveTo>
                <a:cubicBezTo>
                  <a:pt x="20" y="17"/>
                  <a:pt x="20" y="17"/>
                  <a:pt x="20" y="17"/>
                </a:cubicBezTo>
                <a:cubicBezTo>
                  <a:pt x="20" y="16"/>
                  <a:pt x="21" y="16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6"/>
                </a:cubicBezTo>
                <a:lnTo>
                  <a:pt x="20" y="17"/>
                </a:lnTo>
                <a:close/>
                <a:moveTo>
                  <a:pt x="27" y="19"/>
                </a:moveTo>
                <a:cubicBezTo>
                  <a:pt x="27" y="20"/>
                  <a:pt x="26" y="21"/>
                  <a:pt x="25" y="21"/>
                </a:cubicBezTo>
                <a:cubicBezTo>
                  <a:pt x="25" y="21"/>
                  <a:pt x="24" y="20"/>
                  <a:pt x="24" y="19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7"/>
                  <a:pt x="27" y="18"/>
                  <a:pt x="27" y="19"/>
                </a:cubicBezTo>
                <a:close/>
                <a:moveTo>
                  <a:pt x="46" y="31"/>
                </a:moveTo>
                <a:cubicBezTo>
                  <a:pt x="32" y="20"/>
                  <a:pt x="32" y="20"/>
                  <a:pt x="32" y="20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43" y="33"/>
                  <a:pt x="43" y="33"/>
                  <a:pt x="43" y="33"/>
                </a:cubicBezTo>
                <a:lnTo>
                  <a:pt x="46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93" name="稻壳儿小白白(http://dwz.cn/Wu2UP)"/>
          <p:cNvSpPr/>
          <p:nvPr/>
        </p:nvSpPr>
        <p:spPr>
          <a:xfrm>
            <a:off x="6482080" y="3709035"/>
            <a:ext cx="361315" cy="486410"/>
          </a:xfrm>
          <a:custGeom>
            <a:avLst/>
            <a:gdLst/>
            <a:ahLst/>
            <a:cxnLst>
              <a:cxn ang="0">
                <a:pos x="330404" y="13889"/>
              </a:cxn>
              <a:cxn ang="0">
                <a:pos x="282220" y="298605"/>
              </a:cxn>
              <a:cxn ang="0">
                <a:pos x="275337" y="305549"/>
              </a:cxn>
              <a:cxn ang="0">
                <a:pos x="268453" y="305549"/>
              </a:cxn>
              <a:cxn ang="0">
                <a:pos x="268453" y="305549"/>
              </a:cxn>
              <a:cxn ang="0">
                <a:pos x="178969" y="270827"/>
              </a:cxn>
              <a:cxn ang="0">
                <a:pos x="137668" y="326382"/>
              </a:cxn>
              <a:cxn ang="0">
                <a:pos x="130785" y="333326"/>
              </a:cxn>
              <a:cxn ang="0">
                <a:pos x="123902" y="333326"/>
              </a:cxn>
              <a:cxn ang="0">
                <a:pos x="117018" y="319437"/>
              </a:cxn>
              <a:cxn ang="0">
                <a:pos x="117018" y="256939"/>
              </a:cxn>
              <a:cxn ang="0">
                <a:pos x="275337" y="55554"/>
              </a:cxn>
              <a:cxn ang="0">
                <a:pos x="75718" y="229162"/>
              </a:cxn>
              <a:cxn ang="0">
                <a:pos x="6883" y="201384"/>
              </a:cxn>
              <a:cxn ang="0">
                <a:pos x="0" y="187496"/>
              </a:cxn>
              <a:cxn ang="0">
                <a:pos x="6883" y="180552"/>
              </a:cxn>
              <a:cxn ang="0">
                <a:pos x="309754" y="0"/>
              </a:cxn>
              <a:cxn ang="0">
                <a:pos x="316637" y="0"/>
              </a:cxn>
              <a:cxn ang="0">
                <a:pos x="323521" y="0"/>
              </a:cxn>
              <a:cxn ang="0">
                <a:pos x="330404" y="13889"/>
              </a:cxn>
            </a:cxnLst>
            <a:rect l="0" t="0" r="0" b="0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0" y="44"/>
                  <a:pt x="40" y="44"/>
                </a:cubicBezTo>
                <a:cubicBezTo>
                  <a:pt x="40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26" y="39"/>
                  <a:pt x="26" y="39"/>
                  <a:pt x="26" y="39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19" y="48"/>
                  <a:pt x="19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7"/>
                  <a:pt x="17" y="47"/>
                  <a:pt x="17" y="46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8"/>
                  <a:pt x="40" y="8"/>
                  <a:pt x="40" y="8"/>
                </a:cubicBezTo>
                <a:cubicBezTo>
                  <a:pt x="11" y="33"/>
                  <a:pt x="11" y="33"/>
                  <a:pt x="11" y="33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7"/>
                </a:cubicBezTo>
                <a:cubicBezTo>
                  <a:pt x="0" y="27"/>
                  <a:pt x="0" y="26"/>
                  <a:pt x="1" y="26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6" y="0"/>
                  <a:pt x="46" y="0"/>
                </a:cubicBezTo>
                <a:cubicBezTo>
                  <a:pt x="46" y="0"/>
                  <a:pt x="47" y="0"/>
                  <a:pt x="47" y="0"/>
                </a:cubicBezTo>
                <a:cubicBezTo>
                  <a:pt x="48" y="0"/>
                  <a:pt x="48" y="1"/>
                  <a:pt x="48" y="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517" name="稻壳儿小白白(http://dwz.cn/Wu2UP)"/>
          <p:cNvSpPr>
            <a:spLocks noEditPoints="1"/>
          </p:cNvSpPr>
          <p:nvPr/>
        </p:nvSpPr>
        <p:spPr>
          <a:xfrm>
            <a:off x="6447155" y="2879090"/>
            <a:ext cx="484505" cy="453390"/>
          </a:xfrm>
          <a:custGeom>
            <a:avLst/>
            <a:gdLst/>
            <a:ahLst/>
            <a:cxnLst>
              <a:cxn ang="0">
                <a:pos x="55067" y="289469"/>
              </a:cxn>
              <a:cxn ang="0">
                <a:pos x="41301" y="289469"/>
              </a:cxn>
              <a:cxn ang="0">
                <a:pos x="0" y="248116"/>
              </a:cxn>
              <a:cxn ang="0">
                <a:pos x="0" y="89598"/>
              </a:cxn>
              <a:cxn ang="0">
                <a:pos x="41301" y="48245"/>
              </a:cxn>
              <a:cxn ang="0">
                <a:pos x="55067" y="48245"/>
              </a:cxn>
              <a:cxn ang="0">
                <a:pos x="55067" y="289469"/>
              </a:cxn>
              <a:cxn ang="0">
                <a:pos x="261570" y="289469"/>
              </a:cxn>
              <a:cxn ang="0">
                <a:pos x="75718" y="289469"/>
              </a:cxn>
              <a:cxn ang="0">
                <a:pos x="75718" y="48245"/>
              </a:cxn>
              <a:cxn ang="0">
                <a:pos x="96368" y="48245"/>
              </a:cxn>
              <a:cxn ang="0">
                <a:pos x="96368" y="20676"/>
              </a:cxn>
              <a:cxn ang="0">
                <a:pos x="117018" y="0"/>
              </a:cxn>
              <a:cxn ang="0">
                <a:pos x="220269" y="0"/>
              </a:cxn>
              <a:cxn ang="0">
                <a:pos x="240920" y="20676"/>
              </a:cxn>
              <a:cxn ang="0">
                <a:pos x="240920" y="48245"/>
              </a:cxn>
              <a:cxn ang="0">
                <a:pos x="261570" y="48245"/>
              </a:cxn>
              <a:cxn ang="0">
                <a:pos x="261570" y="289469"/>
              </a:cxn>
              <a:cxn ang="0">
                <a:pos x="213386" y="48245"/>
              </a:cxn>
              <a:cxn ang="0">
                <a:pos x="213386" y="27568"/>
              </a:cxn>
              <a:cxn ang="0">
                <a:pos x="123902" y="27568"/>
              </a:cxn>
              <a:cxn ang="0">
                <a:pos x="123902" y="48245"/>
              </a:cxn>
              <a:cxn ang="0">
                <a:pos x="213386" y="48245"/>
              </a:cxn>
              <a:cxn ang="0">
                <a:pos x="330404" y="248116"/>
              </a:cxn>
              <a:cxn ang="0">
                <a:pos x="289104" y="289469"/>
              </a:cxn>
              <a:cxn ang="0">
                <a:pos x="282220" y="289469"/>
              </a:cxn>
              <a:cxn ang="0">
                <a:pos x="282220" y="48245"/>
              </a:cxn>
              <a:cxn ang="0">
                <a:pos x="289104" y="48245"/>
              </a:cxn>
              <a:cxn ang="0">
                <a:pos x="330404" y="89598"/>
              </a:cxn>
              <a:cxn ang="0">
                <a:pos x="330404" y="248116"/>
              </a:cxn>
            </a:cxnLst>
            <a:rect l="0" t="0" r="0" b="0"/>
            <a:pathLst>
              <a:path w="48" h="42">
                <a:moveTo>
                  <a:pt x="8" y="42"/>
                </a:moveTo>
                <a:cubicBezTo>
                  <a:pt x="6" y="42"/>
                  <a:pt x="6" y="42"/>
                  <a:pt x="6" y="42"/>
                </a:cubicBezTo>
                <a:cubicBezTo>
                  <a:pt x="3" y="42"/>
                  <a:pt x="0" y="39"/>
                  <a:pt x="0" y="36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0"/>
                  <a:pt x="3" y="7"/>
                  <a:pt x="6" y="7"/>
                </a:cubicBezTo>
                <a:cubicBezTo>
                  <a:pt x="8" y="7"/>
                  <a:pt x="8" y="7"/>
                  <a:pt x="8" y="7"/>
                </a:cubicBezTo>
                <a:lnTo>
                  <a:pt x="8" y="42"/>
                </a:lnTo>
                <a:close/>
                <a:moveTo>
                  <a:pt x="38" y="42"/>
                </a:moveTo>
                <a:cubicBezTo>
                  <a:pt x="11" y="42"/>
                  <a:pt x="11" y="42"/>
                  <a:pt x="11" y="42"/>
                </a:cubicBezTo>
                <a:cubicBezTo>
                  <a:pt x="11" y="7"/>
                  <a:pt x="11" y="7"/>
                  <a:pt x="11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5" y="0"/>
                  <a:pt x="1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0"/>
                  <a:pt x="35" y="2"/>
                  <a:pt x="35" y="3"/>
                </a:cubicBezTo>
                <a:cubicBezTo>
                  <a:pt x="35" y="7"/>
                  <a:pt x="35" y="7"/>
                  <a:pt x="35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2"/>
                </a:lnTo>
                <a:close/>
                <a:moveTo>
                  <a:pt x="31" y="7"/>
                </a:moveTo>
                <a:cubicBezTo>
                  <a:pt x="31" y="4"/>
                  <a:pt x="31" y="4"/>
                  <a:pt x="31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7"/>
                  <a:pt x="18" y="7"/>
                  <a:pt x="18" y="7"/>
                </a:cubicBezTo>
                <a:lnTo>
                  <a:pt x="31" y="7"/>
                </a:lnTo>
                <a:close/>
                <a:moveTo>
                  <a:pt x="48" y="36"/>
                </a:moveTo>
                <a:cubicBezTo>
                  <a:pt x="48" y="39"/>
                  <a:pt x="46" y="42"/>
                  <a:pt x="42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6" y="7"/>
                  <a:pt x="48" y="10"/>
                  <a:pt x="48" y="13"/>
                </a:cubicBezTo>
                <a:lnTo>
                  <a:pt x="48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494405" y="859790"/>
            <a:ext cx="2188845" cy="218884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771005" y="862965"/>
            <a:ext cx="2188845" cy="218884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20"/>
          <p:cNvSpPr txBox="1"/>
          <p:nvPr/>
        </p:nvSpPr>
        <p:spPr>
          <a:xfrm flipH="1">
            <a:off x="3754120" y="1458595"/>
            <a:ext cx="166052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WORDS 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20"/>
          <p:cNvSpPr txBox="1"/>
          <p:nvPr/>
        </p:nvSpPr>
        <p:spPr>
          <a:xfrm flipH="1">
            <a:off x="7007225" y="1458595"/>
            <a:ext cx="166052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WORDS 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883660" y="4016375"/>
            <a:ext cx="1887855" cy="188785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20"/>
          <p:cNvSpPr txBox="1"/>
          <p:nvPr/>
        </p:nvSpPr>
        <p:spPr>
          <a:xfrm flipH="1">
            <a:off x="3983990" y="4472940"/>
            <a:ext cx="166052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WORDS 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718935" y="4045585"/>
            <a:ext cx="1887855" cy="188785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20"/>
          <p:cNvSpPr txBox="1"/>
          <p:nvPr/>
        </p:nvSpPr>
        <p:spPr>
          <a:xfrm flipH="1">
            <a:off x="6806565" y="4498340"/>
            <a:ext cx="166052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WORDS 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4798695" y="4274820"/>
            <a:ext cx="2430145" cy="243014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879BB5"/>
            </a:solidFill>
          </a:ln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30" name="文本框 22"/>
          <p:cNvSpPr txBox="1"/>
          <p:nvPr/>
        </p:nvSpPr>
        <p:spPr>
          <a:xfrm flipH="1">
            <a:off x="7037705" y="1889125"/>
            <a:ext cx="458597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580130" y="1655445"/>
            <a:ext cx="3218815" cy="3218815"/>
          </a:xfrm>
          <a:prstGeom prst="ellipse">
            <a:avLst/>
          </a:prstGeom>
          <a:blipFill rotWithShape="1">
            <a:blip r:embed="rId2"/>
            <a:stretch>
              <a:fillRect l="-11000" r="-11000"/>
            </a:stretch>
          </a:blipFill>
          <a:ln>
            <a:solidFill>
              <a:srgbClr val="879BB5"/>
            </a:solidFill>
          </a:ln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381885" y="872490"/>
            <a:ext cx="2240280" cy="224028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879BB5"/>
            </a:solidFill>
          </a:ln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6161405" y="1633220"/>
            <a:ext cx="2964180" cy="381635"/>
            <a:chOff x="9703" y="2572"/>
            <a:chExt cx="4668" cy="601"/>
          </a:xfrm>
        </p:grpSpPr>
        <p:sp>
          <p:nvSpPr>
            <p:cNvPr id="42" name="任意多边形 41"/>
            <p:cNvSpPr/>
            <p:nvPr/>
          </p:nvSpPr>
          <p:spPr>
            <a:xfrm>
              <a:off x="9703" y="2711"/>
              <a:ext cx="4394" cy="462"/>
            </a:xfrm>
            <a:custGeom>
              <a:avLst/>
              <a:gdLst>
                <a:gd name="connsiteX0" fmla="*/ 0 w 5756"/>
                <a:gd name="connsiteY0" fmla="*/ 462 h 462"/>
                <a:gd name="connsiteX1" fmla="*/ 1148 w 5756"/>
                <a:gd name="connsiteY1" fmla="*/ 0 h 462"/>
                <a:gd name="connsiteX2" fmla="*/ 5756 w 5756"/>
                <a:gd name="connsiteY2" fmla="*/ 7 h 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6" h="462">
                  <a:moveTo>
                    <a:pt x="0" y="462"/>
                  </a:moveTo>
                  <a:lnTo>
                    <a:pt x="1148" y="0"/>
                  </a:lnTo>
                  <a:lnTo>
                    <a:pt x="5756" y="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4097" y="2572"/>
              <a:ext cx="274" cy="2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44360" y="4319905"/>
            <a:ext cx="2964180" cy="381635"/>
            <a:chOff x="9703" y="2572"/>
            <a:chExt cx="4668" cy="601"/>
          </a:xfrm>
        </p:grpSpPr>
        <p:sp>
          <p:nvSpPr>
            <p:cNvPr id="47" name="任意多边形 46"/>
            <p:cNvSpPr/>
            <p:nvPr/>
          </p:nvSpPr>
          <p:spPr>
            <a:xfrm>
              <a:off x="9703" y="2711"/>
              <a:ext cx="4394" cy="462"/>
            </a:xfrm>
            <a:custGeom>
              <a:avLst/>
              <a:gdLst>
                <a:gd name="connsiteX0" fmla="*/ 0 w 5756"/>
                <a:gd name="connsiteY0" fmla="*/ 462 h 462"/>
                <a:gd name="connsiteX1" fmla="*/ 1148 w 5756"/>
                <a:gd name="connsiteY1" fmla="*/ 0 h 462"/>
                <a:gd name="connsiteX2" fmla="*/ 5756 w 5756"/>
                <a:gd name="connsiteY2" fmla="*/ 7 h 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6" h="462">
                  <a:moveTo>
                    <a:pt x="0" y="462"/>
                  </a:moveTo>
                  <a:lnTo>
                    <a:pt x="1148" y="0"/>
                  </a:lnTo>
                  <a:lnTo>
                    <a:pt x="5756" y="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4097" y="2572"/>
              <a:ext cx="274" cy="2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22"/>
          <p:cNvSpPr txBox="1"/>
          <p:nvPr/>
        </p:nvSpPr>
        <p:spPr>
          <a:xfrm flipH="1">
            <a:off x="7528560" y="4552950"/>
            <a:ext cx="409511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 flipH="1">
            <a:off x="593090" y="2115185"/>
            <a:ext cx="1908810" cy="381635"/>
            <a:chOff x="11365" y="2572"/>
            <a:chExt cx="3006" cy="601"/>
          </a:xfrm>
        </p:grpSpPr>
        <p:sp>
          <p:nvSpPr>
            <p:cNvPr id="51" name="任意多边形 50"/>
            <p:cNvSpPr/>
            <p:nvPr/>
          </p:nvSpPr>
          <p:spPr>
            <a:xfrm>
              <a:off x="11365" y="2711"/>
              <a:ext cx="2732" cy="462"/>
            </a:xfrm>
            <a:custGeom>
              <a:avLst/>
              <a:gdLst>
                <a:gd name="connsiteX0" fmla="*/ 0 w 5756"/>
                <a:gd name="connsiteY0" fmla="*/ 462 h 462"/>
                <a:gd name="connsiteX1" fmla="*/ 1148 w 5756"/>
                <a:gd name="connsiteY1" fmla="*/ 0 h 462"/>
                <a:gd name="connsiteX2" fmla="*/ 5756 w 5756"/>
                <a:gd name="connsiteY2" fmla="*/ 7 h 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6" h="462">
                  <a:moveTo>
                    <a:pt x="0" y="462"/>
                  </a:moveTo>
                  <a:lnTo>
                    <a:pt x="1148" y="0"/>
                  </a:lnTo>
                  <a:lnTo>
                    <a:pt x="5756" y="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14097" y="2572"/>
              <a:ext cx="274" cy="2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文本框 22"/>
          <p:cNvSpPr txBox="1"/>
          <p:nvPr/>
        </p:nvSpPr>
        <p:spPr>
          <a:xfrm flipH="1">
            <a:off x="212725" y="2496820"/>
            <a:ext cx="23221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4" name="文本框 20"/>
          <p:cNvSpPr txBox="1"/>
          <p:nvPr/>
        </p:nvSpPr>
        <p:spPr>
          <a:xfrm flipH="1">
            <a:off x="543560" y="1197610"/>
            <a:ext cx="1660525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文本框 20"/>
          <p:cNvSpPr txBox="1"/>
          <p:nvPr/>
        </p:nvSpPr>
        <p:spPr>
          <a:xfrm flipH="1">
            <a:off x="7114540" y="640715"/>
            <a:ext cx="1660525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文本框 20"/>
          <p:cNvSpPr txBox="1"/>
          <p:nvPr/>
        </p:nvSpPr>
        <p:spPr>
          <a:xfrm flipH="1">
            <a:off x="8006715" y="3305175"/>
            <a:ext cx="1660525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85035" y="770255"/>
            <a:ext cx="7821930" cy="5325110"/>
            <a:chOff x="6696" y="1213"/>
            <a:chExt cx="12318" cy="8386"/>
          </a:xfrm>
          <a:solidFill>
            <a:schemeClr val="bg1"/>
          </a:solidFill>
        </p:grpSpPr>
        <p:sp>
          <p:nvSpPr>
            <p:cNvPr id="5" name="任意多边形 4"/>
            <p:cNvSpPr/>
            <p:nvPr/>
          </p:nvSpPr>
          <p:spPr>
            <a:xfrm>
              <a:off x="6696" y="1213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16116" y="6701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38" name="TextBox 25"/>
          <p:cNvSpPr txBox="1"/>
          <p:nvPr/>
        </p:nvSpPr>
        <p:spPr>
          <a:xfrm flipH="1">
            <a:off x="2763838" y="3136900"/>
            <a:ext cx="66643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6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请在此处输入所需标题</a:t>
            </a:r>
            <a:endParaRPr lang="zh-CN" altLang="zh-CN" sz="3600" b="1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3" name="TextBox 25"/>
          <p:cNvSpPr txBox="1"/>
          <p:nvPr/>
        </p:nvSpPr>
        <p:spPr>
          <a:xfrm flipH="1">
            <a:off x="3667443" y="3729355"/>
            <a:ext cx="4857115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Please enter the required title here</a:t>
            </a:r>
            <a:endParaRPr lang="zh-CN" altLang="zh-CN" sz="32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3" name="TextBox 25"/>
          <p:cNvSpPr txBox="1"/>
          <p:nvPr/>
        </p:nvSpPr>
        <p:spPr>
          <a:xfrm flipH="1">
            <a:off x="3283268" y="1466215"/>
            <a:ext cx="56254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80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PART 4</a:t>
            </a:r>
            <a:endParaRPr lang="en-US" altLang="zh-CN" sz="80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52000" y="2788285"/>
            <a:ext cx="5688000" cy="108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 41"/>
          <p:cNvSpPr/>
          <p:nvPr/>
        </p:nvSpPr>
        <p:spPr>
          <a:xfrm>
            <a:off x="407035" y="2903220"/>
            <a:ext cx="11361420" cy="1211580"/>
          </a:xfrm>
          <a:custGeom>
            <a:avLst/>
            <a:gdLst>
              <a:gd name="connsiteX0" fmla="*/ 0 w 14329"/>
              <a:gd name="connsiteY0" fmla="*/ 1388 h 1388"/>
              <a:gd name="connsiteX1" fmla="*/ 7392 w 14329"/>
              <a:gd name="connsiteY1" fmla="*/ 1387 h 1388"/>
              <a:gd name="connsiteX2" fmla="*/ 10270 w 14329"/>
              <a:gd name="connsiteY2" fmla="*/ 0 h 1388"/>
              <a:gd name="connsiteX3" fmla="*/ 14329 w 14329"/>
              <a:gd name="connsiteY3" fmla="*/ 0 h 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29" h="1388">
                <a:moveTo>
                  <a:pt x="0" y="1388"/>
                </a:moveTo>
                <a:lnTo>
                  <a:pt x="7392" y="1387"/>
                </a:lnTo>
                <a:lnTo>
                  <a:pt x="10270" y="0"/>
                </a:lnTo>
                <a:lnTo>
                  <a:pt x="14329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五边形 56"/>
          <p:cNvSpPr/>
          <p:nvPr/>
        </p:nvSpPr>
        <p:spPr>
          <a:xfrm rot="5400000">
            <a:off x="1218565" y="422275"/>
            <a:ext cx="2730500" cy="3498215"/>
          </a:xfrm>
          <a:prstGeom prst="homePlate">
            <a:avLst>
              <a:gd name="adj" fmla="val 21290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20"/>
          <p:cNvSpPr txBox="1"/>
          <p:nvPr/>
        </p:nvSpPr>
        <p:spPr>
          <a:xfrm flipH="1">
            <a:off x="1281430" y="1887220"/>
            <a:ext cx="260604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 WORDS</a:t>
            </a:r>
            <a:endParaRPr lang="en-US" altLang="zh-CN" sz="32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165350" y="2514600"/>
            <a:ext cx="8382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93" name="稻壳儿小白白(http://dwz.cn/Wu2UP)"/>
          <p:cNvSpPr>
            <a:spLocks noEditPoints="1"/>
          </p:cNvSpPr>
          <p:nvPr/>
        </p:nvSpPr>
        <p:spPr>
          <a:xfrm>
            <a:off x="2293620" y="2608580"/>
            <a:ext cx="577215" cy="650240"/>
          </a:xfrm>
          <a:custGeom>
            <a:avLst/>
            <a:gdLst/>
            <a:ahLst/>
            <a:cxnLst>
              <a:cxn ang="0">
                <a:pos x="266141" y="246668"/>
              </a:cxn>
              <a:cxn ang="0">
                <a:pos x="246668" y="272633"/>
              </a:cxn>
              <a:cxn ang="0">
                <a:pos x="207720" y="285615"/>
              </a:cxn>
              <a:cxn ang="0">
                <a:pos x="175264" y="272633"/>
              </a:cxn>
              <a:cxn ang="0">
                <a:pos x="136316" y="233685"/>
              </a:cxn>
              <a:cxn ang="0">
                <a:pos x="123334" y="201229"/>
              </a:cxn>
              <a:cxn ang="0">
                <a:pos x="136316" y="162281"/>
              </a:cxn>
              <a:cxn ang="0">
                <a:pos x="123334" y="149299"/>
              </a:cxn>
              <a:cxn ang="0">
                <a:pos x="84386" y="162281"/>
              </a:cxn>
              <a:cxn ang="0">
                <a:pos x="51930" y="149299"/>
              </a:cxn>
              <a:cxn ang="0">
                <a:pos x="12983" y="110351"/>
              </a:cxn>
              <a:cxn ang="0">
                <a:pos x="0" y="77895"/>
              </a:cxn>
              <a:cxn ang="0">
                <a:pos x="12983" y="38948"/>
              </a:cxn>
              <a:cxn ang="0">
                <a:pos x="38948" y="12983"/>
              </a:cxn>
              <a:cxn ang="0">
                <a:pos x="77895" y="0"/>
              </a:cxn>
              <a:cxn ang="0">
                <a:pos x="110351" y="12983"/>
              </a:cxn>
              <a:cxn ang="0">
                <a:pos x="149299" y="51930"/>
              </a:cxn>
              <a:cxn ang="0">
                <a:pos x="162281" y="84386"/>
              </a:cxn>
              <a:cxn ang="0">
                <a:pos x="149299" y="123334"/>
              </a:cxn>
              <a:cxn ang="0">
                <a:pos x="162281" y="136316"/>
              </a:cxn>
              <a:cxn ang="0">
                <a:pos x="194738" y="123334"/>
              </a:cxn>
              <a:cxn ang="0">
                <a:pos x="233685" y="136316"/>
              </a:cxn>
              <a:cxn ang="0">
                <a:pos x="272633" y="175264"/>
              </a:cxn>
              <a:cxn ang="0">
                <a:pos x="285615" y="207720"/>
              </a:cxn>
              <a:cxn ang="0">
                <a:pos x="266141" y="246668"/>
              </a:cxn>
              <a:cxn ang="0">
                <a:pos x="123334" y="77895"/>
              </a:cxn>
              <a:cxn ang="0">
                <a:pos x="90878" y="38948"/>
              </a:cxn>
              <a:cxn ang="0">
                <a:pos x="77895" y="32456"/>
              </a:cxn>
              <a:cxn ang="0">
                <a:pos x="64913" y="38948"/>
              </a:cxn>
              <a:cxn ang="0">
                <a:pos x="38948" y="64913"/>
              </a:cxn>
              <a:cxn ang="0">
                <a:pos x="32456" y="77895"/>
              </a:cxn>
              <a:cxn ang="0">
                <a:pos x="38948" y="84386"/>
              </a:cxn>
              <a:cxn ang="0">
                <a:pos x="77895" y="123334"/>
              </a:cxn>
              <a:cxn ang="0">
                <a:pos x="84386" y="129825"/>
              </a:cxn>
              <a:cxn ang="0">
                <a:pos x="97369" y="123334"/>
              </a:cxn>
              <a:cxn ang="0">
                <a:pos x="84386" y="103860"/>
              </a:cxn>
              <a:cxn ang="0">
                <a:pos x="103860" y="84386"/>
              </a:cxn>
              <a:cxn ang="0">
                <a:pos x="123334" y="97369"/>
              </a:cxn>
              <a:cxn ang="0">
                <a:pos x="129825" y="84386"/>
              </a:cxn>
              <a:cxn ang="0">
                <a:pos x="123334" y="77895"/>
              </a:cxn>
              <a:cxn ang="0">
                <a:pos x="246668" y="194738"/>
              </a:cxn>
              <a:cxn ang="0">
                <a:pos x="207720" y="162281"/>
              </a:cxn>
              <a:cxn ang="0">
                <a:pos x="194738" y="155790"/>
              </a:cxn>
              <a:cxn ang="0">
                <a:pos x="188246" y="162281"/>
              </a:cxn>
              <a:cxn ang="0">
                <a:pos x="194738" y="181755"/>
              </a:cxn>
              <a:cxn ang="0">
                <a:pos x="181755" y="201229"/>
              </a:cxn>
              <a:cxn ang="0">
                <a:pos x="162281" y="188246"/>
              </a:cxn>
              <a:cxn ang="0">
                <a:pos x="155790" y="201229"/>
              </a:cxn>
              <a:cxn ang="0">
                <a:pos x="162281" y="207720"/>
              </a:cxn>
              <a:cxn ang="0">
                <a:pos x="194738" y="246668"/>
              </a:cxn>
              <a:cxn ang="0">
                <a:pos x="207720" y="253159"/>
              </a:cxn>
              <a:cxn ang="0">
                <a:pos x="220703" y="246668"/>
              </a:cxn>
              <a:cxn ang="0">
                <a:pos x="246668" y="220703"/>
              </a:cxn>
              <a:cxn ang="0">
                <a:pos x="253159" y="207720"/>
              </a:cxn>
              <a:cxn ang="0">
                <a:pos x="246668" y="194738"/>
              </a:cxn>
            </a:cxnLst>
            <a:rect l="0" t="0" r="0" b="0"/>
            <a:pathLst>
              <a:path w="44" h="44">
                <a:moveTo>
                  <a:pt x="41" y="38"/>
                </a:moveTo>
                <a:cubicBezTo>
                  <a:pt x="38" y="42"/>
                  <a:pt x="38" y="42"/>
                  <a:pt x="38" y="42"/>
                </a:cubicBezTo>
                <a:cubicBezTo>
                  <a:pt x="36" y="43"/>
                  <a:pt x="34" y="44"/>
                  <a:pt x="32" y="44"/>
                </a:cubicBezTo>
                <a:cubicBezTo>
                  <a:pt x="30" y="44"/>
                  <a:pt x="28" y="43"/>
                  <a:pt x="27" y="42"/>
                </a:cubicBezTo>
                <a:cubicBezTo>
                  <a:pt x="21" y="36"/>
                  <a:pt x="21" y="36"/>
                  <a:pt x="21" y="36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28"/>
                  <a:pt x="20" y="26"/>
                  <a:pt x="21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7" y="24"/>
                  <a:pt x="15" y="25"/>
                  <a:pt x="13" y="25"/>
                </a:cubicBezTo>
                <a:cubicBezTo>
                  <a:pt x="11" y="25"/>
                  <a:pt x="9" y="24"/>
                  <a:pt x="8" y="23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8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2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9"/>
                  <a:pt x="25" y="11"/>
                  <a:pt x="25" y="13"/>
                </a:cubicBezTo>
                <a:cubicBezTo>
                  <a:pt x="25" y="15"/>
                  <a:pt x="24" y="17"/>
                  <a:pt x="23" y="19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0"/>
                  <a:pt x="28" y="19"/>
                  <a:pt x="30" y="19"/>
                </a:cubicBezTo>
                <a:cubicBezTo>
                  <a:pt x="33" y="19"/>
                  <a:pt x="35" y="20"/>
                  <a:pt x="36" y="21"/>
                </a:cubicBezTo>
                <a:cubicBezTo>
                  <a:pt x="42" y="27"/>
                  <a:pt x="42" y="27"/>
                  <a:pt x="42" y="27"/>
                </a:cubicBezTo>
                <a:cubicBezTo>
                  <a:pt x="43" y="28"/>
                  <a:pt x="44" y="30"/>
                  <a:pt x="44" y="32"/>
                </a:cubicBezTo>
                <a:cubicBezTo>
                  <a:pt x="44" y="34"/>
                  <a:pt x="43" y="36"/>
                  <a:pt x="41" y="38"/>
                </a:cubicBezTo>
                <a:close/>
                <a:moveTo>
                  <a:pt x="19" y="12"/>
                </a:moveTo>
                <a:cubicBezTo>
                  <a:pt x="14" y="6"/>
                  <a:pt x="14" y="6"/>
                  <a:pt x="14" y="6"/>
                </a:cubicBezTo>
                <a:cubicBezTo>
                  <a:pt x="13" y="5"/>
                  <a:pt x="12" y="5"/>
                  <a:pt x="12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5" y="11"/>
                  <a:pt x="5" y="12"/>
                </a:cubicBezTo>
                <a:cubicBezTo>
                  <a:pt x="5" y="12"/>
                  <a:pt x="5" y="13"/>
                  <a:pt x="6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3" y="20"/>
                  <a:pt x="13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4" y="18"/>
                  <a:pt x="13" y="17"/>
                  <a:pt x="13" y="16"/>
                </a:cubicBezTo>
                <a:cubicBezTo>
                  <a:pt x="13" y="15"/>
                  <a:pt x="14" y="13"/>
                  <a:pt x="16" y="13"/>
                </a:cubicBezTo>
                <a:cubicBezTo>
                  <a:pt x="17" y="13"/>
                  <a:pt x="18" y="14"/>
                  <a:pt x="19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2"/>
                  <a:pt x="19" y="12"/>
                </a:cubicBezTo>
                <a:close/>
                <a:moveTo>
                  <a:pt x="38" y="30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4"/>
                  <a:pt x="31" y="24"/>
                  <a:pt x="30" y="24"/>
                </a:cubicBezTo>
                <a:cubicBezTo>
                  <a:pt x="30" y="24"/>
                  <a:pt x="29" y="24"/>
                  <a:pt x="29" y="25"/>
                </a:cubicBezTo>
                <a:cubicBezTo>
                  <a:pt x="29" y="26"/>
                  <a:pt x="30" y="27"/>
                  <a:pt x="30" y="28"/>
                </a:cubicBezTo>
                <a:cubicBezTo>
                  <a:pt x="30" y="29"/>
                  <a:pt x="29" y="31"/>
                  <a:pt x="28" y="31"/>
                </a:cubicBezTo>
                <a:cubicBezTo>
                  <a:pt x="27" y="31"/>
                  <a:pt x="26" y="29"/>
                  <a:pt x="25" y="29"/>
                </a:cubicBezTo>
                <a:cubicBezTo>
                  <a:pt x="24" y="29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8"/>
                  <a:pt x="31" y="39"/>
                  <a:pt x="32" y="39"/>
                </a:cubicBezTo>
                <a:cubicBezTo>
                  <a:pt x="33" y="39"/>
                  <a:pt x="33" y="38"/>
                  <a:pt x="34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9" y="33"/>
                  <a:pt x="39" y="32"/>
                </a:cubicBezTo>
                <a:cubicBezTo>
                  <a:pt x="39" y="32"/>
                  <a:pt x="38" y="31"/>
                  <a:pt x="38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文本框 20"/>
          <p:cNvSpPr txBox="1"/>
          <p:nvPr/>
        </p:nvSpPr>
        <p:spPr>
          <a:xfrm flipH="1">
            <a:off x="1281430" y="872490"/>
            <a:ext cx="2606040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五边形 6"/>
          <p:cNvSpPr/>
          <p:nvPr/>
        </p:nvSpPr>
        <p:spPr>
          <a:xfrm rot="16200000" flipV="1">
            <a:off x="8242935" y="3074035"/>
            <a:ext cx="2730500" cy="3498215"/>
          </a:xfrm>
          <a:prstGeom prst="homePlate">
            <a:avLst>
              <a:gd name="adj" fmla="val 212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0"/>
          <p:cNvSpPr txBox="1"/>
          <p:nvPr/>
        </p:nvSpPr>
        <p:spPr>
          <a:xfrm flipH="1">
            <a:off x="8304530" y="4627880"/>
            <a:ext cx="260604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tx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 WORDS</a:t>
            </a:r>
            <a:endParaRPr lang="en-US" altLang="zh-CN" sz="3200">
              <a:solidFill>
                <a:schemeClr val="tx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8304530" y="5189220"/>
            <a:ext cx="2606040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189085" y="3736340"/>
            <a:ext cx="8382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88" name="稻壳儿小白白(http://dwz.cn/Wu2UP)"/>
          <p:cNvSpPr>
            <a:spLocks noEditPoints="1"/>
          </p:cNvSpPr>
          <p:nvPr/>
        </p:nvSpPr>
        <p:spPr>
          <a:xfrm>
            <a:off x="9385300" y="3836670"/>
            <a:ext cx="444500" cy="637540"/>
          </a:xfrm>
          <a:custGeom>
            <a:avLst/>
            <a:gdLst/>
            <a:ahLst/>
            <a:cxnLst>
              <a:cxn ang="0">
                <a:pos x="265231" y="310332"/>
              </a:cxn>
              <a:cxn ang="0">
                <a:pos x="0" y="284471"/>
              </a:cxn>
              <a:cxn ang="0">
                <a:pos x="19407" y="45257"/>
              </a:cxn>
              <a:cxn ang="0">
                <a:pos x="45283" y="25861"/>
              </a:cxn>
              <a:cxn ang="0">
                <a:pos x="84098" y="0"/>
              </a:cxn>
              <a:cxn ang="0">
                <a:pos x="109974" y="45257"/>
              </a:cxn>
              <a:cxn ang="0">
                <a:pos x="174664" y="25861"/>
              </a:cxn>
              <a:cxn ang="0">
                <a:pos x="213478" y="0"/>
              </a:cxn>
              <a:cxn ang="0">
                <a:pos x="245824" y="45257"/>
              </a:cxn>
              <a:cxn ang="0">
                <a:pos x="291107" y="64653"/>
              </a:cxn>
              <a:cxn ang="0">
                <a:pos x="71159" y="161631"/>
              </a:cxn>
              <a:cxn ang="0">
                <a:pos x="19407" y="109909"/>
              </a:cxn>
              <a:cxn ang="0">
                <a:pos x="71159" y="161631"/>
              </a:cxn>
              <a:cxn ang="0">
                <a:pos x="71159" y="168097"/>
              </a:cxn>
              <a:cxn ang="0">
                <a:pos x="19407" y="226284"/>
              </a:cxn>
              <a:cxn ang="0">
                <a:pos x="71159" y="284471"/>
              </a:cxn>
              <a:cxn ang="0">
                <a:pos x="19407" y="239214"/>
              </a:cxn>
              <a:cxn ang="0">
                <a:pos x="71159" y="284471"/>
              </a:cxn>
              <a:cxn ang="0">
                <a:pos x="84098" y="19396"/>
              </a:cxn>
              <a:cxn ang="0">
                <a:pos x="64690" y="25861"/>
              </a:cxn>
              <a:cxn ang="0">
                <a:pos x="71159" y="84048"/>
              </a:cxn>
              <a:cxn ang="0">
                <a:pos x="90567" y="77583"/>
              </a:cxn>
              <a:cxn ang="0">
                <a:pos x="135850" y="161631"/>
              </a:cxn>
              <a:cxn ang="0">
                <a:pos x="84098" y="109909"/>
              </a:cxn>
              <a:cxn ang="0">
                <a:pos x="135850" y="161631"/>
              </a:cxn>
              <a:cxn ang="0">
                <a:pos x="135850" y="168097"/>
              </a:cxn>
              <a:cxn ang="0">
                <a:pos x="84098" y="226284"/>
              </a:cxn>
              <a:cxn ang="0">
                <a:pos x="135850" y="284471"/>
              </a:cxn>
              <a:cxn ang="0">
                <a:pos x="84098" y="239214"/>
              </a:cxn>
              <a:cxn ang="0">
                <a:pos x="135850" y="284471"/>
              </a:cxn>
              <a:cxn ang="0">
                <a:pos x="207009" y="109909"/>
              </a:cxn>
              <a:cxn ang="0">
                <a:pos x="148788" y="161631"/>
              </a:cxn>
              <a:cxn ang="0">
                <a:pos x="207009" y="226284"/>
              </a:cxn>
              <a:cxn ang="0">
                <a:pos x="148788" y="168097"/>
              </a:cxn>
              <a:cxn ang="0">
                <a:pos x="207009" y="226284"/>
              </a:cxn>
              <a:cxn ang="0">
                <a:pos x="207009" y="239214"/>
              </a:cxn>
              <a:cxn ang="0">
                <a:pos x="148788" y="284471"/>
              </a:cxn>
              <a:cxn ang="0">
                <a:pos x="219948" y="25861"/>
              </a:cxn>
              <a:cxn ang="0">
                <a:pos x="207009" y="19396"/>
              </a:cxn>
              <a:cxn ang="0">
                <a:pos x="200540" y="77583"/>
              </a:cxn>
              <a:cxn ang="0">
                <a:pos x="213478" y="84048"/>
              </a:cxn>
              <a:cxn ang="0">
                <a:pos x="219948" y="25861"/>
              </a:cxn>
              <a:cxn ang="0">
                <a:pos x="265231" y="109909"/>
              </a:cxn>
              <a:cxn ang="0">
                <a:pos x="213478" y="161631"/>
              </a:cxn>
              <a:cxn ang="0">
                <a:pos x="265231" y="226284"/>
              </a:cxn>
              <a:cxn ang="0">
                <a:pos x="213478" y="168097"/>
              </a:cxn>
              <a:cxn ang="0">
                <a:pos x="265231" y="226284"/>
              </a:cxn>
              <a:cxn ang="0">
                <a:pos x="265231" y="239214"/>
              </a:cxn>
              <a:cxn ang="0">
                <a:pos x="213478" y="284471"/>
              </a:cxn>
            </a:cxnLst>
            <a:rect l="0" t="0" r="0" b="0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2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3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3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3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文本框 22"/>
          <p:cNvSpPr txBox="1"/>
          <p:nvPr/>
        </p:nvSpPr>
        <p:spPr>
          <a:xfrm flipH="1">
            <a:off x="1463040" y="4547235"/>
            <a:ext cx="564007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285750" lvl="0" indent="-285750" algn="just"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5106670" y="1087755"/>
            <a:ext cx="564007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右箭头 7"/>
          <p:cNvSpPr/>
          <p:nvPr/>
        </p:nvSpPr>
        <p:spPr>
          <a:xfrm>
            <a:off x="8352790" y="2724785"/>
            <a:ext cx="2689860" cy="2962910"/>
          </a:xfrm>
          <a:prstGeom prst="rightArrow">
            <a:avLst>
              <a:gd name="adj1" fmla="val 75609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标注 6"/>
          <p:cNvSpPr/>
          <p:nvPr/>
        </p:nvSpPr>
        <p:spPr>
          <a:xfrm rot="16200000" flipH="1">
            <a:off x="5979160" y="3076575"/>
            <a:ext cx="2214880" cy="2256790"/>
          </a:xfrm>
          <a:prstGeom prst="wedgeRectCallou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标注 5"/>
          <p:cNvSpPr/>
          <p:nvPr/>
        </p:nvSpPr>
        <p:spPr>
          <a:xfrm rot="16200000" flipH="1">
            <a:off x="3575050" y="3076575"/>
            <a:ext cx="2214880" cy="2256790"/>
          </a:xfrm>
          <a:prstGeom prst="wedgeRectCallo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标注 4"/>
          <p:cNvSpPr/>
          <p:nvPr/>
        </p:nvSpPr>
        <p:spPr>
          <a:xfrm rot="16200000" flipH="1">
            <a:off x="1169670" y="3076575"/>
            <a:ext cx="2216150" cy="2256790"/>
          </a:xfrm>
          <a:prstGeom prst="wedgeRectCallou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1237615" y="4527550"/>
            <a:ext cx="20802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3642995" y="4540250"/>
            <a:ext cx="20802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6047105" y="4527550"/>
            <a:ext cx="20802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8514715" y="4527550"/>
            <a:ext cx="20802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5" name="文本框 20"/>
          <p:cNvSpPr txBox="1"/>
          <p:nvPr/>
        </p:nvSpPr>
        <p:spPr>
          <a:xfrm flipH="1">
            <a:off x="1431290" y="4148455"/>
            <a:ext cx="166052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3853180" y="4148455"/>
            <a:ext cx="166052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tx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6144895" y="4148455"/>
            <a:ext cx="166052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20"/>
          <p:cNvSpPr txBox="1"/>
          <p:nvPr/>
        </p:nvSpPr>
        <p:spPr>
          <a:xfrm flipH="1">
            <a:off x="8661400" y="4148455"/>
            <a:ext cx="166052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tx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文本框 22"/>
          <p:cNvSpPr txBox="1"/>
          <p:nvPr/>
        </p:nvSpPr>
        <p:spPr>
          <a:xfrm flipH="1">
            <a:off x="4033520" y="1017270"/>
            <a:ext cx="704088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63340" y="1017270"/>
            <a:ext cx="0" cy="126111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20"/>
          <p:cNvSpPr txBox="1"/>
          <p:nvPr/>
        </p:nvSpPr>
        <p:spPr>
          <a:xfrm flipH="1">
            <a:off x="1696085" y="101727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22"/>
          <p:cNvSpPr txBox="1"/>
          <p:nvPr/>
        </p:nvSpPr>
        <p:spPr>
          <a:xfrm flipH="1">
            <a:off x="1117600" y="1413510"/>
            <a:ext cx="259143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050" name="医药箱"/>
          <p:cNvSpPr/>
          <p:nvPr/>
        </p:nvSpPr>
        <p:spPr bwMode="auto">
          <a:xfrm>
            <a:off x="1820545" y="3322955"/>
            <a:ext cx="914400" cy="825500"/>
          </a:xfrm>
          <a:custGeom>
            <a:avLst/>
            <a:gdLst>
              <a:gd name="T0" fmla="*/ 3477620 w 7008813"/>
              <a:gd name="T1" fmla="*/ 1640285 h 6537325"/>
              <a:gd name="T2" fmla="*/ 3086736 w 7008813"/>
              <a:gd name="T3" fmla="*/ 1681949 h 6537325"/>
              <a:gd name="T4" fmla="*/ 2721249 w 7008813"/>
              <a:gd name="T5" fmla="*/ 1793053 h 6537325"/>
              <a:gd name="T6" fmla="*/ 2387509 w 7008813"/>
              <a:gd name="T7" fmla="*/ 1966057 h 6537325"/>
              <a:gd name="T8" fmla="*/ 2092659 w 7008813"/>
              <a:gd name="T9" fmla="*/ 2195010 h 6537325"/>
              <a:gd name="T10" fmla="*/ 1843842 w 7008813"/>
              <a:gd name="T11" fmla="*/ 2471976 h 6537325"/>
              <a:gd name="T12" fmla="*/ 1647408 w 7008813"/>
              <a:gd name="T13" fmla="*/ 2791002 h 6537325"/>
              <a:gd name="T14" fmla="*/ 1510896 w 7008813"/>
              <a:gd name="T15" fmla="*/ 3144550 h 6537325"/>
              <a:gd name="T16" fmla="*/ 1440259 w 7008813"/>
              <a:gd name="T17" fmla="*/ 3525874 h 6537325"/>
              <a:gd name="T18" fmla="*/ 1442640 w 7008813"/>
              <a:gd name="T19" fmla="*/ 3923466 h 6537325"/>
              <a:gd name="T20" fmla="*/ 1518039 w 7008813"/>
              <a:gd name="T21" fmla="*/ 4303600 h 6537325"/>
              <a:gd name="T22" fmla="*/ 1658916 w 7008813"/>
              <a:gd name="T23" fmla="*/ 4654767 h 6537325"/>
              <a:gd name="T24" fmla="*/ 1858525 w 7008813"/>
              <a:gd name="T25" fmla="*/ 4971412 h 6537325"/>
              <a:gd name="T26" fmla="*/ 2110913 w 7008813"/>
              <a:gd name="T27" fmla="*/ 5245601 h 6537325"/>
              <a:gd name="T28" fmla="*/ 2408541 w 7008813"/>
              <a:gd name="T29" fmla="*/ 5470586 h 6537325"/>
              <a:gd name="T30" fmla="*/ 2744265 w 7008813"/>
              <a:gd name="T31" fmla="*/ 5639622 h 6537325"/>
              <a:gd name="T32" fmla="*/ 3112133 w 7008813"/>
              <a:gd name="T33" fmla="*/ 5746361 h 6537325"/>
              <a:gd name="T34" fmla="*/ 3504208 w 7008813"/>
              <a:gd name="T35" fmla="*/ 5783263 h 6537325"/>
              <a:gd name="T36" fmla="*/ 3896680 w 7008813"/>
              <a:gd name="T37" fmla="*/ 5746361 h 6537325"/>
              <a:gd name="T38" fmla="*/ 4264151 w 7008813"/>
              <a:gd name="T39" fmla="*/ 5639622 h 6537325"/>
              <a:gd name="T40" fmla="*/ 4600272 w 7008813"/>
              <a:gd name="T41" fmla="*/ 5470586 h 6537325"/>
              <a:gd name="T42" fmla="*/ 4897900 w 7008813"/>
              <a:gd name="T43" fmla="*/ 5245601 h 6537325"/>
              <a:gd name="T44" fmla="*/ 5150288 w 7008813"/>
              <a:gd name="T45" fmla="*/ 4971412 h 6537325"/>
              <a:gd name="T46" fmla="*/ 5349897 w 7008813"/>
              <a:gd name="T47" fmla="*/ 4654767 h 6537325"/>
              <a:gd name="T48" fmla="*/ 5491171 w 7008813"/>
              <a:gd name="T49" fmla="*/ 4303600 h 6537325"/>
              <a:gd name="T50" fmla="*/ 5566174 w 7008813"/>
              <a:gd name="T51" fmla="*/ 3923466 h 6537325"/>
              <a:gd name="T52" fmla="*/ 5568555 w 7008813"/>
              <a:gd name="T53" fmla="*/ 3525874 h 6537325"/>
              <a:gd name="T54" fmla="*/ 5498314 w 7008813"/>
              <a:gd name="T55" fmla="*/ 3144550 h 6537325"/>
              <a:gd name="T56" fmla="*/ 5361406 w 7008813"/>
              <a:gd name="T57" fmla="*/ 2791002 h 6537325"/>
              <a:gd name="T58" fmla="*/ 5164971 w 7008813"/>
              <a:gd name="T59" fmla="*/ 2471976 h 6537325"/>
              <a:gd name="T60" fmla="*/ 4916154 w 7008813"/>
              <a:gd name="T61" fmla="*/ 2195010 h 6537325"/>
              <a:gd name="T62" fmla="*/ 4621305 w 7008813"/>
              <a:gd name="T63" fmla="*/ 1966057 h 6537325"/>
              <a:gd name="T64" fmla="*/ 4287565 w 7008813"/>
              <a:gd name="T65" fmla="*/ 1793053 h 6537325"/>
              <a:gd name="T66" fmla="*/ 3922078 w 7008813"/>
              <a:gd name="T67" fmla="*/ 1681949 h 6537325"/>
              <a:gd name="T68" fmla="*/ 3531193 w 7008813"/>
              <a:gd name="T69" fmla="*/ 1640285 h 6537325"/>
              <a:gd name="T70" fmla="*/ 2822725 w 7008813"/>
              <a:gd name="T71" fmla="*/ 445888 h 6537325"/>
              <a:gd name="T72" fmla="*/ 2727126 w 7008813"/>
              <a:gd name="T73" fmla="*/ 596236 h 6537325"/>
              <a:gd name="T74" fmla="*/ 4267010 w 7008813"/>
              <a:gd name="T75" fmla="*/ 549426 h 6537325"/>
              <a:gd name="T76" fmla="*/ 4144835 w 7008813"/>
              <a:gd name="T77" fmla="*/ 420896 h 6537325"/>
              <a:gd name="T78" fmla="*/ 4007586 w 7008813"/>
              <a:gd name="T79" fmla="*/ 440731 h 6537325"/>
              <a:gd name="T80" fmla="*/ 3931028 w 7008813"/>
              <a:gd name="T81" fmla="*/ 542682 h 6537325"/>
              <a:gd name="T82" fmla="*/ 3161087 w 7008813"/>
              <a:gd name="T83" fmla="*/ 571641 h 6537325"/>
              <a:gd name="T84" fmla="*/ 3044861 w 7008813"/>
              <a:gd name="T85" fmla="*/ 514913 h 6537325"/>
              <a:gd name="T86" fmla="*/ 2993294 w 7008813"/>
              <a:gd name="T87" fmla="*/ 396301 h 6537325"/>
              <a:gd name="T88" fmla="*/ 3924285 w 7008813"/>
              <a:gd name="T89" fmla="*/ 25785 h 6537325"/>
              <a:gd name="T90" fmla="*/ 4002033 w 7008813"/>
              <a:gd name="T91" fmla="*/ 115439 h 6537325"/>
              <a:gd name="T92" fmla="*/ 4460190 w 7008813"/>
              <a:gd name="T93" fmla="*/ 192398 h 6537325"/>
              <a:gd name="T94" fmla="*/ 4642659 w 7008813"/>
              <a:gd name="T95" fmla="*/ 383606 h 6537325"/>
              <a:gd name="T96" fmla="*/ 6653630 w 7008813"/>
              <a:gd name="T97" fmla="*/ 886222 h 6537325"/>
              <a:gd name="T98" fmla="*/ 6898885 w 7008813"/>
              <a:gd name="T99" fmla="*/ 995370 h 6537325"/>
              <a:gd name="T100" fmla="*/ 7008416 w 7008813"/>
              <a:gd name="T101" fmla="*/ 1241053 h 6537325"/>
              <a:gd name="T102" fmla="*/ 6934205 w 7008813"/>
              <a:gd name="T103" fmla="*/ 6386899 h 6537325"/>
              <a:gd name="T104" fmla="*/ 6709586 w 7008813"/>
              <a:gd name="T105" fmla="*/ 6529387 h 6537325"/>
              <a:gd name="T106" fmla="*/ 196045 w 7008813"/>
              <a:gd name="T107" fmla="*/ 6492078 h 6537325"/>
              <a:gd name="T108" fmla="*/ 23018 w 7008813"/>
              <a:gd name="T109" fmla="*/ 6291245 h 6537325"/>
              <a:gd name="T110" fmla="*/ 23018 w 7008813"/>
              <a:gd name="T111" fmla="*/ 1131111 h 6537325"/>
              <a:gd name="T112" fmla="*/ 196045 w 7008813"/>
              <a:gd name="T113" fmla="*/ 931072 h 6537325"/>
              <a:gd name="T114" fmla="*/ 2336800 w 7008813"/>
              <a:gd name="T115" fmla="*/ 885825 h 6537325"/>
              <a:gd name="T116" fmla="*/ 2422482 w 7008813"/>
              <a:gd name="T117" fmla="*/ 291573 h 6537325"/>
              <a:gd name="T118" fmla="*/ 2654138 w 7008813"/>
              <a:gd name="T119" fmla="*/ 159472 h 6537325"/>
              <a:gd name="T120" fmla="*/ 3030978 w 7008813"/>
              <a:gd name="T121" fmla="*/ 73389 h 6537325"/>
              <a:gd name="T122" fmla="*/ 3129353 w 7008813"/>
              <a:gd name="T123" fmla="*/ 7141 h 6537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08813" h="6537325">
                <a:moveTo>
                  <a:pt x="3143024" y="2867025"/>
                </a:moveTo>
                <a:lnTo>
                  <a:pt x="3865790" y="2867025"/>
                </a:lnTo>
                <a:lnTo>
                  <a:pt x="3865790" y="3349568"/>
                </a:lnTo>
                <a:lnTo>
                  <a:pt x="4348163" y="3349568"/>
                </a:lnTo>
                <a:lnTo>
                  <a:pt x="4348163" y="4073582"/>
                </a:lnTo>
                <a:lnTo>
                  <a:pt x="3865790" y="4073582"/>
                </a:lnTo>
                <a:lnTo>
                  <a:pt x="3865790" y="4556125"/>
                </a:lnTo>
                <a:lnTo>
                  <a:pt x="3143024" y="4556125"/>
                </a:lnTo>
                <a:lnTo>
                  <a:pt x="3143024" y="4073582"/>
                </a:lnTo>
                <a:lnTo>
                  <a:pt x="2660650" y="4073582"/>
                </a:lnTo>
                <a:lnTo>
                  <a:pt x="2660650" y="3349568"/>
                </a:lnTo>
                <a:lnTo>
                  <a:pt x="3143024" y="3349568"/>
                </a:lnTo>
                <a:lnTo>
                  <a:pt x="3143024" y="2867025"/>
                </a:lnTo>
                <a:close/>
                <a:moveTo>
                  <a:pt x="3504208" y="1639888"/>
                </a:moveTo>
                <a:lnTo>
                  <a:pt x="3477620" y="1640285"/>
                </a:lnTo>
                <a:lnTo>
                  <a:pt x="3450635" y="1640682"/>
                </a:lnTo>
                <a:lnTo>
                  <a:pt x="3424047" y="1641475"/>
                </a:lnTo>
                <a:lnTo>
                  <a:pt x="3397459" y="1642666"/>
                </a:lnTo>
                <a:lnTo>
                  <a:pt x="3371268" y="1644253"/>
                </a:lnTo>
                <a:lnTo>
                  <a:pt x="3344680" y="1645840"/>
                </a:lnTo>
                <a:lnTo>
                  <a:pt x="3318489" y="1647824"/>
                </a:lnTo>
                <a:lnTo>
                  <a:pt x="3292297" y="1650602"/>
                </a:lnTo>
                <a:lnTo>
                  <a:pt x="3266106" y="1653379"/>
                </a:lnTo>
                <a:lnTo>
                  <a:pt x="3240709" y="1656157"/>
                </a:lnTo>
                <a:lnTo>
                  <a:pt x="3214914" y="1660125"/>
                </a:lnTo>
                <a:lnTo>
                  <a:pt x="3189120" y="1663696"/>
                </a:lnTo>
                <a:lnTo>
                  <a:pt x="3163325" y="1668061"/>
                </a:lnTo>
                <a:lnTo>
                  <a:pt x="3137531" y="1672029"/>
                </a:lnTo>
                <a:lnTo>
                  <a:pt x="3112133" y="1677187"/>
                </a:lnTo>
                <a:lnTo>
                  <a:pt x="3086736" y="1681949"/>
                </a:lnTo>
                <a:lnTo>
                  <a:pt x="3061338" y="1687504"/>
                </a:lnTo>
                <a:lnTo>
                  <a:pt x="3036337" y="1693059"/>
                </a:lnTo>
                <a:lnTo>
                  <a:pt x="3011337" y="1698614"/>
                </a:lnTo>
                <a:lnTo>
                  <a:pt x="2986733" y="1704963"/>
                </a:lnTo>
                <a:lnTo>
                  <a:pt x="2961732" y="1711709"/>
                </a:lnTo>
                <a:lnTo>
                  <a:pt x="2937128" y="1718454"/>
                </a:lnTo>
                <a:lnTo>
                  <a:pt x="2912524" y="1725597"/>
                </a:lnTo>
                <a:lnTo>
                  <a:pt x="2888317" y="1733136"/>
                </a:lnTo>
                <a:lnTo>
                  <a:pt x="2863713" y="1740675"/>
                </a:lnTo>
                <a:lnTo>
                  <a:pt x="2839506" y="1748611"/>
                </a:lnTo>
                <a:lnTo>
                  <a:pt x="2816093" y="1756944"/>
                </a:lnTo>
                <a:lnTo>
                  <a:pt x="2791886" y="1765673"/>
                </a:lnTo>
                <a:lnTo>
                  <a:pt x="2768076" y="1774403"/>
                </a:lnTo>
                <a:lnTo>
                  <a:pt x="2744265" y="1783529"/>
                </a:lnTo>
                <a:lnTo>
                  <a:pt x="2721249" y="1793053"/>
                </a:lnTo>
                <a:lnTo>
                  <a:pt x="2697836" y="1802576"/>
                </a:lnTo>
                <a:lnTo>
                  <a:pt x="2674819" y="1812496"/>
                </a:lnTo>
                <a:lnTo>
                  <a:pt x="2651406" y="1822813"/>
                </a:lnTo>
                <a:lnTo>
                  <a:pt x="2628389" y="1833129"/>
                </a:lnTo>
                <a:lnTo>
                  <a:pt x="2606166" y="1844240"/>
                </a:lnTo>
                <a:lnTo>
                  <a:pt x="2583150" y="1855350"/>
                </a:lnTo>
                <a:lnTo>
                  <a:pt x="2560927" y="1866460"/>
                </a:lnTo>
                <a:lnTo>
                  <a:pt x="2538704" y="1877967"/>
                </a:lnTo>
                <a:lnTo>
                  <a:pt x="2516878" y="1889872"/>
                </a:lnTo>
                <a:lnTo>
                  <a:pt x="2494655" y="1902172"/>
                </a:lnTo>
                <a:lnTo>
                  <a:pt x="2472829" y="1914076"/>
                </a:lnTo>
                <a:lnTo>
                  <a:pt x="2451003" y="1927171"/>
                </a:lnTo>
                <a:lnTo>
                  <a:pt x="2429970" y="1939868"/>
                </a:lnTo>
                <a:lnTo>
                  <a:pt x="2408541" y="1952963"/>
                </a:lnTo>
                <a:lnTo>
                  <a:pt x="2387509" y="1966057"/>
                </a:lnTo>
                <a:lnTo>
                  <a:pt x="2366477" y="1979945"/>
                </a:lnTo>
                <a:lnTo>
                  <a:pt x="2345444" y="1993436"/>
                </a:lnTo>
                <a:lnTo>
                  <a:pt x="2325205" y="2007721"/>
                </a:lnTo>
                <a:lnTo>
                  <a:pt x="2304967" y="2022402"/>
                </a:lnTo>
                <a:lnTo>
                  <a:pt x="2284331" y="2036687"/>
                </a:lnTo>
                <a:lnTo>
                  <a:pt x="2264489" y="2051369"/>
                </a:lnTo>
                <a:lnTo>
                  <a:pt x="2244647" y="2066844"/>
                </a:lnTo>
                <a:lnTo>
                  <a:pt x="2225203" y="2081525"/>
                </a:lnTo>
                <a:lnTo>
                  <a:pt x="2205361" y="2097397"/>
                </a:lnTo>
                <a:lnTo>
                  <a:pt x="2185916" y="2112873"/>
                </a:lnTo>
                <a:lnTo>
                  <a:pt x="2167264" y="2129141"/>
                </a:lnTo>
                <a:lnTo>
                  <a:pt x="2148216" y="2145013"/>
                </a:lnTo>
                <a:lnTo>
                  <a:pt x="2129565" y="2161282"/>
                </a:lnTo>
                <a:lnTo>
                  <a:pt x="2110913" y="2177948"/>
                </a:lnTo>
                <a:lnTo>
                  <a:pt x="2092659" y="2195010"/>
                </a:lnTo>
                <a:lnTo>
                  <a:pt x="2074801" y="2212072"/>
                </a:lnTo>
                <a:lnTo>
                  <a:pt x="2056944" y="2229135"/>
                </a:lnTo>
                <a:lnTo>
                  <a:pt x="2039086" y="2246594"/>
                </a:lnTo>
                <a:lnTo>
                  <a:pt x="2021625" y="2264450"/>
                </a:lnTo>
                <a:lnTo>
                  <a:pt x="2004561" y="2282306"/>
                </a:lnTo>
                <a:lnTo>
                  <a:pt x="1987497" y="2300558"/>
                </a:lnTo>
                <a:lnTo>
                  <a:pt x="1970433" y="2318811"/>
                </a:lnTo>
                <a:lnTo>
                  <a:pt x="1953766" y="2337064"/>
                </a:lnTo>
                <a:lnTo>
                  <a:pt x="1937496" y="2355714"/>
                </a:lnTo>
                <a:lnTo>
                  <a:pt x="1921225" y="2374760"/>
                </a:lnTo>
                <a:lnTo>
                  <a:pt x="1904955" y="2393806"/>
                </a:lnTo>
                <a:lnTo>
                  <a:pt x="1889875" y="2413249"/>
                </a:lnTo>
                <a:lnTo>
                  <a:pt x="1874002" y="2432693"/>
                </a:lnTo>
                <a:lnTo>
                  <a:pt x="1858525" y="2452136"/>
                </a:lnTo>
                <a:lnTo>
                  <a:pt x="1843842" y="2471976"/>
                </a:lnTo>
                <a:lnTo>
                  <a:pt x="1829159" y="2492212"/>
                </a:lnTo>
                <a:lnTo>
                  <a:pt x="1814476" y="2512449"/>
                </a:lnTo>
                <a:lnTo>
                  <a:pt x="1800190" y="2532686"/>
                </a:lnTo>
                <a:lnTo>
                  <a:pt x="1785904" y="2553319"/>
                </a:lnTo>
                <a:lnTo>
                  <a:pt x="1772015" y="2574350"/>
                </a:lnTo>
                <a:lnTo>
                  <a:pt x="1758522" y="2594983"/>
                </a:lnTo>
                <a:lnTo>
                  <a:pt x="1745030" y="2616411"/>
                </a:lnTo>
                <a:lnTo>
                  <a:pt x="1731934" y="2637441"/>
                </a:lnTo>
                <a:lnTo>
                  <a:pt x="1719235" y="2658868"/>
                </a:lnTo>
                <a:lnTo>
                  <a:pt x="1706536" y="2680692"/>
                </a:lnTo>
                <a:lnTo>
                  <a:pt x="1694631" y="2702119"/>
                </a:lnTo>
                <a:lnTo>
                  <a:pt x="1681933" y="2724340"/>
                </a:lnTo>
                <a:lnTo>
                  <a:pt x="1670424" y="2746164"/>
                </a:lnTo>
                <a:lnTo>
                  <a:pt x="1658916" y="2768781"/>
                </a:lnTo>
                <a:lnTo>
                  <a:pt x="1647408" y="2791002"/>
                </a:lnTo>
                <a:lnTo>
                  <a:pt x="1636296" y="2813620"/>
                </a:lnTo>
                <a:lnTo>
                  <a:pt x="1625582" y="2836237"/>
                </a:lnTo>
                <a:lnTo>
                  <a:pt x="1615264" y="2859251"/>
                </a:lnTo>
                <a:lnTo>
                  <a:pt x="1604946" y="2881869"/>
                </a:lnTo>
                <a:lnTo>
                  <a:pt x="1594628" y="2905280"/>
                </a:lnTo>
                <a:lnTo>
                  <a:pt x="1585104" y="2928691"/>
                </a:lnTo>
                <a:lnTo>
                  <a:pt x="1575580" y="2951706"/>
                </a:lnTo>
                <a:lnTo>
                  <a:pt x="1566453" y="2975514"/>
                </a:lnTo>
                <a:lnTo>
                  <a:pt x="1557723" y="2999322"/>
                </a:lnTo>
                <a:lnTo>
                  <a:pt x="1548992" y="3023130"/>
                </a:lnTo>
                <a:lnTo>
                  <a:pt x="1540659" y="3047334"/>
                </a:lnTo>
                <a:lnTo>
                  <a:pt x="1532722" y="3071539"/>
                </a:lnTo>
                <a:lnTo>
                  <a:pt x="1525579" y="3095347"/>
                </a:lnTo>
                <a:lnTo>
                  <a:pt x="1518039" y="3119948"/>
                </a:lnTo>
                <a:lnTo>
                  <a:pt x="1510896" y="3144550"/>
                </a:lnTo>
                <a:lnTo>
                  <a:pt x="1503753" y="3169151"/>
                </a:lnTo>
                <a:lnTo>
                  <a:pt x="1497006" y="3194150"/>
                </a:lnTo>
                <a:lnTo>
                  <a:pt x="1491054" y="3218751"/>
                </a:lnTo>
                <a:lnTo>
                  <a:pt x="1485101" y="3243750"/>
                </a:lnTo>
                <a:lnTo>
                  <a:pt x="1479546" y="3268748"/>
                </a:lnTo>
                <a:lnTo>
                  <a:pt x="1474387" y="3294143"/>
                </a:lnTo>
                <a:lnTo>
                  <a:pt x="1469228" y="3319538"/>
                </a:lnTo>
                <a:lnTo>
                  <a:pt x="1464466" y="3344933"/>
                </a:lnTo>
                <a:lnTo>
                  <a:pt x="1460101" y="3370329"/>
                </a:lnTo>
                <a:lnTo>
                  <a:pt x="1456132" y="3396120"/>
                </a:lnTo>
                <a:lnTo>
                  <a:pt x="1452164" y="3421912"/>
                </a:lnTo>
                <a:lnTo>
                  <a:pt x="1448592" y="3447704"/>
                </a:lnTo>
                <a:lnTo>
                  <a:pt x="1445814" y="3473893"/>
                </a:lnTo>
                <a:lnTo>
                  <a:pt x="1442640" y="3499685"/>
                </a:lnTo>
                <a:lnTo>
                  <a:pt x="1440259" y="3525874"/>
                </a:lnTo>
                <a:lnTo>
                  <a:pt x="1438275" y="3552459"/>
                </a:lnTo>
                <a:lnTo>
                  <a:pt x="1436290" y="3578648"/>
                </a:lnTo>
                <a:lnTo>
                  <a:pt x="1434703" y="3605234"/>
                </a:lnTo>
                <a:lnTo>
                  <a:pt x="1433513" y="3631819"/>
                </a:lnTo>
                <a:lnTo>
                  <a:pt x="1432719" y="3658405"/>
                </a:lnTo>
                <a:lnTo>
                  <a:pt x="1432322" y="3684990"/>
                </a:lnTo>
                <a:lnTo>
                  <a:pt x="1431925" y="3711576"/>
                </a:lnTo>
                <a:lnTo>
                  <a:pt x="1432322" y="3738558"/>
                </a:lnTo>
                <a:lnTo>
                  <a:pt x="1432719" y="3765143"/>
                </a:lnTo>
                <a:lnTo>
                  <a:pt x="1433513" y="3791729"/>
                </a:lnTo>
                <a:lnTo>
                  <a:pt x="1434703" y="3818315"/>
                </a:lnTo>
                <a:lnTo>
                  <a:pt x="1436290" y="3844900"/>
                </a:lnTo>
                <a:lnTo>
                  <a:pt x="1438275" y="3871089"/>
                </a:lnTo>
                <a:lnTo>
                  <a:pt x="1440259" y="3897278"/>
                </a:lnTo>
                <a:lnTo>
                  <a:pt x="1442640" y="3923466"/>
                </a:lnTo>
                <a:lnTo>
                  <a:pt x="1445814" y="3949655"/>
                </a:lnTo>
                <a:lnTo>
                  <a:pt x="1448592" y="3975844"/>
                </a:lnTo>
                <a:lnTo>
                  <a:pt x="1452164" y="4001636"/>
                </a:lnTo>
                <a:lnTo>
                  <a:pt x="1456132" y="4027031"/>
                </a:lnTo>
                <a:lnTo>
                  <a:pt x="1460101" y="4052823"/>
                </a:lnTo>
                <a:lnTo>
                  <a:pt x="1464466" y="4078218"/>
                </a:lnTo>
                <a:lnTo>
                  <a:pt x="1469228" y="4104010"/>
                </a:lnTo>
                <a:lnTo>
                  <a:pt x="1474387" y="4129405"/>
                </a:lnTo>
                <a:lnTo>
                  <a:pt x="1479546" y="4154403"/>
                </a:lnTo>
                <a:lnTo>
                  <a:pt x="1485101" y="4179798"/>
                </a:lnTo>
                <a:lnTo>
                  <a:pt x="1491054" y="4204400"/>
                </a:lnTo>
                <a:lnTo>
                  <a:pt x="1497006" y="4229398"/>
                </a:lnTo>
                <a:lnTo>
                  <a:pt x="1503753" y="4254397"/>
                </a:lnTo>
                <a:lnTo>
                  <a:pt x="1510896" y="4278998"/>
                </a:lnTo>
                <a:lnTo>
                  <a:pt x="1518039" y="4303600"/>
                </a:lnTo>
                <a:lnTo>
                  <a:pt x="1525579" y="4327804"/>
                </a:lnTo>
                <a:lnTo>
                  <a:pt x="1532722" y="4352009"/>
                </a:lnTo>
                <a:lnTo>
                  <a:pt x="1540659" y="4376214"/>
                </a:lnTo>
                <a:lnTo>
                  <a:pt x="1548992" y="4400022"/>
                </a:lnTo>
                <a:lnTo>
                  <a:pt x="1557723" y="4423830"/>
                </a:lnTo>
                <a:lnTo>
                  <a:pt x="1566453" y="4448035"/>
                </a:lnTo>
                <a:lnTo>
                  <a:pt x="1575580" y="4471049"/>
                </a:lnTo>
                <a:lnTo>
                  <a:pt x="1585104" y="4494857"/>
                </a:lnTo>
                <a:lnTo>
                  <a:pt x="1594628" y="4518268"/>
                </a:lnTo>
                <a:lnTo>
                  <a:pt x="1604946" y="4541282"/>
                </a:lnTo>
                <a:lnTo>
                  <a:pt x="1615264" y="4564297"/>
                </a:lnTo>
                <a:lnTo>
                  <a:pt x="1625582" y="4586914"/>
                </a:lnTo>
                <a:lnTo>
                  <a:pt x="1636296" y="4609929"/>
                </a:lnTo>
                <a:lnTo>
                  <a:pt x="1647408" y="4632546"/>
                </a:lnTo>
                <a:lnTo>
                  <a:pt x="1658916" y="4654767"/>
                </a:lnTo>
                <a:lnTo>
                  <a:pt x="1670424" y="4677384"/>
                </a:lnTo>
                <a:lnTo>
                  <a:pt x="1681933" y="4699208"/>
                </a:lnTo>
                <a:lnTo>
                  <a:pt x="1694631" y="4721429"/>
                </a:lnTo>
                <a:lnTo>
                  <a:pt x="1706536" y="4742856"/>
                </a:lnTo>
                <a:lnTo>
                  <a:pt x="1719235" y="4764283"/>
                </a:lnTo>
                <a:lnTo>
                  <a:pt x="1731934" y="4786107"/>
                </a:lnTo>
                <a:lnTo>
                  <a:pt x="1745030" y="4807138"/>
                </a:lnTo>
                <a:lnTo>
                  <a:pt x="1758522" y="4828565"/>
                </a:lnTo>
                <a:lnTo>
                  <a:pt x="1772015" y="4849198"/>
                </a:lnTo>
                <a:lnTo>
                  <a:pt x="1785904" y="4869832"/>
                </a:lnTo>
                <a:lnTo>
                  <a:pt x="1800190" y="4890862"/>
                </a:lnTo>
                <a:lnTo>
                  <a:pt x="1814476" y="4911099"/>
                </a:lnTo>
                <a:lnTo>
                  <a:pt x="1829159" y="4931336"/>
                </a:lnTo>
                <a:lnTo>
                  <a:pt x="1843842" y="4951176"/>
                </a:lnTo>
                <a:lnTo>
                  <a:pt x="1858525" y="4971412"/>
                </a:lnTo>
                <a:lnTo>
                  <a:pt x="1874002" y="4990856"/>
                </a:lnTo>
                <a:lnTo>
                  <a:pt x="1889875" y="5010299"/>
                </a:lnTo>
                <a:lnTo>
                  <a:pt x="1904955" y="5029345"/>
                </a:lnTo>
                <a:lnTo>
                  <a:pt x="1921225" y="5048391"/>
                </a:lnTo>
                <a:lnTo>
                  <a:pt x="1937496" y="5067835"/>
                </a:lnTo>
                <a:lnTo>
                  <a:pt x="1953766" y="5086484"/>
                </a:lnTo>
                <a:lnTo>
                  <a:pt x="1970433" y="5104737"/>
                </a:lnTo>
                <a:lnTo>
                  <a:pt x="1987497" y="5122990"/>
                </a:lnTo>
                <a:lnTo>
                  <a:pt x="2004561" y="5141242"/>
                </a:lnTo>
                <a:lnTo>
                  <a:pt x="2021625" y="5159098"/>
                </a:lnTo>
                <a:lnTo>
                  <a:pt x="2039086" y="5176557"/>
                </a:lnTo>
                <a:lnTo>
                  <a:pt x="2056944" y="5194017"/>
                </a:lnTo>
                <a:lnTo>
                  <a:pt x="2074801" y="5211476"/>
                </a:lnTo>
                <a:lnTo>
                  <a:pt x="2092659" y="5228538"/>
                </a:lnTo>
                <a:lnTo>
                  <a:pt x="2110913" y="5245601"/>
                </a:lnTo>
                <a:lnTo>
                  <a:pt x="2129565" y="5261869"/>
                </a:lnTo>
                <a:lnTo>
                  <a:pt x="2148216" y="5278138"/>
                </a:lnTo>
                <a:lnTo>
                  <a:pt x="2167264" y="5294407"/>
                </a:lnTo>
                <a:lnTo>
                  <a:pt x="2185916" y="5310279"/>
                </a:lnTo>
                <a:lnTo>
                  <a:pt x="2205361" y="5326151"/>
                </a:lnTo>
                <a:lnTo>
                  <a:pt x="2225203" y="5341229"/>
                </a:lnTo>
                <a:lnTo>
                  <a:pt x="2244647" y="5356704"/>
                </a:lnTo>
                <a:lnTo>
                  <a:pt x="2264489" y="5371783"/>
                </a:lnTo>
                <a:lnTo>
                  <a:pt x="2284331" y="5386464"/>
                </a:lnTo>
                <a:lnTo>
                  <a:pt x="2304967" y="5401146"/>
                </a:lnTo>
                <a:lnTo>
                  <a:pt x="2325205" y="5415827"/>
                </a:lnTo>
                <a:lnTo>
                  <a:pt x="2345444" y="5429318"/>
                </a:lnTo>
                <a:lnTo>
                  <a:pt x="2366477" y="5443603"/>
                </a:lnTo>
                <a:lnTo>
                  <a:pt x="2387509" y="5456698"/>
                </a:lnTo>
                <a:lnTo>
                  <a:pt x="2408541" y="5470586"/>
                </a:lnTo>
                <a:lnTo>
                  <a:pt x="2429970" y="5483283"/>
                </a:lnTo>
                <a:lnTo>
                  <a:pt x="2451003" y="5496377"/>
                </a:lnTo>
                <a:lnTo>
                  <a:pt x="2472829" y="5508678"/>
                </a:lnTo>
                <a:lnTo>
                  <a:pt x="2494655" y="5521376"/>
                </a:lnTo>
                <a:lnTo>
                  <a:pt x="2516878" y="5533280"/>
                </a:lnTo>
                <a:lnTo>
                  <a:pt x="2538704" y="5545184"/>
                </a:lnTo>
                <a:lnTo>
                  <a:pt x="2560927" y="5557088"/>
                </a:lnTo>
                <a:lnTo>
                  <a:pt x="2583150" y="5568198"/>
                </a:lnTo>
                <a:lnTo>
                  <a:pt x="2606166" y="5578912"/>
                </a:lnTo>
                <a:lnTo>
                  <a:pt x="2628389" y="5589625"/>
                </a:lnTo>
                <a:lnTo>
                  <a:pt x="2651406" y="5600736"/>
                </a:lnTo>
                <a:lnTo>
                  <a:pt x="2674819" y="5610656"/>
                </a:lnTo>
                <a:lnTo>
                  <a:pt x="2697836" y="5620576"/>
                </a:lnTo>
                <a:lnTo>
                  <a:pt x="2721249" y="5630496"/>
                </a:lnTo>
                <a:lnTo>
                  <a:pt x="2744265" y="5639622"/>
                </a:lnTo>
                <a:lnTo>
                  <a:pt x="2768076" y="5648748"/>
                </a:lnTo>
                <a:lnTo>
                  <a:pt x="2791886" y="5657875"/>
                </a:lnTo>
                <a:lnTo>
                  <a:pt x="2816093" y="5666207"/>
                </a:lnTo>
                <a:lnTo>
                  <a:pt x="2839506" y="5674540"/>
                </a:lnTo>
                <a:lnTo>
                  <a:pt x="2863713" y="5682476"/>
                </a:lnTo>
                <a:lnTo>
                  <a:pt x="2888317" y="5690412"/>
                </a:lnTo>
                <a:lnTo>
                  <a:pt x="2912524" y="5697951"/>
                </a:lnTo>
                <a:lnTo>
                  <a:pt x="2937128" y="5704697"/>
                </a:lnTo>
                <a:lnTo>
                  <a:pt x="2961732" y="5711839"/>
                </a:lnTo>
                <a:lnTo>
                  <a:pt x="2986733" y="5718188"/>
                </a:lnTo>
                <a:lnTo>
                  <a:pt x="3011337" y="5724537"/>
                </a:lnTo>
                <a:lnTo>
                  <a:pt x="3036337" y="5730489"/>
                </a:lnTo>
                <a:lnTo>
                  <a:pt x="3061338" y="5736044"/>
                </a:lnTo>
                <a:lnTo>
                  <a:pt x="3086736" y="5741202"/>
                </a:lnTo>
                <a:lnTo>
                  <a:pt x="3112133" y="5746361"/>
                </a:lnTo>
                <a:lnTo>
                  <a:pt x="3137531" y="5751122"/>
                </a:lnTo>
                <a:lnTo>
                  <a:pt x="3163325" y="5755487"/>
                </a:lnTo>
                <a:lnTo>
                  <a:pt x="3189120" y="5759455"/>
                </a:lnTo>
                <a:lnTo>
                  <a:pt x="3214914" y="5763423"/>
                </a:lnTo>
                <a:lnTo>
                  <a:pt x="3240709" y="5766598"/>
                </a:lnTo>
                <a:lnTo>
                  <a:pt x="3266106" y="5770169"/>
                </a:lnTo>
                <a:lnTo>
                  <a:pt x="3292297" y="5772946"/>
                </a:lnTo>
                <a:lnTo>
                  <a:pt x="3318489" y="5775327"/>
                </a:lnTo>
                <a:lnTo>
                  <a:pt x="3344680" y="5777708"/>
                </a:lnTo>
                <a:lnTo>
                  <a:pt x="3371268" y="5779295"/>
                </a:lnTo>
                <a:lnTo>
                  <a:pt x="3397459" y="5780882"/>
                </a:lnTo>
                <a:lnTo>
                  <a:pt x="3424047" y="5782073"/>
                </a:lnTo>
                <a:lnTo>
                  <a:pt x="3450635" y="5782866"/>
                </a:lnTo>
                <a:lnTo>
                  <a:pt x="3477620" y="5783263"/>
                </a:lnTo>
                <a:lnTo>
                  <a:pt x="3504208" y="5783263"/>
                </a:lnTo>
                <a:lnTo>
                  <a:pt x="3531193" y="5783263"/>
                </a:lnTo>
                <a:lnTo>
                  <a:pt x="3557781" y="5782866"/>
                </a:lnTo>
                <a:lnTo>
                  <a:pt x="3584369" y="5782073"/>
                </a:lnTo>
                <a:lnTo>
                  <a:pt x="3610957" y="5780882"/>
                </a:lnTo>
                <a:lnTo>
                  <a:pt x="3637149" y="5779295"/>
                </a:lnTo>
                <a:lnTo>
                  <a:pt x="3663737" y="5777708"/>
                </a:lnTo>
                <a:lnTo>
                  <a:pt x="3689928" y="5775327"/>
                </a:lnTo>
                <a:lnTo>
                  <a:pt x="3716119" y="5772946"/>
                </a:lnTo>
                <a:lnTo>
                  <a:pt x="3742310" y="5770169"/>
                </a:lnTo>
                <a:lnTo>
                  <a:pt x="3768105" y="5766598"/>
                </a:lnTo>
                <a:lnTo>
                  <a:pt x="3794296" y="5763423"/>
                </a:lnTo>
                <a:lnTo>
                  <a:pt x="3820090" y="5759455"/>
                </a:lnTo>
                <a:lnTo>
                  <a:pt x="3845488" y="5755487"/>
                </a:lnTo>
                <a:lnTo>
                  <a:pt x="3871282" y="5751122"/>
                </a:lnTo>
                <a:lnTo>
                  <a:pt x="3896680" y="5746361"/>
                </a:lnTo>
                <a:lnTo>
                  <a:pt x="3922078" y="5741202"/>
                </a:lnTo>
                <a:lnTo>
                  <a:pt x="3947078" y="5736044"/>
                </a:lnTo>
                <a:lnTo>
                  <a:pt x="3972476" y="5730489"/>
                </a:lnTo>
                <a:lnTo>
                  <a:pt x="3997477" y="5724537"/>
                </a:lnTo>
                <a:lnTo>
                  <a:pt x="4022477" y="5718188"/>
                </a:lnTo>
                <a:lnTo>
                  <a:pt x="4047081" y="5711839"/>
                </a:lnTo>
                <a:lnTo>
                  <a:pt x="4072082" y="5704697"/>
                </a:lnTo>
                <a:lnTo>
                  <a:pt x="4096289" y="5697951"/>
                </a:lnTo>
                <a:lnTo>
                  <a:pt x="4120496" y="5690412"/>
                </a:lnTo>
                <a:lnTo>
                  <a:pt x="4145100" y="5682476"/>
                </a:lnTo>
                <a:lnTo>
                  <a:pt x="4169307" y="5674540"/>
                </a:lnTo>
                <a:lnTo>
                  <a:pt x="4193117" y="5666207"/>
                </a:lnTo>
                <a:lnTo>
                  <a:pt x="4216928" y="5657875"/>
                </a:lnTo>
                <a:lnTo>
                  <a:pt x="4240738" y="5648748"/>
                </a:lnTo>
                <a:lnTo>
                  <a:pt x="4264151" y="5639622"/>
                </a:lnTo>
                <a:lnTo>
                  <a:pt x="4287565" y="5630496"/>
                </a:lnTo>
                <a:lnTo>
                  <a:pt x="4311375" y="5620576"/>
                </a:lnTo>
                <a:lnTo>
                  <a:pt x="4333994" y="5610656"/>
                </a:lnTo>
                <a:lnTo>
                  <a:pt x="4357408" y="5600736"/>
                </a:lnTo>
                <a:lnTo>
                  <a:pt x="4380028" y="5589625"/>
                </a:lnTo>
                <a:lnTo>
                  <a:pt x="4403044" y="5578912"/>
                </a:lnTo>
                <a:lnTo>
                  <a:pt x="4425664" y="5568198"/>
                </a:lnTo>
                <a:lnTo>
                  <a:pt x="4447887" y="5557088"/>
                </a:lnTo>
                <a:lnTo>
                  <a:pt x="4470110" y="5545184"/>
                </a:lnTo>
                <a:lnTo>
                  <a:pt x="4492332" y="5533280"/>
                </a:lnTo>
                <a:lnTo>
                  <a:pt x="4514159" y="5521376"/>
                </a:lnTo>
                <a:lnTo>
                  <a:pt x="4535985" y="5508678"/>
                </a:lnTo>
                <a:lnTo>
                  <a:pt x="4557811" y="5496377"/>
                </a:lnTo>
                <a:lnTo>
                  <a:pt x="4578843" y="5483283"/>
                </a:lnTo>
                <a:lnTo>
                  <a:pt x="4600272" y="5470586"/>
                </a:lnTo>
                <a:lnTo>
                  <a:pt x="4621305" y="5456698"/>
                </a:lnTo>
                <a:lnTo>
                  <a:pt x="4642337" y="5443603"/>
                </a:lnTo>
                <a:lnTo>
                  <a:pt x="4662972" y="5429318"/>
                </a:lnTo>
                <a:lnTo>
                  <a:pt x="4683608" y="5415827"/>
                </a:lnTo>
                <a:lnTo>
                  <a:pt x="4704243" y="5401146"/>
                </a:lnTo>
                <a:lnTo>
                  <a:pt x="4724085" y="5386464"/>
                </a:lnTo>
                <a:lnTo>
                  <a:pt x="4744324" y="5371783"/>
                </a:lnTo>
                <a:lnTo>
                  <a:pt x="4764166" y="5356704"/>
                </a:lnTo>
                <a:lnTo>
                  <a:pt x="4784008" y="5341229"/>
                </a:lnTo>
                <a:lnTo>
                  <a:pt x="4803056" y="5326151"/>
                </a:lnTo>
                <a:lnTo>
                  <a:pt x="4822898" y="5310279"/>
                </a:lnTo>
                <a:lnTo>
                  <a:pt x="4841946" y="5294407"/>
                </a:lnTo>
                <a:lnTo>
                  <a:pt x="4860597" y="5278138"/>
                </a:lnTo>
                <a:lnTo>
                  <a:pt x="4879249" y="5261869"/>
                </a:lnTo>
                <a:lnTo>
                  <a:pt x="4897900" y="5245601"/>
                </a:lnTo>
                <a:lnTo>
                  <a:pt x="4916154" y="5228538"/>
                </a:lnTo>
                <a:lnTo>
                  <a:pt x="4934012" y="5211476"/>
                </a:lnTo>
                <a:lnTo>
                  <a:pt x="4951870" y="5194017"/>
                </a:lnTo>
                <a:lnTo>
                  <a:pt x="4969727" y="5176557"/>
                </a:lnTo>
                <a:lnTo>
                  <a:pt x="4987188" y="5159098"/>
                </a:lnTo>
                <a:lnTo>
                  <a:pt x="5004649" y="5141242"/>
                </a:lnTo>
                <a:lnTo>
                  <a:pt x="5021713" y="5122990"/>
                </a:lnTo>
                <a:lnTo>
                  <a:pt x="5038380" y="5104737"/>
                </a:lnTo>
                <a:lnTo>
                  <a:pt x="5055047" y="5086484"/>
                </a:lnTo>
                <a:lnTo>
                  <a:pt x="5071715" y="5067835"/>
                </a:lnTo>
                <a:lnTo>
                  <a:pt x="5087985" y="5048391"/>
                </a:lnTo>
                <a:lnTo>
                  <a:pt x="5103462" y="5029345"/>
                </a:lnTo>
                <a:lnTo>
                  <a:pt x="5119335" y="5010299"/>
                </a:lnTo>
                <a:lnTo>
                  <a:pt x="5134812" y="4990856"/>
                </a:lnTo>
                <a:lnTo>
                  <a:pt x="5150288" y="4971412"/>
                </a:lnTo>
                <a:lnTo>
                  <a:pt x="5164971" y="4951176"/>
                </a:lnTo>
                <a:lnTo>
                  <a:pt x="5180051" y="4931336"/>
                </a:lnTo>
                <a:lnTo>
                  <a:pt x="5194734" y="4911099"/>
                </a:lnTo>
                <a:lnTo>
                  <a:pt x="5208623" y="4890862"/>
                </a:lnTo>
                <a:lnTo>
                  <a:pt x="5222909" y="4869832"/>
                </a:lnTo>
                <a:lnTo>
                  <a:pt x="5236402" y="4849198"/>
                </a:lnTo>
                <a:lnTo>
                  <a:pt x="5250291" y="4828565"/>
                </a:lnTo>
                <a:lnTo>
                  <a:pt x="5263387" y="4807138"/>
                </a:lnTo>
                <a:lnTo>
                  <a:pt x="5276879" y="4786107"/>
                </a:lnTo>
                <a:lnTo>
                  <a:pt x="5289578" y="4764283"/>
                </a:lnTo>
                <a:lnTo>
                  <a:pt x="5302277" y="4742856"/>
                </a:lnTo>
                <a:lnTo>
                  <a:pt x="5314579" y="4721429"/>
                </a:lnTo>
                <a:lnTo>
                  <a:pt x="5326881" y="4699208"/>
                </a:lnTo>
                <a:lnTo>
                  <a:pt x="5338389" y="4677384"/>
                </a:lnTo>
                <a:lnTo>
                  <a:pt x="5349897" y="4654767"/>
                </a:lnTo>
                <a:lnTo>
                  <a:pt x="5361406" y="4632546"/>
                </a:lnTo>
                <a:lnTo>
                  <a:pt x="5372517" y="4609929"/>
                </a:lnTo>
                <a:lnTo>
                  <a:pt x="5383232" y="4586914"/>
                </a:lnTo>
                <a:lnTo>
                  <a:pt x="5393549" y="4564297"/>
                </a:lnTo>
                <a:lnTo>
                  <a:pt x="5403867" y="4541282"/>
                </a:lnTo>
                <a:lnTo>
                  <a:pt x="5413788" y="4518268"/>
                </a:lnTo>
                <a:lnTo>
                  <a:pt x="5423312" y="4494857"/>
                </a:lnTo>
                <a:lnTo>
                  <a:pt x="5433233" y="4471049"/>
                </a:lnTo>
                <a:lnTo>
                  <a:pt x="5442360" y="4448035"/>
                </a:lnTo>
                <a:lnTo>
                  <a:pt x="5451091" y="4423830"/>
                </a:lnTo>
                <a:lnTo>
                  <a:pt x="5459821" y="4400022"/>
                </a:lnTo>
                <a:lnTo>
                  <a:pt x="5468155" y="4376214"/>
                </a:lnTo>
                <a:lnTo>
                  <a:pt x="5475695" y="4352009"/>
                </a:lnTo>
                <a:lnTo>
                  <a:pt x="5483631" y="4327804"/>
                </a:lnTo>
                <a:lnTo>
                  <a:pt x="5491171" y="4303600"/>
                </a:lnTo>
                <a:lnTo>
                  <a:pt x="5498314" y="4278998"/>
                </a:lnTo>
                <a:lnTo>
                  <a:pt x="5505061" y="4254397"/>
                </a:lnTo>
                <a:lnTo>
                  <a:pt x="5511410" y="4229398"/>
                </a:lnTo>
                <a:lnTo>
                  <a:pt x="5517759" y="4204400"/>
                </a:lnTo>
                <a:lnTo>
                  <a:pt x="5523712" y="4179798"/>
                </a:lnTo>
                <a:lnTo>
                  <a:pt x="5529268" y="4154403"/>
                </a:lnTo>
                <a:lnTo>
                  <a:pt x="5534823" y="4129405"/>
                </a:lnTo>
                <a:lnTo>
                  <a:pt x="5539982" y="4104010"/>
                </a:lnTo>
                <a:lnTo>
                  <a:pt x="5544347" y="4078218"/>
                </a:lnTo>
                <a:lnTo>
                  <a:pt x="5549110" y="4052823"/>
                </a:lnTo>
                <a:lnTo>
                  <a:pt x="5552681" y="4027031"/>
                </a:lnTo>
                <a:lnTo>
                  <a:pt x="5557046" y="4001636"/>
                </a:lnTo>
                <a:lnTo>
                  <a:pt x="5560221" y="3975844"/>
                </a:lnTo>
                <a:lnTo>
                  <a:pt x="5562999" y="3949655"/>
                </a:lnTo>
                <a:lnTo>
                  <a:pt x="5566174" y="3923466"/>
                </a:lnTo>
                <a:lnTo>
                  <a:pt x="5568555" y="3897278"/>
                </a:lnTo>
                <a:lnTo>
                  <a:pt x="5570539" y="3871089"/>
                </a:lnTo>
                <a:lnTo>
                  <a:pt x="5572523" y="3844900"/>
                </a:lnTo>
                <a:lnTo>
                  <a:pt x="5573713" y="3818315"/>
                </a:lnTo>
                <a:lnTo>
                  <a:pt x="5575301" y="3791729"/>
                </a:lnTo>
                <a:lnTo>
                  <a:pt x="5576094" y="3765143"/>
                </a:lnTo>
                <a:lnTo>
                  <a:pt x="5576888" y="3738558"/>
                </a:lnTo>
                <a:lnTo>
                  <a:pt x="5576888" y="3711576"/>
                </a:lnTo>
                <a:lnTo>
                  <a:pt x="5576888" y="3684990"/>
                </a:lnTo>
                <a:lnTo>
                  <a:pt x="5576094" y="3658405"/>
                </a:lnTo>
                <a:lnTo>
                  <a:pt x="5575301" y="3631819"/>
                </a:lnTo>
                <a:lnTo>
                  <a:pt x="5573713" y="3605234"/>
                </a:lnTo>
                <a:lnTo>
                  <a:pt x="5572523" y="3578648"/>
                </a:lnTo>
                <a:lnTo>
                  <a:pt x="5570539" y="3552459"/>
                </a:lnTo>
                <a:lnTo>
                  <a:pt x="5568555" y="3525874"/>
                </a:lnTo>
                <a:lnTo>
                  <a:pt x="5566174" y="3499685"/>
                </a:lnTo>
                <a:lnTo>
                  <a:pt x="5562999" y="3473893"/>
                </a:lnTo>
                <a:lnTo>
                  <a:pt x="5560221" y="3447704"/>
                </a:lnTo>
                <a:lnTo>
                  <a:pt x="5557046" y="3421912"/>
                </a:lnTo>
                <a:lnTo>
                  <a:pt x="5552681" y="3396120"/>
                </a:lnTo>
                <a:lnTo>
                  <a:pt x="5549110" y="3370329"/>
                </a:lnTo>
                <a:lnTo>
                  <a:pt x="5544347" y="3344933"/>
                </a:lnTo>
                <a:lnTo>
                  <a:pt x="5539982" y="3319538"/>
                </a:lnTo>
                <a:lnTo>
                  <a:pt x="5534823" y="3294143"/>
                </a:lnTo>
                <a:lnTo>
                  <a:pt x="5529268" y="3268748"/>
                </a:lnTo>
                <a:lnTo>
                  <a:pt x="5523712" y="3243750"/>
                </a:lnTo>
                <a:lnTo>
                  <a:pt x="5517759" y="3218751"/>
                </a:lnTo>
                <a:lnTo>
                  <a:pt x="5511410" y="3194150"/>
                </a:lnTo>
                <a:lnTo>
                  <a:pt x="5505061" y="3169151"/>
                </a:lnTo>
                <a:lnTo>
                  <a:pt x="5498314" y="3144550"/>
                </a:lnTo>
                <a:lnTo>
                  <a:pt x="5491171" y="3119948"/>
                </a:lnTo>
                <a:lnTo>
                  <a:pt x="5483631" y="3095347"/>
                </a:lnTo>
                <a:lnTo>
                  <a:pt x="5475695" y="3071539"/>
                </a:lnTo>
                <a:lnTo>
                  <a:pt x="5468155" y="3047334"/>
                </a:lnTo>
                <a:lnTo>
                  <a:pt x="5459821" y="3023130"/>
                </a:lnTo>
                <a:lnTo>
                  <a:pt x="5451091" y="2999322"/>
                </a:lnTo>
                <a:lnTo>
                  <a:pt x="5442360" y="2975514"/>
                </a:lnTo>
                <a:lnTo>
                  <a:pt x="5433233" y="2951706"/>
                </a:lnTo>
                <a:lnTo>
                  <a:pt x="5423312" y="2928691"/>
                </a:lnTo>
                <a:lnTo>
                  <a:pt x="5413788" y="2905280"/>
                </a:lnTo>
                <a:lnTo>
                  <a:pt x="5403867" y="2881869"/>
                </a:lnTo>
                <a:lnTo>
                  <a:pt x="5393549" y="2859251"/>
                </a:lnTo>
                <a:lnTo>
                  <a:pt x="5383232" y="2836237"/>
                </a:lnTo>
                <a:lnTo>
                  <a:pt x="5372517" y="2813620"/>
                </a:lnTo>
                <a:lnTo>
                  <a:pt x="5361406" y="2791002"/>
                </a:lnTo>
                <a:lnTo>
                  <a:pt x="5349897" y="2768781"/>
                </a:lnTo>
                <a:lnTo>
                  <a:pt x="5338389" y="2746164"/>
                </a:lnTo>
                <a:lnTo>
                  <a:pt x="5326881" y="2724340"/>
                </a:lnTo>
                <a:lnTo>
                  <a:pt x="5314579" y="2702119"/>
                </a:lnTo>
                <a:lnTo>
                  <a:pt x="5302277" y="2680692"/>
                </a:lnTo>
                <a:lnTo>
                  <a:pt x="5289578" y="2658868"/>
                </a:lnTo>
                <a:lnTo>
                  <a:pt x="5276879" y="2637441"/>
                </a:lnTo>
                <a:lnTo>
                  <a:pt x="5263387" y="2616411"/>
                </a:lnTo>
                <a:lnTo>
                  <a:pt x="5250291" y="2594983"/>
                </a:lnTo>
                <a:lnTo>
                  <a:pt x="5236402" y="2574350"/>
                </a:lnTo>
                <a:lnTo>
                  <a:pt x="5222909" y="2553319"/>
                </a:lnTo>
                <a:lnTo>
                  <a:pt x="5208623" y="2532686"/>
                </a:lnTo>
                <a:lnTo>
                  <a:pt x="5194734" y="2512449"/>
                </a:lnTo>
                <a:lnTo>
                  <a:pt x="5180051" y="2492212"/>
                </a:lnTo>
                <a:lnTo>
                  <a:pt x="5164971" y="2471976"/>
                </a:lnTo>
                <a:lnTo>
                  <a:pt x="5150288" y="2452136"/>
                </a:lnTo>
                <a:lnTo>
                  <a:pt x="5134812" y="2432693"/>
                </a:lnTo>
                <a:lnTo>
                  <a:pt x="5119335" y="2413249"/>
                </a:lnTo>
                <a:lnTo>
                  <a:pt x="5103462" y="2393806"/>
                </a:lnTo>
                <a:lnTo>
                  <a:pt x="5087985" y="2374760"/>
                </a:lnTo>
                <a:lnTo>
                  <a:pt x="5071715" y="2355714"/>
                </a:lnTo>
                <a:lnTo>
                  <a:pt x="5055047" y="2337064"/>
                </a:lnTo>
                <a:lnTo>
                  <a:pt x="5038380" y="2318811"/>
                </a:lnTo>
                <a:lnTo>
                  <a:pt x="5021713" y="2300558"/>
                </a:lnTo>
                <a:lnTo>
                  <a:pt x="5004649" y="2282306"/>
                </a:lnTo>
                <a:lnTo>
                  <a:pt x="4987188" y="2264450"/>
                </a:lnTo>
                <a:lnTo>
                  <a:pt x="4969727" y="2246594"/>
                </a:lnTo>
                <a:lnTo>
                  <a:pt x="4951870" y="2229135"/>
                </a:lnTo>
                <a:lnTo>
                  <a:pt x="4934012" y="2212072"/>
                </a:lnTo>
                <a:lnTo>
                  <a:pt x="4916154" y="2195010"/>
                </a:lnTo>
                <a:lnTo>
                  <a:pt x="4897900" y="2177948"/>
                </a:lnTo>
                <a:lnTo>
                  <a:pt x="4879249" y="2161282"/>
                </a:lnTo>
                <a:lnTo>
                  <a:pt x="4860597" y="2145013"/>
                </a:lnTo>
                <a:lnTo>
                  <a:pt x="4841946" y="2129141"/>
                </a:lnTo>
                <a:lnTo>
                  <a:pt x="4822898" y="2112873"/>
                </a:lnTo>
                <a:lnTo>
                  <a:pt x="4803056" y="2097397"/>
                </a:lnTo>
                <a:lnTo>
                  <a:pt x="4784008" y="2081525"/>
                </a:lnTo>
                <a:lnTo>
                  <a:pt x="4764166" y="2066844"/>
                </a:lnTo>
                <a:lnTo>
                  <a:pt x="4744324" y="2051369"/>
                </a:lnTo>
                <a:lnTo>
                  <a:pt x="4724085" y="2036687"/>
                </a:lnTo>
                <a:lnTo>
                  <a:pt x="4704243" y="2022402"/>
                </a:lnTo>
                <a:lnTo>
                  <a:pt x="4683608" y="2007721"/>
                </a:lnTo>
                <a:lnTo>
                  <a:pt x="4662972" y="1993436"/>
                </a:lnTo>
                <a:lnTo>
                  <a:pt x="4642337" y="1979945"/>
                </a:lnTo>
                <a:lnTo>
                  <a:pt x="4621305" y="1966057"/>
                </a:lnTo>
                <a:lnTo>
                  <a:pt x="4600272" y="1952963"/>
                </a:lnTo>
                <a:lnTo>
                  <a:pt x="4578843" y="1939868"/>
                </a:lnTo>
                <a:lnTo>
                  <a:pt x="4557811" y="1927171"/>
                </a:lnTo>
                <a:lnTo>
                  <a:pt x="4535985" y="1914076"/>
                </a:lnTo>
                <a:lnTo>
                  <a:pt x="4514159" y="1902172"/>
                </a:lnTo>
                <a:lnTo>
                  <a:pt x="4492332" y="1889872"/>
                </a:lnTo>
                <a:lnTo>
                  <a:pt x="4470110" y="1877967"/>
                </a:lnTo>
                <a:lnTo>
                  <a:pt x="4447887" y="1866460"/>
                </a:lnTo>
                <a:lnTo>
                  <a:pt x="4425664" y="1855350"/>
                </a:lnTo>
                <a:lnTo>
                  <a:pt x="4403044" y="1844240"/>
                </a:lnTo>
                <a:lnTo>
                  <a:pt x="4380028" y="1833129"/>
                </a:lnTo>
                <a:lnTo>
                  <a:pt x="4357408" y="1822813"/>
                </a:lnTo>
                <a:lnTo>
                  <a:pt x="4333994" y="1812496"/>
                </a:lnTo>
                <a:lnTo>
                  <a:pt x="4311375" y="1802576"/>
                </a:lnTo>
                <a:lnTo>
                  <a:pt x="4287565" y="1793053"/>
                </a:lnTo>
                <a:lnTo>
                  <a:pt x="4264151" y="1783529"/>
                </a:lnTo>
                <a:lnTo>
                  <a:pt x="4240738" y="1774403"/>
                </a:lnTo>
                <a:lnTo>
                  <a:pt x="4216928" y="1765673"/>
                </a:lnTo>
                <a:lnTo>
                  <a:pt x="4193117" y="1756944"/>
                </a:lnTo>
                <a:lnTo>
                  <a:pt x="4169307" y="1748611"/>
                </a:lnTo>
                <a:lnTo>
                  <a:pt x="4145100" y="1740675"/>
                </a:lnTo>
                <a:lnTo>
                  <a:pt x="4120496" y="1733136"/>
                </a:lnTo>
                <a:lnTo>
                  <a:pt x="4096289" y="1725597"/>
                </a:lnTo>
                <a:lnTo>
                  <a:pt x="4072082" y="1718454"/>
                </a:lnTo>
                <a:lnTo>
                  <a:pt x="4047081" y="1711709"/>
                </a:lnTo>
                <a:lnTo>
                  <a:pt x="4022477" y="1704963"/>
                </a:lnTo>
                <a:lnTo>
                  <a:pt x="3997477" y="1698614"/>
                </a:lnTo>
                <a:lnTo>
                  <a:pt x="3972476" y="1693059"/>
                </a:lnTo>
                <a:lnTo>
                  <a:pt x="3947078" y="1687504"/>
                </a:lnTo>
                <a:lnTo>
                  <a:pt x="3922078" y="1681949"/>
                </a:lnTo>
                <a:lnTo>
                  <a:pt x="3896680" y="1677187"/>
                </a:lnTo>
                <a:lnTo>
                  <a:pt x="3871282" y="1672029"/>
                </a:lnTo>
                <a:lnTo>
                  <a:pt x="3845488" y="1668061"/>
                </a:lnTo>
                <a:lnTo>
                  <a:pt x="3820090" y="1663696"/>
                </a:lnTo>
                <a:lnTo>
                  <a:pt x="3794296" y="1660125"/>
                </a:lnTo>
                <a:lnTo>
                  <a:pt x="3768105" y="1656157"/>
                </a:lnTo>
                <a:lnTo>
                  <a:pt x="3742310" y="1653379"/>
                </a:lnTo>
                <a:lnTo>
                  <a:pt x="3716119" y="1650602"/>
                </a:lnTo>
                <a:lnTo>
                  <a:pt x="3689928" y="1647824"/>
                </a:lnTo>
                <a:lnTo>
                  <a:pt x="3663737" y="1645840"/>
                </a:lnTo>
                <a:lnTo>
                  <a:pt x="3637149" y="1644253"/>
                </a:lnTo>
                <a:lnTo>
                  <a:pt x="3610957" y="1642666"/>
                </a:lnTo>
                <a:lnTo>
                  <a:pt x="3584369" y="1641475"/>
                </a:lnTo>
                <a:lnTo>
                  <a:pt x="3557781" y="1640682"/>
                </a:lnTo>
                <a:lnTo>
                  <a:pt x="3531193" y="1640285"/>
                </a:lnTo>
                <a:lnTo>
                  <a:pt x="3504208" y="1639888"/>
                </a:lnTo>
                <a:close/>
                <a:moveTo>
                  <a:pt x="2972667" y="396301"/>
                </a:moveTo>
                <a:lnTo>
                  <a:pt x="2959973" y="396697"/>
                </a:lnTo>
                <a:lnTo>
                  <a:pt x="2946883" y="397491"/>
                </a:lnTo>
                <a:lnTo>
                  <a:pt x="2934586" y="399078"/>
                </a:lnTo>
                <a:lnTo>
                  <a:pt x="2921893" y="401458"/>
                </a:lnTo>
                <a:lnTo>
                  <a:pt x="2909992" y="404235"/>
                </a:lnTo>
                <a:lnTo>
                  <a:pt x="2898489" y="407408"/>
                </a:lnTo>
                <a:lnTo>
                  <a:pt x="2886986" y="411375"/>
                </a:lnTo>
                <a:lnTo>
                  <a:pt x="2875085" y="416136"/>
                </a:lnTo>
                <a:lnTo>
                  <a:pt x="2863979" y="420896"/>
                </a:lnTo>
                <a:lnTo>
                  <a:pt x="2853268" y="426450"/>
                </a:lnTo>
                <a:lnTo>
                  <a:pt x="2842955" y="432797"/>
                </a:lnTo>
                <a:lnTo>
                  <a:pt x="2832641" y="438747"/>
                </a:lnTo>
                <a:lnTo>
                  <a:pt x="2822725" y="445888"/>
                </a:lnTo>
                <a:lnTo>
                  <a:pt x="2813204" y="453425"/>
                </a:lnTo>
                <a:lnTo>
                  <a:pt x="2804081" y="461359"/>
                </a:lnTo>
                <a:lnTo>
                  <a:pt x="2795354" y="469690"/>
                </a:lnTo>
                <a:lnTo>
                  <a:pt x="2787024" y="478417"/>
                </a:lnTo>
                <a:lnTo>
                  <a:pt x="2779091" y="487541"/>
                </a:lnTo>
                <a:lnTo>
                  <a:pt x="2771554" y="497062"/>
                </a:lnTo>
                <a:lnTo>
                  <a:pt x="2765207" y="506583"/>
                </a:lnTo>
                <a:lnTo>
                  <a:pt x="2758464" y="516897"/>
                </a:lnTo>
                <a:lnTo>
                  <a:pt x="2752117" y="527211"/>
                </a:lnTo>
                <a:lnTo>
                  <a:pt x="2746960" y="538318"/>
                </a:lnTo>
                <a:lnTo>
                  <a:pt x="2741803" y="549426"/>
                </a:lnTo>
                <a:lnTo>
                  <a:pt x="2737440" y="560533"/>
                </a:lnTo>
                <a:lnTo>
                  <a:pt x="2733473" y="572038"/>
                </a:lnTo>
                <a:lnTo>
                  <a:pt x="2729903" y="584335"/>
                </a:lnTo>
                <a:lnTo>
                  <a:pt x="2727126" y="596236"/>
                </a:lnTo>
                <a:lnTo>
                  <a:pt x="2724746" y="608930"/>
                </a:lnTo>
                <a:lnTo>
                  <a:pt x="2723160" y="621228"/>
                </a:lnTo>
                <a:lnTo>
                  <a:pt x="2722366" y="633922"/>
                </a:lnTo>
                <a:lnTo>
                  <a:pt x="2721970" y="647013"/>
                </a:lnTo>
                <a:lnTo>
                  <a:pt x="2721970" y="885825"/>
                </a:lnTo>
                <a:lnTo>
                  <a:pt x="4286844" y="885825"/>
                </a:lnTo>
                <a:lnTo>
                  <a:pt x="4286844" y="647013"/>
                </a:lnTo>
                <a:lnTo>
                  <a:pt x="4286447" y="633922"/>
                </a:lnTo>
                <a:lnTo>
                  <a:pt x="4285654" y="621228"/>
                </a:lnTo>
                <a:lnTo>
                  <a:pt x="4284067" y="608930"/>
                </a:lnTo>
                <a:lnTo>
                  <a:pt x="4281687" y="596236"/>
                </a:lnTo>
                <a:lnTo>
                  <a:pt x="4278910" y="584335"/>
                </a:lnTo>
                <a:lnTo>
                  <a:pt x="4275737" y="572038"/>
                </a:lnTo>
                <a:lnTo>
                  <a:pt x="4271374" y="560533"/>
                </a:lnTo>
                <a:lnTo>
                  <a:pt x="4267010" y="549426"/>
                </a:lnTo>
                <a:lnTo>
                  <a:pt x="4261853" y="538318"/>
                </a:lnTo>
                <a:lnTo>
                  <a:pt x="4256697" y="527211"/>
                </a:lnTo>
                <a:lnTo>
                  <a:pt x="4250350" y="516897"/>
                </a:lnTo>
                <a:lnTo>
                  <a:pt x="4244003" y="506583"/>
                </a:lnTo>
                <a:lnTo>
                  <a:pt x="4236863" y="497062"/>
                </a:lnTo>
                <a:lnTo>
                  <a:pt x="4229326" y="487541"/>
                </a:lnTo>
                <a:lnTo>
                  <a:pt x="4221790" y="478417"/>
                </a:lnTo>
                <a:lnTo>
                  <a:pt x="4213459" y="469690"/>
                </a:lnTo>
                <a:lnTo>
                  <a:pt x="4204733" y="461359"/>
                </a:lnTo>
                <a:lnTo>
                  <a:pt x="4195609" y="453425"/>
                </a:lnTo>
                <a:lnTo>
                  <a:pt x="4186089" y="445888"/>
                </a:lnTo>
                <a:lnTo>
                  <a:pt x="4176172" y="438747"/>
                </a:lnTo>
                <a:lnTo>
                  <a:pt x="4165859" y="432797"/>
                </a:lnTo>
                <a:lnTo>
                  <a:pt x="4155545" y="426450"/>
                </a:lnTo>
                <a:lnTo>
                  <a:pt x="4144835" y="420896"/>
                </a:lnTo>
                <a:lnTo>
                  <a:pt x="4133728" y="416136"/>
                </a:lnTo>
                <a:lnTo>
                  <a:pt x="4122225" y="411375"/>
                </a:lnTo>
                <a:lnTo>
                  <a:pt x="4110721" y="407408"/>
                </a:lnTo>
                <a:lnTo>
                  <a:pt x="4098821" y="404235"/>
                </a:lnTo>
                <a:lnTo>
                  <a:pt x="4086524" y="401458"/>
                </a:lnTo>
                <a:lnTo>
                  <a:pt x="4074227" y="399078"/>
                </a:lnTo>
                <a:lnTo>
                  <a:pt x="4061534" y="397491"/>
                </a:lnTo>
                <a:lnTo>
                  <a:pt x="4048840" y="396697"/>
                </a:lnTo>
                <a:lnTo>
                  <a:pt x="4036147" y="396301"/>
                </a:lnTo>
                <a:lnTo>
                  <a:pt x="4015520" y="396301"/>
                </a:lnTo>
                <a:lnTo>
                  <a:pt x="4014726" y="405425"/>
                </a:lnTo>
                <a:lnTo>
                  <a:pt x="4013536" y="414549"/>
                </a:lnTo>
                <a:lnTo>
                  <a:pt x="4011950" y="423276"/>
                </a:lnTo>
                <a:lnTo>
                  <a:pt x="4009966" y="432003"/>
                </a:lnTo>
                <a:lnTo>
                  <a:pt x="4007586" y="440731"/>
                </a:lnTo>
                <a:lnTo>
                  <a:pt x="4004809" y="449061"/>
                </a:lnTo>
                <a:lnTo>
                  <a:pt x="4001636" y="456995"/>
                </a:lnTo>
                <a:lnTo>
                  <a:pt x="3998066" y="464929"/>
                </a:lnTo>
                <a:lnTo>
                  <a:pt x="3994099" y="472863"/>
                </a:lnTo>
                <a:lnTo>
                  <a:pt x="3989736" y="480400"/>
                </a:lnTo>
                <a:lnTo>
                  <a:pt x="3985373" y="487938"/>
                </a:lnTo>
                <a:lnTo>
                  <a:pt x="3980216" y="495078"/>
                </a:lnTo>
                <a:lnTo>
                  <a:pt x="3975456" y="502219"/>
                </a:lnTo>
                <a:lnTo>
                  <a:pt x="3969902" y="508566"/>
                </a:lnTo>
                <a:lnTo>
                  <a:pt x="3963952" y="514913"/>
                </a:lnTo>
                <a:lnTo>
                  <a:pt x="3958002" y="521260"/>
                </a:lnTo>
                <a:lnTo>
                  <a:pt x="3951259" y="526814"/>
                </a:lnTo>
                <a:lnTo>
                  <a:pt x="3944515" y="532368"/>
                </a:lnTo>
                <a:lnTo>
                  <a:pt x="3937772" y="537922"/>
                </a:lnTo>
                <a:lnTo>
                  <a:pt x="3931028" y="542682"/>
                </a:lnTo>
                <a:lnTo>
                  <a:pt x="3923492" y="547442"/>
                </a:lnTo>
                <a:lnTo>
                  <a:pt x="3915558" y="551409"/>
                </a:lnTo>
                <a:lnTo>
                  <a:pt x="3908021" y="555376"/>
                </a:lnTo>
                <a:lnTo>
                  <a:pt x="3899691" y="558946"/>
                </a:lnTo>
                <a:lnTo>
                  <a:pt x="3891758" y="561723"/>
                </a:lnTo>
                <a:lnTo>
                  <a:pt x="3883031" y="564897"/>
                </a:lnTo>
                <a:lnTo>
                  <a:pt x="3874701" y="566880"/>
                </a:lnTo>
                <a:lnTo>
                  <a:pt x="3865974" y="568864"/>
                </a:lnTo>
                <a:lnTo>
                  <a:pt x="3856851" y="570451"/>
                </a:lnTo>
                <a:lnTo>
                  <a:pt x="3847727" y="571641"/>
                </a:lnTo>
                <a:lnTo>
                  <a:pt x="3838604" y="572038"/>
                </a:lnTo>
                <a:lnTo>
                  <a:pt x="3829480" y="572434"/>
                </a:lnTo>
                <a:lnTo>
                  <a:pt x="3179333" y="572434"/>
                </a:lnTo>
                <a:lnTo>
                  <a:pt x="3170210" y="572038"/>
                </a:lnTo>
                <a:lnTo>
                  <a:pt x="3161087" y="571641"/>
                </a:lnTo>
                <a:lnTo>
                  <a:pt x="3151566" y="570451"/>
                </a:lnTo>
                <a:lnTo>
                  <a:pt x="3143236" y="568864"/>
                </a:lnTo>
                <a:lnTo>
                  <a:pt x="3134509" y="566880"/>
                </a:lnTo>
                <a:lnTo>
                  <a:pt x="3125783" y="564897"/>
                </a:lnTo>
                <a:lnTo>
                  <a:pt x="3117452" y="561723"/>
                </a:lnTo>
                <a:lnTo>
                  <a:pt x="3109122" y="558946"/>
                </a:lnTo>
                <a:lnTo>
                  <a:pt x="3101189" y="555376"/>
                </a:lnTo>
                <a:lnTo>
                  <a:pt x="3093255" y="551409"/>
                </a:lnTo>
                <a:lnTo>
                  <a:pt x="3085719" y="547442"/>
                </a:lnTo>
                <a:lnTo>
                  <a:pt x="3078182" y="542682"/>
                </a:lnTo>
                <a:lnTo>
                  <a:pt x="3071042" y="537922"/>
                </a:lnTo>
                <a:lnTo>
                  <a:pt x="3064298" y="532368"/>
                </a:lnTo>
                <a:lnTo>
                  <a:pt x="3057555" y="526814"/>
                </a:lnTo>
                <a:lnTo>
                  <a:pt x="3051208" y="521260"/>
                </a:lnTo>
                <a:lnTo>
                  <a:pt x="3044861" y="514913"/>
                </a:lnTo>
                <a:lnTo>
                  <a:pt x="3039308" y="508566"/>
                </a:lnTo>
                <a:lnTo>
                  <a:pt x="3033754" y="502219"/>
                </a:lnTo>
                <a:lnTo>
                  <a:pt x="3028598" y="495078"/>
                </a:lnTo>
                <a:lnTo>
                  <a:pt x="3023441" y="487938"/>
                </a:lnTo>
                <a:lnTo>
                  <a:pt x="3018681" y="480400"/>
                </a:lnTo>
                <a:lnTo>
                  <a:pt x="3014714" y="472863"/>
                </a:lnTo>
                <a:lnTo>
                  <a:pt x="3010747" y="464929"/>
                </a:lnTo>
                <a:lnTo>
                  <a:pt x="3007177" y="456995"/>
                </a:lnTo>
                <a:lnTo>
                  <a:pt x="3004004" y="449061"/>
                </a:lnTo>
                <a:lnTo>
                  <a:pt x="3001227" y="440731"/>
                </a:lnTo>
                <a:lnTo>
                  <a:pt x="2998847" y="432003"/>
                </a:lnTo>
                <a:lnTo>
                  <a:pt x="2996864" y="423276"/>
                </a:lnTo>
                <a:lnTo>
                  <a:pt x="2995277" y="414549"/>
                </a:lnTo>
                <a:lnTo>
                  <a:pt x="2994087" y="405425"/>
                </a:lnTo>
                <a:lnTo>
                  <a:pt x="2993294" y="396301"/>
                </a:lnTo>
                <a:lnTo>
                  <a:pt x="2972667" y="396301"/>
                </a:lnTo>
                <a:close/>
                <a:moveTo>
                  <a:pt x="3179333" y="0"/>
                </a:moveTo>
                <a:lnTo>
                  <a:pt x="3829480" y="0"/>
                </a:lnTo>
                <a:lnTo>
                  <a:pt x="3838207" y="397"/>
                </a:lnTo>
                <a:lnTo>
                  <a:pt x="3846537" y="793"/>
                </a:lnTo>
                <a:lnTo>
                  <a:pt x="3854867" y="1587"/>
                </a:lnTo>
                <a:lnTo>
                  <a:pt x="3863197" y="3174"/>
                </a:lnTo>
                <a:lnTo>
                  <a:pt x="3871527" y="5157"/>
                </a:lnTo>
                <a:lnTo>
                  <a:pt x="3879461" y="7141"/>
                </a:lnTo>
                <a:lnTo>
                  <a:pt x="3887394" y="9124"/>
                </a:lnTo>
                <a:lnTo>
                  <a:pt x="3895328" y="11901"/>
                </a:lnTo>
                <a:lnTo>
                  <a:pt x="3902468" y="15075"/>
                </a:lnTo>
                <a:lnTo>
                  <a:pt x="3910005" y="18248"/>
                </a:lnTo>
                <a:lnTo>
                  <a:pt x="3917145" y="21818"/>
                </a:lnTo>
                <a:lnTo>
                  <a:pt x="3924285" y="25785"/>
                </a:lnTo>
                <a:lnTo>
                  <a:pt x="3931425" y="30149"/>
                </a:lnTo>
                <a:lnTo>
                  <a:pt x="3937772" y="34909"/>
                </a:lnTo>
                <a:lnTo>
                  <a:pt x="3944119" y="39273"/>
                </a:lnTo>
                <a:lnTo>
                  <a:pt x="3950465" y="44430"/>
                </a:lnTo>
                <a:lnTo>
                  <a:pt x="3956415" y="49984"/>
                </a:lnTo>
                <a:lnTo>
                  <a:pt x="3961969" y="55538"/>
                </a:lnTo>
                <a:lnTo>
                  <a:pt x="3967919" y="61488"/>
                </a:lnTo>
                <a:lnTo>
                  <a:pt x="3972679" y="67439"/>
                </a:lnTo>
                <a:lnTo>
                  <a:pt x="3977836" y="73389"/>
                </a:lnTo>
                <a:lnTo>
                  <a:pt x="3982992" y="80133"/>
                </a:lnTo>
                <a:lnTo>
                  <a:pt x="3986959" y="86877"/>
                </a:lnTo>
                <a:lnTo>
                  <a:pt x="3990926" y="94017"/>
                </a:lnTo>
                <a:lnTo>
                  <a:pt x="3995289" y="100761"/>
                </a:lnTo>
                <a:lnTo>
                  <a:pt x="3998463" y="107902"/>
                </a:lnTo>
                <a:lnTo>
                  <a:pt x="4002033" y="115439"/>
                </a:lnTo>
                <a:lnTo>
                  <a:pt x="4004809" y="123373"/>
                </a:lnTo>
                <a:lnTo>
                  <a:pt x="4007586" y="130910"/>
                </a:lnTo>
                <a:lnTo>
                  <a:pt x="4009966" y="139241"/>
                </a:lnTo>
                <a:lnTo>
                  <a:pt x="4011950" y="147175"/>
                </a:lnTo>
                <a:lnTo>
                  <a:pt x="4013536" y="155109"/>
                </a:lnTo>
                <a:lnTo>
                  <a:pt x="4297554" y="155109"/>
                </a:lnTo>
                <a:lnTo>
                  <a:pt x="4316991" y="155902"/>
                </a:lnTo>
                <a:lnTo>
                  <a:pt x="4335635" y="157092"/>
                </a:lnTo>
                <a:lnTo>
                  <a:pt x="4354675" y="159472"/>
                </a:lnTo>
                <a:lnTo>
                  <a:pt x="4373319" y="162646"/>
                </a:lnTo>
                <a:lnTo>
                  <a:pt x="4391169" y="167010"/>
                </a:lnTo>
                <a:lnTo>
                  <a:pt x="4409019" y="171770"/>
                </a:lnTo>
                <a:lnTo>
                  <a:pt x="4426473" y="177720"/>
                </a:lnTo>
                <a:lnTo>
                  <a:pt x="4443530" y="184464"/>
                </a:lnTo>
                <a:lnTo>
                  <a:pt x="4460190" y="192398"/>
                </a:lnTo>
                <a:lnTo>
                  <a:pt x="4476057" y="200332"/>
                </a:lnTo>
                <a:lnTo>
                  <a:pt x="4491527" y="209456"/>
                </a:lnTo>
                <a:lnTo>
                  <a:pt x="4506997" y="219374"/>
                </a:lnTo>
                <a:lnTo>
                  <a:pt x="4521277" y="229688"/>
                </a:lnTo>
                <a:lnTo>
                  <a:pt x="4535558" y="240399"/>
                </a:lnTo>
                <a:lnTo>
                  <a:pt x="4549441" y="252300"/>
                </a:lnTo>
                <a:lnTo>
                  <a:pt x="4562135" y="264994"/>
                </a:lnTo>
                <a:lnTo>
                  <a:pt x="4574828" y="277688"/>
                </a:lnTo>
                <a:lnTo>
                  <a:pt x="4586728" y="291573"/>
                </a:lnTo>
                <a:lnTo>
                  <a:pt x="4597439" y="305457"/>
                </a:lnTo>
                <a:lnTo>
                  <a:pt x="4607752" y="320135"/>
                </a:lnTo>
                <a:lnTo>
                  <a:pt x="4617669" y="335606"/>
                </a:lnTo>
                <a:lnTo>
                  <a:pt x="4626792" y="351077"/>
                </a:lnTo>
                <a:lnTo>
                  <a:pt x="4634726" y="366945"/>
                </a:lnTo>
                <a:lnTo>
                  <a:pt x="4642659" y="383606"/>
                </a:lnTo>
                <a:lnTo>
                  <a:pt x="4649403" y="400664"/>
                </a:lnTo>
                <a:lnTo>
                  <a:pt x="4655353" y="418119"/>
                </a:lnTo>
                <a:lnTo>
                  <a:pt x="4660113" y="435970"/>
                </a:lnTo>
                <a:lnTo>
                  <a:pt x="4664476" y="453822"/>
                </a:lnTo>
                <a:lnTo>
                  <a:pt x="4667650" y="472466"/>
                </a:lnTo>
                <a:lnTo>
                  <a:pt x="4670030" y="491111"/>
                </a:lnTo>
                <a:lnTo>
                  <a:pt x="4671220" y="509756"/>
                </a:lnTo>
                <a:lnTo>
                  <a:pt x="4672013" y="529591"/>
                </a:lnTo>
                <a:lnTo>
                  <a:pt x="4672013" y="885825"/>
                </a:lnTo>
                <a:lnTo>
                  <a:pt x="5321300" y="885825"/>
                </a:lnTo>
                <a:lnTo>
                  <a:pt x="5321300" y="750888"/>
                </a:lnTo>
                <a:lnTo>
                  <a:pt x="6089650" y="750888"/>
                </a:lnTo>
                <a:lnTo>
                  <a:pt x="6089650" y="885825"/>
                </a:lnTo>
                <a:lnTo>
                  <a:pt x="6634184" y="885825"/>
                </a:lnTo>
                <a:lnTo>
                  <a:pt x="6653630" y="886222"/>
                </a:lnTo>
                <a:lnTo>
                  <a:pt x="6672679" y="887810"/>
                </a:lnTo>
                <a:lnTo>
                  <a:pt x="6691331" y="889794"/>
                </a:lnTo>
                <a:lnTo>
                  <a:pt x="6709586" y="893366"/>
                </a:lnTo>
                <a:lnTo>
                  <a:pt x="6727842" y="897335"/>
                </a:lnTo>
                <a:lnTo>
                  <a:pt x="6745700" y="902495"/>
                </a:lnTo>
                <a:lnTo>
                  <a:pt x="6763162" y="908449"/>
                </a:lnTo>
                <a:lnTo>
                  <a:pt x="6780226" y="915196"/>
                </a:lnTo>
                <a:lnTo>
                  <a:pt x="6796894" y="922737"/>
                </a:lnTo>
                <a:lnTo>
                  <a:pt x="6812768" y="931072"/>
                </a:lnTo>
                <a:lnTo>
                  <a:pt x="6828245" y="939804"/>
                </a:lnTo>
                <a:lnTo>
                  <a:pt x="6843723" y="949727"/>
                </a:lnTo>
                <a:lnTo>
                  <a:pt x="6858406" y="960046"/>
                </a:lnTo>
                <a:lnTo>
                  <a:pt x="6872296" y="971159"/>
                </a:lnTo>
                <a:lnTo>
                  <a:pt x="6886186" y="983066"/>
                </a:lnTo>
                <a:lnTo>
                  <a:pt x="6898885" y="995370"/>
                </a:lnTo>
                <a:lnTo>
                  <a:pt x="6911584" y="1008468"/>
                </a:lnTo>
                <a:lnTo>
                  <a:pt x="6923093" y="1021963"/>
                </a:lnTo>
                <a:lnTo>
                  <a:pt x="6934205" y="1036251"/>
                </a:lnTo>
                <a:lnTo>
                  <a:pt x="6944920" y="1050540"/>
                </a:lnTo>
                <a:lnTo>
                  <a:pt x="6954841" y="1066019"/>
                </a:lnTo>
                <a:lnTo>
                  <a:pt x="6963572" y="1081895"/>
                </a:lnTo>
                <a:lnTo>
                  <a:pt x="6971906" y="1097771"/>
                </a:lnTo>
                <a:lnTo>
                  <a:pt x="6979049" y="1114044"/>
                </a:lnTo>
                <a:lnTo>
                  <a:pt x="6985796" y="1131111"/>
                </a:lnTo>
                <a:lnTo>
                  <a:pt x="6991749" y="1148575"/>
                </a:lnTo>
                <a:lnTo>
                  <a:pt x="6996908" y="1166436"/>
                </a:lnTo>
                <a:lnTo>
                  <a:pt x="7001273" y="1184693"/>
                </a:lnTo>
                <a:lnTo>
                  <a:pt x="7004448" y="1202951"/>
                </a:lnTo>
                <a:lnTo>
                  <a:pt x="7006829" y="1222002"/>
                </a:lnTo>
                <a:lnTo>
                  <a:pt x="7008416" y="1241053"/>
                </a:lnTo>
                <a:lnTo>
                  <a:pt x="7008813" y="1260105"/>
                </a:lnTo>
                <a:lnTo>
                  <a:pt x="7008813" y="6163046"/>
                </a:lnTo>
                <a:lnTo>
                  <a:pt x="7008416" y="6182097"/>
                </a:lnTo>
                <a:lnTo>
                  <a:pt x="7006829" y="6201149"/>
                </a:lnTo>
                <a:lnTo>
                  <a:pt x="7004448" y="6219803"/>
                </a:lnTo>
                <a:lnTo>
                  <a:pt x="7001273" y="6238060"/>
                </a:lnTo>
                <a:lnTo>
                  <a:pt x="6996908" y="6256318"/>
                </a:lnTo>
                <a:lnTo>
                  <a:pt x="6991749" y="6274179"/>
                </a:lnTo>
                <a:lnTo>
                  <a:pt x="6985796" y="6291245"/>
                </a:lnTo>
                <a:lnTo>
                  <a:pt x="6979049" y="6308312"/>
                </a:lnTo>
                <a:lnTo>
                  <a:pt x="6971906" y="6324982"/>
                </a:lnTo>
                <a:lnTo>
                  <a:pt x="6963572" y="6341255"/>
                </a:lnTo>
                <a:lnTo>
                  <a:pt x="6954841" y="6357131"/>
                </a:lnTo>
                <a:lnTo>
                  <a:pt x="6944920" y="6371817"/>
                </a:lnTo>
                <a:lnTo>
                  <a:pt x="6934205" y="6386899"/>
                </a:lnTo>
                <a:lnTo>
                  <a:pt x="6923093" y="6401188"/>
                </a:lnTo>
                <a:lnTo>
                  <a:pt x="6911584" y="6414682"/>
                </a:lnTo>
                <a:lnTo>
                  <a:pt x="6898885" y="6427780"/>
                </a:lnTo>
                <a:lnTo>
                  <a:pt x="6886186" y="6440084"/>
                </a:lnTo>
                <a:lnTo>
                  <a:pt x="6872296" y="6451594"/>
                </a:lnTo>
                <a:lnTo>
                  <a:pt x="6858406" y="6463104"/>
                </a:lnTo>
                <a:lnTo>
                  <a:pt x="6843723" y="6473424"/>
                </a:lnTo>
                <a:lnTo>
                  <a:pt x="6828245" y="6482950"/>
                </a:lnTo>
                <a:lnTo>
                  <a:pt x="6812768" y="6492078"/>
                </a:lnTo>
                <a:lnTo>
                  <a:pt x="6796894" y="6500413"/>
                </a:lnTo>
                <a:lnTo>
                  <a:pt x="6780226" y="6507954"/>
                </a:lnTo>
                <a:lnTo>
                  <a:pt x="6763162" y="6514305"/>
                </a:lnTo>
                <a:lnTo>
                  <a:pt x="6745700" y="6520258"/>
                </a:lnTo>
                <a:lnTo>
                  <a:pt x="6727842" y="6525418"/>
                </a:lnTo>
                <a:lnTo>
                  <a:pt x="6709586" y="6529387"/>
                </a:lnTo>
                <a:lnTo>
                  <a:pt x="6691331" y="6532562"/>
                </a:lnTo>
                <a:lnTo>
                  <a:pt x="6672679" y="6535341"/>
                </a:lnTo>
                <a:lnTo>
                  <a:pt x="6653630" y="6536928"/>
                </a:lnTo>
                <a:lnTo>
                  <a:pt x="6634184" y="6537325"/>
                </a:lnTo>
                <a:lnTo>
                  <a:pt x="374232" y="6537325"/>
                </a:lnTo>
                <a:lnTo>
                  <a:pt x="355183" y="6536928"/>
                </a:lnTo>
                <a:lnTo>
                  <a:pt x="336134" y="6535341"/>
                </a:lnTo>
                <a:lnTo>
                  <a:pt x="317482" y="6532562"/>
                </a:lnTo>
                <a:lnTo>
                  <a:pt x="299227" y="6529387"/>
                </a:lnTo>
                <a:lnTo>
                  <a:pt x="280972" y="6525418"/>
                </a:lnTo>
                <a:lnTo>
                  <a:pt x="263510" y="6520258"/>
                </a:lnTo>
                <a:lnTo>
                  <a:pt x="246049" y="6514305"/>
                </a:lnTo>
                <a:lnTo>
                  <a:pt x="228984" y="6507954"/>
                </a:lnTo>
                <a:lnTo>
                  <a:pt x="212316" y="6500413"/>
                </a:lnTo>
                <a:lnTo>
                  <a:pt x="196045" y="6492078"/>
                </a:lnTo>
                <a:lnTo>
                  <a:pt x="180171" y="6482950"/>
                </a:lnTo>
                <a:lnTo>
                  <a:pt x="165488" y="6473424"/>
                </a:lnTo>
                <a:lnTo>
                  <a:pt x="150407" y="6463104"/>
                </a:lnTo>
                <a:lnTo>
                  <a:pt x="136121" y="6451594"/>
                </a:lnTo>
                <a:lnTo>
                  <a:pt x="123024" y="6440084"/>
                </a:lnTo>
                <a:lnTo>
                  <a:pt x="109531" y="6427780"/>
                </a:lnTo>
                <a:lnTo>
                  <a:pt x="97229" y="6414682"/>
                </a:lnTo>
                <a:lnTo>
                  <a:pt x="85720" y="6401188"/>
                </a:lnTo>
                <a:lnTo>
                  <a:pt x="74212" y="6386899"/>
                </a:lnTo>
                <a:lnTo>
                  <a:pt x="63893" y="6371817"/>
                </a:lnTo>
                <a:lnTo>
                  <a:pt x="54369" y="6357131"/>
                </a:lnTo>
                <a:lnTo>
                  <a:pt x="45241" y="6341255"/>
                </a:lnTo>
                <a:lnTo>
                  <a:pt x="36907" y="6324982"/>
                </a:lnTo>
                <a:lnTo>
                  <a:pt x="29367" y="6308312"/>
                </a:lnTo>
                <a:lnTo>
                  <a:pt x="23018" y="6291245"/>
                </a:lnTo>
                <a:lnTo>
                  <a:pt x="17065" y="6274179"/>
                </a:lnTo>
                <a:lnTo>
                  <a:pt x="11906" y="6256318"/>
                </a:lnTo>
                <a:lnTo>
                  <a:pt x="7937" y="6238060"/>
                </a:lnTo>
                <a:lnTo>
                  <a:pt x="4762" y="6219803"/>
                </a:lnTo>
                <a:lnTo>
                  <a:pt x="1984" y="6201149"/>
                </a:lnTo>
                <a:lnTo>
                  <a:pt x="794" y="6182097"/>
                </a:lnTo>
                <a:lnTo>
                  <a:pt x="0" y="6163046"/>
                </a:lnTo>
                <a:lnTo>
                  <a:pt x="0" y="1260105"/>
                </a:lnTo>
                <a:lnTo>
                  <a:pt x="794" y="1241053"/>
                </a:lnTo>
                <a:lnTo>
                  <a:pt x="1984" y="1222002"/>
                </a:lnTo>
                <a:lnTo>
                  <a:pt x="4762" y="1202951"/>
                </a:lnTo>
                <a:lnTo>
                  <a:pt x="7937" y="1184693"/>
                </a:lnTo>
                <a:lnTo>
                  <a:pt x="11906" y="1166436"/>
                </a:lnTo>
                <a:lnTo>
                  <a:pt x="17065" y="1148575"/>
                </a:lnTo>
                <a:lnTo>
                  <a:pt x="23018" y="1131111"/>
                </a:lnTo>
                <a:lnTo>
                  <a:pt x="29367" y="1114044"/>
                </a:lnTo>
                <a:lnTo>
                  <a:pt x="36907" y="1097771"/>
                </a:lnTo>
                <a:lnTo>
                  <a:pt x="45241" y="1081895"/>
                </a:lnTo>
                <a:lnTo>
                  <a:pt x="54369" y="1066019"/>
                </a:lnTo>
                <a:lnTo>
                  <a:pt x="63893" y="1050540"/>
                </a:lnTo>
                <a:lnTo>
                  <a:pt x="74212" y="1036251"/>
                </a:lnTo>
                <a:lnTo>
                  <a:pt x="85720" y="1021963"/>
                </a:lnTo>
                <a:lnTo>
                  <a:pt x="97229" y="1008468"/>
                </a:lnTo>
                <a:lnTo>
                  <a:pt x="109531" y="995370"/>
                </a:lnTo>
                <a:lnTo>
                  <a:pt x="123024" y="983066"/>
                </a:lnTo>
                <a:lnTo>
                  <a:pt x="136121" y="971159"/>
                </a:lnTo>
                <a:lnTo>
                  <a:pt x="150407" y="960046"/>
                </a:lnTo>
                <a:lnTo>
                  <a:pt x="165488" y="949727"/>
                </a:lnTo>
                <a:lnTo>
                  <a:pt x="180171" y="939804"/>
                </a:lnTo>
                <a:lnTo>
                  <a:pt x="196045" y="931072"/>
                </a:lnTo>
                <a:lnTo>
                  <a:pt x="212316" y="922737"/>
                </a:lnTo>
                <a:lnTo>
                  <a:pt x="228984" y="915196"/>
                </a:lnTo>
                <a:lnTo>
                  <a:pt x="246049" y="908449"/>
                </a:lnTo>
                <a:lnTo>
                  <a:pt x="263510" y="902495"/>
                </a:lnTo>
                <a:lnTo>
                  <a:pt x="280972" y="897335"/>
                </a:lnTo>
                <a:lnTo>
                  <a:pt x="299227" y="893366"/>
                </a:lnTo>
                <a:lnTo>
                  <a:pt x="317482" y="889794"/>
                </a:lnTo>
                <a:lnTo>
                  <a:pt x="336134" y="887810"/>
                </a:lnTo>
                <a:lnTo>
                  <a:pt x="355183" y="886222"/>
                </a:lnTo>
                <a:lnTo>
                  <a:pt x="374232" y="885825"/>
                </a:lnTo>
                <a:lnTo>
                  <a:pt x="919163" y="885825"/>
                </a:lnTo>
                <a:lnTo>
                  <a:pt x="919163" y="750888"/>
                </a:lnTo>
                <a:lnTo>
                  <a:pt x="1687513" y="750888"/>
                </a:lnTo>
                <a:lnTo>
                  <a:pt x="1687513" y="885825"/>
                </a:lnTo>
                <a:lnTo>
                  <a:pt x="2336800" y="885825"/>
                </a:lnTo>
                <a:lnTo>
                  <a:pt x="2336800" y="529591"/>
                </a:lnTo>
                <a:lnTo>
                  <a:pt x="2337197" y="509756"/>
                </a:lnTo>
                <a:lnTo>
                  <a:pt x="2338387" y="491111"/>
                </a:lnTo>
                <a:lnTo>
                  <a:pt x="2341164" y="472466"/>
                </a:lnTo>
                <a:lnTo>
                  <a:pt x="2344337" y="453822"/>
                </a:lnTo>
                <a:lnTo>
                  <a:pt x="2348700" y="435970"/>
                </a:lnTo>
                <a:lnTo>
                  <a:pt x="2353461" y="418119"/>
                </a:lnTo>
                <a:lnTo>
                  <a:pt x="2359411" y="400664"/>
                </a:lnTo>
                <a:lnTo>
                  <a:pt x="2366551" y="383606"/>
                </a:lnTo>
                <a:lnTo>
                  <a:pt x="2373691" y="366945"/>
                </a:lnTo>
                <a:lnTo>
                  <a:pt x="2382021" y="351077"/>
                </a:lnTo>
                <a:lnTo>
                  <a:pt x="2390748" y="335606"/>
                </a:lnTo>
                <a:lnTo>
                  <a:pt x="2401061" y="320135"/>
                </a:lnTo>
                <a:lnTo>
                  <a:pt x="2411375" y="305457"/>
                </a:lnTo>
                <a:lnTo>
                  <a:pt x="2422482" y="291573"/>
                </a:lnTo>
                <a:lnTo>
                  <a:pt x="2433985" y="277688"/>
                </a:lnTo>
                <a:lnTo>
                  <a:pt x="2446679" y="264994"/>
                </a:lnTo>
                <a:lnTo>
                  <a:pt x="2459372" y="252300"/>
                </a:lnTo>
                <a:lnTo>
                  <a:pt x="2473256" y="240399"/>
                </a:lnTo>
                <a:lnTo>
                  <a:pt x="2487139" y="229688"/>
                </a:lnTo>
                <a:lnTo>
                  <a:pt x="2501816" y="219374"/>
                </a:lnTo>
                <a:lnTo>
                  <a:pt x="2517286" y="209456"/>
                </a:lnTo>
                <a:lnTo>
                  <a:pt x="2532360" y="200332"/>
                </a:lnTo>
                <a:lnTo>
                  <a:pt x="2548624" y="192398"/>
                </a:lnTo>
                <a:lnTo>
                  <a:pt x="2565284" y="184464"/>
                </a:lnTo>
                <a:lnTo>
                  <a:pt x="2582341" y="177720"/>
                </a:lnTo>
                <a:lnTo>
                  <a:pt x="2599794" y="171770"/>
                </a:lnTo>
                <a:lnTo>
                  <a:pt x="2617645" y="167010"/>
                </a:lnTo>
                <a:lnTo>
                  <a:pt x="2635495" y="162646"/>
                </a:lnTo>
                <a:lnTo>
                  <a:pt x="2654138" y="159472"/>
                </a:lnTo>
                <a:lnTo>
                  <a:pt x="2672782" y="157092"/>
                </a:lnTo>
                <a:lnTo>
                  <a:pt x="2691823" y="155902"/>
                </a:lnTo>
                <a:lnTo>
                  <a:pt x="2711259" y="155109"/>
                </a:lnTo>
                <a:lnTo>
                  <a:pt x="2995674" y="155109"/>
                </a:lnTo>
                <a:lnTo>
                  <a:pt x="2996864" y="147175"/>
                </a:lnTo>
                <a:lnTo>
                  <a:pt x="2998847" y="139241"/>
                </a:lnTo>
                <a:lnTo>
                  <a:pt x="3001227" y="130910"/>
                </a:lnTo>
                <a:lnTo>
                  <a:pt x="3004004" y="123373"/>
                </a:lnTo>
                <a:lnTo>
                  <a:pt x="3006781" y="115439"/>
                </a:lnTo>
                <a:lnTo>
                  <a:pt x="3009954" y="107902"/>
                </a:lnTo>
                <a:lnTo>
                  <a:pt x="3013921" y="100761"/>
                </a:lnTo>
                <a:lnTo>
                  <a:pt x="3017491" y="94017"/>
                </a:lnTo>
                <a:lnTo>
                  <a:pt x="3021854" y="86877"/>
                </a:lnTo>
                <a:lnTo>
                  <a:pt x="3026218" y="80133"/>
                </a:lnTo>
                <a:lnTo>
                  <a:pt x="3030978" y="73389"/>
                </a:lnTo>
                <a:lnTo>
                  <a:pt x="3035738" y="67439"/>
                </a:lnTo>
                <a:lnTo>
                  <a:pt x="3041291" y="61488"/>
                </a:lnTo>
                <a:lnTo>
                  <a:pt x="3046845" y="55538"/>
                </a:lnTo>
                <a:lnTo>
                  <a:pt x="3052398" y="49984"/>
                </a:lnTo>
                <a:lnTo>
                  <a:pt x="3058348" y="44430"/>
                </a:lnTo>
                <a:lnTo>
                  <a:pt x="3064695" y="39273"/>
                </a:lnTo>
                <a:lnTo>
                  <a:pt x="3071042" y="34909"/>
                </a:lnTo>
                <a:lnTo>
                  <a:pt x="3077785" y="30149"/>
                </a:lnTo>
                <a:lnTo>
                  <a:pt x="3084529" y="25785"/>
                </a:lnTo>
                <a:lnTo>
                  <a:pt x="3091669" y="21818"/>
                </a:lnTo>
                <a:lnTo>
                  <a:pt x="3098412" y="18248"/>
                </a:lnTo>
                <a:lnTo>
                  <a:pt x="3105949" y="15075"/>
                </a:lnTo>
                <a:lnTo>
                  <a:pt x="3113486" y="11901"/>
                </a:lnTo>
                <a:lnTo>
                  <a:pt x="3121419" y="9124"/>
                </a:lnTo>
                <a:lnTo>
                  <a:pt x="3129353" y="7141"/>
                </a:lnTo>
                <a:lnTo>
                  <a:pt x="3137286" y="5157"/>
                </a:lnTo>
                <a:lnTo>
                  <a:pt x="3145616" y="3174"/>
                </a:lnTo>
                <a:lnTo>
                  <a:pt x="3153946" y="1587"/>
                </a:lnTo>
                <a:lnTo>
                  <a:pt x="3162277" y="793"/>
                </a:lnTo>
                <a:lnTo>
                  <a:pt x="3171003" y="397"/>
                </a:lnTo>
                <a:lnTo>
                  <a:pt x="317933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点滴"/>
          <p:cNvSpPr/>
          <p:nvPr/>
        </p:nvSpPr>
        <p:spPr bwMode="auto">
          <a:xfrm>
            <a:off x="4478020" y="3234690"/>
            <a:ext cx="496570" cy="850265"/>
          </a:xfrm>
          <a:custGeom>
            <a:avLst/>
            <a:gdLst>
              <a:gd name="T0" fmla="*/ 51752 w 1957388"/>
              <a:gd name="T1" fmla="*/ 2332038 h 2963862"/>
              <a:gd name="T2" fmla="*/ 86360 w 1957388"/>
              <a:gd name="T3" fmla="*/ 2434273 h 2963862"/>
              <a:gd name="T4" fmla="*/ 143192 w 1957388"/>
              <a:gd name="T5" fmla="*/ 2522855 h 2963862"/>
              <a:gd name="T6" fmla="*/ 219392 w 1957388"/>
              <a:gd name="T7" fmla="*/ 2595563 h 2963862"/>
              <a:gd name="T8" fmla="*/ 311150 w 1957388"/>
              <a:gd name="T9" fmla="*/ 2648585 h 2963862"/>
              <a:gd name="T10" fmla="*/ 415290 w 1957388"/>
              <a:gd name="T11" fmla="*/ 2677478 h 2963862"/>
              <a:gd name="T12" fmla="*/ 961390 w 1957388"/>
              <a:gd name="T13" fmla="*/ 2681605 h 2963862"/>
              <a:gd name="T14" fmla="*/ 1068387 w 1957388"/>
              <a:gd name="T15" fmla="*/ 2659698 h 2963862"/>
              <a:gd name="T16" fmla="*/ 1163955 w 1957388"/>
              <a:gd name="T17" fmla="*/ 2613660 h 2963862"/>
              <a:gd name="T18" fmla="*/ 1245235 w 1957388"/>
              <a:gd name="T19" fmla="*/ 2546668 h 2963862"/>
              <a:gd name="T20" fmla="*/ 1308735 w 1957388"/>
              <a:gd name="T21" fmla="*/ 2462213 h 2963862"/>
              <a:gd name="T22" fmla="*/ 1350010 w 1957388"/>
              <a:gd name="T23" fmla="*/ 2363788 h 2963862"/>
              <a:gd name="T24" fmla="*/ 1366520 w 1957388"/>
              <a:gd name="T25" fmla="*/ 2255203 h 2963862"/>
              <a:gd name="T26" fmla="*/ 596809 w 1957388"/>
              <a:gd name="T27" fmla="*/ 396875 h 2963862"/>
              <a:gd name="T28" fmla="*/ 695366 w 1957388"/>
              <a:gd name="T29" fmla="*/ 78318 h 2963862"/>
              <a:gd name="T30" fmla="*/ 640793 w 1957388"/>
              <a:gd name="T31" fmla="*/ 96784 h 2963862"/>
              <a:gd name="T32" fmla="*/ 599154 w 1957388"/>
              <a:gd name="T33" fmla="*/ 156004 h 2963862"/>
              <a:gd name="T34" fmla="*/ 801990 w 1957388"/>
              <a:gd name="T35" fmla="*/ 118674 h 2963862"/>
              <a:gd name="T36" fmla="*/ 748836 w 1957388"/>
              <a:gd name="T37" fmla="*/ 83995 h 2963862"/>
              <a:gd name="T38" fmla="*/ 707141 w 1957388"/>
              <a:gd name="T39" fmla="*/ 0 h 2963862"/>
              <a:gd name="T40" fmla="*/ 811857 w 1957388"/>
              <a:gd name="T41" fmla="*/ 26407 h 2963862"/>
              <a:gd name="T42" fmla="*/ 878379 w 1957388"/>
              <a:gd name="T43" fmla="*/ 90358 h 2963862"/>
              <a:gd name="T44" fmla="*/ 1905327 w 1957388"/>
              <a:gd name="T45" fmla="*/ 171449 h 2963862"/>
              <a:gd name="T46" fmla="*/ 1951992 w 1957388"/>
              <a:gd name="T47" fmla="*/ 209532 h 2963862"/>
              <a:gd name="T48" fmla="*/ 1949452 w 1957388"/>
              <a:gd name="T49" fmla="*/ 2929588 h 2963862"/>
              <a:gd name="T50" fmla="*/ 1898661 w 1957388"/>
              <a:gd name="T51" fmla="*/ 2963545 h 2963862"/>
              <a:gd name="T52" fmla="*/ 1842473 w 1957388"/>
              <a:gd name="T53" fmla="*/ 2940060 h 2963862"/>
              <a:gd name="T54" fmla="*/ 935670 w 1957388"/>
              <a:gd name="T55" fmla="*/ 299708 h 2963862"/>
              <a:gd name="T56" fmla="*/ 977926 w 1957388"/>
              <a:gd name="T57" fmla="*/ 398462 h 2963862"/>
              <a:gd name="T58" fmla="*/ 1091986 w 1957388"/>
              <a:gd name="T59" fmla="*/ 421319 h 2963862"/>
              <a:gd name="T60" fmla="*/ 1193972 w 1957388"/>
              <a:gd name="T61" fmla="*/ 470525 h 2963862"/>
              <a:gd name="T62" fmla="*/ 1280390 w 1957388"/>
              <a:gd name="T63" fmla="*/ 541953 h 2963862"/>
              <a:gd name="T64" fmla="*/ 1347746 w 1957388"/>
              <a:gd name="T65" fmla="*/ 631793 h 2963862"/>
              <a:gd name="T66" fmla="*/ 1391908 w 1957388"/>
              <a:gd name="T67" fmla="*/ 736236 h 2963862"/>
              <a:gd name="T68" fmla="*/ 1409382 w 1957388"/>
              <a:gd name="T69" fmla="*/ 852108 h 2963862"/>
              <a:gd name="T70" fmla="*/ 1399851 w 1957388"/>
              <a:gd name="T71" fmla="*/ 2347646 h 2963862"/>
              <a:gd name="T72" fmla="*/ 1363632 w 1957388"/>
              <a:gd name="T73" fmla="*/ 2455899 h 2963862"/>
              <a:gd name="T74" fmla="*/ 1302630 w 1957388"/>
              <a:gd name="T75" fmla="*/ 2550818 h 2963862"/>
              <a:gd name="T76" fmla="*/ 1221931 w 1957388"/>
              <a:gd name="T77" fmla="*/ 2627960 h 2963862"/>
              <a:gd name="T78" fmla="*/ 1124075 w 1957388"/>
              <a:gd name="T79" fmla="*/ 2683833 h 2963862"/>
              <a:gd name="T80" fmla="*/ 1013192 w 1957388"/>
              <a:gd name="T81" fmla="*/ 2715578 h 2963862"/>
              <a:gd name="T82" fmla="*/ 431774 w 1957388"/>
              <a:gd name="T83" fmla="*/ 2719705 h 2963862"/>
              <a:gd name="T84" fmla="*/ 317715 w 1957388"/>
              <a:gd name="T85" fmla="*/ 2696214 h 2963862"/>
              <a:gd name="T86" fmla="*/ 215411 w 1957388"/>
              <a:gd name="T87" fmla="*/ 2647325 h 2963862"/>
              <a:gd name="T88" fmla="*/ 128992 w 1957388"/>
              <a:gd name="T89" fmla="*/ 2576215 h 2963862"/>
              <a:gd name="T90" fmla="*/ 61637 w 1957388"/>
              <a:gd name="T91" fmla="*/ 2486057 h 2963862"/>
              <a:gd name="T92" fmla="*/ 17474 w 1957388"/>
              <a:gd name="T93" fmla="*/ 2381614 h 2963862"/>
              <a:gd name="T94" fmla="*/ 0 w 1957388"/>
              <a:gd name="T95" fmla="*/ 2265425 h 2963862"/>
              <a:gd name="T96" fmla="*/ 9214 w 1957388"/>
              <a:gd name="T97" fmla="*/ 770204 h 2963862"/>
              <a:gd name="T98" fmla="*/ 45751 w 1957388"/>
              <a:gd name="T99" fmla="*/ 661634 h 2963862"/>
              <a:gd name="T100" fmla="*/ 106752 w 1957388"/>
              <a:gd name="T101" fmla="*/ 567032 h 2963862"/>
              <a:gd name="T102" fmla="*/ 187769 w 1957388"/>
              <a:gd name="T103" fmla="*/ 489572 h 2963862"/>
              <a:gd name="T104" fmla="*/ 285626 w 1957388"/>
              <a:gd name="T105" fmla="*/ 433700 h 2963862"/>
              <a:gd name="T106" fmla="*/ 396508 w 1957388"/>
              <a:gd name="T107" fmla="*/ 402272 h 2963862"/>
              <a:gd name="T108" fmla="*/ 510197 w 1957388"/>
              <a:gd name="T109" fmla="*/ 341303 h 2963862"/>
              <a:gd name="T110" fmla="*/ 166999 w 1957388"/>
              <a:gd name="T111" fmla="*/ 291727 h 2963862"/>
              <a:gd name="T112" fmla="*/ 133667 w 1957388"/>
              <a:gd name="T113" fmla="*/ 241585 h 2963862"/>
              <a:gd name="T114" fmla="*/ 156841 w 1957388"/>
              <a:gd name="T115" fmla="*/ 184778 h 2963862"/>
              <a:gd name="T116" fmla="*/ 522500 w 1957388"/>
              <a:gd name="T117" fmla="*/ 143268 h 2963862"/>
              <a:gd name="T118" fmla="*/ 560038 w 1957388"/>
              <a:gd name="T119" fmla="*/ 67174 h 2963862"/>
              <a:gd name="T120" fmla="*/ 629122 w 1957388"/>
              <a:gd name="T121" fmla="*/ 14959 h 2963862"/>
              <a:gd name="T122" fmla="*/ 707141 w 1957388"/>
              <a:gd name="T123" fmla="*/ 0 h 2963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57388" h="2963862">
                <a:moveTo>
                  <a:pt x="42862" y="1517650"/>
                </a:moveTo>
                <a:lnTo>
                  <a:pt x="42862" y="2243455"/>
                </a:lnTo>
                <a:lnTo>
                  <a:pt x="42862" y="2255203"/>
                </a:lnTo>
                <a:lnTo>
                  <a:pt x="43497" y="2266315"/>
                </a:lnTo>
                <a:lnTo>
                  <a:pt x="44450" y="2277428"/>
                </a:lnTo>
                <a:lnTo>
                  <a:pt x="45085" y="2288540"/>
                </a:lnTo>
                <a:lnTo>
                  <a:pt x="46355" y="2299653"/>
                </a:lnTo>
                <a:lnTo>
                  <a:pt x="47942" y="2310448"/>
                </a:lnTo>
                <a:lnTo>
                  <a:pt x="49847" y="2321243"/>
                </a:lnTo>
                <a:lnTo>
                  <a:pt x="51752" y="2332038"/>
                </a:lnTo>
                <a:lnTo>
                  <a:pt x="53975" y="2342833"/>
                </a:lnTo>
                <a:lnTo>
                  <a:pt x="56832" y="2353310"/>
                </a:lnTo>
                <a:lnTo>
                  <a:pt x="59372" y="2363788"/>
                </a:lnTo>
                <a:lnTo>
                  <a:pt x="62547" y="2373948"/>
                </a:lnTo>
                <a:lnTo>
                  <a:pt x="66040" y="2384425"/>
                </a:lnTo>
                <a:lnTo>
                  <a:pt x="69532" y="2394585"/>
                </a:lnTo>
                <a:lnTo>
                  <a:pt x="73342" y="2404745"/>
                </a:lnTo>
                <a:lnTo>
                  <a:pt x="77470" y="2414270"/>
                </a:lnTo>
                <a:lnTo>
                  <a:pt x="81597" y="2424430"/>
                </a:lnTo>
                <a:lnTo>
                  <a:pt x="86360" y="2434273"/>
                </a:lnTo>
                <a:lnTo>
                  <a:pt x="91122" y="2443480"/>
                </a:lnTo>
                <a:lnTo>
                  <a:pt x="96202" y="2452688"/>
                </a:lnTo>
                <a:lnTo>
                  <a:pt x="101282" y="2462213"/>
                </a:lnTo>
                <a:lnTo>
                  <a:pt x="106680" y="2471103"/>
                </a:lnTo>
                <a:lnTo>
                  <a:pt x="112395" y="2480310"/>
                </a:lnTo>
                <a:lnTo>
                  <a:pt x="118110" y="2489200"/>
                </a:lnTo>
                <a:lnTo>
                  <a:pt x="123825" y="2497773"/>
                </a:lnTo>
                <a:lnTo>
                  <a:pt x="130175" y="2506345"/>
                </a:lnTo>
                <a:lnTo>
                  <a:pt x="136842" y="2514600"/>
                </a:lnTo>
                <a:lnTo>
                  <a:pt x="143192" y="2522855"/>
                </a:lnTo>
                <a:lnTo>
                  <a:pt x="150177" y="2530793"/>
                </a:lnTo>
                <a:lnTo>
                  <a:pt x="156845" y="2538730"/>
                </a:lnTo>
                <a:lnTo>
                  <a:pt x="164147" y="2546668"/>
                </a:lnTo>
                <a:lnTo>
                  <a:pt x="171767" y="2554288"/>
                </a:lnTo>
                <a:lnTo>
                  <a:pt x="179070" y="2561273"/>
                </a:lnTo>
                <a:lnTo>
                  <a:pt x="186690" y="2568575"/>
                </a:lnTo>
                <a:lnTo>
                  <a:pt x="194627" y="2575878"/>
                </a:lnTo>
                <a:lnTo>
                  <a:pt x="202882" y="2582545"/>
                </a:lnTo>
                <a:lnTo>
                  <a:pt x="210820" y="2589213"/>
                </a:lnTo>
                <a:lnTo>
                  <a:pt x="219392" y="2595563"/>
                </a:lnTo>
                <a:lnTo>
                  <a:pt x="227647" y="2601595"/>
                </a:lnTo>
                <a:lnTo>
                  <a:pt x="236855" y="2607945"/>
                </a:lnTo>
                <a:lnTo>
                  <a:pt x="245427" y="2613660"/>
                </a:lnTo>
                <a:lnTo>
                  <a:pt x="254317" y="2619375"/>
                </a:lnTo>
                <a:lnTo>
                  <a:pt x="263842" y="2624773"/>
                </a:lnTo>
                <a:lnTo>
                  <a:pt x="272732" y="2629853"/>
                </a:lnTo>
                <a:lnTo>
                  <a:pt x="281940" y="2634933"/>
                </a:lnTo>
                <a:lnTo>
                  <a:pt x="291782" y="2639378"/>
                </a:lnTo>
                <a:lnTo>
                  <a:pt x="301307" y="2644140"/>
                </a:lnTo>
                <a:lnTo>
                  <a:pt x="311150" y="2648585"/>
                </a:lnTo>
                <a:lnTo>
                  <a:pt x="321310" y="2652395"/>
                </a:lnTo>
                <a:lnTo>
                  <a:pt x="331152" y="2655888"/>
                </a:lnTo>
                <a:lnTo>
                  <a:pt x="341312" y="2659698"/>
                </a:lnTo>
                <a:lnTo>
                  <a:pt x="351472" y="2663190"/>
                </a:lnTo>
                <a:lnTo>
                  <a:pt x="361950" y="2666048"/>
                </a:lnTo>
                <a:lnTo>
                  <a:pt x="372427" y="2668905"/>
                </a:lnTo>
                <a:lnTo>
                  <a:pt x="383222" y="2671445"/>
                </a:lnTo>
                <a:lnTo>
                  <a:pt x="393382" y="2673985"/>
                </a:lnTo>
                <a:lnTo>
                  <a:pt x="404177" y="2675890"/>
                </a:lnTo>
                <a:lnTo>
                  <a:pt x="415290" y="2677478"/>
                </a:lnTo>
                <a:lnTo>
                  <a:pt x="426085" y="2679383"/>
                </a:lnTo>
                <a:lnTo>
                  <a:pt x="437515" y="2680335"/>
                </a:lnTo>
                <a:lnTo>
                  <a:pt x="448627" y="2681605"/>
                </a:lnTo>
                <a:lnTo>
                  <a:pt x="459740" y="2682240"/>
                </a:lnTo>
                <a:lnTo>
                  <a:pt x="470852" y="2682558"/>
                </a:lnTo>
                <a:lnTo>
                  <a:pt x="482282" y="2682875"/>
                </a:lnTo>
                <a:lnTo>
                  <a:pt x="927417" y="2682875"/>
                </a:lnTo>
                <a:lnTo>
                  <a:pt x="938847" y="2682558"/>
                </a:lnTo>
                <a:lnTo>
                  <a:pt x="950277" y="2682240"/>
                </a:lnTo>
                <a:lnTo>
                  <a:pt x="961390" y="2681605"/>
                </a:lnTo>
                <a:lnTo>
                  <a:pt x="972502" y="2680335"/>
                </a:lnTo>
                <a:lnTo>
                  <a:pt x="983615" y="2679383"/>
                </a:lnTo>
                <a:lnTo>
                  <a:pt x="994410" y="2677478"/>
                </a:lnTo>
                <a:lnTo>
                  <a:pt x="1005205" y="2675890"/>
                </a:lnTo>
                <a:lnTo>
                  <a:pt x="1016000" y="2673985"/>
                </a:lnTo>
                <a:lnTo>
                  <a:pt x="1026795" y="2671445"/>
                </a:lnTo>
                <a:lnTo>
                  <a:pt x="1037272" y="2668905"/>
                </a:lnTo>
                <a:lnTo>
                  <a:pt x="1048067" y="2666048"/>
                </a:lnTo>
                <a:lnTo>
                  <a:pt x="1057910" y="2663190"/>
                </a:lnTo>
                <a:lnTo>
                  <a:pt x="1068387" y="2659698"/>
                </a:lnTo>
                <a:lnTo>
                  <a:pt x="1078547" y="2655888"/>
                </a:lnTo>
                <a:lnTo>
                  <a:pt x="1088707" y="2652395"/>
                </a:lnTo>
                <a:lnTo>
                  <a:pt x="1098550" y="2648585"/>
                </a:lnTo>
                <a:lnTo>
                  <a:pt x="1108392" y="2644140"/>
                </a:lnTo>
                <a:lnTo>
                  <a:pt x="1117917" y="2639378"/>
                </a:lnTo>
                <a:lnTo>
                  <a:pt x="1127442" y="2634933"/>
                </a:lnTo>
                <a:lnTo>
                  <a:pt x="1136650" y="2629853"/>
                </a:lnTo>
                <a:lnTo>
                  <a:pt x="1146175" y="2624773"/>
                </a:lnTo>
                <a:lnTo>
                  <a:pt x="1155382" y="2619375"/>
                </a:lnTo>
                <a:lnTo>
                  <a:pt x="1163955" y="2613660"/>
                </a:lnTo>
                <a:lnTo>
                  <a:pt x="1173162" y="2607945"/>
                </a:lnTo>
                <a:lnTo>
                  <a:pt x="1181735" y="2601595"/>
                </a:lnTo>
                <a:lnTo>
                  <a:pt x="1190307" y="2595563"/>
                </a:lnTo>
                <a:lnTo>
                  <a:pt x="1198562" y="2589213"/>
                </a:lnTo>
                <a:lnTo>
                  <a:pt x="1206817" y="2582545"/>
                </a:lnTo>
                <a:lnTo>
                  <a:pt x="1215072" y="2575878"/>
                </a:lnTo>
                <a:lnTo>
                  <a:pt x="1222692" y="2568575"/>
                </a:lnTo>
                <a:lnTo>
                  <a:pt x="1230630" y="2561273"/>
                </a:lnTo>
                <a:lnTo>
                  <a:pt x="1238250" y="2554288"/>
                </a:lnTo>
                <a:lnTo>
                  <a:pt x="1245235" y="2546668"/>
                </a:lnTo>
                <a:lnTo>
                  <a:pt x="1252537" y="2538730"/>
                </a:lnTo>
                <a:lnTo>
                  <a:pt x="1259840" y="2530793"/>
                </a:lnTo>
                <a:lnTo>
                  <a:pt x="1266507" y="2522855"/>
                </a:lnTo>
                <a:lnTo>
                  <a:pt x="1273175" y="2514600"/>
                </a:lnTo>
                <a:lnTo>
                  <a:pt x="1279525" y="2506345"/>
                </a:lnTo>
                <a:lnTo>
                  <a:pt x="1285557" y="2497773"/>
                </a:lnTo>
                <a:lnTo>
                  <a:pt x="1291590" y="2489200"/>
                </a:lnTo>
                <a:lnTo>
                  <a:pt x="1297622" y="2480310"/>
                </a:lnTo>
                <a:lnTo>
                  <a:pt x="1303337" y="2471103"/>
                </a:lnTo>
                <a:lnTo>
                  <a:pt x="1308735" y="2462213"/>
                </a:lnTo>
                <a:lnTo>
                  <a:pt x="1313815" y="2452688"/>
                </a:lnTo>
                <a:lnTo>
                  <a:pt x="1318577" y="2443480"/>
                </a:lnTo>
                <a:lnTo>
                  <a:pt x="1323340" y="2434273"/>
                </a:lnTo>
                <a:lnTo>
                  <a:pt x="1328102" y="2424430"/>
                </a:lnTo>
                <a:lnTo>
                  <a:pt x="1332230" y="2414270"/>
                </a:lnTo>
                <a:lnTo>
                  <a:pt x="1336357" y="2404745"/>
                </a:lnTo>
                <a:lnTo>
                  <a:pt x="1340167" y="2394585"/>
                </a:lnTo>
                <a:lnTo>
                  <a:pt x="1343660" y="2384425"/>
                </a:lnTo>
                <a:lnTo>
                  <a:pt x="1347152" y="2373948"/>
                </a:lnTo>
                <a:lnTo>
                  <a:pt x="1350010" y="2363788"/>
                </a:lnTo>
                <a:lnTo>
                  <a:pt x="1352867" y="2353310"/>
                </a:lnTo>
                <a:lnTo>
                  <a:pt x="1355407" y="2342833"/>
                </a:lnTo>
                <a:lnTo>
                  <a:pt x="1357947" y="2332038"/>
                </a:lnTo>
                <a:lnTo>
                  <a:pt x="1360170" y="2321243"/>
                </a:lnTo>
                <a:lnTo>
                  <a:pt x="1361757" y="2310448"/>
                </a:lnTo>
                <a:lnTo>
                  <a:pt x="1363345" y="2299653"/>
                </a:lnTo>
                <a:lnTo>
                  <a:pt x="1364297" y="2288540"/>
                </a:lnTo>
                <a:lnTo>
                  <a:pt x="1365567" y="2277428"/>
                </a:lnTo>
                <a:lnTo>
                  <a:pt x="1366202" y="2266315"/>
                </a:lnTo>
                <a:lnTo>
                  <a:pt x="1366520" y="2255203"/>
                </a:lnTo>
                <a:lnTo>
                  <a:pt x="1366837" y="2243455"/>
                </a:lnTo>
                <a:lnTo>
                  <a:pt x="1366837" y="1517650"/>
                </a:lnTo>
                <a:lnTo>
                  <a:pt x="42862" y="1517650"/>
                </a:lnTo>
                <a:close/>
                <a:moveTo>
                  <a:pt x="584552" y="299661"/>
                </a:moveTo>
                <a:lnTo>
                  <a:pt x="585274" y="311694"/>
                </a:lnTo>
                <a:lnTo>
                  <a:pt x="587167" y="331433"/>
                </a:lnTo>
                <a:lnTo>
                  <a:pt x="589375" y="350536"/>
                </a:lnTo>
                <a:lnTo>
                  <a:pt x="591899" y="368684"/>
                </a:lnTo>
                <a:lnTo>
                  <a:pt x="594107" y="384604"/>
                </a:lnTo>
                <a:lnTo>
                  <a:pt x="596809" y="396875"/>
                </a:lnTo>
                <a:lnTo>
                  <a:pt x="855844" y="396875"/>
                </a:lnTo>
                <a:lnTo>
                  <a:pt x="856417" y="388475"/>
                </a:lnTo>
                <a:lnTo>
                  <a:pt x="857690" y="372567"/>
                </a:lnTo>
                <a:lnTo>
                  <a:pt x="858327" y="354750"/>
                </a:lnTo>
                <a:lnTo>
                  <a:pt x="858645" y="335660"/>
                </a:lnTo>
                <a:lnTo>
                  <a:pt x="858327" y="315616"/>
                </a:lnTo>
                <a:lnTo>
                  <a:pt x="857374" y="299661"/>
                </a:lnTo>
                <a:lnTo>
                  <a:pt x="584552" y="299661"/>
                </a:lnTo>
                <a:close/>
                <a:moveTo>
                  <a:pt x="699439" y="78112"/>
                </a:moveTo>
                <a:lnTo>
                  <a:pt x="695366" y="78318"/>
                </a:lnTo>
                <a:lnTo>
                  <a:pt x="689373" y="78955"/>
                </a:lnTo>
                <a:lnTo>
                  <a:pt x="683064" y="80228"/>
                </a:lnTo>
                <a:lnTo>
                  <a:pt x="677070" y="81183"/>
                </a:lnTo>
                <a:lnTo>
                  <a:pt x="671392" y="82775"/>
                </a:lnTo>
                <a:lnTo>
                  <a:pt x="666029" y="84367"/>
                </a:lnTo>
                <a:lnTo>
                  <a:pt x="660351" y="86277"/>
                </a:lnTo>
                <a:lnTo>
                  <a:pt x="655304" y="88506"/>
                </a:lnTo>
                <a:lnTo>
                  <a:pt x="650257" y="91053"/>
                </a:lnTo>
                <a:lnTo>
                  <a:pt x="645210" y="93919"/>
                </a:lnTo>
                <a:lnTo>
                  <a:pt x="640793" y="96784"/>
                </a:lnTo>
                <a:lnTo>
                  <a:pt x="636377" y="99968"/>
                </a:lnTo>
                <a:lnTo>
                  <a:pt x="632276" y="103470"/>
                </a:lnTo>
                <a:lnTo>
                  <a:pt x="628175" y="107291"/>
                </a:lnTo>
                <a:lnTo>
                  <a:pt x="624390" y="111111"/>
                </a:lnTo>
                <a:lnTo>
                  <a:pt x="620605" y="115569"/>
                </a:lnTo>
                <a:lnTo>
                  <a:pt x="615557" y="122573"/>
                </a:lnTo>
                <a:lnTo>
                  <a:pt x="611141" y="130214"/>
                </a:lnTo>
                <a:lnTo>
                  <a:pt x="606725" y="138174"/>
                </a:lnTo>
                <a:lnTo>
                  <a:pt x="602939" y="146770"/>
                </a:lnTo>
                <a:lnTo>
                  <a:pt x="599154" y="156004"/>
                </a:lnTo>
                <a:lnTo>
                  <a:pt x="596315" y="164918"/>
                </a:lnTo>
                <a:lnTo>
                  <a:pt x="594846" y="169862"/>
                </a:lnTo>
                <a:lnTo>
                  <a:pt x="832110" y="169862"/>
                </a:lnTo>
                <a:lnTo>
                  <a:pt x="831591" y="168625"/>
                </a:lnTo>
                <a:lnTo>
                  <a:pt x="827771" y="159399"/>
                </a:lnTo>
                <a:lnTo>
                  <a:pt x="823315" y="150172"/>
                </a:lnTo>
                <a:lnTo>
                  <a:pt x="818541" y="141582"/>
                </a:lnTo>
                <a:lnTo>
                  <a:pt x="813448" y="133310"/>
                </a:lnTo>
                <a:lnTo>
                  <a:pt x="807719" y="125674"/>
                </a:lnTo>
                <a:lnTo>
                  <a:pt x="801990" y="118674"/>
                </a:lnTo>
                <a:lnTo>
                  <a:pt x="797216" y="113584"/>
                </a:lnTo>
                <a:lnTo>
                  <a:pt x="792760" y="108811"/>
                </a:lnTo>
                <a:lnTo>
                  <a:pt x="787986" y="104675"/>
                </a:lnTo>
                <a:lnTo>
                  <a:pt x="782893" y="100539"/>
                </a:lnTo>
                <a:lnTo>
                  <a:pt x="777482" y="97039"/>
                </a:lnTo>
                <a:lnTo>
                  <a:pt x="772071" y="93858"/>
                </a:lnTo>
                <a:lnTo>
                  <a:pt x="766660" y="90994"/>
                </a:lnTo>
                <a:lnTo>
                  <a:pt x="760931" y="88449"/>
                </a:lnTo>
                <a:lnTo>
                  <a:pt x="754884" y="85904"/>
                </a:lnTo>
                <a:lnTo>
                  <a:pt x="748836" y="83995"/>
                </a:lnTo>
                <a:lnTo>
                  <a:pt x="742152" y="82086"/>
                </a:lnTo>
                <a:lnTo>
                  <a:pt x="735787" y="80813"/>
                </a:lnTo>
                <a:lnTo>
                  <a:pt x="728784" y="79540"/>
                </a:lnTo>
                <a:lnTo>
                  <a:pt x="721782" y="78904"/>
                </a:lnTo>
                <a:lnTo>
                  <a:pt x="714462" y="78268"/>
                </a:lnTo>
                <a:lnTo>
                  <a:pt x="707141" y="78268"/>
                </a:lnTo>
                <a:lnTo>
                  <a:pt x="703322" y="78586"/>
                </a:lnTo>
                <a:lnTo>
                  <a:pt x="699820" y="78904"/>
                </a:lnTo>
                <a:lnTo>
                  <a:pt x="699439" y="78112"/>
                </a:lnTo>
                <a:close/>
                <a:moveTo>
                  <a:pt x="707141" y="0"/>
                </a:moveTo>
                <a:lnTo>
                  <a:pt x="718918" y="318"/>
                </a:lnTo>
                <a:lnTo>
                  <a:pt x="730376" y="1273"/>
                </a:lnTo>
                <a:lnTo>
                  <a:pt x="741516" y="2545"/>
                </a:lnTo>
                <a:lnTo>
                  <a:pt x="752338" y="4454"/>
                </a:lnTo>
                <a:lnTo>
                  <a:pt x="763159" y="7000"/>
                </a:lnTo>
                <a:lnTo>
                  <a:pt x="773663" y="9863"/>
                </a:lnTo>
                <a:lnTo>
                  <a:pt x="783211" y="13045"/>
                </a:lnTo>
                <a:lnTo>
                  <a:pt x="793396" y="16863"/>
                </a:lnTo>
                <a:lnTo>
                  <a:pt x="802627" y="21317"/>
                </a:lnTo>
                <a:lnTo>
                  <a:pt x="811857" y="26407"/>
                </a:lnTo>
                <a:lnTo>
                  <a:pt x="820769" y="32134"/>
                </a:lnTo>
                <a:lnTo>
                  <a:pt x="829363" y="37861"/>
                </a:lnTo>
                <a:lnTo>
                  <a:pt x="837638" y="44224"/>
                </a:lnTo>
                <a:lnTo>
                  <a:pt x="845595" y="51542"/>
                </a:lnTo>
                <a:lnTo>
                  <a:pt x="853552" y="59178"/>
                </a:lnTo>
                <a:lnTo>
                  <a:pt x="860873" y="67132"/>
                </a:lnTo>
                <a:lnTo>
                  <a:pt x="865647" y="72859"/>
                </a:lnTo>
                <a:lnTo>
                  <a:pt x="870103" y="78586"/>
                </a:lnTo>
                <a:lnTo>
                  <a:pt x="874559" y="84313"/>
                </a:lnTo>
                <a:lnTo>
                  <a:pt x="878379" y="90358"/>
                </a:lnTo>
                <a:lnTo>
                  <a:pt x="882517" y="96721"/>
                </a:lnTo>
                <a:lnTo>
                  <a:pt x="886336" y="102766"/>
                </a:lnTo>
                <a:lnTo>
                  <a:pt x="893338" y="115811"/>
                </a:lnTo>
                <a:lnTo>
                  <a:pt x="899704" y="129173"/>
                </a:lnTo>
                <a:lnTo>
                  <a:pt x="905433" y="142854"/>
                </a:lnTo>
                <a:lnTo>
                  <a:pt x="910526" y="156853"/>
                </a:lnTo>
                <a:lnTo>
                  <a:pt x="914864" y="169862"/>
                </a:lnTo>
                <a:lnTo>
                  <a:pt x="1892312" y="169862"/>
                </a:lnTo>
                <a:lnTo>
                  <a:pt x="1898661" y="170497"/>
                </a:lnTo>
                <a:lnTo>
                  <a:pt x="1905327" y="171449"/>
                </a:lnTo>
                <a:lnTo>
                  <a:pt x="1911676" y="173036"/>
                </a:lnTo>
                <a:lnTo>
                  <a:pt x="1917390" y="174940"/>
                </a:lnTo>
                <a:lnTo>
                  <a:pt x="1923104" y="177796"/>
                </a:lnTo>
                <a:lnTo>
                  <a:pt x="1928501" y="181287"/>
                </a:lnTo>
                <a:lnTo>
                  <a:pt x="1933580" y="184778"/>
                </a:lnTo>
                <a:lnTo>
                  <a:pt x="1938341" y="188903"/>
                </a:lnTo>
                <a:lnTo>
                  <a:pt x="1942151" y="193664"/>
                </a:lnTo>
                <a:lnTo>
                  <a:pt x="1946278" y="198424"/>
                </a:lnTo>
                <a:lnTo>
                  <a:pt x="1949452" y="203819"/>
                </a:lnTo>
                <a:lnTo>
                  <a:pt x="1951992" y="209532"/>
                </a:lnTo>
                <a:lnTo>
                  <a:pt x="1954214" y="215561"/>
                </a:lnTo>
                <a:lnTo>
                  <a:pt x="1955801" y="221908"/>
                </a:lnTo>
                <a:lnTo>
                  <a:pt x="1957071" y="228256"/>
                </a:lnTo>
                <a:lnTo>
                  <a:pt x="1957388" y="234603"/>
                </a:lnTo>
                <a:lnTo>
                  <a:pt x="1957388" y="2898804"/>
                </a:lnTo>
                <a:lnTo>
                  <a:pt x="1957071" y="2905469"/>
                </a:lnTo>
                <a:lnTo>
                  <a:pt x="1955801" y="2912133"/>
                </a:lnTo>
                <a:lnTo>
                  <a:pt x="1954214" y="2918163"/>
                </a:lnTo>
                <a:lnTo>
                  <a:pt x="1951992" y="2923875"/>
                </a:lnTo>
                <a:lnTo>
                  <a:pt x="1949452" y="2929588"/>
                </a:lnTo>
                <a:lnTo>
                  <a:pt x="1946278" y="2934983"/>
                </a:lnTo>
                <a:lnTo>
                  <a:pt x="1942151" y="2940060"/>
                </a:lnTo>
                <a:lnTo>
                  <a:pt x="1938341" y="2944821"/>
                </a:lnTo>
                <a:lnTo>
                  <a:pt x="1933580" y="2948629"/>
                </a:lnTo>
                <a:lnTo>
                  <a:pt x="1928501" y="2952755"/>
                </a:lnTo>
                <a:lnTo>
                  <a:pt x="1923104" y="2955928"/>
                </a:lnTo>
                <a:lnTo>
                  <a:pt x="1917390" y="2958784"/>
                </a:lnTo>
                <a:lnTo>
                  <a:pt x="1911676" y="2961006"/>
                </a:lnTo>
                <a:lnTo>
                  <a:pt x="1905327" y="2962275"/>
                </a:lnTo>
                <a:lnTo>
                  <a:pt x="1898661" y="2963545"/>
                </a:lnTo>
                <a:lnTo>
                  <a:pt x="1892312" y="2963862"/>
                </a:lnTo>
                <a:lnTo>
                  <a:pt x="1885963" y="2963545"/>
                </a:lnTo>
                <a:lnTo>
                  <a:pt x="1879297" y="2962275"/>
                </a:lnTo>
                <a:lnTo>
                  <a:pt x="1872948" y="2961006"/>
                </a:lnTo>
                <a:lnTo>
                  <a:pt x="1867234" y="2958784"/>
                </a:lnTo>
                <a:lnTo>
                  <a:pt x="1861520" y="2955928"/>
                </a:lnTo>
                <a:lnTo>
                  <a:pt x="1856123" y="2952755"/>
                </a:lnTo>
                <a:lnTo>
                  <a:pt x="1851044" y="2948629"/>
                </a:lnTo>
                <a:lnTo>
                  <a:pt x="1846282" y="2944821"/>
                </a:lnTo>
                <a:lnTo>
                  <a:pt x="1842473" y="2940060"/>
                </a:lnTo>
                <a:lnTo>
                  <a:pt x="1838346" y="2934983"/>
                </a:lnTo>
                <a:lnTo>
                  <a:pt x="1835172" y="2929588"/>
                </a:lnTo>
                <a:lnTo>
                  <a:pt x="1832632" y="2923875"/>
                </a:lnTo>
                <a:lnTo>
                  <a:pt x="1830410" y="2918163"/>
                </a:lnTo>
                <a:lnTo>
                  <a:pt x="1828823" y="2912133"/>
                </a:lnTo>
                <a:lnTo>
                  <a:pt x="1827553" y="2905469"/>
                </a:lnTo>
                <a:lnTo>
                  <a:pt x="1827236" y="2898804"/>
                </a:lnTo>
                <a:lnTo>
                  <a:pt x="1827236" y="299661"/>
                </a:lnTo>
                <a:lnTo>
                  <a:pt x="935668" y="299661"/>
                </a:lnTo>
                <a:lnTo>
                  <a:pt x="935670" y="299708"/>
                </a:lnTo>
                <a:lnTo>
                  <a:pt x="935989" y="313070"/>
                </a:lnTo>
                <a:lnTo>
                  <a:pt x="936625" y="326115"/>
                </a:lnTo>
                <a:lnTo>
                  <a:pt x="936625" y="338523"/>
                </a:lnTo>
                <a:lnTo>
                  <a:pt x="935989" y="361431"/>
                </a:lnTo>
                <a:lnTo>
                  <a:pt x="935352" y="381793"/>
                </a:lnTo>
                <a:lnTo>
                  <a:pt x="934213" y="396875"/>
                </a:lnTo>
                <a:lnTo>
                  <a:pt x="941706" y="396875"/>
                </a:lnTo>
                <a:lnTo>
                  <a:pt x="953780" y="396875"/>
                </a:lnTo>
                <a:lnTo>
                  <a:pt x="965853" y="397193"/>
                </a:lnTo>
                <a:lnTo>
                  <a:pt x="977926" y="398462"/>
                </a:lnTo>
                <a:lnTo>
                  <a:pt x="989681" y="399097"/>
                </a:lnTo>
                <a:lnTo>
                  <a:pt x="1001119" y="400685"/>
                </a:lnTo>
                <a:lnTo>
                  <a:pt x="1013192" y="402272"/>
                </a:lnTo>
                <a:lnTo>
                  <a:pt x="1024630" y="404177"/>
                </a:lnTo>
                <a:lnTo>
                  <a:pt x="1036068" y="406399"/>
                </a:lnTo>
                <a:lnTo>
                  <a:pt x="1047188" y="408938"/>
                </a:lnTo>
                <a:lnTo>
                  <a:pt x="1058943" y="411796"/>
                </a:lnTo>
                <a:lnTo>
                  <a:pt x="1070063" y="414653"/>
                </a:lnTo>
                <a:lnTo>
                  <a:pt x="1080866" y="417827"/>
                </a:lnTo>
                <a:lnTo>
                  <a:pt x="1091986" y="421319"/>
                </a:lnTo>
                <a:lnTo>
                  <a:pt x="1102788" y="425446"/>
                </a:lnTo>
                <a:lnTo>
                  <a:pt x="1113590" y="429256"/>
                </a:lnTo>
                <a:lnTo>
                  <a:pt x="1124075" y="433700"/>
                </a:lnTo>
                <a:lnTo>
                  <a:pt x="1134242" y="438144"/>
                </a:lnTo>
                <a:lnTo>
                  <a:pt x="1144408" y="442906"/>
                </a:lnTo>
                <a:lnTo>
                  <a:pt x="1154893" y="447986"/>
                </a:lnTo>
                <a:lnTo>
                  <a:pt x="1165060" y="453382"/>
                </a:lnTo>
                <a:lnTo>
                  <a:pt x="1174591" y="458779"/>
                </a:lnTo>
                <a:lnTo>
                  <a:pt x="1184440" y="464493"/>
                </a:lnTo>
                <a:lnTo>
                  <a:pt x="1193972" y="470525"/>
                </a:lnTo>
                <a:lnTo>
                  <a:pt x="1203503" y="476874"/>
                </a:lnTo>
                <a:lnTo>
                  <a:pt x="1212399" y="483223"/>
                </a:lnTo>
                <a:lnTo>
                  <a:pt x="1221931" y="489572"/>
                </a:lnTo>
                <a:lnTo>
                  <a:pt x="1230509" y="496557"/>
                </a:lnTo>
                <a:lnTo>
                  <a:pt x="1239405" y="503858"/>
                </a:lnTo>
                <a:lnTo>
                  <a:pt x="1247983" y="510842"/>
                </a:lnTo>
                <a:lnTo>
                  <a:pt x="1256244" y="518144"/>
                </a:lnTo>
                <a:lnTo>
                  <a:pt x="1264505" y="526080"/>
                </a:lnTo>
                <a:lnTo>
                  <a:pt x="1272447" y="534016"/>
                </a:lnTo>
                <a:lnTo>
                  <a:pt x="1280390" y="541953"/>
                </a:lnTo>
                <a:lnTo>
                  <a:pt x="1288015" y="550207"/>
                </a:lnTo>
                <a:lnTo>
                  <a:pt x="1295641" y="558461"/>
                </a:lnTo>
                <a:lnTo>
                  <a:pt x="1302630" y="567032"/>
                </a:lnTo>
                <a:lnTo>
                  <a:pt x="1309938" y="575603"/>
                </a:lnTo>
                <a:lnTo>
                  <a:pt x="1316928" y="584492"/>
                </a:lnTo>
                <a:lnTo>
                  <a:pt x="1323282" y="593698"/>
                </a:lnTo>
                <a:lnTo>
                  <a:pt x="1329636" y="602904"/>
                </a:lnTo>
                <a:lnTo>
                  <a:pt x="1335990" y="612428"/>
                </a:lnTo>
                <a:lnTo>
                  <a:pt x="1342027" y="621952"/>
                </a:lnTo>
                <a:lnTo>
                  <a:pt x="1347746" y="631793"/>
                </a:lnTo>
                <a:lnTo>
                  <a:pt x="1353147" y="641317"/>
                </a:lnTo>
                <a:lnTo>
                  <a:pt x="1358548" y="651475"/>
                </a:lnTo>
                <a:lnTo>
                  <a:pt x="1363632" y="661634"/>
                </a:lnTo>
                <a:lnTo>
                  <a:pt x="1368397" y="672110"/>
                </a:lnTo>
                <a:lnTo>
                  <a:pt x="1372845" y="682269"/>
                </a:lnTo>
                <a:lnTo>
                  <a:pt x="1377293" y="692745"/>
                </a:lnTo>
                <a:lnTo>
                  <a:pt x="1381106" y="703538"/>
                </a:lnTo>
                <a:lnTo>
                  <a:pt x="1385236" y="714332"/>
                </a:lnTo>
                <a:lnTo>
                  <a:pt x="1388413" y="725125"/>
                </a:lnTo>
                <a:lnTo>
                  <a:pt x="1391908" y="736236"/>
                </a:lnTo>
                <a:lnTo>
                  <a:pt x="1394768" y="747347"/>
                </a:lnTo>
                <a:lnTo>
                  <a:pt x="1397627" y="758776"/>
                </a:lnTo>
                <a:lnTo>
                  <a:pt x="1399851" y="770204"/>
                </a:lnTo>
                <a:lnTo>
                  <a:pt x="1402393" y="781633"/>
                </a:lnTo>
                <a:lnTo>
                  <a:pt x="1404299" y="793061"/>
                </a:lnTo>
                <a:lnTo>
                  <a:pt x="1405570" y="804807"/>
                </a:lnTo>
                <a:lnTo>
                  <a:pt x="1407158" y="816553"/>
                </a:lnTo>
                <a:lnTo>
                  <a:pt x="1408112" y="828299"/>
                </a:lnTo>
                <a:lnTo>
                  <a:pt x="1409065" y="840362"/>
                </a:lnTo>
                <a:lnTo>
                  <a:pt x="1409382" y="852108"/>
                </a:lnTo>
                <a:lnTo>
                  <a:pt x="1409700" y="864489"/>
                </a:lnTo>
                <a:lnTo>
                  <a:pt x="1409700" y="2253679"/>
                </a:lnTo>
                <a:lnTo>
                  <a:pt x="1409382" y="2265425"/>
                </a:lnTo>
                <a:lnTo>
                  <a:pt x="1409065" y="2277806"/>
                </a:lnTo>
                <a:lnTo>
                  <a:pt x="1408112" y="2289552"/>
                </a:lnTo>
                <a:lnTo>
                  <a:pt x="1407158" y="2301298"/>
                </a:lnTo>
                <a:lnTo>
                  <a:pt x="1405570" y="2313043"/>
                </a:lnTo>
                <a:lnTo>
                  <a:pt x="1404299" y="2324789"/>
                </a:lnTo>
                <a:lnTo>
                  <a:pt x="1402393" y="2336218"/>
                </a:lnTo>
                <a:lnTo>
                  <a:pt x="1399851" y="2347646"/>
                </a:lnTo>
                <a:lnTo>
                  <a:pt x="1397627" y="2359075"/>
                </a:lnTo>
                <a:lnTo>
                  <a:pt x="1394768" y="2370503"/>
                </a:lnTo>
                <a:lnTo>
                  <a:pt x="1391908" y="2381614"/>
                </a:lnTo>
                <a:lnTo>
                  <a:pt x="1388413" y="2392408"/>
                </a:lnTo>
                <a:lnTo>
                  <a:pt x="1385236" y="2403519"/>
                </a:lnTo>
                <a:lnTo>
                  <a:pt x="1381106" y="2414312"/>
                </a:lnTo>
                <a:lnTo>
                  <a:pt x="1377293" y="2424788"/>
                </a:lnTo>
                <a:lnTo>
                  <a:pt x="1372845" y="2435582"/>
                </a:lnTo>
                <a:lnTo>
                  <a:pt x="1368397" y="2446058"/>
                </a:lnTo>
                <a:lnTo>
                  <a:pt x="1363632" y="2455899"/>
                </a:lnTo>
                <a:lnTo>
                  <a:pt x="1358548" y="2466058"/>
                </a:lnTo>
                <a:lnTo>
                  <a:pt x="1353147" y="2476216"/>
                </a:lnTo>
                <a:lnTo>
                  <a:pt x="1347746" y="2486057"/>
                </a:lnTo>
                <a:lnTo>
                  <a:pt x="1342027" y="2495898"/>
                </a:lnTo>
                <a:lnTo>
                  <a:pt x="1335990" y="2505422"/>
                </a:lnTo>
                <a:lnTo>
                  <a:pt x="1329636" y="2514628"/>
                </a:lnTo>
                <a:lnTo>
                  <a:pt x="1323282" y="2523835"/>
                </a:lnTo>
                <a:lnTo>
                  <a:pt x="1316928" y="2533041"/>
                </a:lnTo>
                <a:lnTo>
                  <a:pt x="1309938" y="2541930"/>
                </a:lnTo>
                <a:lnTo>
                  <a:pt x="1302630" y="2550818"/>
                </a:lnTo>
                <a:lnTo>
                  <a:pt x="1295641" y="2559072"/>
                </a:lnTo>
                <a:lnTo>
                  <a:pt x="1288015" y="2567961"/>
                </a:lnTo>
                <a:lnTo>
                  <a:pt x="1280390" y="2576215"/>
                </a:lnTo>
                <a:lnTo>
                  <a:pt x="1272447" y="2584151"/>
                </a:lnTo>
                <a:lnTo>
                  <a:pt x="1264505" y="2591770"/>
                </a:lnTo>
                <a:lnTo>
                  <a:pt x="1256244" y="2599389"/>
                </a:lnTo>
                <a:lnTo>
                  <a:pt x="1247983" y="2607008"/>
                </a:lnTo>
                <a:lnTo>
                  <a:pt x="1239405" y="2614310"/>
                </a:lnTo>
                <a:lnTo>
                  <a:pt x="1230509" y="2620976"/>
                </a:lnTo>
                <a:lnTo>
                  <a:pt x="1221931" y="2627960"/>
                </a:lnTo>
                <a:lnTo>
                  <a:pt x="1212399" y="2634627"/>
                </a:lnTo>
                <a:lnTo>
                  <a:pt x="1203503" y="2641294"/>
                </a:lnTo>
                <a:lnTo>
                  <a:pt x="1193972" y="2647325"/>
                </a:lnTo>
                <a:lnTo>
                  <a:pt x="1184440" y="2653039"/>
                </a:lnTo>
                <a:lnTo>
                  <a:pt x="1174591" y="2658754"/>
                </a:lnTo>
                <a:lnTo>
                  <a:pt x="1165060" y="2664468"/>
                </a:lnTo>
                <a:lnTo>
                  <a:pt x="1154893" y="2669547"/>
                </a:lnTo>
                <a:lnTo>
                  <a:pt x="1144408" y="2674626"/>
                </a:lnTo>
                <a:lnTo>
                  <a:pt x="1134242" y="2679706"/>
                </a:lnTo>
                <a:lnTo>
                  <a:pt x="1124075" y="2683833"/>
                </a:lnTo>
                <a:lnTo>
                  <a:pt x="1113590" y="2688277"/>
                </a:lnTo>
                <a:lnTo>
                  <a:pt x="1102788" y="2692721"/>
                </a:lnTo>
                <a:lnTo>
                  <a:pt x="1091986" y="2696214"/>
                </a:lnTo>
                <a:lnTo>
                  <a:pt x="1080866" y="2699706"/>
                </a:lnTo>
                <a:lnTo>
                  <a:pt x="1070063" y="2702880"/>
                </a:lnTo>
                <a:lnTo>
                  <a:pt x="1058943" y="2706372"/>
                </a:lnTo>
                <a:lnTo>
                  <a:pt x="1047188" y="2708912"/>
                </a:lnTo>
                <a:lnTo>
                  <a:pt x="1036068" y="2711134"/>
                </a:lnTo>
                <a:lnTo>
                  <a:pt x="1024630" y="2713356"/>
                </a:lnTo>
                <a:lnTo>
                  <a:pt x="1013192" y="2715578"/>
                </a:lnTo>
                <a:lnTo>
                  <a:pt x="1001119" y="2717166"/>
                </a:lnTo>
                <a:lnTo>
                  <a:pt x="989681" y="2718435"/>
                </a:lnTo>
                <a:lnTo>
                  <a:pt x="977926" y="2719705"/>
                </a:lnTo>
                <a:lnTo>
                  <a:pt x="965853" y="2720340"/>
                </a:lnTo>
                <a:lnTo>
                  <a:pt x="953780" y="2720658"/>
                </a:lnTo>
                <a:lnTo>
                  <a:pt x="941706" y="2720975"/>
                </a:lnTo>
                <a:lnTo>
                  <a:pt x="467676" y="2720975"/>
                </a:lnTo>
                <a:lnTo>
                  <a:pt x="455285" y="2720658"/>
                </a:lnTo>
                <a:lnTo>
                  <a:pt x="443530" y="2720340"/>
                </a:lnTo>
                <a:lnTo>
                  <a:pt x="431774" y="2719705"/>
                </a:lnTo>
                <a:lnTo>
                  <a:pt x="419701" y="2718435"/>
                </a:lnTo>
                <a:lnTo>
                  <a:pt x="407946" y="2717166"/>
                </a:lnTo>
                <a:lnTo>
                  <a:pt x="396508" y="2715578"/>
                </a:lnTo>
                <a:lnTo>
                  <a:pt x="384753" y="2713356"/>
                </a:lnTo>
                <a:lnTo>
                  <a:pt x="373315" y="2711134"/>
                </a:lnTo>
                <a:lnTo>
                  <a:pt x="361877" y="2708912"/>
                </a:lnTo>
                <a:lnTo>
                  <a:pt x="350757" y="2706372"/>
                </a:lnTo>
                <a:lnTo>
                  <a:pt x="339637" y="2702880"/>
                </a:lnTo>
                <a:lnTo>
                  <a:pt x="328517" y="2699706"/>
                </a:lnTo>
                <a:lnTo>
                  <a:pt x="317715" y="2696214"/>
                </a:lnTo>
                <a:lnTo>
                  <a:pt x="306912" y="2692721"/>
                </a:lnTo>
                <a:lnTo>
                  <a:pt x="296110" y="2688277"/>
                </a:lnTo>
                <a:lnTo>
                  <a:pt x="285626" y="2683833"/>
                </a:lnTo>
                <a:lnTo>
                  <a:pt x="275141" y="2679706"/>
                </a:lnTo>
                <a:lnTo>
                  <a:pt x="264656" y="2674626"/>
                </a:lnTo>
                <a:lnTo>
                  <a:pt x="254490" y="2669547"/>
                </a:lnTo>
                <a:lnTo>
                  <a:pt x="244640" y="2664468"/>
                </a:lnTo>
                <a:lnTo>
                  <a:pt x="234791" y="2658754"/>
                </a:lnTo>
                <a:lnTo>
                  <a:pt x="224942" y="2653039"/>
                </a:lnTo>
                <a:lnTo>
                  <a:pt x="215411" y="2647325"/>
                </a:lnTo>
                <a:lnTo>
                  <a:pt x="205879" y="2641294"/>
                </a:lnTo>
                <a:lnTo>
                  <a:pt x="196665" y="2634627"/>
                </a:lnTo>
                <a:lnTo>
                  <a:pt x="187769" y="2627960"/>
                </a:lnTo>
                <a:lnTo>
                  <a:pt x="178556" y="2620976"/>
                </a:lnTo>
                <a:lnTo>
                  <a:pt x="169977" y="2614310"/>
                </a:lnTo>
                <a:lnTo>
                  <a:pt x="161399" y="2607008"/>
                </a:lnTo>
                <a:lnTo>
                  <a:pt x="153139" y="2599389"/>
                </a:lnTo>
                <a:lnTo>
                  <a:pt x="144878" y="2591770"/>
                </a:lnTo>
                <a:lnTo>
                  <a:pt x="136935" y="2584151"/>
                </a:lnTo>
                <a:lnTo>
                  <a:pt x="128992" y="2576215"/>
                </a:lnTo>
                <a:lnTo>
                  <a:pt x="121367" y="2567961"/>
                </a:lnTo>
                <a:lnTo>
                  <a:pt x="114060" y="2559072"/>
                </a:lnTo>
                <a:lnTo>
                  <a:pt x="106752" y="2550818"/>
                </a:lnTo>
                <a:lnTo>
                  <a:pt x="99445" y="2541930"/>
                </a:lnTo>
                <a:lnTo>
                  <a:pt x="92773" y="2533041"/>
                </a:lnTo>
                <a:lnTo>
                  <a:pt x="86101" y="2523835"/>
                </a:lnTo>
                <a:lnTo>
                  <a:pt x="79746" y="2514628"/>
                </a:lnTo>
                <a:lnTo>
                  <a:pt x="73710" y="2505422"/>
                </a:lnTo>
                <a:lnTo>
                  <a:pt x="67356" y="2495898"/>
                </a:lnTo>
                <a:lnTo>
                  <a:pt x="61637" y="2486057"/>
                </a:lnTo>
                <a:lnTo>
                  <a:pt x="56236" y="2476216"/>
                </a:lnTo>
                <a:lnTo>
                  <a:pt x="50834" y="2466058"/>
                </a:lnTo>
                <a:lnTo>
                  <a:pt x="45751" y="2455899"/>
                </a:lnTo>
                <a:lnTo>
                  <a:pt x="41303" y="2446058"/>
                </a:lnTo>
                <a:lnTo>
                  <a:pt x="36537" y="2435582"/>
                </a:lnTo>
                <a:lnTo>
                  <a:pt x="32089" y="2424788"/>
                </a:lnTo>
                <a:lnTo>
                  <a:pt x="28277" y="2414312"/>
                </a:lnTo>
                <a:lnTo>
                  <a:pt x="24464" y="2403519"/>
                </a:lnTo>
                <a:lnTo>
                  <a:pt x="20652" y="2392408"/>
                </a:lnTo>
                <a:lnTo>
                  <a:pt x="17474" y="2381614"/>
                </a:lnTo>
                <a:lnTo>
                  <a:pt x="14615" y="2370503"/>
                </a:lnTo>
                <a:lnTo>
                  <a:pt x="11756" y="2359075"/>
                </a:lnTo>
                <a:lnTo>
                  <a:pt x="9214" y="2347646"/>
                </a:lnTo>
                <a:lnTo>
                  <a:pt x="6990" y="2336218"/>
                </a:lnTo>
                <a:lnTo>
                  <a:pt x="5401" y="2324789"/>
                </a:lnTo>
                <a:lnTo>
                  <a:pt x="3495" y="2313043"/>
                </a:lnTo>
                <a:lnTo>
                  <a:pt x="2224" y="2301298"/>
                </a:lnTo>
                <a:lnTo>
                  <a:pt x="1271" y="2289552"/>
                </a:lnTo>
                <a:lnTo>
                  <a:pt x="635" y="2277806"/>
                </a:lnTo>
                <a:lnTo>
                  <a:pt x="0" y="2265425"/>
                </a:lnTo>
                <a:lnTo>
                  <a:pt x="0" y="2253679"/>
                </a:lnTo>
                <a:lnTo>
                  <a:pt x="0" y="864489"/>
                </a:lnTo>
                <a:lnTo>
                  <a:pt x="0" y="852108"/>
                </a:lnTo>
                <a:lnTo>
                  <a:pt x="635" y="840362"/>
                </a:lnTo>
                <a:lnTo>
                  <a:pt x="1271" y="828299"/>
                </a:lnTo>
                <a:lnTo>
                  <a:pt x="2224" y="816553"/>
                </a:lnTo>
                <a:lnTo>
                  <a:pt x="3495" y="804807"/>
                </a:lnTo>
                <a:lnTo>
                  <a:pt x="5401" y="793061"/>
                </a:lnTo>
                <a:lnTo>
                  <a:pt x="6990" y="781633"/>
                </a:lnTo>
                <a:lnTo>
                  <a:pt x="9214" y="770204"/>
                </a:lnTo>
                <a:lnTo>
                  <a:pt x="11756" y="758776"/>
                </a:lnTo>
                <a:lnTo>
                  <a:pt x="14615" y="747347"/>
                </a:lnTo>
                <a:lnTo>
                  <a:pt x="17474" y="736236"/>
                </a:lnTo>
                <a:lnTo>
                  <a:pt x="20652" y="725125"/>
                </a:lnTo>
                <a:lnTo>
                  <a:pt x="24464" y="714332"/>
                </a:lnTo>
                <a:lnTo>
                  <a:pt x="28277" y="703538"/>
                </a:lnTo>
                <a:lnTo>
                  <a:pt x="32089" y="692745"/>
                </a:lnTo>
                <a:lnTo>
                  <a:pt x="36537" y="682269"/>
                </a:lnTo>
                <a:lnTo>
                  <a:pt x="41303" y="672110"/>
                </a:lnTo>
                <a:lnTo>
                  <a:pt x="45751" y="661634"/>
                </a:lnTo>
                <a:lnTo>
                  <a:pt x="50834" y="651475"/>
                </a:lnTo>
                <a:lnTo>
                  <a:pt x="56236" y="641317"/>
                </a:lnTo>
                <a:lnTo>
                  <a:pt x="61637" y="631793"/>
                </a:lnTo>
                <a:lnTo>
                  <a:pt x="67356" y="621952"/>
                </a:lnTo>
                <a:lnTo>
                  <a:pt x="73710" y="612428"/>
                </a:lnTo>
                <a:lnTo>
                  <a:pt x="79746" y="602904"/>
                </a:lnTo>
                <a:lnTo>
                  <a:pt x="86101" y="593698"/>
                </a:lnTo>
                <a:lnTo>
                  <a:pt x="92773" y="584492"/>
                </a:lnTo>
                <a:lnTo>
                  <a:pt x="99445" y="575603"/>
                </a:lnTo>
                <a:lnTo>
                  <a:pt x="106752" y="567032"/>
                </a:lnTo>
                <a:lnTo>
                  <a:pt x="114060" y="558461"/>
                </a:lnTo>
                <a:lnTo>
                  <a:pt x="121367" y="550207"/>
                </a:lnTo>
                <a:lnTo>
                  <a:pt x="128992" y="541953"/>
                </a:lnTo>
                <a:lnTo>
                  <a:pt x="136935" y="534016"/>
                </a:lnTo>
                <a:lnTo>
                  <a:pt x="144878" y="526080"/>
                </a:lnTo>
                <a:lnTo>
                  <a:pt x="153139" y="518144"/>
                </a:lnTo>
                <a:lnTo>
                  <a:pt x="161399" y="510842"/>
                </a:lnTo>
                <a:lnTo>
                  <a:pt x="169977" y="503858"/>
                </a:lnTo>
                <a:lnTo>
                  <a:pt x="178556" y="496557"/>
                </a:lnTo>
                <a:lnTo>
                  <a:pt x="187769" y="489572"/>
                </a:lnTo>
                <a:lnTo>
                  <a:pt x="196665" y="483223"/>
                </a:lnTo>
                <a:lnTo>
                  <a:pt x="205879" y="476874"/>
                </a:lnTo>
                <a:lnTo>
                  <a:pt x="215411" y="470525"/>
                </a:lnTo>
                <a:lnTo>
                  <a:pt x="224942" y="464493"/>
                </a:lnTo>
                <a:lnTo>
                  <a:pt x="234791" y="458779"/>
                </a:lnTo>
                <a:lnTo>
                  <a:pt x="244640" y="453382"/>
                </a:lnTo>
                <a:lnTo>
                  <a:pt x="254490" y="447986"/>
                </a:lnTo>
                <a:lnTo>
                  <a:pt x="264656" y="442906"/>
                </a:lnTo>
                <a:lnTo>
                  <a:pt x="275141" y="438144"/>
                </a:lnTo>
                <a:lnTo>
                  <a:pt x="285626" y="433700"/>
                </a:lnTo>
                <a:lnTo>
                  <a:pt x="296110" y="429256"/>
                </a:lnTo>
                <a:lnTo>
                  <a:pt x="306912" y="425446"/>
                </a:lnTo>
                <a:lnTo>
                  <a:pt x="317715" y="421319"/>
                </a:lnTo>
                <a:lnTo>
                  <a:pt x="328517" y="417827"/>
                </a:lnTo>
                <a:lnTo>
                  <a:pt x="339637" y="414653"/>
                </a:lnTo>
                <a:lnTo>
                  <a:pt x="350757" y="411796"/>
                </a:lnTo>
                <a:lnTo>
                  <a:pt x="361877" y="408938"/>
                </a:lnTo>
                <a:lnTo>
                  <a:pt x="373315" y="406399"/>
                </a:lnTo>
                <a:lnTo>
                  <a:pt x="384753" y="404177"/>
                </a:lnTo>
                <a:lnTo>
                  <a:pt x="396508" y="402272"/>
                </a:lnTo>
                <a:lnTo>
                  <a:pt x="407946" y="400685"/>
                </a:lnTo>
                <a:lnTo>
                  <a:pt x="419701" y="399097"/>
                </a:lnTo>
                <a:lnTo>
                  <a:pt x="431774" y="398462"/>
                </a:lnTo>
                <a:lnTo>
                  <a:pt x="443530" y="397193"/>
                </a:lnTo>
                <a:lnTo>
                  <a:pt x="455285" y="396875"/>
                </a:lnTo>
                <a:lnTo>
                  <a:pt x="467676" y="396875"/>
                </a:lnTo>
                <a:lnTo>
                  <a:pt x="518110" y="396875"/>
                </a:lnTo>
                <a:lnTo>
                  <a:pt x="515876" y="384922"/>
                </a:lnTo>
                <a:lnTo>
                  <a:pt x="513036" y="364227"/>
                </a:lnTo>
                <a:lnTo>
                  <a:pt x="510197" y="341303"/>
                </a:lnTo>
                <a:lnTo>
                  <a:pt x="509251" y="328568"/>
                </a:lnTo>
                <a:lnTo>
                  <a:pt x="508305" y="315514"/>
                </a:lnTo>
                <a:lnTo>
                  <a:pt x="507358" y="302142"/>
                </a:lnTo>
                <a:lnTo>
                  <a:pt x="507244" y="299661"/>
                </a:lnTo>
                <a:lnTo>
                  <a:pt x="198426" y="299661"/>
                </a:lnTo>
                <a:lnTo>
                  <a:pt x="191442" y="299343"/>
                </a:lnTo>
                <a:lnTo>
                  <a:pt x="185093" y="298391"/>
                </a:lnTo>
                <a:lnTo>
                  <a:pt x="178745" y="296804"/>
                </a:lnTo>
                <a:lnTo>
                  <a:pt x="172713" y="294583"/>
                </a:lnTo>
                <a:lnTo>
                  <a:pt x="166999" y="291727"/>
                </a:lnTo>
                <a:lnTo>
                  <a:pt x="161920" y="288553"/>
                </a:lnTo>
                <a:lnTo>
                  <a:pt x="156841" y="285062"/>
                </a:lnTo>
                <a:lnTo>
                  <a:pt x="152397" y="280619"/>
                </a:lnTo>
                <a:lnTo>
                  <a:pt x="147952" y="276176"/>
                </a:lnTo>
                <a:lnTo>
                  <a:pt x="144461" y="271099"/>
                </a:lnTo>
                <a:lnTo>
                  <a:pt x="140969" y="265704"/>
                </a:lnTo>
                <a:lnTo>
                  <a:pt x="138112" y="260309"/>
                </a:lnTo>
                <a:lnTo>
                  <a:pt x="136207" y="253961"/>
                </a:lnTo>
                <a:lnTo>
                  <a:pt x="134620" y="247932"/>
                </a:lnTo>
                <a:lnTo>
                  <a:pt x="133667" y="241585"/>
                </a:lnTo>
                <a:lnTo>
                  <a:pt x="133350" y="234603"/>
                </a:lnTo>
                <a:lnTo>
                  <a:pt x="133667" y="228256"/>
                </a:lnTo>
                <a:lnTo>
                  <a:pt x="134620" y="221908"/>
                </a:lnTo>
                <a:lnTo>
                  <a:pt x="136207" y="215561"/>
                </a:lnTo>
                <a:lnTo>
                  <a:pt x="138112" y="209532"/>
                </a:lnTo>
                <a:lnTo>
                  <a:pt x="140969" y="203819"/>
                </a:lnTo>
                <a:lnTo>
                  <a:pt x="144461" y="198424"/>
                </a:lnTo>
                <a:lnTo>
                  <a:pt x="147952" y="193664"/>
                </a:lnTo>
                <a:lnTo>
                  <a:pt x="152397" y="188903"/>
                </a:lnTo>
                <a:lnTo>
                  <a:pt x="156841" y="184778"/>
                </a:lnTo>
                <a:lnTo>
                  <a:pt x="161920" y="181287"/>
                </a:lnTo>
                <a:lnTo>
                  <a:pt x="166999" y="177796"/>
                </a:lnTo>
                <a:lnTo>
                  <a:pt x="172713" y="174940"/>
                </a:lnTo>
                <a:lnTo>
                  <a:pt x="178745" y="173036"/>
                </a:lnTo>
                <a:lnTo>
                  <a:pt x="185093" y="171449"/>
                </a:lnTo>
                <a:lnTo>
                  <a:pt x="191442" y="170497"/>
                </a:lnTo>
                <a:lnTo>
                  <a:pt x="198426" y="169862"/>
                </a:lnTo>
                <a:lnTo>
                  <a:pt x="515757" y="169862"/>
                </a:lnTo>
                <a:lnTo>
                  <a:pt x="518399" y="157595"/>
                </a:lnTo>
                <a:lnTo>
                  <a:pt x="522500" y="143268"/>
                </a:lnTo>
                <a:lnTo>
                  <a:pt x="526601" y="129578"/>
                </a:lnTo>
                <a:lnTo>
                  <a:pt x="531963" y="116206"/>
                </a:lnTo>
                <a:lnTo>
                  <a:pt x="534487" y="109201"/>
                </a:lnTo>
                <a:lnTo>
                  <a:pt x="537957" y="102833"/>
                </a:lnTo>
                <a:lnTo>
                  <a:pt x="541111" y="96784"/>
                </a:lnTo>
                <a:lnTo>
                  <a:pt x="544266" y="90735"/>
                </a:lnTo>
                <a:lnTo>
                  <a:pt x="548051" y="84367"/>
                </a:lnTo>
                <a:lnTo>
                  <a:pt x="551837" y="78318"/>
                </a:lnTo>
                <a:lnTo>
                  <a:pt x="555622" y="72587"/>
                </a:lnTo>
                <a:lnTo>
                  <a:pt x="560038" y="67174"/>
                </a:lnTo>
                <a:lnTo>
                  <a:pt x="565716" y="60170"/>
                </a:lnTo>
                <a:lnTo>
                  <a:pt x="571395" y="53802"/>
                </a:lnTo>
                <a:lnTo>
                  <a:pt x="577704" y="47753"/>
                </a:lnTo>
                <a:lnTo>
                  <a:pt x="584328" y="42022"/>
                </a:lnTo>
                <a:lnTo>
                  <a:pt x="590952" y="36609"/>
                </a:lnTo>
                <a:lnTo>
                  <a:pt x="598208" y="31515"/>
                </a:lnTo>
                <a:lnTo>
                  <a:pt x="605779" y="26739"/>
                </a:lnTo>
                <a:lnTo>
                  <a:pt x="613034" y="22600"/>
                </a:lnTo>
                <a:lnTo>
                  <a:pt x="620920" y="18461"/>
                </a:lnTo>
                <a:lnTo>
                  <a:pt x="629122" y="14959"/>
                </a:lnTo>
                <a:lnTo>
                  <a:pt x="637639" y="12094"/>
                </a:lnTo>
                <a:lnTo>
                  <a:pt x="646156" y="9228"/>
                </a:lnTo>
                <a:lnTo>
                  <a:pt x="654673" y="6681"/>
                </a:lnTo>
                <a:lnTo>
                  <a:pt x="663506" y="4453"/>
                </a:lnTo>
                <a:lnTo>
                  <a:pt x="672338" y="2861"/>
                </a:lnTo>
                <a:lnTo>
                  <a:pt x="681802" y="1587"/>
                </a:lnTo>
                <a:lnTo>
                  <a:pt x="681814" y="1689"/>
                </a:lnTo>
                <a:lnTo>
                  <a:pt x="693136" y="636"/>
                </a:lnTo>
                <a:lnTo>
                  <a:pt x="700139" y="318"/>
                </a:lnTo>
                <a:lnTo>
                  <a:pt x="707141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听诊器"/>
          <p:cNvSpPr/>
          <p:nvPr/>
        </p:nvSpPr>
        <p:spPr bwMode="auto">
          <a:xfrm>
            <a:off x="6667500" y="3246755"/>
            <a:ext cx="838200" cy="838200"/>
          </a:xfrm>
          <a:custGeom>
            <a:avLst/>
            <a:gdLst>
              <a:gd name="T0" fmla="*/ 685899 w 2767013"/>
              <a:gd name="T1" fmla="*/ 1628140 h 2578100"/>
              <a:gd name="T2" fmla="*/ 814822 w 2767013"/>
              <a:gd name="T3" fmla="*/ 1673225 h 2578100"/>
              <a:gd name="T4" fmla="*/ 1062190 w 2767013"/>
              <a:gd name="T5" fmla="*/ 1516380 h 2578100"/>
              <a:gd name="T6" fmla="*/ 1081547 w 2767013"/>
              <a:gd name="T7" fmla="*/ 1274 h 2578100"/>
              <a:gd name="T8" fmla="*/ 1235742 w 2767013"/>
              <a:gd name="T9" fmla="*/ 89156 h 2578100"/>
              <a:gd name="T10" fmla="*/ 1326071 w 2767013"/>
              <a:gd name="T11" fmla="*/ 253047 h 2578100"/>
              <a:gd name="T12" fmla="*/ 1519456 w 2767013"/>
              <a:gd name="T13" fmla="*/ 439420 h 2578100"/>
              <a:gd name="T14" fmla="*/ 1614085 w 2767013"/>
              <a:gd name="T15" fmla="*/ 664210 h 2578100"/>
              <a:gd name="T16" fmla="*/ 1591856 w 2767013"/>
              <a:gd name="T17" fmla="*/ 958850 h 2578100"/>
              <a:gd name="T18" fmla="*/ 1395296 w 2767013"/>
              <a:gd name="T19" fmla="*/ 1286192 h 2578100"/>
              <a:gd name="T20" fmla="*/ 1116808 w 2767013"/>
              <a:gd name="T21" fmla="*/ 1571625 h 2578100"/>
              <a:gd name="T22" fmla="*/ 863407 w 2767013"/>
              <a:gd name="T23" fmla="*/ 1737678 h 2578100"/>
              <a:gd name="T24" fmla="*/ 940570 w 2767013"/>
              <a:gd name="T25" fmla="*/ 2122805 h 2578100"/>
              <a:gd name="T26" fmla="*/ 1091404 w 2767013"/>
              <a:gd name="T27" fmla="*/ 2375218 h 2578100"/>
              <a:gd name="T28" fmla="*/ 1303842 w 2767013"/>
              <a:gd name="T29" fmla="*/ 2498090 h 2578100"/>
              <a:gd name="T30" fmla="*/ 1476587 w 2767013"/>
              <a:gd name="T31" fmla="*/ 2471103 h 2578100"/>
              <a:gd name="T32" fmla="*/ 1605828 w 2767013"/>
              <a:gd name="T33" fmla="*/ 2357120 h 2578100"/>
              <a:gd name="T34" fmla="*/ 1764601 w 2767013"/>
              <a:gd name="T35" fmla="*/ 1958340 h 2578100"/>
              <a:gd name="T36" fmla="*/ 1892890 w 2767013"/>
              <a:gd name="T37" fmla="*/ 1682433 h 2578100"/>
              <a:gd name="T38" fmla="*/ 2061506 w 2767013"/>
              <a:gd name="T39" fmla="*/ 1567497 h 2578100"/>
              <a:gd name="T40" fmla="*/ 2208566 w 2767013"/>
              <a:gd name="T41" fmla="*/ 1484745 h 2578100"/>
              <a:gd name="T42" fmla="*/ 2435693 w 2767013"/>
              <a:gd name="T43" fmla="*/ 1370330 h 2578100"/>
              <a:gd name="T44" fmla="*/ 2674574 w 2767013"/>
              <a:gd name="T45" fmla="*/ 1462498 h 2578100"/>
              <a:gd name="T46" fmla="*/ 2766695 w 2767013"/>
              <a:gd name="T47" fmla="*/ 1701499 h 2578100"/>
              <a:gd name="T48" fmla="*/ 2652338 w 2767013"/>
              <a:gd name="T49" fmla="*/ 1928423 h 2578100"/>
              <a:gd name="T50" fmla="*/ 2403927 w 2767013"/>
              <a:gd name="T51" fmla="*/ 1996754 h 2578100"/>
              <a:gd name="T52" fmla="*/ 2190777 w 2767013"/>
              <a:gd name="T53" fmla="*/ 1861363 h 2578100"/>
              <a:gd name="T54" fmla="*/ 2137718 w 2767013"/>
              <a:gd name="T55" fmla="*/ 1635442 h 2578100"/>
              <a:gd name="T56" fmla="*/ 1985931 w 2767013"/>
              <a:gd name="T57" fmla="*/ 1698308 h 2578100"/>
              <a:gd name="T58" fmla="*/ 1849704 w 2767013"/>
              <a:gd name="T59" fmla="*/ 1946593 h 2578100"/>
              <a:gd name="T60" fmla="*/ 1683627 w 2767013"/>
              <a:gd name="T61" fmla="*/ 2382203 h 2578100"/>
              <a:gd name="T62" fmla="*/ 1542319 w 2767013"/>
              <a:gd name="T63" fmla="*/ 2526030 h 2578100"/>
              <a:gd name="T64" fmla="*/ 1334327 w 2767013"/>
              <a:gd name="T65" fmla="*/ 2578100 h 2578100"/>
              <a:gd name="T66" fmla="*/ 1178094 w 2767013"/>
              <a:gd name="T67" fmla="*/ 2540318 h 2578100"/>
              <a:gd name="T68" fmla="*/ 964386 w 2767013"/>
              <a:gd name="T69" fmla="*/ 2336483 h 2578100"/>
              <a:gd name="T70" fmla="*/ 805296 w 2767013"/>
              <a:gd name="T71" fmla="*/ 1978660 h 2578100"/>
              <a:gd name="T72" fmla="*/ 664306 w 2767013"/>
              <a:gd name="T73" fmla="*/ 1706245 h 2578100"/>
              <a:gd name="T74" fmla="*/ 335963 w 2767013"/>
              <a:gd name="T75" fmla="*/ 1411922 h 2578100"/>
              <a:gd name="T76" fmla="*/ 52713 w 2767013"/>
              <a:gd name="T77" fmla="*/ 977265 h 2578100"/>
              <a:gd name="T78" fmla="*/ 0 w 2767013"/>
              <a:gd name="T79" fmla="*/ 758190 h 2578100"/>
              <a:gd name="T80" fmla="*/ 59063 w 2767013"/>
              <a:gd name="T81" fmla="*/ 503237 h 2578100"/>
              <a:gd name="T82" fmla="*/ 192115 w 2767013"/>
              <a:gd name="T83" fmla="*/ 330200 h 2578100"/>
              <a:gd name="T84" fmla="*/ 291846 w 2767013"/>
              <a:gd name="T85" fmla="*/ 139292 h 2578100"/>
              <a:gd name="T86" fmla="*/ 425579 w 2767013"/>
              <a:gd name="T87" fmla="*/ 24440 h 2578100"/>
              <a:gd name="T88" fmla="*/ 606438 w 2767013"/>
              <a:gd name="T89" fmla="*/ 46331 h 2578100"/>
              <a:gd name="T90" fmla="*/ 708330 w 2767013"/>
              <a:gd name="T91" fmla="*/ 190690 h 2578100"/>
              <a:gd name="T92" fmla="*/ 668529 w 2767013"/>
              <a:gd name="T93" fmla="*/ 367093 h 2578100"/>
              <a:gd name="T94" fmla="*/ 514098 w 2767013"/>
              <a:gd name="T95" fmla="*/ 454343 h 2578100"/>
              <a:gd name="T96" fmla="*/ 342792 w 2767013"/>
              <a:gd name="T97" fmla="*/ 398503 h 2578100"/>
              <a:gd name="T98" fmla="*/ 190527 w 2767013"/>
              <a:gd name="T99" fmla="*/ 441642 h 2578100"/>
              <a:gd name="T100" fmla="*/ 96216 w 2767013"/>
              <a:gd name="T101" fmla="*/ 623887 h 2578100"/>
              <a:gd name="T102" fmla="*/ 93994 w 2767013"/>
              <a:gd name="T103" fmla="*/ 860425 h 2578100"/>
              <a:gd name="T104" fmla="*/ 213708 w 2767013"/>
              <a:gd name="T105" fmla="*/ 1118235 h 2578100"/>
              <a:gd name="T106" fmla="*/ 1476905 w 2767013"/>
              <a:gd name="T107" fmla="*/ 1029017 h 2578100"/>
              <a:gd name="T108" fmla="*/ 1548670 w 2767013"/>
              <a:gd name="T109" fmla="*/ 805180 h 2578100"/>
              <a:gd name="T110" fmla="*/ 1503896 w 2767013"/>
              <a:gd name="T111" fmla="*/ 573087 h 2578100"/>
              <a:gd name="T112" fmla="*/ 1387357 w 2767013"/>
              <a:gd name="T113" fmla="*/ 404177 h 2578100"/>
              <a:gd name="T114" fmla="*/ 1214802 w 2767013"/>
              <a:gd name="T115" fmla="*/ 377957 h 2578100"/>
              <a:gd name="T116" fmla="*/ 1047917 w 2767013"/>
              <a:gd name="T117" fmla="*/ 442595 h 2578100"/>
              <a:gd name="T118" fmla="*/ 888646 w 2767013"/>
              <a:gd name="T119" fmla="*/ 362354 h 2578100"/>
              <a:gd name="T120" fmla="*/ 840738 w 2767013"/>
              <a:gd name="T121" fmla="*/ 187864 h 2578100"/>
              <a:gd name="T122" fmla="*/ 935602 w 2767013"/>
              <a:gd name="T123" fmla="*/ 37891 h 257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7013" h="2578100">
                <a:moveTo>
                  <a:pt x="332788" y="1286192"/>
                </a:moveTo>
                <a:lnTo>
                  <a:pt x="352476" y="1310640"/>
                </a:lnTo>
                <a:lnTo>
                  <a:pt x="372799" y="1335087"/>
                </a:lnTo>
                <a:lnTo>
                  <a:pt x="392804" y="1358582"/>
                </a:lnTo>
                <a:lnTo>
                  <a:pt x="413444" y="1381760"/>
                </a:lnTo>
                <a:lnTo>
                  <a:pt x="433767" y="1404620"/>
                </a:lnTo>
                <a:lnTo>
                  <a:pt x="454408" y="1426527"/>
                </a:lnTo>
                <a:lnTo>
                  <a:pt x="475366" y="1448117"/>
                </a:lnTo>
                <a:lnTo>
                  <a:pt x="495689" y="1468437"/>
                </a:lnTo>
                <a:lnTo>
                  <a:pt x="522998" y="1495107"/>
                </a:lnTo>
                <a:lnTo>
                  <a:pt x="549354" y="1519555"/>
                </a:lnTo>
                <a:lnTo>
                  <a:pt x="574758" y="1542097"/>
                </a:lnTo>
                <a:lnTo>
                  <a:pt x="599209" y="1563052"/>
                </a:lnTo>
                <a:lnTo>
                  <a:pt x="622707" y="1581785"/>
                </a:lnTo>
                <a:lnTo>
                  <a:pt x="644935" y="1598930"/>
                </a:lnTo>
                <a:lnTo>
                  <a:pt x="666211" y="1614487"/>
                </a:lnTo>
                <a:lnTo>
                  <a:pt x="685899" y="1628140"/>
                </a:lnTo>
                <a:lnTo>
                  <a:pt x="704634" y="1639887"/>
                </a:lnTo>
                <a:lnTo>
                  <a:pt x="722416" y="1650047"/>
                </a:lnTo>
                <a:lnTo>
                  <a:pt x="730673" y="1654492"/>
                </a:lnTo>
                <a:lnTo>
                  <a:pt x="738611" y="1658620"/>
                </a:lnTo>
                <a:lnTo>
                  <a:pt x="745915" y="1662430"/>
                </a:lnTo>
                <a:lnTo>
                  <a:pt x="753218" y="1665287"/>
                </a:lnTo>
                <a:lnTo>
                  <a:pt x="760204" y="1668145"/>
                </a:lnTo>
                <a:lnTo>
                  <a:pt x="766555" y="1670685"/>
                </a:lnTo>
                <a:lnTo>
                  <a:pt x="772271" y="1672272"/>
                </a:lnTo>
                <a:lnTo>
                  <a:pt x="777987" y="1673860"/>
                </a:lnTo>
                <a:lnTo>
                  <a:pt x="783385" y="1674812"/>
                </a:lnTo>
                <a:lnTo>
                  <a:pt x="788466" y="1675765"/>
                </a:lnTo>
                <a:lnTo>
                  <a:pt x="792912" y="1676082"/>
                </a:lnTo>
                <a:lnTo>
                  <a:pt x="797040" y="1676082"/>
                </a:lnTo>
                <a:lnTo>
                  <a:pt x="801168" y="1675765"/>
                </a:lnTo>
                <a:lnTo>
                  <a:pt x="805296" y="1674812"/>
                </a:lnTo>
                <a:lnTo>
                  <a:pt x="814822" y="1673225"/>
                </a:lnTo>
                <a:lnTo>
                  <a:pt x="824666" y="1670367"/>
                </a:lnTo>
                <a:lnTo>
                  <a:pt x="835463" y="1666240"/>
                </a:lnTo>
                <a:lnTo>
                  <a:pt x="847212" y="1661477"/>
                </a:lnTo>
                <a:lnTo>
                  <a:pt x="859279" y="1656080"/>
                </a:lnTo>
                <a:lnTo>
                  <a:pt x="872298" y="1649730"/>
                </a:lnTo>
                <a:lnTo>
                  <a:pt x="885635" y="1642427"/>
                </a:lnTo>
                <a:lnTo>
                  <a:pt x="899607" y="1634490"/>
                </a:lnTo>
                <a:lnTo>
                  <a:pt x="913896" y="1625917"/>
                </a:lnTo>
                <a:lnTo>
                  <a:pt x="929139" y="1616392"/>
                </a:lnTo>
                <a:lnTo>
                  <a:pt x="944381" y="1606232"/>
                </a:lnTo>
                <a:lnTo>
                  <a:pt x="960258" y="1595437"/>
                </a:lnTo>
                <a:lnTo>
                  <a:pt x="976453" y="1583690"/>
                </a:lnTo>
                <a:lnTo>
                  <a:pt x="992965" y="1571307"/>
                </a:lnTo>
                <a:lnTo>
                  <a:pt x="1010113" y="1558290"/>
                </a:lnTo>
                <a:lnTo>
                  <a:pt x="1026943" y="1544955"/>
                </a:lnTo>
                <a:lnTo>
                  <a:pt x="1044408" y="1530985"/>
                </a:lnTo>
                <a:lnTo>
                  <a:pt x="1062190" y="1516380"/>
                </a:lnTo>
                <a:lnTo>
                  <a:pt x="1079655" y="1501140"/>
                </a:lnTo>
                <a:lnTo>
                  <a:pt x="1097755" y="1485265"/>
                </a:lnTo>
                <a:lnTo>
                  <a:pt x="1116173" y="1469072"/>
                </a:lnTo>
                <a:lnTo>
                  <a:pt x="1133956" y="1452562"/>
                </a:lnTo>
                <a:lnTo>
                  <a:pt x="1152056" y="1435735"/>
                </a:lnTo>
                <a:lnTo>
                  <a:pt x="1170473" y="1418272"/>
                </a:lnTo>
                <a:lnTo>
                  <a:pt x="1188573" y="1400492"/>
                </a:lnTo>
                <a:lnTo>
                  <a:pt x="1206674" y="1382077"/>
                </a:lnTo>
                <a:lnTo>
                  <a:pt x="1224774" y="1363345"/>
                </a:lnTo>
                <a:lnTo>
                  <a:pt x="1242556" y="1344930"/>
                </a:lnTo>
                <a:lnTo>
                  <a:pt x="1260339" y="1325245"/>
                </a:lnTo>
                <a:lnTo>
                  <a:pt x="1277486" y="1305877"/>
                </a:lnTo>
                <a:lnTo>
                  <a:pt x="1294951" y="1286192"/>
                </a:lnTo>
                <a:lnTo>
                  <a:pt x="332788" y="1286192"/>
                </a:lnTo>
                <a:close/>
                <a:moveTo>
                  <a:pt x="1059021" y="0"/>
                </a:moveTo>
                <a:lnTo>
                  <a:pt x="1070443" y="318"/>
                </a:lnTo>
                <a:lnTo>
                  <a:pt x="1081547" y="1274"/>
                </a:lnTo>
                <a:lnTo>
                  <a:pt x="1092652" y="2547"/>
                </a:lnTo>
                <a:lnTo>
                  <a:pt x="1103439" y="4776"/>
                </a:lnTo>
                <a:lnTo>
                  <a:pt x="1114226" y="7323"/>
                </a:lnTo>
                <a:lnTo>
                  <a:pt x="1124696" y="10189"/>
                </a:lnTo>
                <a:lnTo>
                  <a:pt x="1134849" y="13692"/>
                </a:lnTo>
                <a:lnTo>
                  <a:pt x="1144684" y="17831"/>
                </a:lnTo>
                <a:lnTo>
                  <a:pt x="1154520" y="21970"/>
                </a:lnTo>
                <a:lnTo>
                  <a:pt x="1164038" y="26747"/>
                </a:lnTo>
                <a:lnTo>
                  <a:pt x="1173239" y="32160"/>
                </a:lnTo>
                <a:lnTo>
                  <a:pt x="1182123" y="37891"/>
                </a:lnTo>
                <a:lnTo>
                  <a:pt x="1190689" y="43941"/>
                </a:lnTo>
                <a:lnTo>
                  <a:pt x="1199255" y="50946"/>
                </a:lnTo>
                <a:lnTo>
                  <a:pt x="1207187" y="57633"/>
                </a:lnTo>
                <a:lnTo>
                  <a:pt x="1214802" y="64956"/>
                </a:lnTo>
                <a:lnTo>
                  <a:pt x="1222416" y="72598"/>
                </a:lnTo>
                <a:lnTo>
                  <a:pt x="1229079" y="80877"/>
                </a:lnTo>
                <a:lnTo>
                  <a:pt x="1235742" y="89156"/>
                </a:lnTo>
                <a:lnTo>
                  <a:pt x="1241770" y="97753"/>
                </a:lnTo>
                <a:lnTo>
                  <a:pt x="1247481" y="106668"/>
                </a:lnTo>
                <a:lnTo>
                  <a:pt x="1252874" y="116221"/>
                </a:lnTo>
                <a:lnTo>
                  <a:pt x="1257633" y="125455"/>
                </a:lnTo>
                <a:lnTo>
                  <a:pt x="1262392" y="135326"/>
                </a:lnTo>
                <a:lnTo>
                  <a:pt x="1266200" y="145515"/>
                </a:lnTo>
                <a:lnTo>
                  <a:pt x="1269372" y="155704"/>
                </a:lnTo>
                <a:lnTo>
                  <a:pt x="1272545" y="166212"/>
                </a:lnTo>
                <a:lnTo>
                  <a:pt x="1275083" y="176719"/>
                </a:lnTo>
                <a:lnTo>
                  <a:pt x="1276987" y="187864"/>
                </a:lnTo>
                <a:lnTo>
                  <a:pt x="1278573" y="198690"/>
                </a:lnTo>
                <a:lnTo>
                  <a:pt x="1279208" y="210153"/>
                </a:lnTo>
                <a:lnTo>
                  <a:pt x="1279525" y="221616"/>
                </a:lnTo>
                <a:lnTo>
                  <a:pt x="1279423" y="225313"/>
                </a:lnTo>
                <a:lnTo>
                  <a:pt x="1289553" y="230822"/>
                </a:lnTo>
                <a:lnTo>
                  <a:pt x="1307653" y="241617"/>
                </a:lnTo>
                <a:lnTo>
                  <a:pt x="1326071" y="253047"/>
                </a:lnTo>
                <a:lnTo>
                  <a:pt x="1344488" y="265430"/>
                </a:lnTo>
                <a:lnTo>
                  <a:pt x="1363224" y="278765"/>
                </a:lnTo>
                <a:lnTo>
                  <a:pt x="1381641" y="292735"/>
                </a:lnTo>
                <a:lnTo>
                  <a:pt x="1400059" y="307657"/>
                </a:lnTo>
                <a:lnTo>
                  <a:pt x="1418159" y="323532"/>
                </a:lnTo>
                <a:lnTo>
                  <a:pt x="1427050" y="331787"/>
                </a:lnTo>
                <a:lnTo>
                  <a:pt x="1436259" y="340360"/>
                </a:lnTo>
                <a:lnTo>
                  <a:pt x="1445150" y="349567"/>
                </a:lnTo>
                <a:lnTo>
                  <a:pt x="1453724" y="358457"/>
                </a:lnTo>
                <a:lnTo>
                  <a:pt x="1462298" y="367665"/>
                </a:lnTo>
                <a:lnTo>
                  <a:pt x="1471189" y="377190"/>
                </a:lnTo>
                <a:lnTo>
                  <a:pt x="1479763" y="386715"/>
                </a:lnTo>
                <a:lnTo>
                  <a:pt x="1488019" y="396875"/>
                </a:lnTo>
                <a:lnTo>
                  <a:pt x="1495958" y="407035"/>
                </a:lnTo>
                <a:lnTo>
                  <a:pt x="1504214" y="417512"/>
                </a:lnTo>
                <a:lnTo>
                  <a:pt x="1511517" y="428307"/>
                </a:lnTo>
                <a:lnTo>
                  <a:pt x="1519456" y="439420"/>
                </a:lnTo>
                <a:lnTo>
                  <a:pt x="1527077" y="450532"/>
                </a:lnTo>
                <a:lnTo>
                  <a:pt x="1534381" y="461962"/>
                </a:lnTo>
                <a:lnTo>
                  <a:pt x="1541367" y="473392"/>
                </a:lnTo>
                <a:lnTo>
                  <a:pt x="1548353" y="485775"/>
                </a:lnTo>
                <a:lnTo>
                  <a:pt x="1554704" y="497840"/>
                </a:lnTo>
                <a:lnTo>
                  <a:pt x="1561372" y="510222"/>
                </a:lnTo>
                <a:lnTo>
                  <a:pt x="1567405" y="523240"/>
                </a:lnTo>
                <a:lnTo>
                  <a:pt x="1573439" y="535940"/>
                </a:lnTo>
                <a:lnTo>
                  <a:pt x="1579155" y="548957"/>
                </a:lnTo>
                <a:lnTo>
                  <a:pt x="1584553" y="562610"/>
                </a:lnTo>
                <a:lnTo>
                  <a:pt x="1589634" y="576262"/>
                </a:lnTo>
                <a:lnTo>
                  <a:pt x="1594714" y="590232"/>
                </a:lnTo>
                <a:lnTo>
                  <a:pt x="1599160" y="604837"/>
                </a:lnTo>
                <a:lnTo>
                  <a:pt x="1603288" y="619125"/>
                </a:lnTo>
                <a:lnTo>
                  <a:pt x="1607416" y="634047"/>
                </a:lnTo>
                <a:lnTo>
                  <a:pt x="1610909" y="648970"/>
                </a:lnTo>
                <a:lnTo>
                  <a:pt x="1614085" y="664210"/>
                </a:lnTo>
                <a:lnTo>
                  <a:pt x="1617260" y="680085"/>
                </a:lnTo>
                <a:lnTo>
                  <a:pt x="1619800" y="695642"/>
                </a:lnTo>
                <a:lnTo>
                  <a:pt x="1622023" y="711835"/>
                </a:lnTo>
                <a:lnTo>
                  <a:pt x="1623928" y="728027"/>
                </a:lnTo>
                <a:lnTo>
                  <a:pt x="1625199" y="744537"/>
                </a:lnTo>
                <a:lnTo>
                  <a:pt x="1626469" y="761682"/>
                </a:lnTo>
                <a:lnTo>
                  <a:pt x="1627104" y="778827"/>
                </a:lnTo>
                <a:lnTo>
                  <a:pt x="1627104" y="795655"/>
                </a:lnTo>
                <a:lnTo>
                  <a:pt x="1626469" y="813117"/>
                </a:lnTo>
                <a:lnTo>
                  <a:pt x="1624564" y="830580"/>
                </a:lnTo>
                <a:lnTo>
                  <a:pt x="1622023" y="848360"/>
                </a:lnTo>
                <a:lnTo>
                  <a:pt x="1618848" y="866140"/>
                </a:lnTo>
                <a:lnTo>
                  <a:pt x="1615037" y="884555"/>
                </a:lnTo>
                <a:lnTo>
                  <a:pt x="1610274" y="902970"/>
                </a:lnTo>
                <a:lnTo>
                  <a:pt x="1604876" y="921702"/>
                </a:lnTo>
                <a:lnTo>
                  <a:pt x="1598842" y="940117"/>
                </a:lnTo>
                <a:lnTo>
                  <a:pt x="1591856" y="958850"/>
                </a:lnTo>
                <a:lnTo>
                  <a:pt x="1584553" y="977900"/>
                </a:lnTo>
                <a:lnTo>
                  <a:pt x="1576297" y="996950"/>
                </a:lnTo>
                <a:lnTo>
                  <a:pt x="1567723" y="1016635"/>
                </a:lnTo>
                <a:lnTo>
                  <a:pt x="1558832" y="1035685"/>
                </a:lnTo>
                <a:lnTo>
                  <a:pt x="1548670" y="1055052"/>
                </a:lnTo>
                <a:lnTo>
                  <a:pt x="1538509" y="1074420"/>
                </a:lnTo>
                <a:lnTo>
                  <a:pt x="1527395" y="1093787"/>
                </a:lnTo>
                <a:lnTo>
                  <a:pt x="1516280" y="1113155"/>
                </a:lnTo>
                <a:lnTo>
                  <a:pt x="1504531" y="1132522"/>
                </a:lnTo>
                <a:lnTo>
                  <a:pt x="1492147" y="1152207"/>
                </a:lnTo>
                <a:lnTo>
                  <a:pt x="1479445" y="1171575"/>
                </a:lnTo>
                <a:lnTo>
                  <a:pt x="1466426" y="1190625"/>
                </a:lnTo>
                <a:lnTo>
                  <a:pt x="1452771" y="1209992"/>
                </a:lnTo>
                <a:lnTo>
                  <a:pt x="1438799" y="1229042"/>
                </a:lnTo>
                <a:lnTo>
                  <a:pt x="1424510" y="1248410"/>
                </a:lnTo>
                <a:lnTo>
                  <a:pt x="1409903" y="1267142"/>
                </a:lnTo>
                <a:lnTo>
                  <a:pt x="1395296" y="1286192"/>
                </a:lnTo>
                <a:lnTo>
                  <a:pt x="1380054" y="1304925"/>
                </a:lnTo>
                <a:lnTo>
                  <a:pt x="1364494" y="1323340"/>
                </a:lnTo>
                <a:lnTo>
                  <a:pt x="1348616" y="1342072"/>
                </a:lnTo>
                <a:lnTo>
                  <a:pt x="1333057" y="1359852"/>
                </a:lnTo>
                <a:lnTo>
                  <a:pt x="1317179" y="1377950"/>
                </a:lnTo>
                <a:lnTo>
                  <a:pt x="1300667" y="1395730"/>
                </a:lnTo>
                <a:lnTo>
                  <a:pt x="1284472" y="1413192"/>
                </a:lnTo>
                <a:lnTo>
                  <a:pt x="1267960" y="1430337"/>
                </a:lnTo>
                <a:lnTo>
                  <a:pt x="1251448" y="1447482"/>
                </a:lnTo>
                <a:lnTo>
                  <a:pt x="1234300" y="1464310"/>
                </a:lnTo>
                <a:lnTo>
                  <a:pt x="1217788" y="1480820"/>
                </a:lnTo>
                <a:lnTo>
                  <a:pt x="1200958" y="1496695"/>
                </a:lnTo>
                <a:lnTo>
                  <a:pt x="1184128" y="1512252"/>
                </a:lnTo>
                <a:lnTo>
                  <a:pt x="1167298" y="1527810"/>
                </a:lnTo>
                <a:lnTo>
                  <a:pt x="1150150" y="1543050"/>
                </a:lnTo>
                <a:lnTo>
                  <a:pt x="1133638" y="1557655"/>
                </a:lnTo>
                <a:lnTo>
                  <a:pt x="1116808" y="1571625"/>
                </a:lnTo>
                <a:lnTo>
                  <a:pt x="1100296" y="1585595"/>
                </a:lnTo>
                <a:lnTo>
                  <a:pt x="1083783" y="1598930"/>
                </a:lnTo>
                <a:lnTo>
                  <a:pt x="1067271" y="1611947"/>
                </a:lnTo>
                <a:lnTo>
                  <a:pt x="1051076" y="1624647"/>
                </a:lnTo>
                <a:lnTo>
                  <a:pt x="1034881" y="1636395"/>
                </a:lnTo>
                <a:lnTo>
                  <a:pt x="1019004" y="1648142"/>
                </a:lnTo>
                <a:lnTo>
                  <a:pt x="1003444" y="1658937"/>
                </a:lnTo>
                <a:lnTo>
                  <a:pt x="988202" y="1669415"/>
                </a:lnTo>
                <a:lnTo>
                  <a:pt x="972960" y="1679575"/>
                </a:lnTo>
                <a:lnTo>
                  <a:pt x="957718" y="1688783"/>
                </a:lnTo>
                <a:lnTo>
                  <a:pt x="943428" y="1697990"/>
                </a:lnTo>
                <a:lnTo>
                  <a:pt x="929139" y="1706245"/>
                </a:lnTo>
                <a:lnTo>
                  <a:pt x="915167" y="1713865"/>
                </a:lnTo>
                <a:lnTo>
                  <a:pt x="901512" y="1720850"/>
                </a:lnTo>
                <a:lnTo>
                  <a:pt x="888493" y="1726883"/>
                </a:lnTo>
                <a:lnTo>
                  <a:pt x="875473" y="1732915"/>
                </a:lnTo>
                <a:lnTo>
                  <a:pt x="863407" y="1737678"/>
                </a:lnTo>
                <a:lnTo>
                  <a:pt x="851340" y="1742440"/>
                </a:lnTo>
                <a:lnTo>
                  <a:pt x="839908" y="1746250"/>
                </a:lnTo>
                <a:lnTo>
                  <a:pt x="829112" y="1749108"/>
                </a:lnTo>
                <a:lnTo>
                  <a:pt x="835145" y="1778953"/>
                </a:lnTo>
                <a:lnTo>
                  <a:pt x="839273" y="1797368"/>
                </a:lnTo>
                <a:lnTo>
                  <a:pt x="843719" y="1818323"/>
                </a:lnTo>
                <a:lnTo>
                  <a:pt x="849117" y="1841500"/>
                </a:lnTo>
                <a:lnTo>
                  <a:pt x="855468" y="1866265"/>
                </a:lnTo>
                <a:lnTo>
                  <a:pt x="862136" y="1892300"/>
                </a:lnTo>
                <a:lnTo>
                  <a:pt x="870075" y="1920558"/>
                </a:lnTo>
                <a:lnTo>
                  <a:pt x="878649" y="1949768"/>
                </a:lnTo>
                <a:lnTo>
                  <a:pt x="887858" y="1979930"/>
                </a:lnTo>
                <a:lnTo>
                  <a:pt x="898019" y="2010728"/>
                </a:lnTo>
                <a:lnTo>
                  <a:pt x="908816" y="2042478"/>
                </a:lnTo>
                <a:lnTo>
                  <a:pt x="920882" y="2074545"/>
                </a:lnTo>
                <a:lnTo>
                  <a:pt x="933902" y="2106613"/>
                </a:lnTo>
                <a:lnTo>
                  <a:pt x="940570" y="2122805"/>
                </a:lnTo>
                <a:lnTo>
                  <a:pt x="947556" y="2138998"/>
                </a:lnTo>
                <a:lnTo>
                  <a:pt x="954542" y="2155190"/>
                </a:lnTo>
                <a:lnTo>
                  <a:pt x="961846" y="2171383"/>
                </a:lnTo>
                <a:lnTo>
                  <a:pt x="969784" y="2187258"/>
                </a:lnTo>
                <a:lnTo>
                  <a:pt x="977723" y="2203133"/>
                </a:lnTo>
                <a:lnTo>
                  <a:pt x="985662" y="2219008"/>
                </a:lnTo>
                <a:lnTo>
                  <a:pt x="993918" y="2234565"/>
                </a:lnTo>
                <a:lnTo>
                  <a:pt x="1002492" y="2249805"/>
                </a:lnTo>
                <a:lnTo>
                  <a:pt x="1011383" y="2265045"/>
                </a:lnTo>
                <a:lnTo>
                  <a:pt x="1020274" y="2279650"/>
                </a:lnTo>
                <a:lnTo>
                  <a:pt x="1029801" y="2294573"/>
                </a:lnTo>
                <a:lnTo>
                  <a:pt x="1039327" y="2308860"/>
                </a:lnTo>
                <a:lnTo>
                  <a:pt x="1049488" y="2322830"/>
                </a:lnTo>
                <a:lnTo>
                  <a:pt x="1059650" y="2336483"/>
                </a:lnTo>
                <a:lnTo>
                  <a:pt x="1070129" y="2349818"/>
                </a:lnTo>
                <a:lnTo>
                  <a:pt x="1080608" y="2362835"/>
                </a:lnTo>
                <a:lnTo>
                  <a:pt x="1091404" y="2375218"/>
                </a:lnTo>
                <a:lnTo>
                  <a:pt x="1102518" y="2387283"/>
                </a:lnTo>
                <a:lnTo>
                  <a:pt x="1113950" y="2399030"/>
                </a:lnTo>
                <a:lnTo>
                  <a:pt x="1125699" y="2410143"/>
                </a:lnTo>
                <a:lnTo>
                  <a:pt x="1137766" y="2420620"/>
                </a:lnTo>
                <a:lnTo>
                  <a:pt x="1149833" y="2430780"/>
                </a:lnTo>
                <a:lnTo>
                  <a:pt x="1162535" y="2439988"/>
                </a:lnTo>
                <a:lnTo>
                  <a:pt x="1175554" y="2449195"/>
                </a:lnTo>
                <a:lnTo>
                  <a:pt x="1188256" y="2457450"/>
                </a:lnTo>
                <a:lnTo>
                  <a:pt x="1201593" y="2464753"/>
                </a:lnTo>
                <a:lnTo>
                  <a:pt x="1215565" y="2471738"/>
                </a:lnTo>
                <a:lnTo>
                  <a:pt x="1229219" y="2478088"/>
                </a:lnTo>
                <a:lnTo>
                  <a:pt x="1243826" y="2483485"/>
                </a:lnTo>
                <a:lnTo>
                  <a:pt x="1258116" y="2488565"/>
                </a:lnTo>
                <a:lnTo>
                  <a:pt x="1273358" y="2492693"/>
                </a:lnTo>
                <a:lnTo>
                  <a:pt x="1288283" y="2495868"/>
                </a:lnTo>
                <a:lnTo>
                  <a:pt x="1295904" y="2496820"/>
                </a:lnTo>
                <a:lnTo>
                  <a:pt x="1303842" y="2498090"/>
                </a:lnTo>
                <a:lnTo>
                  <a:pt x="1311781" y="2499043"/>
                </a:lnTo>
                <a:lnTo>
                  <a:pt x="1319720" y="2499678"/>
                </a:lnTo>
                <a:lnTo>
                  <a:pt x="1327658" y="2499995"/>
                </a:lnTo>
                <a:lnTo>
                  <a:pt x="1335597" y="2500630"/>
                </a:lnTo>
                <a:lnTo>
                  <a:pt x="1347981" y="2500630"/>
                </a:lnTo>
                <a:lnTo>
                  <a:pt x="1360048" y="2499678"/>
                </a:lnTo>
                <a:lnTo>
                  <a:pt x="1371797" y="2499043"/>
                </a:lnTo>
                <a:lnTo>
                  <a:pt x="1383229" y="2498090"/>
                </a:lnTo>
                <a:lnTo>
                  <a:pt x="1394660" y="2496185"/>
                </a:lnTo>
                <a:lnTo>
                  <a:pt x="1405457" y="2494280"/>
                </a:lnTo>
                <a:lnTo>
                  <a:pt x="1416254" y="2491740"/>
                </a:lnTo>
                <a:lnTo>
                  <a:pt x="1427050" y="2489200"/>
                </a:lnTo>
                <a:lnTo>
                  <a:pt x="1437529" y="2486343"/>
                </a:lnTo>
                <a:lnTo>
                  <a:pt x="1447691" y="2483168"/>
                </a:lnTo>
                <a:lnTo>
                  <a:pt x="1457217" y="2479358"/>
                </a:lnTo>
                <a:lnTo>
                  <a:pt x="1467061" y="2475230"/>
                </a:lnTo>
                <a:lnTo>
                  <a:pt x="1476587" y="2471103"/>
                </a:lnTo>
                <a:lnTo>
                  <a:pt x="1485479" y="2466658"/>
                </a:lnTo>
                <a:lnTo>
                  <a:pt x="1494370" y="2461578"/>
                </a:lnTo>
                <a:lnTo>
                  <a:pt x="1503261" y="2456498"/>
                </a:lnTo>
                <a:lnTo>
                  <a:pt x="1511517" y="2450783"/>
                </a:lnTo>
                <a:lnTo>
                  <a:pt x="1520409" y="2445068"/>
                </a:lnTo>
                <a:lnTo>
                  <a:pt x="1528347" y="2439353"/>
                </a:lnTo>
                <a:lnTo>
                  <a:pt x="1536286" y="2433003"/>
                </a:lnTo>
                <a:lnTo>
                  <a:pt x="1543907" y="2426335"/>
                </a:lnTo>
                <a:lnTo>
                  <a:pt x="1551528" y="2419668"/>
                </a:lnTo>
                <a:lnTo>
                  <a:pt x="1558832" y="2412365"/>
                </a:lnTo>
                <a:lnTo>
                  <a:pt x="1566135" y="2405063"/>
                </a:lnTo>
                <a:lnTo>
                  <a:pt x="1573121" y="2397760"/>
                </a:lnTo>
                <a:lnTo>
                  <a:pt x="1580107" y="2390140"/>
                </a:lnTo>
                <a:lnTo>
                  <a:pt x="1586776" y="2381885"/>
                </a:lnTo>
                <a:lnTo>
                  <a:pt x="1593444" y="2373948"/>
                </a:lnTo>
                <a:lnTo>
                  <a:pt x="1599478" y="2365375"/>
                </a:lnTo>
                <a:lnTo>
                  <a:pt x="1605828" y="2357120"/>
                </a:lnTo>
                <a:lnTo>
                  <a:pt x="1611544" y="2347913"/>
                </a:lnTo>
                <a:lnTo>
                  <a:pt x="1617895" y="2339023"/>
                </a:lnTo>
                <a:lnTo>
                  <a:pt x="1629327" y="2320608"/>
                </a:lnTo>
                <a:lnTo>
                  <a:pt x="1640123" y="2301558"/>
                </a:lnTo>
                <a:lnTo>
                  <a:pt x="1650285" y="2281873"/>
                </a:lnTo>
                <a:lnTo>
                  <a:pt x="1660129" y="2261870"/>
                </a:lnTo>
                <a:lnTo>
                  <a:pt x="1669655" y="2241233"/>
                </a:lnTo>
                <a:lnTo>
                  <a:pt x="1678546" y="2219960"/>
                </a:lnTo>
                <a:lnTo>
                  <a:pt x="1687120" y="2198370"/>
                </a:lnTo>
                <a:lnTo>
                  <a:pt x="1695376" y="2176463"/>
                </a:lnTo>
                <a:lnTo>
                  <a:pt x="1703315" y="2154555"/>
                </a:lnTo>
                <a:lnTo>
                  <a:pt x="1710936" y="2132330"/>
                </a:lnTo>
                <a:lnTo>
                  <a:pt x="1718557" y="2110105"/>
                </a:lnTo>
                <a:lnTo>
                  <a:pt x="1725543" y="2087245"/>
                </a:lnTo>
                <a:lnTo>
                  <a:pt x="1739833" y="2042478"/>
                </a:lnTo>
                <a:lnTo>
                  <a:pt x="1752852" y="1997393"/>
                </a:lnTo>
                <a:lnTo>
                  <a:pt x="1764601" y="1958340"/>
                </a:lnTo>
                <a:lnTo>
                  <a:pt x="1776350" y="1920240"/>
                </a:lnTo>
                <a:lnTo>
                  <a:pt x="1788100" y="1883093"/>
                </a:lnTo>
                <a:lnTo>
                  <a:pt x="1794450" y="1864995"/>
                </a:lnTo>
                <a:lnTo>
                  <a:pt x="1800802" y="1847850"/>
                </a:lnTo>
                <a:lnTo>
                  <a:pt x="1806835" y="1830705"/>
                </a:lnTo>
                <a:lnTo>
                  <a:pt x="1813821" y="1814195"/>
                </a:lnTo>
                <a:lnTo>
                  <a:pt x="1820172" y="1798320"/>
                </a:lnTo>
                <a:lnTo>
                  <a:pt x="1827475" y="1783080"/>
                </a:lnTo>
                <a:lnTo>
                  <a:pt x="1834461" y="1768475"/>
                </a:lnTo>
                <a:lnTo>
                  <a:pt x="1842082" y="1754505"/>
                </a:lnTo>
                <a:lnTo>
                  <a:pt x="1849704" y="1741170"/>
                </a:lnTo>
                <a:lnTo>
                  <a:pt x="1857960" y="1728470"/>
                </a:lnTo>
                <a:lnTo>
                  <a:pt x="1864946" y="1718628"/>
                </a:lnTo>
                <a:lnTo>
                  <a:pt x="1871614" y="1709103"/>
                </a:lnTo>
                <a:lnTo>
                  <a:pt x="1878918" y="1699578"/>
                </a:lnTo>
                <a:lnTo>
                  <a:pt x="1885586" y="1691005"/>
                </a:lnTo>
                <a:lnTo>
                  <a:pt x="1892890" y="1682433"/>
                </a:lnTo>
                <a:lnTo>
                  <a:pt x="1899558" y="1674495"/>
                </a:lnTo>
                <a:lnTo>
                  <a:pt x="1906862" y="1666557"/>
                </a:lnTo>
                <a:lnTo>
                  <a:pt x="1914165" y="1659572"/>
                </a:lnTo>
                <a:lnTo>
                  <a:pt x="1920834" y="1652270"/>
                </a:lnTo>
                <a:lnTo>
                  <a:pt x="1928137" y="1645285"/>
                </a:lnTo>
                <a:lnTo>
                  <a:pt x="1935441" y="1638935"/>
                </a:lnTo>
                <a:lnTo>
                  <a:pt x="1942109" y="1632902"/>
                </a:lnTo>
                <a:lnTo>
                  <a:pt x="1949413" y="1627187"/>
                </a:lnTo>
                <a:lnTo>
                  <a:pt x="1956081" y="1621790"/>
                </a:lnTo>
                <a:lnTo>
                  <a:pt x="1970053" y="1611312"/>
                </a:lnTo>
                <a:lnTo>
                  <a:pt x="1983708" y="1602105"/>
                </a:lnTo>
                <a:lnTo>
                  <a:pt x="1997680" y="1594485"/>
                </a:lnTo>
                <a:lnTo>
                  <a:pt x="2010699" y="1587182"/>
                </a:lnTo>
                <a:lnTo>
                  <a:pt x="2024036" y="1581150"/>
                </a:lnTo>
                <a:lnTo>
                  <a:pt x="2036738" y="1575752"/>
                </a:lnTo>
                <a:lnTo>
                  <a:pt x="2049440" y="1571307"/>
                </a:lnTo>
                <a:lnTo>
                  <a:pt x="2061506" y="1567497"/>
                </a:lnTo>
                <a:lnTo>
                  <a:pt x="2073256" y="1564640"/>
                </a:lnTo>
                <a:lnTo>
                  <a:pt x="2085005" y="1562100"/>
                </a:lnTo>
                <a:lnTo>
                  <a:pt x="2096119" y="1560195"/>
                </a:lnTo>
                <a:lnTo>
                  <a:pt x="2106598" y="1559242"/>
                </a:lnTo>
                <a:lnTo>
                  <a:pt x="2116442" y="1557972"/>
                </a:lnTo>
                <a:lnTo>
                  <a:pt x="2125968" y="1557655"/>
                </a:lnTo>
                <a:lnTo>
                  <a:pt x="2134860" y="1557655"/>
                </a:lnTo>
                <a:lnTo>
                  <a:pt x="2143116" y="1557972"/>
                </a:lnTo>
                <a:lnTo>
                  <a:pt x="2150737" y="1558290"/>
                </a:lnTo>
                <a:lnTo>
                  <a:pt x="2157723" y="1559242"/>
                </a:lnTo>
                <a:lnTo>
                  <a:pt x="2162839" y="1559781"/>
                </a:lnTo>
                <a:lnTo>
                  <a:pt x="2167906" y="1548627"/>
                </a:lnTo>
                <a:lnTo>
                  <a:pt x="2174894" y="1534961"/>
                </a:lnTo>
                <a:lnTo>
                  <a:pt x="2182518" y="1521930"/>
                </a:lnTo>
                <a:lnTo>
                  <a:pt x="2190777" y="1508900"/>
                </a:lnTo>
                <a:lnTo>
                  <a:pt x="2199354" y="1496822"/>
                </a:lnTo>
                <a:lnTo>
                  <a:pt x="2208566" y="1484745"/>
                </a:lnTo>
                <a:lnTo>
                  <a:pt x="2218731" y="1473304"/>
                </a:lnTo>
                <a:lnTo>
                  <a:pt x="2229214" y="1462498"/>
                </a:lnTo>
                <a:lnTo>
                  <a:pt x="2240015" y="1452010"/>
                </a:lnTo>
                <a:lnTo>
                  <a:pt x="2251450" y="1442157"/>
                </a:lnTo>
                <a:lnTo>
                  <a:pt x="2263204" y="1432623"/>
                </a:lnTo>
                <a:lnTo>
                  <a:pt x="2275593" y="1424042"/>
                </a:lnTo>
                <a:lnTo>
                  <a:pt x="2288617" y="1415778"/>
                </a:lnTo>
                <a:lnTo>
                  <a:pt x="2301958" y="1408151"/>
                </a:lnTo>
                <a:lnTo>
                  <a:pt x="2315300" y="1401158"/>
                </a:lnTo>
                <a:lnTo>
                  <a:pt x="2329277" y="1394802"/>
                </a:lnTo>
                <a:lnTo>
                  <a:pt x="2343572" y="1389081"/>
                </a:lnTo>
                <a:lnTo>
                  <a:pt x="2358184" y="1383996"/>
                </a:lnTo>
                <a:lnTo>
                  <a:pt x="2373114" y="1380182"/>
                </a:lnTo>
                <a:lnTo>
                  <a:pt x="2388680" y="1376686"/>
                </a:lnTo>
                <a:lnTo>
                  <a:pt x="2403927" y="1373508"/>
                </a:lnTo>
                <a:lnTo>
                  <a:pt x="2419493" y="1371919"/>
                </a:lnTo>
                <a:lnTo>
                  <a:pt x="2435693" y="1370330"/>
                </a:lnTo>
                <a:lnTo>
                  <a:pt x="2451894" y="1370012"/>
                </a:lnTo>
                <a:lnTo>
                  <a:pt x="2468095" y="1370330"/>
                </a:lnTo>
                <a:lnTo>
                  <a:pt x="2484295" y="1371919"/>
                </a:lnTo>
                <a:lnTo>
                  <a:pt x="2499861" y="1373508"/>
                </a:lnTo>
                <a:lnTo>
                  <a:pt x="2515426" y="1376686"/>
                </a:lnTo>
                <a:lnTo>
                  <a:pt x="2530674" y="1380182"/>
                </a:lnTo>
                <a:lnTo>
                  <a:pt x="2545286" y="1383996"/>
                </a:lnTo>
                <a:lnTo>
                  <a:pt x="2560216" y="1389081"/>
                </a:lnTo>
                <a:lnTo>
                  <a:pt x="2574511" y="1394802"/>
                </a:lnTo>
                <a:lnTo>
                  <a:pt x="2588488" y="1401158"/>
                </a:lnTo>
                <a:lnTo>
                  <a:pt x="2601830" y="1408151"/>
                </a:lnTo>
                <a:lnTo>
                  <a:pt x="2615171" y="1415778"/>
                </a:lnTo>
                <a:lnTo>
                  <a:pt x="2628195" y="1424042"/>
                </a:lnTo>
                <a:lnTo>
                  <a:pt x="2640267" y="1432623"/>
                </a:lnTo>
                <a:lnTo>
                  <a:pt x="2652338" y="1442157"/>
                </a:lnTo>
                <a:lnTo>
                  <a:pt x="2663773" y="1452010"/>
                </a:lnTo>
                <a:lnTo>
                  <a:pt x="2674574" y="1462498"/>
                </a:lnTo>
                <a:lnTo>
                  <a:pt x="2685057" y="1473304"/>
                </a:lnTo>
                <a:lnTo>
                  <a:pt x="2694904" y="1484745"/>
                </a:lnTo>
                <a:lnTo>
                  <a:pt x="2704434" y="1496822"/>
                </a:lnTo>
                <a:lnTo>
                  <a:pt x="2713011" y="1508900"/>
                </a:lnTo>
                <a:lnTo>
                  <a:pt x="2721270" y="1521930"/>
                </a:lnTo>
                <a:lnTo>
                  <a:pt x="2728894" y="1534961"/>
                </a:lnTo>
                <a:lnTo>
                  <a:pt x="2735565" y="1548627"/>
                </a:lnTo>
                <a:lnTo>
                  <a:pt x="2742236" y="1562611"/>
                </a:lnTo>
                <a:lnTo>
                  <a:pt x="2747953" y="1576913"/>
                </a:lnTo>
                <a:lnTo>
                  <a:pt x="2752718" y="1591533"/>
                </a:lnTo>
                <a:lnTo>
                  <a:pt x="2756848" y="1606471"/>
                </a:lnTo>
                <a:lnTo>
                  <a:pt x="2760660" y="1621726"/>
                </a:lnTo>
                <a:lnTo>
                  <a:pt x="2763519" y="1636981"/>
                </a:lnTo>
                <a:lnTo>
                  <a:pt x="2765107" y="1652872"/>
                </a:lnTo>
                <a:lnTo>
                  <a:pt x="2766695" y="1669081"/>
                </a:lnTo>
                <a:lnTo>
                  <a:pt x="2767013" y="1685290"/>
                </a:lnTo>
                <a:lnTo>
                  <a:pt x="2766695" y="1701499"/>
                </a:lnTo>
                <a:lnTo>
                  <a:pt x="2765107" y="1717390"/>
                </a:lnTo>
                <a:lnTo>
                  <a:pt x="2763519" y="1733281"/>
                </a:lnTo>
                <a:lnTo>
                  <a:pt x="2760660" y="1748854"/>
                </a:lnTo>
                <a:lnTo>
                  <a:pt x="2756848" y="1764110"/>
                </a:lnTo>
                <a:lnTo>
                  <a:pt x="2752718" y="1779047"/>
                </a:lnTo>
                <a:lnTo>
                  <a:pt x="2747953" y="1793667"/>
                </a:lnTo>
                <a:lnTo>
                  <a:pt x="2742236" y="1807969"/>
                </a:lnTo>
                <a:lnTo>
                  <a:pt x="2735565" y="1821635"/>
                </a:lnTo>
                <a:lnTo>
                  <a:pt x="2728894" y="1835619"/>
                </a:lnTo>
                <a:lnTo>
                  <a:pt x="2721270" y="1848650"/>
                </a:lnTo>
                <a:lnTo>
                  <a:pt x="2713011" y="1861363"/>
                </a:lnTo>
                <a:lnTo>
                  <a:pt x="2704434" y="1874075"/>
                </a:lnTo>
                <a:lnTo>
                  <a:pt x="2694904" y="1885835"/>
                </a:lnTo>
                <a:lnTo>
                  <a:pt x="2685057" y="1896959"/>
                </a:lnTo>
                <a:lnTo>
                  <a:pt x="2674574" y="1908082"/>
                </a:lnTo>
                <a:lnTo>
                  <a:pt x="2663773" y="1918570"/>
                </a:lnTo>
                <a:lnTo>
                  <a:pt x="2652338" y="1928423"/>
                </a:lnTo>
                <a:lnTo>
                  <a:pt x="2640267" y="1937640"/>
                </a:lnTo>
                <a:lnTo>
                  <a:pt x="2628195" y="1946538"/>
                </a:lnTo>
                <a:lnTo>
                  <a:pt x="2615171" y="1955120"/>
                </a:lnTo>
                <a:lnTo>
                  <a:pt x="2601830" y="1962430"/>
                </a:lnTo>
                <a:lnTo>
                  <a:pt x="2588488" y="1969422"/>
                </a:lnTo>
                <a:lnTo>
                  <a:pt x="2574511" y="1975778"/>
                </a:lnTo>
                <a:lnTo>
                  <a:pt x="2560216" y="1981181"/>
                </a:lnTo>
                <a:lnTo>
                  <a:pt x="2545286" y="1986266"/>
                </a:lnTo>
                <a:lnTo>
                  <a:pt x="2530674" y="1990716"/>
                </a:lnTo>
                <a:lnTo>
                  <a:pt x="2515426" y="1994212"/>
                </a:lnTo>
                <a:lnTo>
                  <a:pt x="2499861" y="1996754"/>
                </a:lnTo>
                <a:lnTo>
                  <a:pt x="2484295" y="1998979"/>
                </a:lnTo>
                <a:lnTo>
                  <a:pt x="2468095" y="1999932"/>
                </a:lnTo>
                <a:lnTo>
                  <a:pt x="2451894" y="2000250"/>
                </a:lnTo>
                <a:lnTo>
                  <a:pt x="2435693" y="1999932"/>
                </a:lnTo>
                <a:lnTo>
                  <a:pt x="2419493" y="1998979"/>
                </a:lnTo>
                <a:lnTo>
                  <a:pt x="2403927" y="1996754"/>
                </a:lnTo>
                <a:lnTo>
                  <a:pt x="2388680" y="1994212"/>
                </a:lnTo>
                <a:lnTo>
                  <a:pt x="2373114" y="1990716"/>
                </a:lnTo>
                <a:lnTo>
                  <a:pt x="2358184" y="1986266"/>
                </a:lnTo>
                <a:lnTo>
                  <a:pt x="2343572" y="1981181"/>
                </a:lnTo>
                <a:lnTo>
                  <a:pt x="2329277" y="1975778"/>
                </a:lnTo>
                <a:lnTo>
                  <a:pt x="2315300" y="1969422"/>
                </a:lnTo>
                <a:lnTo>
                  <a:pt x="2301958" y="1962430"/>
                </a:lnTo>
                <a:lnTo>
                  <a:pt x="2288617" y="1955120"/>
                </a:lnTo>
                <a:lnTo>
                  <a:pt x="2275593" y="1946538"/>
                </a:lnTo>
                <a:lnTo>
                  <a:pt x="2263204" y="1937640"/>
                </a:lnTo>
                <a:lnTo>
                  <a:pt x="2251450" y="1928423"/>
                </a:lnTo>
                <a:lnTo>
                  <a:pt x="2240015" y="1918570"/>
                </a:lnTo>
                <a:lnTo>
                  <a:pt x="2229214" y="1908082"/>
                </a:lnTo>
                <a:lnTo>
                  <a:pt x="2218731" y="1896959"/>
                </a:lnTo>
                <a:lnTo>
                  <a:pt x="2208566" y="1885835"/>
                </a:lnTo>
                <a:lnTo>
                  <a:pt x="2199354" y="1874075"/>
                </a:lnTo>
                <a:lnTo>
                  <a:pt x="2190777" y="1861363"/>
                </a:lnTo>
                <a:lnTo>
                  <a:pt x="2182518" y="1848650"/>
                </a:lnTo>
                <a:lnTo>
                  <a:pt x="2174894" y="1835619"/>
                </a:lnTo>
                <a:lnTo>
                  <a:pt x="2167906" y="1821635"/>
                </a:lnTo>
                <a:lnTo>
                  <a:pt x="2161553" y="1807969"/>
                </a:lnTo>
                <a:lnTo>
                  <a:pt x="2155835" y="1793667"/>
                </a:lnTo>
                <a:lnTo>
                  <a:pt x="2151070" y="1779047"/>
                </a:lnTo>
                <a:lnTo>
                  <a:pt x="2146940" y="1764110"/>
                </a:lnTo>
                <a:lnTo>
                  <a:pt x="2143128" y="1748854"/>
                </a:lnTo>
                <a:lnTo>
                  <a:pt x="2140269" y="1733281"/>
                </a:lnTo>
                <a:lnTo>
                  <a:pt x="2138363" y="1717390"/>
                </a:lnTo>
                <a:lnTo>
                  <a:pt x="2137093" y="1701499"/>
                </a:lnTo>
                <a:lnTo>
                  <a:pt x="2136775" y="1685290"/>
                </a:lnTo>
                <a:lnTo>
                  <a:pt x="2137093" y="1669081"/>
                </a:lnTo>
                <a:lnTo>
                  <a:pt x="2138363" y="1652872"/>
                </a:lnTo>
                <a:lnTo>
                  <a:pt x="2140269" y="1636981"/>
                </a:lnTo>
                <a:lnTo>
                  <a:pt x="2140522" y="1635629"/>
                </a:lnTo>
                <a:lnTo>
                  <a:pt x="2137718" y="1635442"/>
                </a:lnTo>
                <a:lnTo>
                  <a:pt x="2126603" y="1635442"/>
                </a:lnTo>
                <a:lnTo>
                  <a:pt x="2120252" y="1635760"/>
                </a:lnTo>
                <a:lnTo>
                  <a:pt x="2113584" y="1636395"/>
                </a:lnTo>
                <a:lnTo>
                  <a:pt x="2106598" y="1637030"/>
                </a:lnTo>
                <a:lnTo>
                  <a:pt x="2098977" y="1638617"/>
                </a:lnTo>
                <a:lnTo>
                  <a:pt x="2091038" y="1640522"/>
                </a:lnTo>
                <a:lnTo>
                  <a:pt x="2082782" y="1642427"/>
                </a:lnTo>
                <a:lnTo>
                  <a:pt x="2074208" y="1644967"/>
                </a:lnTo>
                <a:lnTo>
                  <a:pt x="2065000" y="1648142"/>
                </a:lnTo>
                <a:lnTo>
                  <a:pt x="2056108" y="1652270"/>
                </a:lnTo>
                <a:lnTo>
                  <a:pt x="2046899" y="1656715"/>
                </a:lnTo>
                <a:lnTo>
                  <a:pt x="2037055" y="1661477"/>
                </a:lnTo>
                <a:lnTo>
                  <a:pt x="2026894" y="1667192"/>
                </a:lnTo>
                <a:lnTo>
                  <a:pt x="2017050" y="1673860"/>
                </a:lnTo>
                <a:lnTo>
                  <a:pt x="2006889" y="1681163"/>
                </a:lnTo>
                <a:lnTo>
                  <a:pt x="1996410" y="1689418"/>
                </a:lnTo>
                <a:lnTo>
                  <a:pt x="1985931" y="1698308"/>
                </a:lnTo>
                <a:lnTo>
                  <a:pt x="1975452" y="1707833"/>
                </a:lnTo>
                <a:lnTo>
                  <a:pt x="1965290" y="1718628"/>
                </a:lnTo>
                <a:lnTo>
                  <a:pt x="1954494" y="1730693"/>
                </a:lnTo>
                <a:lnTo>
                  <a:pt x="1943697" y="1743710"/>
                </a:lnTo>
                <a:lnTo>
                  <a:pt x="1932900" y="1757680"/>
                </a:lnTo>
                <a:lnTo>
                  <a:pt x="1922422" y="1772285"/>
                </a:lnTo>
                <a:lnTo>
                  <a:pt x="1915436" y="1783080"/>
                </a:lnTo>
                <a:lnTo>
                  <a:pt x="1908767" y="1794510"/>
                </a:lnTo>
                <a:lnTo>
                  <a:pt x="1902098" y="1806893"/>
                </a:lnTo>
                <a:lnTo>
                  <a:pt x="1895748" y="1820228"/>
                </a:lnTo>
                <a:lnTo>
                  <a:pt x="1889714" y="1833880"/>
                </a:lnTo>
                <a:lnTo>
                  <a:pt x="1883998" y="1848485"/>
                </a:lnTo>
                <a:lnTo>
                  <a:pt x="1877648" y="1863725"/>
                </a:lnTo>
                <a:lnTo>
                  <a:pt x="1871932" y="1879600"/>
                </a:lnTo>
                <a:lnTo>
                  <a:pt x="1866216" y="1895793"/>
                </a:lnTo>
                <a:lnTo>
                  <a:pt x="1860818" y="1912303"/>
                </a:lnTo>
                <a:lnTo>
                  <a:pt x="1849704" y="1946593"/>
                </a:lnTo>
                <a:lnTo>
                  <a:pt x="1838589" y="1982788"/>
                </a:lnTo>
                <a:lnTo>
                  <a:pt x="1827793" y="2019618"/>
                </a:lnTo>
                <a:lnTo>
                  <a:pt x="1813503" y="2066925"/>
                </a:lnTo>
                <a:lnTo>
                  <a:pt x="1798579" y="2115185"/>
                </a:lnTo>
                <a:lnTo>
                  <a:pt x="1790640" y="2139633"/>
                </a:lnTo>
                <a:lnTo>
                  <a:pt x="1782701" y="2163445"/>
                </a:lnTo>
                <a:lnTo>
                  <a:pt x="1774128" y="2187893"/>
                </a:lnTo>
                <a:lnTo>
                  <a:pt x="1765554" y="2212023"/>
                </a:lnTo>
                <a:lnTo>
                  <a:pt x="1756345" y="2235835"/>
                </a:lnTo>
                <a:lnTo>
                  <a:pt x="1746501" y="2259648"/>
                </a:lnTo>
                <a:lnTo>
                  <a:pt x="1736340" y="2282825"/>
                </a:lnTo>
                <a:lnTo>
                  <a:pt x="1725543" y="2306003"/>
                </a:lnTo>
                <a:lnTo>
                  <a:pt x="1714429" y="2328228"/>
                </a:lnTo>
                <a:lnTo>
                  <a:pt x="1702680" y="2350135"/>
                </a:lnTo>
                <a:lnTo>
                  <a:pt x="1696011" y="2360930"/>
                </a:lnTo>
                <a:lnTo>
                  <a:pt x="1689978" y="2371725"/>
                </a:lnTo>
                <a:lnTo>
                  <a:pt x="1683627" y="2382203"/>
                </a:lnTo>
                <a:lnTo>
                  <a:pt x="1676641" y="2392363"/>
                </a:lnTo>
                <a:lnTo>
                  <a:pt x="1669973" y="2402205"/>
                </a:lnTo>
                <a:lnTo>
                  <a:pt x="1662669" y="2412365"/>
                </a:lnTo>
                <a:lnTo>
                  <a:pt x="1655366" y="2422208"/>
                </a:lnTo>
                <a:lnTo>
                  <a:pt x="1648380" y="2431415"/>
                </a:lnTo>
                <a:lnTo>
                  <a:pt x="1640441" y="2440940"/>
                </a:lnTo>
                <a:lnTo>
                  <a:pt x="1632820" y="2449830"/>
                </a:lnTo>
                <a:lnTo>
                  <a:pt x="1624564" y="2458720"/>
                </a:lnTo>
                <a:lnTo>
                  <a:pt x="1616307" y="2467293"/>
                </a:lnTo>
                <a:lnTo>
                  <a:pt x="1608051" y="2475548"/>
                </a:lnTo>
                <a:lnTo>
                  <a:pt x="1599478" y="2483485"/>
                </a:lnTo>
                <a:lnTo>
                  <a:pt x="1590586" y="2491423"/>
                </a:lnTo>
                <a:lnTo>
                  <a:pt x="1581060" y="2499043"/>
                </a:lnTo>
                <a:lnTo>
                  <a:pt x="1571851" y="2506345"/>
                </a:lnTo>
                <a:lnTo>
                  <a:pt x="1562007" y="2513013"/>
                </a:lnTo>
                <a:lnTo>
                  <a:pt x="1552163" y="2519998"/>
                </a:lnTo>
                <a:lnTo>
                  <a:pt x="1542319" y="2526030"/>
                </a:lnTo>
                <a:lnTo>
                  <a:pt x="1531840" y="2532063"/>
                </a:lnTo>
                <a:lnTo>
                  <a:pt x="1521044" y="2537778"/>
                </a:lnTo>
                <a:lnTo>
                  <a:pt x="1510247" y="2543175"/>
                </a:lnTo>
                <a:lnTo>
                  <a:pt x="1499133" y="2547938"/>
                </a:lnTo>
                <a:lnTo>
                  <a:pt x="1487701" y="2552700"/>
                </a:lnTo>
                <a:lnTo>
                  <a:pt x="1475635" y="2556828"/>
                </a:lnTo>
                <a:lnTo>
                  <a:pt x="1463886" y="2560955"/>
                </a:lnTo>
                <a:lnTo>
                  <a:pt x="1451501" y="2564448"/>
                </a:lnTo>
                <a:lnTo>
                  <a:pt x="1439117" y="2567623"/>
                </a:lnTo>
                <a:lnTo>
                  <a:pt x="1426098" y="2570480"/>
                </a:lnTo>
                <a:lnTo>
                  <a:pt x="1412761" y="2572703"/>
                </a:lnTo>
                <a:lnTo>
                  <a:pt x="1399106" y="2574925"/>
                </a:lnTo>
                <a:lnTo>
                  <a:pt x="1385452" y="2576513"/>
                </a:lnTo>
                <a:lnTo>
                  <a:pt x="1371480" y="2577465"/>
                </a:lnTo>
                <a:lnTo>
                  <a:pt x="1356555" y="2578100"/>
                </a:lnTo>
                <a:lnTo>
                  <a:pt x="1341948" y="2578100"/>
                </a:lnTo>
                <a:lnTo>
                  <a:pt x="1334327" y="2578100"/>
                </a:lnTo>
                <a:lnTo>
                  <a:pt x="1324165" y="2578100"/>
                </a:lnTo>
                <a:lnTo>
                  <a:pt x="1314322" y="2577465"/>
                </a:lnTo>
                <a:lnTo>
                  <a:pt x="1304478" y="2576830"/>
                </a:lnTo>
                <a:lnTo>
                  <a:pt x="1294951" y="2575560"/>
                </a:lnTo>
                <a:lnTo>
                  <a:pt x="1285107" y="2574290"/>
                </a:lnTo>
                <a:lnTo>
                  <a:pt x="1275898" y="2572703"/>
                </a:lnTo>
                <a:lnTo>
                  <a:pt x="1266372" y="2571115"/>
                </a:lnTo>
                <a:lnTo>
                  <a:pt x="1257163" y="2568893"/>
                </a:lnTo>
                <a:lnTo>
                  <a:pt x="1247637" y="2566670"/>
                </a:lnTo>
                <a:lnTo>
                  <a:pt x="1238746" y="2564130"/>
                </a:lnTo>
                <a:lnTo>
                  <a:pt x="1229854" y="2561273"/>
                </a:lnTo>
                <a:lnTo>
                  <a:pt x="1220646" y="2558415"/>
                </a:lnTo>
                <a:lnTo>
                  <a:pt x="1212072" y="2555240"/>
                </a:lnTo>
                <a:lnTo>
                  <a:pt x="1203498" y="2552065"/>
                </a:lnTo>
                <a:lnTo>
                  <a:pt x="1194924" y="2548255"/>
                </a:lnTo>
                <a:lnTo>
                  <a:pt x="1186351" y="2544445"/>
                </a:lnTo>
                <a:lnTo>
                  <a:pt x="1178094" y="2540318"/>
                </a:lnTo>
                <a:lnTo>
                  <a:pt x="1169521" y="2536190"/>
                </a:lnTo>
                <a:lnTo>
                  <a:pt x="1161264" y="2531745"/>
                </a:lnTo>
                <a:lnTo>
                  <a:pt x="1153008" y="2526983"/>
                </a:lnTo>
                <a:lnTo>
                  <a:pt x="1137449" y="2517458"/>
                </a:lnTo>
                <a:lnTo>
                  <a:pt x="1121889" y="2506980"/>
                </a:lnTo>
                <a:lnTo>
                  <a:pt x="1106647" y="2495868"/>
                </a:lnTo>
                <a:lnTo>
                  <a:pt x="1092040" y="2484120"/>
                </a:lnTo>
                <a:lnTo>
                  <a:pt x="1077750" y="2471420"/>
                </a:lnTo>
                <a:lnTo>
                  <a:pt x="1063460" y="2458403"/>
                </a:lnTo>
                <a:lnTo>
                  <a:pt x="1049806" y="2444750"/>
                </a:lnTo>
                <a:lnTo>
                  <a:pt x="1036469" y="2430780"/>
                </a:lnTo>
                <a:lnTo>
                  <a:pt x="1023767" y="2415858"/>
                </a:lnTo>
                <a:lnTo>
                  <a:pt x="1011065" y="2400935"/>
                </a:lnTo>
                <a:lnTo>
                  <a:pt x="998999" y="2385378"/>
                </a:lnTo>
                <a:lnTo>
                  <a:pt x="986932" y="2369503"/>
                </a:lnTo>
                <a:lnTo>
                  <a:pt x="975500" y="2352993"/>
                </a:lnTo>
                <a:lnTo>
                  <a:pt x="964386" y="2336483"/>
                </a:lnTo>
                <a:lnTo>
                  <a:pt x="953272" y="2319655"/>
                </a:lnTo>
                <a:lnTo>
                  <a:pt x="942793" y="2302510"/>
                </a:lnTo>
                <a:lnTo>
                  <a:pt x="932632" y="2284730"/>
                </a:lnTo>
                <a:lnTo>
                  <a:pt x="922470" y="2266633"/>
                </a:lnTo>
                <a:lnTo>
                  <a:pt x="913261" y="2249170"/>
                </a:lnTo>
                <a:lnTo>
                  <a:pt x="904052" y="2230755"/>
                </a:lnTo>
                <a:lnTo>
                  <a:pt x="894844" y="2212975"/>
                </a:lnTo>
                <a:lnTo>
                  <a:pt x="886270" y="2194560"/>
                </a:lnTo>
                <a:lnTo>
                  <a:pt x="878014" y="2176145"/>
                </a:lnTo>
                <a:lnTo>
                  <a:pt x="870075" y="2157413"/>
                </a:lnTo>
                <a:lnTo>
                  <a:pt x="862136" y="2138998"/>
                </a:lnTo>
                <a:lnTo>
                  <a:pt x="854515" y="2120900"/>
                </a:lnTo>
                <a:lnTo>
                  <a:pt x="847529" y="2102485"/>
                </a:lnTo>
                <a:lnTo>
                  <a:pt x="840543" y="2084388"/>
                </a:lnTo>
                <a:lnTo>
                  <a:pt x="827524" y="2048193"/>
                </a:lnTo>
                <a:lnTo>
                  <a:pt x="816092" y="2012950"/>
                </a:lnTo>
                <a:lnTo>
                  <a:pt x="805296" y="1978660"/>
                </a:lnTo>
                <a:lnTo>
                  <a:pt x="795769" y="1945640"/>
                </a:lnTo>
                <a:lnTo>
                  <a:pt x="786561" y="1914525"/>
                </a:lnTo>
                <a:lnTo>
                  <a:pt x="779257" y="1884680"/>
                </a:lnTo>
                <a:lnTo>
                  <a:pt x="772271" y="1856423"/>
                </a:lnTo>
                <a:lnTo>
                  <a:pt x="766238" y="1831023"/>
                </a:lnTo>
                <a:lnTo>
                  <a:pt x="761157" y="1807845"/>
                </a:lnTo>
                <a:lnTo>
                  <a:pt x="757029" y="1787843"/>
                </a:lnTo>
                <a:lnTo>
                  <a:pt x="753536" y="1770698"/>
                </a:lnTo>
                <a:lnTo>
                  <a:pt x="749408" y="1746250"/>
                </a:lnTo>
                <a:lnTo>
                  <a:pt x="739246" y="1742758"/>
                </a:lnTo>
                <a:lnTo>
                  <a:pt x="728767" y="1738948"/>
                </a:lnTo>
                <a:lnTo>
                  <a:pt x="718288" y="1734503"/>
                </a:lnTo>
                <a:lnTo>
                  <a:pt x="707492" y="1729423"/>
                </a:lnTo>
                <a:lnTo>
                  <a:pt x="697013" y="1724025"/>
                </a:lnTo>
                <a:lnTo>
                  <a:pt x="686216" y="1718628"/>
                </a:lnTo>
                <a:lnTo>
                  <a:pt x="675102" y="1712595"/>
                </a:lnTo>
                <a:lnTo>
                  <a:pt x="664306" y="1706245"/>
                </a:lnTo>
                <a:lnTo>
                  <a:pt x="653509" y="1699260"/>
                </a:lnTo>
                <a:lnTo>
                  <a:pt x="642395" y="1692275"/>
                </a:lnTo>
                <a:lnTo>
                  <a:pt x="620802" y="1677352"/>
                </a:lnTo>
                <a:lnTo>
                  <a:pt x="599209" y="1661477"/>
                </a:lnTo>
                <a:lnTo>
                  <a:pt x="577933" y="1645285"/>
                </a:lnTo>
                <a:lnTo>
                  <a:pt x="557293" y="1628775"/>
                </a:lnTo>
                <a:lnTo>
                  <a:pt x="536970" y="1612265"/>
                </a:lnTo>
                <a:lnTo>
                  <a:pt x="517917" y="1595755"/>
                </a:lnTo>
                <a:lnTo>
                  <a:pt x="500134" y="1579562"/>
                </a:lnTo>
                <a:lnTo>
                  <a:pt x="482987" y="1564005"/>
                </a:lnTo>
                <a:lnTo>
                  <a:pt x="467745" y="1549717"/>
                </a:lnTo>
                <a:lnTo>
                  <a:pt x="441071" y="1524317"/>
                </a:lnTo>
                <a:lnTo>
                  <a:pt x="419795" y="1502727"/>
                </a:lnTo>
                <a:lnTo>
                  <a:pt x="398520" y="1480820"/>
                </a:lnTo>
                <a:lnTo>
                  <a:pt x="377562" y="1458277"/>
                </a:lnTo>
                <a:lnTo>
                  <a:pt x="356604" y="1435417"/>
                </a:lnTo>
                <a:lnTo>
                  <a:pt x="335963" y="1411922"/>
                </a:lnTo>
                <a:lnTo>
                  <a:pt x="315323" y="1388427"/>
                </a:lnTo>
                <a:lnTo>
                  <a:pt x="295000" y="1363980"/>
                </a:lnTo>
                <a:lnTo>
                  <a:pt x="275312" y="1339532"/>
                </a:lnTo>
                <a:lnTo>
                  <a:pt x="255624" y="1314132"/>
                </a:lnTo>
                <a:lnTo>
                  <a:pt x="236572" y="1289050"/>
                </a:lnTo>
                <a:lnTo>
                  <a:pt x="217836" y="1263650"/>
                </a:lnTo>
                <a:lnTo>
                  <a:pt x="199419" y="1237932"/>
                </a:lnTo>
                <a:lnTo>
                  <a:pt x="181636" y="1212215"/>
                </a:lnTo>
                <a:lnTo>
                  <a:pt x="164489" y="1185862"/>
                </a:lnTo>
                <a:lnTo>
                  <a:pt x="147976" y="1159827"/>
                </a:lnTo>
                <a:lnTo>
                  <a:pt x="131781" y="1133792"/>
                </a:lnTo>
                <a:lnTo>
                  <a:pt x="116539" y="1107440"/>
                </a:lnTo>
                <a:lnTo>
                  <a:pt x="102250" y="1081087"/>
                </a:lnTo>
                <a:lnTo>
                  <a:pt x="88595" y="1055052"/>
                </a:lnTo>
                <a:lnTo>
                  <a:pt x="75576" y="1029017"/>
                </a:lnTo>
                <a:lnTo>
                  <a:pt x="63509" y="1003300"/>
                </a:lnTo>
                <a:lnTo>
                  <a:pt x="52713" y="977265"/>
                </a:lnTo>
                <a:lnTo>
                  <a:pt x="42234" y="951547"/>
                </a:lnTo>
                <a:lnTo>
                  <a:pt x="37470" y="938847"/>
                </a:lnTo>
                <a:lnTo>
                  <a:pt x="33342" y="926147"/>
                </a:lnTo>
                <a:lnTo>
                  <a:pt x="28897" y="913765"/>
                </a:lnTo>
                <a:lnTo>
                  <a:pt x="25086" y="901065"/>
                </a:lnTo>
                <a:lnTo>
                  <a:pt x="21276" y="888365"/>
                </a:lnTo>
                <a:lnTo>
                  <a:pt x="18100" y="876300"/>
                </a:lnTo>
                <a:lnTo>
                  <a:pt x="14925" y="863917"/>
                </a:lnTo>
                <a:lnTo>
                  <a:pt x="12067" y="851852"/>
                </a:lnTo>
                <a:lnTo>
                  <a:pt x="9526" y="839470"/>
                </a:lnTo>
                <a:lnTo>
                  <a:pt x="7304" y="827722"/>
                </a:lnTo>
                <a:lnTo>
                  <a:pt x="5081" y="815975"/>
                </a:lnTo>
                <a:lnTo>
                  <a:pt x="3811" y="803910"/>
                </a:lnTo>
                <a:lnTo>
                  <a:pt x="2223" y="792480"/>
                </a:lnTo>
                <a:lnTo>
                  <a:pt x="1270" y="781050"/>
                </a:lnTo>
                <a:lnTo>
                  <a:pt x="635" y="769620"/>
                </a:lnTo>
                <a:lnTo>
                  <a:pt x="0" y="758190"/>
                </a:lnTo>
                <a:lnTo>
                  <a:pt x="0" y="746760"/>
                </a:lnTo>
                <a:lnTo>
                  <a:pt x="635" y="735965"/>
                </a:lnTo>
                <a:lnTo>
                  <a:pt x="1588" y="718185"/>
                </a:lnTo>
                <a:lnTo>
                  <a:pt x="3175" y="700405"/>
                </a:lnTo>
                <a:lnTo>
                  <a:pt x="5081" y="683260"/>
                </a:lnTo>
                <a:lnTo>
                  <a:pt x="7621" y="666115"/>
                </a:lnTo>
                <a:lnTo>
                  <a:pt x="10479" y="649605"/>
                </a:lnTo>
                <a:lnTo>
                  <a:pt x="13972" y="633412"/>
                </a:lnTo>
                <a:lnTo>
                  <a:pt x="17465" y="617855"/>
                </a:lnTo>
                <a:lnTo>
                  <a:pt x="21276" y="602297"/>
                </a:lnTo>
                <a:lnTo>
                  <a:pt x="25721" y="586740"/>
                </a:lnTo>
                <a:lnTo>
                  <a:pt x="30802" y="572135"/>
                </a:lnTo>
                <a:lnTo>
                  <a:pt x="35883" y="557530"/>
                </a:lnTo>
                <a:lnTo>
                  <a:pt x="41281" y="543560"/>
                </a:lnTo>
                <a:lnTo>
                  <a:pt x="46997" y="529907"/>
                </a:lnTo>
                <a:lnTo>
                  <a:pt x="52713" y="516572"/>
                </a:lnTo>
                <a:lnTo>
                  <a:pt x="59063" y="503237"/>
                </a:lnTo>
                <a:lnTo>
                  <a:pt x="65732" y="490855"/>
                </a:lnTo>
                <a:lnTo>
                  <a:pt x="72400" y="478155"/>
                </a:lnTo>
                <a:lnTo>
                  <a:pt x="79386" y="466407"/>
                </a:lnTo>
                <a:lnTo>
                  <a:pt x="86372" y="454342"/>
                </a:lnTo>
                <a:lnTo>
                  <a:pt x="93994" y="442912"/>
                </a:lnTo>
                <a:lnTo>
                  <a:pt x="101615" y="431800"/>
                </a:lnTo>
                <a:lnTo>
                  <a:pt x="109553" y="421005"/>
                </a:lnTo>
                <a:lnTo>
                  <a:pt x="117174" y="410527"/>
                </a:lnTo>
                <a:lnTo>
                  <a:pt x="125431" y="400685"/>
                </a:lnTo>
                <a:lnTo>
                  <a:pt x="133369" y="390842"/>
                </a:lnTo>
                <a:lnTo>
                  <a:pt x="141625" y="381000"/>
                </a:lnTo>
                <a:lnTo>
                  <a:pt x="149882" y="371792"/>
                </a:lnTo>
                <a:lnTo>
                  <a:pt x="158455" y="362902"/>
                </a:lnTo>
                <a:lnTo>
                  <a:pt x="166711" y="354012"/>
                </a:lnTo>
                <a:lnTo>
                  <a:pt x="175285" y="345757"/>
                </a:lnTo>
                <a:lnTo>
                  <a:pt x="183541" y="337502"/>
                </a:lnTo>
                <a:lnTo>
                  <a:pt x="192115" y="330200"/>
                </a:lnTo>
                <a:lnTo>
                  <a:pt x="208945" y="314959"/>
                </a:lnTo>
                <a:lnTo>
                  <a:pt x="226093" y="301625"/>
                </a:lnTo>
                <a:lnTo>
                  <a:pt x="242605" y="288925"/>
                </a:lnTo>
                <a:lnTo>
                  <a:pt x="258800" y="277495"/>
                </a:lnTo>
                <a:lnTo>
                  <a:pt x="272357" y="268175"/>
                </a:lnTo>
                <a:lnTo>
                  <a:pt x="271149" y="257634"/>
                </a:lnTo>
                <a:lnTo>
                  <a:pt x="270193" y="246530"/>
                </a:lnTo>
                <a:lnTo>
                  <a:pt x="269875" y="234791"/>
                </a:lnTo>
                <a:lnTo>
                  <a:pt x="270193" y="223686"/>
                </a:lnTo>
                <a:lnTo>
                  <a:pt x="271149" y="212582"/>
                </a:lnTo>
                <a:lnTo>
                  <a:pt x="272422" y="201477"/>
                </a:lnTo>
                <a:lnTo>
                  <a:pt x="274651" y="190690"/>
                </a:lnTo>
                <a:lnTo>
                  <a:pt x="277199" y="179903"/>
                </a:lnTo>
                <a:lnTo>
                  <a:pt x="280064" y="169433"/>
                </a:lnTo>
                <a:lnTo>
                  <a:pt x="283567" y="158963"/>
                </a:lnTo>
                <a:lnTo>
                  <a:pt x="287388" y="149127"/>
                </a:lnTo>
                <a:lnTo>
                  <a:pt x="291846" y="139292"/>
                </a:lnTo>
                <a:lnTo>
                  <a:pt x="296622" y="130091"/>
                </a:lnTo>
                <a:lnTo>
                  <a:pt x="302035" y="120573"/>
                </a:lnTo>
                <a:lnTo>
                  <a:pt x="307766" y="111689"/>
                </a:lnTo>
                <a:lnTo>
                  <a:pt x="313816" y="103123"/>
                </a:lnTo>
                <a:lnTo>
                  <a:pt x="320821" y="94874"/>
                </a:lnTo>
                <a:lnTo>
                  <a:pt x="327508" y="86942"/>
                </a:lnTo>
                <a:lnTo>
                  <a:pt x="334831" y="79010"/>
                </a:lnTo>
                <a:lnTo>
                  <a:pt x="342792" y="71713"/>
                </a:lnTo>
                <a:lnTo>
                  <a:pt x="350752" y="65050"/>
                </a:lnTo>
                <a:lnTo>
                  <a:pt x="359031" y="58071"/>
                </a:lnTo>
                <a:lnTo>
                  <a:pt x="367628" y="52042"/>
                </a:lnTo>
                <a:lnTo>
                  <a:pt x="376543" y="46331"/>
                </a:lnTo>
                <a:lnTo>
                  <a:pt x="386096" y="41255"/>
                </a:lnTo>
                <a:lnTo>
                  <a:pt x="395330" y="36179"/>
                </a:lnTo>
                <a:lnTo>
                  <a:pt x="405201" y="31737"/>
                </a:lnTo>
                <a:lnTo>
                  <a:pt x="415072" y="27930"/>
                </a:lnTo>
                <a:lnTo>
                  <a:pt x="425579" y="24440"/>
                </a:lnTo>
                <a:lnTo>
                  <a:pt x="436087" y="21584"/>
                </a:lnTo>
                <a:lnTo>
                  <a:pt x="446913" y="19046"/>
                </a:lnTo>
                <a:lnTo>
                  <a:pt x="457739" y="16825"/>
                </a:lnTo>
                <a:lnTo>
                  <a:pt x="468883" y="15556"/>
                </a:lnTo>
                <a:lnTo>
                  <a:pt x="480028" y="14604"/>
                </a:lnTo>
                <a:lnTo>
                  <a:pt x="491172" y="14287"/>
                </a:lnTo>
                <a:lnTo>
                  <a:pt x="502635" y="14604"/>
                </a:lnTo>
                <a:lnTo>
                  <a:pt x="514098" y="15556"/>
                </a:lnTo>
                <a:lnTo>
                  <a:pt x="525243" y="16825"/>
                </a:lnTo>
                <a:lnTo>
                  <a:pt x="536069" y="19046"/>
                </a:lnTo>
                <a:lnTo>
                  <a:pt x="546895" y="21584"/>
                </a:lnTo>
                <a:lnTo>
                  <a:pt x="557402" y="24440"/>
                </a:lnTo>
                <a:lnTo>
                  <a:pt x="567273" y="27930"/>
                </a:lnTo>
                <a:lnTo>
                  <a:pt x="577462" y="31737"/>
                </a:lnTo>
                <a:lnTo>
                  <a:pt x="587333" y="36179"/>
                </a:lnTo>
                <a:lnTo>
                  <a:pt x="596886" y="41255"/>
                </a:lnTo>
                <a:lnTo>
                  <a:pt x="606438" y="46331"/>
                </a:lnTo>
                <a:lnTo>
                  <a:pt x="615354" y="52042"/>
                </a:lnTo>
                <a:lnTo>
                  <a:pt x="623951" y="58071"/>
                </a:lnTo>
                <a:lnTo>
                  <a:pt x="632229" y="65050"/>
                </a:lnTo>
                <a:lnTo>
                  <a:pt x="640190" y="71713"/>
                </a:lnTo>
                <a:lnTo>
                  <a:pt x="647832" y="79010"/>
                </a:lnTo>
                <a:lnTo>
                  <a:pt x="655474" y="86942"/>
                </a:lnTo>
                <a:lnTo>
                  <a:pt x="662160" y="94874"/>
                </a:lnTo>
                <a:lnTo>
                  <a:pt x="668529" y="103123"/>
                </a:lnTo>
                <a:lnTo>
                  <a:pt x="674897" y="111689"/>
                </a:lnTo>
                <a:lnTo>
                  <a:pt x="680628" y="120573"/>
                </a:lnTo>
                <a:lnTo>
                  <a:pt x="686041" y="130091"/>
                </a:lnTo>
                <a:lnTo>
                  <a:pt x="691136" y="139292"/>
                </a:lnTo>
                <a:lnTo>
                  <a:pt x="695275" y="149127"/>
                </a:lnTo>
                <a:lnTo>
                  <a:pt x="699415" y="158963"/>
                </a:lnTo>
                <a:lnTo>
                  <a:pt x="702917" y="169433"/>
                </a:lnTo>
                <a:lnTo>
                  <a:pt x="705783" y="179903"/>
                </a:lnTo>
                <a:lnTo>
                  <a:pt x="708330" y="190690"/>
                </a:lnTo>
                <a:lnTo>
                  <a:pt x="710241" y="201477"/>
                </a:lnTo>
                <a:lnTo>
                  <a:pt x="711514" y="212582"/>
                </a:lnTo>
                <a:lnTo>
                  <a:pt x="712151" y="223686"/>
                </a:lnTo>
                <a:lnTo>
                  <a:pt x="712788" y="234791"/>
                </a:lnTo>
                <a:lnTo>
                  <a:pt x="712151" y="246530"/>
                </a:lnTo>
                <a:lnTo>
                  <a:pt x="711514" y="257634"/>
                </a:lnTo>
                <a:lnTo>
                  <a:pt x="710241" y="268739"/>
                </a:lnTo>
                <a:lnTo>
                  <a:pt x="708330" y="279526"/>
                </a:lnTo>
                <a:lnTo>
                  <a:pt x="705783" y="290313"/>
                </a:lnTo>
                <a:lnTo>
                  <a:pt x="702917" y="300783"/>
                </a:lnTo>
                <a:lnTo>
                  <a:pt x="699415" y="310619"/>
                </a:lnTo>
                <a:lnTo>
                  <a:pt x="695275" y="320771"/>
                </a:lnTo>
                <a:lnTo>
                  <a:pt x="691136" y="330607"/>
                </a:lnTo>
                <a:lnTo>
                  <a:pt x="686041" y="340125"/>
                </a:lnTo>
                <a:lnTo>
                  <a:pt x="680628" y="349643"/>
                </a:lnTo>
                <a:lnTo>
                  <a:pt x="674897" y="358527"/>
                </a:lnTo>
                <a:lnTo>
                  <a:pt x="668529" y="367093"/>
                </a:lnTo>
                <a:lnTo>
                  <a:pt x="662160" y="375342"/>
                </a:lnTo>
                <a:lnTo>
                  <a:pt x="655474" y="383274"/>
                </a:lnTo>
                <a:lnTo>
                  <a:pt x="647832" y="390889"/>
                </a:lnTo>
                <a:lnTo>
                  <a:pt x="640190" y="398503"/>
                </a:lnTo>
                <a:lnTo>
                  <a:pt x="632229" y="405166"/>
                </a:lnTo>
                <a:lnTo>
                  <a:pt x="623951" y="411511"/>
                </a:lnTo>
                <a:lnTo>
                  <a:pt x="615354" y="417857"/>
                </a:lnTo>
                <a:lnTo>
                  <a:pt x="606438" y="423568"/>
                </a:lnTo>
                <a:lnTo>
                  <a:pt x="596886" y="428961"/>
                </a:lnTo>
                <a:lnTo>
                  <a:pt x="587333" y="434038"/>
                </a:lnTo>
                <a:lnTo>
                  <a:pt x="577462" y="438162"/>
                </a:lnTo>
                <a:lnTo>
                  <a:pt x="567273" y="442287"/>
                </a:lnTo>
                <a:lnTo>
                  <a:pt x="557402" y="445777"/>
                </a:lnTo>
                <a:lnTo>
                  <a:pt x="546895" y="448632"/>
                </a:lnTo>
                <a:lnTo>
                  <a:pt x="536069" y="451170"/>
                </a:lnTo>
                <a:lnTo>
                  <a:pt x="525243" y="453074"/>
                </a:lnTo>
                <a:lnTo>
                  <a:pt x="514098" y="454343"/>
                </a:lnTo>
                <a:lnTo>
                  <a:pt x="502635" y="455295"/>
                </a:lnTo>
                <a:lnTo>
                  <a:pt x="491172" y="455612"/>
                </a:lnTo>
                <a:lnTo>
                  <a:pt x="480028" y="455295"/>
                </a:lnTo>
                <a:lnTo>
                  <a:pt x="468883" y="454343"/>
                </a:lnTo>
                <a:lnTo>
                  <a:pt x="457739" y="453074"/>
                </a:lnTo>
                <a:lnTo>
                  <a:pt x="446913" y="451170"/>
                </a:lnTo>
                <a:lnTo>
                  <a:pt x="436087" y="448632"/>
                </a:lnTo>
                <a:lnTo>
                  <a:pt x="425579" y="445777"/>
                </a:lnTo>
                <a:lnTo>
                  <a:pt x="415072" y="442287"/>
                </a:lnTo>
                <a:lnTo>
                  <a:pt x="405201" y="438162"/>
                </a:lnTo>
                <a:lnTo>
                  <a:pt x="395330" y="434038"/>
                </a:lnTo>
                <a:lnTo>
                  <a:pt x="386096" y="428961"/>
                </a:lnTo>
                <a:lnTo>
                  <a:pt x="376543" y="423568"/>
                </a:lnTo>
                <a:lnTo>
                  <a:pt x="367628" y="417857"/>
                </a:lnTo>
                <a:lnTo>
                  <a:pt x="359031" y="411511"/>
                </a:lnTo>
                <a:lnTo>
                  <a:pt x="350752" y="405166"/>
                </a:lnTo>
                <a:lnTo>
                  <a:pt x="342792" y="398503"/>
                </a:lnTo>
                <a:lnTo>
                  <a:pt x="334831" y="390889"/>
                </a:lnTo>
                <a:lnTo>
                  <a:pt x="327508" y="383274"/>
                </a:lnTo>
                <a:lnTo>
                  <a:pt x="320821" y="375342"/>
                </a:lnTo>
                <a:lnTo>
                  <a:pt x="313816" y="367093"/>
                </a:lnTo>
                <a:lnTo>
                  <a:pt x="307766" y="358527"/>
                </a:lnTo>
                <a:lnTo>
                  <a:pt x="302035" y="349643"/>
                </a:lnTo>
                <a:lnTo>
                  <a:pt x="298339" y="343145"/>
                </a:lnTo>
                <a:lnTo>
                  <a:pt x="296905" y="344170"/>
                </a:lnTo>
                <a:lnTo>
                  <a:pt x="283251" y="353695"/>
                </a:lnTo>
                <a:lnTo>
                  <a:pt x="268644" y="364807"/>
                </a:lnTo>
                <a:lnTo>
                  <a:pt x="254672" y="376555"/>
                </a:lnTo>
                <a:lnTo>
                  <a:pt x="240382" y="389255"/>
                </a:lnTo>
                <a:lnTo>
                  <a:pt x="225775" y="402907"/>
                </a:lnTo>
                <a:lnTo>
                  <a:pt x="211485" y="417830"/>
                </a:lnTo>
                <a:lnTo>
                  <a:pt x="204499" y="425450"/>
                </a:lnTo>
                <a:lnTo>
                  <a:pt x="197196" y="433705"/>
                </a:lnTo>
                <a:lnTo>
                  <a:pt x="190527" y="441642"/>
                </a:lnTo>
                <a:lnTo>
                  <a:pt x="183541" y="450215"/>
                </a:lnTo>
                <a:lnTo>
                  <a:pt x="176873" y="458787"/>
                </a:lnTo>
                <a:lnTo>
                  <a:pt x="169887" y="467995"/>
                </a:lnTo>
                <a:lnTo>
                  <a:pt x="163536" y="477202"/>
                </a:lnTo>
                <a:lnTo>
                  <a:pt x="156868" y="486727"/>
                </a:lnTo>
                <a:lnTo>
                  <a:pt x="150834" y="496570"/>
                </a:lnTo>
                <a:lnTo>
                  <a:pt x="144801" y="507047"/>
                </a:lnTo>
                <a:lnTo>
                  <a:pt x="139085" y="517525"/>
                </a:lnTo>
                <a:lnTo>
                  <a:pt x="133369" y="527685"/>
                </a:lnTo>
                <a:lnTo>
                  <a:pt x="127971" y="539115"/>
                </a:lnTo>
                <a:lnTo>
                  <a:pt x="122573" y="550227"/>
                </a:lnTo>
                <a:lnTo>
                  <a:pt x="117492" y="561657"/>
                </a:lnTo>
                <a:lnTo>
                  <a:pt x="112729" y="573405"/>
                </a:lnTo>
                <a:lnTo>
                  <a:pt x="107966" y="585787"/>
                </a:lnTo>
                <a:lnTo>
                  <a:pt x="103837" y="597852"/>
                </a:lnTo>
                <a:lnTo>
                  <a:pt x="99709" y="610870"/>
                </a:lnTo>
                <a:lnTo>
                  <a:pt x="96216" y="623887"/>
                </a:lnTo>
                <a:lnTo>
                  <a:pt x="92723" y="637222"/>
                </a:lnTo>
                <a:lnTo>
                  <a:pt x="89230" y="650875"/>
                </a:lnTo>
                <a:lnTo>
                  <a:pt x="86690" y="664845"/>
                </a:lnTo>
                <a:lnTo>
                  <a:pt x="84467" y="679132"/>
                </a:lnTo>
                <a:lnTo>
                  <a:pt x="82244" y="693737"/>
                </a:lnTo>
                <a:lnTo>
                  <a:pt x="80657" y="708660"/>
                </a:lnTo>
                <a:lnTo>
                  <a:pt x="79386" y="723900"/>
                </a:lnTo>
                <a:lnTo>
                  <a:pt x="78434" y="739140"/>
                </a:lnTo>
                <a:lnTo>
                  <a:pt x="78116" y="751840"/>
                </a:lnTo>
                <a:lnTo>
                  <a:pt x="78434" y="764857"/>
                </a:lnTo>
                <a:lnTo>
                  <a:pt x="79386" y="777875"/>
                </a:lnTo>
                <a:lnTo>
                  <a:pt x="80339" y="790892"/>
                </a:lnTo>
                <a:lnTo>
                  <a:pt x="82244" y="804227"/>
                </a:lnTo>
                <a:lnTo>
                  <a:pt x="84467" y="817880"/>
                </a:lnTo>
                <a:lnTo>
                  <a:pt x="87325" y="832167"/>
                </a:lnTo>
                <a:lnTo>
                  <a:pt x="90501" y="846137"/>
                </a:lnTo>
                <a:lnTo>
                  <a:pt x="93994" y="860425"/>
                </a:lnTo>
                <a:lnTo>
                  <a:pt x="98122" y="874712"/>
                </a:lnTo>
                <a:lnTo>
                  <a:pt x="102567" y="889317"/>
                </a:lnTo>
                <a:lnTo>
                  <a:pt x="107648" y="903922"/>
                </a:lnTo>
                <a:lnTo>
                  <a:pt x="112729" y="918845"/>
                </a:lnTo>
                <a:lnTo>
                  <a:pt x="118445" y="933450"/>
                </a:lnTo>
                <a:lnTo>
                  <a:pt x="124478" y="948690"/>
                </a:lnTo>
                <a:lnTo>
                  <a:pt x="131146" y="963612"/>
                </a:lnTo>
                <a:lnTo>
                  <a:pt x="137815" y="979170"/>
                </a:lnTo>
                <a:lnTo>
                  <a:pt x="145118" y="994092"/>
                </a:lnTo>
                <a:lnTo>
                  <a:pt x="152739" y="1009650"/>
                </a:lnTo>
                <a:lnTo>
                  <a:pt x="160678" y="1025207"/>
                </a:lnTo>
                <a:lnTo>
                  <a:pt x="168934" y="1040447"/>
                </a:lnTo>
                <a:lnTo>
                  <a:pt x="177190" y="1056005"/>
                </a:lnTo>
                <a:lnTo>
                  <a:pt x="186082" y="1071562"/>
                </a:lnTo>
                <a:lnTo>
                  <a:pt x="194973" y="1087120"/>
                </a:lnTo>
                <a:lnTo>
                  <a:pt x="204499" y="1102677"/>
                </a:lnTo>
                <a:lnTo>
                  <a:pt x="213708" y="1118235"/>
                </a:lnTo>
                <a:lnTo>
                  <a:pt x="233396" y="1149032"/>
                </a:lnTo>
                <a:lnTo>
                  <a:pt x="254354" y="1180147"/>
                </a:lnTo>
                <a:lnTo>
                  <a:pt x="275947" y="1210945"/>
                </a:lnTo>
                <a:lnTo>
                  <a:pt x="279123" y="1209992"/>
                </a:lnTo>
                <a:lnTo>
                  <a:pt x="282616" y="1209357"/>
                </a:lnTo>
                <a:lnTo>
                  <a:pt x="286109" y="1208405"/>
                </a:lnTo>
                <a:lnTo>
                  <a:pt x="289602" y="1208405"/>
                </a:lnTo>
                <a:lnTo>
                  <a:pt x="1358778" y="1208405"/>
                </a:lnTo>
                <a:lnTo>
                  <a:pt x="1379418" y="1181100"/>
                </a:lnTo>
                <a:lnTo>
                  <a:pt x="1399106" y="1153477"/>
                </a:lnTo>
                <a:lnTo>
                  <a:pt x="1418159" y="1125855"/>
                </a:lnTo>
                <a:lnTo>
                  <a:pt x="1436259" y="1098232"/>
                </a:lnTo>
                <a:lnTo>
                  <a:pt x="1444833" y="1084580"/>
                </a:lnTo>
                <a:lnTo>
                  <a:pt x="1453089" y="1070292"/>
                </a:lnTo>
                <a:lnTo>
                  <a:pt x="1461345" y="1056640"/>
                </a:lnTo>
                <a:lnTo>
                  <a:pt x="1469284" y="1042670"/>
                </a:lnTo>
                <a:lnTo>
                  <a:pt x="1476905" y="1029017"/>
                </a:lnTo>
                <a:lnTo>
                  <a:pt x="1483891" y="1015365"/>
                </a:lnTo>
                <a:lnTo>
                  <a:pt x="1490877" y="1001395"/>
                </a:lnTo>
                <a:lnTo>
                  <a:pt x="1497228" y="987742"/>
                </a:lnTo>
                <a:lnTo>
                  <a:pt x="1503261" y="974407"/>
                </a:lnTo>
                <a:lnTo>
                  <a:pt x="1509612" y="960755"/>
                </a:lnTo>
                <a:lnTo>
                  <a:pt x="1515010" y="947102"/>
                </a:lnTo>
                <a:lnTo>
                  <a:pt x="1520091" y="933767"/>
                </a:lnTo>
                <a:lnTo>
                  <a:pt x="1524537" y="920432"/>
                </a:lnTo>
                <a:lnTo>
                  <a:pt x="1528982" y="907097"/>
                </a:lnTo>
                <a:lnTo>
                  <a:pt x="1533110" y="893762"/>
                </a:lnTo>
                <a:lnTo>
                  <a:pt x="1536604" y="881062"/>
                </a:lnTo>
                <a:lnTo>
                  <a:pt x="1539779" y="868045"/>
                </a:lnTo>
                <a:lnTo>
                  <a:pt x="1542637" y="855027"/>
                </a:lnTo>
                <a:lnTo>
                  <a:pt x="1544860" y="842327"/>
                </a:lnTo>
                <a:lnTo>
                  <a:pt x="1546447" y="829945"/>
                </a:lnTo>
                <a:lnTo>
                  <a:pt x="1548035" y="817245"/>
                </a:lnTo>
                <a:lnTo>
                  <a:pt x="1548670" y="805180"/>
                </a:lnTo>
                <a:lnTo>
                  <a:pt x="1549305" y="792797"/>
                </a:lnTo>
                <a:lnTo>
                  <a:pt x="1548988" y="781050"/>
                </a:lnTo>
                <a:lnTo>
                  <a:pt x="1548670" y="765175"/>
                </a:lnTo>
                <a:lnTo>
                  <a:pt x="1547718" y="749935"/>
                </a:lnTo>
                <a:lnTo>
                  <a:pt x="1546130" y="735012"/>
                </a:lnTo>
                <a:lnTo>
                  <a:pt x="1544542" y="719772"/>
                </a:lnTo>
                <a:lnTo>
                  <a:pt x="1542319" y="705485"/>
                </a:lnTo>
                <a:lnTo>
                  <a:pt x="1539779" y="691197"/>
                </a:lnTo>
                <a:lnTo>
                  <a:pt x="1537238" y="676592"/>
                </a:lnTo>
                <a:lnTo>
                  <a:pt x="1534063" y="662940"/>
                </a:lnTo>
                <a:lnTo>
                  <a:pt x="1530252" y="649287"/>
                </a:lnTo>
                <a:lnTo>
                  <a:pt x="1526760" y="635952"/>
                </a:lnTo>
                <a:lnTo>
                  <a:pt x="1522949" y="623252"/>
                </a:lnTo>
                <a:lnTo>
                  <a:pt x="1518503" y="610235"/>
                </a:lnTo>
                <a:lnTo>
                  <a:pt x="1513740" y="597535"/>
                </a:lnTo>
                <a:lnTo>
                  <a:pt x="1508660" y="585470"/>
                </a:lnTo>
                <a:lnTo>
                  <a:pt x="1503896" y="573087"/>
                </a:lnTo>
                <a:lnTo>
                  <a:pt x="1498498" y="561340"/>
                </a:lnTo>
                <a:lnTo>
                  <a:pt x="1492465" y="549910"/>
                </a:lnTo>
                <a:lnTo>
                  <a:pt x="1486749" y="538162"/>
                </a:lnTo>
                <a:lnTo>
                  <a:pt x="1480715" y="527050"/>
                </a:lnTo>
                <a:lnTo>
                  <a:pt x="1474682" y="516255"/>
                </a:lnTo>
                <a:lnTo>
                  <a:pt x="1468014" y="505460"/>
                </a:lnTo>
                <a:lnTo>
                  <a:pt x="1461663" y="494982"/>
                </a:lnTo>
                <a:lnTo>
                  <a:pt x="1454994" y="485140"/>
                </a:lnTo>
                <a:lnTo>
                  <a:pt x="1447691" y="475297"/>
                </a:lnTo>
                <a:lnTo>
                  <a:pt x="1440705" y="465772"/>
                </a:lnTo>
                <a:lnTo>
                  <a:pt x="1433401" y="455930"/>
                </a:lnTo>
                <a:lnTo>
                  <a:pt x="1426098" y="447040"/>
                </a:lnTo>
                <a:lnTo>
                  <a:pt x="1418476" y="437832"/>
                </a:lnTo>
                <a:lnTo>
                  <a:pt x="1410855" y="428942"/>
                </a:lnTo>
                <a:lnTo>
                  <a:pt x="1402917" y="420370"/>
                </a:lnTo>
                <a:lnTo>
                  <a:pt x="1395296" y="412115"/>
                </a:lnTo>
                <a:lnTo>
                  <a:pt x="1387357" y="404177"/>
                </a:lnTo>
                <a:lnTo>
                  <a:pt x="1371480" y="388302"/>
                </a:lnTo>
                <a:lnTo>
                  <a:pt x="1355285" y="374015"/>
                </a:lnTo>
                <a:lnTo>
                  <a:pt x="1338772" y="360045"/>
                </a:lnTo>
                <a:lnTo>
                  <a:pt x="1322260" y="347027"/>
                </a:lnTo>
                <a:lnTo>
                  <a:pt x="1306065" y="334962"/>
                </a:lnTo>
                <a:lnTo>
                  <a:pt x="1289870" y="323850"/>
                </a:lnTo>
                <a:lnTo>
                  <a:pt x="1273676" y="313372"/>
                </a:lnTo>
                <a:lnTo>
                  <a:pt x="1262693" y="306783"/>
                </a:lnTo>
                <a:lnTo>
                  <a:pt x="1262392" y="307587"/>
                </a:lnTo>
                <a:lnTo>
                  <a:pt x="1257633" y="317458"/>
                </a:lnTo>
                <a:lnTo>
                  <a:pt x="1252874" y="327011"/>
                </a:lnTo>
                <a:lnTo>
                  <a:pt x="1247481" y="336563"/>
                </a:lnTo>
                <a:lnTo>
                  <a:pt x="1241770" y="345160"/>
                </a:lnTo>
                <a:lnTo>
                  <a:pt x="1235742" y="353757"/>
                </a:lnTo>
                <a:lnTo>
                  <a:pt x="1229079" y="362354"/>
                </a:lnTo>
                <a:lnTo>
                  <a:pt x="1222416" y="370315"/>
                </a:lnTo>
                <a:lnTo>
                  <a:pt x="1214802" y="377957"/>
                </a:lnTo>
                <a:lnTo>
                  <a:pt x="1207187" y="385599"/>
                </a:lnTo>
                <a:lnTo>
                  <a:pt x="1199255" y="392285"/>
                </a:lnTo>
                <a:lnTo>
                  <a:pt x="1190689" y="398972"/>
                </a:lnTo>
                <a:lnTo>
                  <a:pt x="1182123" y="405022"/>
                </a:lnTo>
                <a:lnTo>
                  <a:pt x="1173239" y="410753"/>
                </a:lnTo>
                <a:lnTo>
                  <a:pt x="1164038" y="416166"/>
                </a:lnTo>
                <a:lnTo>
                  <a:pt x="1154520" y="421261"/>
                </a:lnTo>
                <a:lnTo>
                  <a:pt x="1144684" y="425719"/>
                </a:lnTo>
                <a:lnTo>
                  <a:pt x="1134849" y="429540"/>
                </a:lnTo>
                <a:lnTo>
                  <a:pt x="1124696" y="432724"/>
                </a:lnTo>
                <a:lnTo>
                  <a:pt x="1114226" y="435908"/>
                </a:lnTo>
                <a:lnTo>
                  <a:pt x="1103439" y="438455"/>
                </a:lnTo>
                <a:lnTo>
                  <a:pt x="1092652" y="440366"/>
                </a:lnTo>
                <a:lnTo>
                  <a:pt x="1081547" y="441639"/>
                </a:lnTo>
                <a:lnTo>
                  <a:pt x="1070443" y="442595"/>
                </a:lnTo>
                <a:lnTo>
                  <a:pt x="1059021" y="442913"/>
                </a:lnTo>
                <a:lnTo>
                  <a:pt x="1047917" y="442595"/>
                </a:lnTo>
                <a:lnTo>
                  <a:pt x="1036178" y="441639"/>
                </a:lnTo>
                <a:lnTo>
                  <a:pt x="1025390" y="440366"/>
                </a:lnTo>
                <a:lnTo>
                  <a:pt x="1014286" y="438455"/>
                </a:lnTo>
                <a:lnTo>
                  <a:pt x="1003816" y="435908"/>
                </a:lnTo>
                <a:lnTo>
                  <a:pt x="993663" y="432724"/>
                </a:lnTo>
                <a:lnTo>
                  <a:pt x="983193" y="429540"/>
                </a:lnTo>
                <a:lnTo>
                  <a:pt x="973040" y="425719"/>
                </a:lnTo>
                <a:lnTo>
                  <a:pt x="963205" y="421261"/>
                </a:lnTo>
                <a:lnTo>
                  <a:pt x="954004" y="416166"/>
                </a:lnTo>
                <a:lnTo>
                  <a:pt x="944486" y="410753"/>
                </a:lnTo>
                <a:lnTo>
                  <a:pt x="935602" y="405022"/>
                </a:lnTo>
                <a:lnTo>
                  <a:pt x="927036" y="398972"/>
                </a:lnTo>
                <a:lnTo>
                  <a:pt x="918787" y="392285"/>
                </a:lnTo>
                <a:lnTo>
                  <a:pt x="910538" y="385599"/>
                </a:lnTo>
                <a:lnTo>
                  <a:pt x="902923" y="377957"/>
                </a:lnTo>
                <a:lnTo>
                  <a:pt x="895626" y="370315"/>
                </a:lnTo>
                <a:lnTo>
                  <a:pt x="888646" y="362354"/>
                </a:lnTo>
                <a:lnTo>
                  <a:pt x="881984" y="353757"/>
                </a:lnTo>
                <a:lnTo>
                  <a:pt x="875955" y="345160"/>
                </a:lnTo>
                <a:lnTo>
                  <a:pt x="870244" y="336563"/>
                </a:lnTo>
                <a:lnTo>
                  <a:pt x="864851" y="327011"/>
                </a:lnTo>
                <a:lnTo>
                  <a:pt x="860092" y="317458"/>
                </a:lnTo>
                <a:lnTo>
                  <a:pt x="855650" y="307587"/>
                </a:lnTo>
                <a:lnTo>
                  <a:pt x="851843" y="297398"/>
                </a:lnTo>
                <a:lnTo>
                  <a:pt x="848353" y="287527"/>
                </a:lnTo>
                <a:lnTo>
                  <a:pt x="845497" y="277020"/>
                </a:lnTo>
                <a:lnTo>
                  <a:pt x="842959" y="266194"/>
                </a:lnTo>
                <a:lnTo>
                  <a:pt x="840738" y="255367"/>
                </a:lnTo>
                <a:lnTo>
                  <a:pt x="839469" y="244223"/>
                </a:lnTo>
                <a:lnTo>
                  <a:pt x="838517" y="233079"/>
                </a:lnTo>
                <a:lnTo>
                  <a:pt x="838200" y="221616"/>
                </a:lnTo>
                <a:lnTo>
                  <a:pt x="838517" y="210153"/>
                </a:lnTo>
                <a:lnTo>
                  <a:pt x="839469" y="198690"/>
                </a:lnTo>
                <a:lnTo>
                  <a:pt x="840738" y="187864"/>
                </a:lnTo>
                <a:lnTo>
                  <a:pt x="842959" y="176719"/>
                </a:lnTo>
                <a:lnTo>
                  <a:pt x="845497" y="166212"/>
                </a:lnTo>
                <a:lnTo>
                  <a:pt x="848353" y="155704"/>
                </a:lnTo>
                <a:lnTo>
                  <a:pt x="851843" y="145515"/>
                </a:lnTo>
                <a:lnTo>
                  <a:pt x="855650" y="135326"/>
                </a:lnTo>
                <a:lnTo>
                  <a:pt x="860092" y="125455"/>
                </a:lnTo>
                <a:lnTo>
                  <a:pt x="864851" y="116221"/>
                </a:lnTo>
                <a:lnTo>
                  <a:pt x="870244" y="106668"/>
                </a:lnTo>
                <a:lnTo>
                  <a:pt x="875955" y="97753"/>
                </a:lnTo>
                <a:lnTo>
                  <a:pt x="881984" y="89156"/>
                </a:lnTo>
                <a:lnTo>
                  <a:pt x="888646" y="80877"/>
                </a:lnTo>
                <a:lnTo>
                  <a:pt x="895626" y="72598"/>
                </a:lnTo>
                <a:lnTo>
                  <a:pt x="902923" y="64956"/>
                </a:lnTo>
                <a:lnTo>
                  <a:pt x="910538" y="57633"/>
                </a:lnTo>
                <a:lnTo>
                  <a:pt x="918787" y="50946"/>
                </a:lnTo>
                <a:lnTo>
                  <a:pt x="927036" y="43941"/>
                </a:lnTo>
                <a:lnTo>
                  <a:pt x="935602" y="37891"/>
                </a:lnTo>
                <a:lnTo>
                  <a:pt x="944486" y="32160"/>
                </a:lnTo>
                <a:lnTo>
                  <a:pt x="954004" y="26747"/>
                </a:lnTo>
                <a:lnTo>
                  <a:pt x="963205" y="21970"/>
                </a:lnTo>
                <a:lnTo>
                  <a:pt x="973040" y="17831"/>
                </a:lnTo>
                <a:lnTo>
                  <a:pt x="983193" y="13692"/>
                </a:lnTo>
                <a:lnTo>
                  <a:pt x="993663" y="10189"/>
                </a:lnTo>
                <a:lnTo>
                  <a:pt x="1003816" y="7323"/>
                </a:lnTo>
                <a:lnTo>
                  <a:pt x="1014286" y="4776"/>
                </a:lnTo>
                <a:lnTo>
                  <a:pt x="1025390" y="2547"/>
                </a:lnTo>
                <a:lnTo>
                  <a:pt x="1036178" y="1274"/>
                </a:lnTo>
                <a:lnTo>
                  <a:pt x="1047917" y="318"/>
                </a:lnTo>
                <a:lnTo>
                  <a:pt x="10590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医疗图标"/>
          <p:cNvSpPr/>
          <p:nvPr/>
        </p:nvSpPr>
        <p:spPr bwMode="auto">
          <a:xfrm>
            <a:off x="9218295" y="3322955"/>
            <a:ext cx="546100" cy="741680"/>
          </a:xfrm>
          <a:custGeom>
            <a:avLst/>
            <a:gdLst>
              <a:gd name="T0" fmla="*/ 1139504 w 1546226"/>
              <a:gd name="T1" fmla="*/ 1893571 h 1979613"/>
              <a:gd name="T2" fmla="*/ 1117260 w 1546226"/>
              <a:gd name="T3" fmla="*/ 1969136 h 1979613"/>
              <a:gd name="T4" fmla="*/ 423882 w 1546226"/>
              <a:gd name="T5" fmla="*/ 1965643 h 1979613"/>
              <a:gd name="T6" fmla="*/ 408946 w 1546226"/>
              <a:gd name="T7" fmla="*/ 1888173 h 1979613"/>
              <a:gd name="T8" fmla="*/ 965201 w 1546226"/>
              <a:gd name="T9" fmla="*/ 1608456 h 1979613"/>
              <a:gd name="T10" fmla="*/ 1020446 w 1546226"/>
              <a:gd name="T11" fmla="*/ 1663701 h 1979613"/>
              <a:gd name="T12" fmla="*/ 977266 w 1546226"/>
              <a:gd name="T13" fmla="*/ 1729106 h 1979613"/>
              <a:gd name="T14" fmla="*/ 536258 w 1546226"/>
              <a:gd name="T15" fmla="*/ 1704658 h 1979613"/>
              <a:gd name="T16" fmla="*/ 543878 w 1546226"/>
              <a:gd name="T17" fmla="*/ 1626236 h 1979613"/>
              <a:gd name="T18" fmla="*/ 859473 w 1546226"/>
              <a:gd name="T19" fmla="*/ 1366838 h 1979613"/>
              <a:gd name="T20" fmla="*/ 895986 w 1546226"/>
              <a:gd name="T21" fmla="*/ 1436370 h 1979613"/>
              <a:gd name="T22" fmla="*/ 835026 w 1546226"/>
              <a:gd name="T23" fmla="*/ 1485900 h 1979613"/>
              <a:gd name="T24" fmla="*/ 652463 w 1546226"/>
              <a:gd name="T25" fmla="*/ 1442403 h 1979613"/>
              <a:gd name="T26" fmla="*/ 681991 w 1546226"/>
              <a:gd name="T27" fmla="*/ 1369695 h 1979613"/>
              <a:gd name="T28" fmla="*/ 1304222 w 1546226"/>
              <a:gd name="T29" fmla="*/ 1188236 h 1979613"/>
              <a:gd name="T30" fmla="*/ 1445365 w 1546226"/>
              <a:gd name="T31" fmla="*/ 1409543 h 1979613"/>
              <a:gd name="T32" fmla="*/ 1521804 w 1546226"/>
              <a:gd name="T33" fmla="*/ 1643532 h 1979613"/>
              <a:gd name="T34" fmla="*/ 1542420 w 1546226"/>
              <a:gd name="T35" fmla="*/ 1979613 h 1979613"/>
              <a:gd name="T36" fmla="*/ 1276311 w 1546226"/>
              <a:gd name="T37" fmla="*/ 1712016 h 1979613"/>
              <a:gd name="T38" fmla="*/ 1209387 w 1546226"/>
              <a:gd name="T39" fmla="*/ 1506880 h 1979613"/>
              <a:gd name="T40" fmla="*/ 1061267 w 1546226"/>
              <a:gd name="T41" fmla="*/ 1303011 h 1979613"/>
              <a:gd name="T42" fmla="*/ 1032087 w 1546226"/>
              <a:gd name="T43" fmla="*/ 1155896 h 1979613"/>
              <a:gd name="T44" fmla="*/ 847726 w 1546226"/>
              <a:gd name="T45" fmla="*/ 496570 h 1979613"/>
              <a:gd name="T46" fmla="*/ 896938 w 1546226"/>
              <a:gd name="T47" fmla="*/ 557212 h 1979613"/>
              <a:gd name="T48" fmla="*/ 847726 w 1546226"/>
              <a:gd name="T49" fmla="*/ 617855 h 1979613"/>
              <a:gd name="T50" fmla="*/ 656908 w 1546226"/>
              <a:gd name="T51" fmla="*/ 586740 h 1979613"/>
              <a:gd name="T52" fmla="*/ 672148 w 1546226"/>
              <a:gd name="T53" fmla="*/ 509270 h 1979613"/>
              <a:gd name="T54" fmla="*/ 988378 w 1546226"/>
              <a:gd name="T55" fmla="*/ 255587 h 1979613"/>
              <a:gd name="T56" fmla="*/ 1017588 w 1546226"/>
              <a:gd name="T57" fmla="*/ 328295 h 1979613"/>
              <a:gd name="T58" fmla="*/ 587375 w 1546226"/>
              <a:gd name="T59" fmla="*/ 371475 h 1979613"/>
              <a:gd name="T60" fmla="*/ 527050 w 1546226"/>
              <a:gd name="T61" fmla="*/ 322262 h 1979613"/>
              <a:gd name="T62" fmla="*/ 563563 w 1546226"/>
              <a:gd name="T63" fmla="*/ 252730 h 1979613"/>
              <a:gd name="T64" fmla="*/ 1543686 w 1546226"/>
              <a:gd name="T65" fmla="*/ 172057 h 1979613"/>
              <a:gd name="T66" fmla="*/ 1479895 w 1546226"/>
              <a:gd name="T67" fmla="*/ 486332 h 1979613"/>
              <a:gd name="T68" fmla="*/ 1310737 w 1546226"/>
              <a:gd name="T69" fmla="*/ 784417 h 1979613"/>
              <a:gd name="T70" fmla="*/ 1144435 w 1546226"/>
              <a:gd name="T71" fmla="*/ 941872 h 1979613"/>
              <a:gd name="T72" fmla="*/ 913707 w 1546226"/>
              <a:gd name="T73" fmla="*/ 1072978 h 1979613"/>
              <a:gd name="T74" fmla="*/ 591894 w 1546226"/>
              <a:gd name="T75" fmla="*/ 1216782 h 1979613"/>
              <a:gd name="T76" fmla="*/ 376083 w 1546226"/>
              <a:gd name="T77" fmla="*/ 1436140 h 1979613"/>
              <a:gd name="T78" fmla="*/ 278650 w 1546226"/>
              <a:gd name="T79" fmla="*/ 1673275 h 1979613"/>
              <a:gd name="T80" fmla="*/ 256752 w 1546226"/>
              <a:gd name="T81" fmla="*/ 1943107 h 1979613"/>
              <a:gd name="T82" fmla="*/ 11425 w 1546226"/>
              <a:gd name="T83" fmla="*/ 1721210 h 1979613"/>
              <a:gd name="T84" fmla="*/ 94893 w 1546226"/>
              <a:gd name="T85" fmla="*/ 1422807 h 1979613"/>
              <a:gd name="T86" fmla="*/ 266908 w 1546226"/>
              <a:gd name="T87" fmla="*/ 1159959 h 1979613"/>
              <a:gd name="T88" fmla="*/ 445904 w 1546226"/>
              <a:gd name="T89" fmla="*/ 1007266 h 1979613"/>
              <a:gd name="T90" fmla="*/ 691866 w 1546226"/>
              <a:gd name="T91" fmla="*/ 883143 h 1979613"/>
              <a:gd name="T92" fmla="*/ 1012409 w 1546226"/>
              <a:gd name="T93" fmla="*/ 720292 h 1979613"/>
              <a:gd name="T94" fmla="*/ 1199340 w 1546226"/>
              <a:gd name="T95" fmla="*/ 492998 h 1979613"/>
              <a:gd name="T96" fmla="*/ 1277730 w 1546226"/>
              <a:gd name="T97" fmla="*/ 259356 h 1979613"/>
              <a:gd name="T98" fmla="*/ 463603 w 1546226"/>
              <a:gd name="T99" fmla="*/ 0 h 1979613"/>
              <a:gd name="T100" fmla="*/ 1141411 w 1546226"/>
              <a:gd name="T101" fmla="*/ 43609 h 1979613"/>
              <a:gd name="T102" fmla="*/ 1112176 w 1546226"/>
              <a:gd name="T103" fmla="*/ 116504 h 1979613"/>
              <a:gd name="T104" fmla="*/ 419433 w 1546226"/>
              <a:gd name="T105" fmla="*/ 105681 h 1979613"/>
              <a:gd name="T106" fmla="*/ 412124 w 1546226"/>
              <a:gd name="T107" fmla="*/ 27693 h 1979613"/>
              <a:gd name="T108" fmla="*/ 256779 w 1546226"/>
              <a:gd name="T109" fmla="*/ 31137 h 1979613"/>
              <a:gd name="T110" fmla="*/ 279287 w 1546226"/>
              <a:gd name="T111" fmla="*/ 311049 h 1979613"/>
              <a:gd name="T112" fmla="*/ 361076 w 1546226"/>
              <a:gd name="T113" fmla="*/ 519156 h 1979613"/>
              <a:gd name="T114" fmla="*/ 530043 w 1546226"/>
              <a:gd name="T115" fmla="*/ 718050 h 1979613"/>
              <a:gd name="T116" fmla="*/ 466323 w 1546226"/>
              <a:gd name="T117" fmla="*/ 850539 h 1979613"/>
              <a:gd name="T118" fmla="*/ 255828 w 1546226"/>
              <a:gd name="T119" fmla="*/ 808600 h 1979613"/>
              <a:gd name="T120" fmla="*/ 108418 w 1546226"/>
              <a:gd name="T121" fmla="*/ 587149 h 1979613"/>
              <a:gd name="T122" fmla="*/ 28214 w 1546226"/>
              <a:gd name="T123" fmla="*/ 353306 h 1979613"/>
              <a:gd name="T124" fmla="*/ 2853 w 1546226"/>
              <a:gd name="T125" fmla="*/ 15886 h 1979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46226" h="1979613">
                <a:moveTo>
                  <a:pt x="463603" y="1855788"/>
                </a:moveTo>
                <a:lnTo>
                  <a:pt x="1082623" y="1855788"/>
                </a:lnTo>
                <a:lnTo>
                  <a:pt x="1088978" y="1856106"/>
                </a:lnTo>
                <a:lnTo>
                  <a:pt x="1095016" y="1857058"/>
                </a:lnTo>
                <a:lnTo>
                  <a:pt x="1101054" y="1858646"/>
                </a:lnTo>
                <a:lnTo>
                  <a:pt x="1106773" y="1860551"/>
                </a:lnTo>
                <a:lnTo>
                  <a:pt x="1112176" y="1863091"/>
                </a:lnTo>
                <a:lnTo>
                  <a:pt x="1117260" y="1866266"/>
                </a:lnTo>
                <a:lnTo>
                  <a:pt x="1122026" y="1869758"/>
                </a:lnTo>
                <a:lnTo>
                  <a:pt x="1126157" y="1873886"/>
                </a:lnTo>
                <a:lnTo>
                  <a:pt x="1130606" y="1878013"/>
                </a:lnTo>
                <a:lnTo>
                  <a:pt x="1134102" y="1883093"/>
                </a:lnTo>
                <a:lnTo>
                  <a:pt x="1137279" y="1888173"/>
                </a:lnTo>
                <a:lnTo>
                  <a:pt x="1139504" y="1893571"/>
                </a:lnTo>
                <a:lnTo>
                  <a:pt x="1141411" y="1899286"/>
                </a:lnTo>
                <a:lnTo>
                  <a:pt x="1142999" y="1905318"/>
                </a:lnTo>
                <a:lnTo>
                  <a:pt x="1144270" y="1911351"/>
                </a:lnTo>
                <a:lnTo>
                  <a:pt x="1144588" y="1917701"/>
                </a:lnTo>
                <a:lnTo>
                  <a:pt x="1144270" y="1924051"/>
                </a:lnTo>
                <a:lnTo>
                  <a:pt x="1142999" y="1930401"/>
                </a:lnTo>
                <a:lnTo>
                  <a:pt x="1141411" y="1936116"/>
                </a:lnTo>
                <a:lnTo>
                  <a:pt x="1139504" y="1941513"/>
                </a:lnTo>
                <a:lnTo>
                  <a:pt x="1137279" y="1947228"/>
                </a:lnTo>
                <a:lnTo>
                  <a:pt x="1134102" y="1952308"/>
                </a:lnTo>
                <a:lnTo>
                  <a:pt x="1130606" y="1956753"/>
                </a:lnTo>
                <a:lnTo>
                  <a:pt x="1126157" y="1961198"/>
                </a:lnTo>
                <a:lnTo>
                  <a:pt x="1122026" y="1965643"/>
                </a:lnTo>
                <a:lnTo>
                  <a:pt x="1117260" y="1969136"/>
                </a:lnTo>
                <a:lnTo>
                  <a:pt x="1112176" y="1972311"/>
                </a:lnTo>
                <a:lnTo>
                  <a:pt x="1106773" y="1974533"/>
                </a:lnTo>
                <a:lnTo>
                  <a:pt x="1101054" y="1976756"/>
                </a:lnTo>
                <a:lnTo>
                  <a:pt x="1095016" y="1978026"/>
                </a:lnTo>
                <a:lnTo>
                  <a:pt x="1088978" y="1979296"/>
                </a:lnTo>
                <a:lnTo>
                  <a:pt x="1082623" y="1979613"/>
                </a:lnTo>
                <a:lnTo>
                  <a:pt x="463603" y="1979613"/>
                </a:lnTo>
                <a:lnTo>
                  <a:pt x="457248" y="1979296"/>
                </a:lnTo>
                <a:lnTo>
                  <a:pt x="450892" y="1978026"/>
                </a:lnTo>
                <a:lnTo>
                  <a:pt x="445172" y="1976756"/>
                </a:lnTo>
                <a:lnTo>
                  <a:pt x="439135" y="1974533"/>
                </a:lnTo>
                <a:lnTo>
                  <a:pt x="433733" y="1972311"/>
                </a:lnTo>
                <a:lnTo>
                  <a:pt x="428648" y="1969136"/>
                </a:lnTo>
                <a:lnTo>
                  <a:pt x="423882" y="1965643"/>
                </a:lnTo>
                <a:lnTo>
                  <a:pt x="419433" y="1961198"/>
                </a:lnTo>
                <a:lnTo>
                  <a:pt x="415620" y="1956753"/>
                </a:lnTo>
                <a:lnTo>
                  <a:pt x="412124" y="1952308"/>
                </a:lnTo>
                <a:lnTo>
                  <a:pt x="408946" y="1947228"/>
                </a:lnTo>
                <a:lnTo>
                  <a:pt x="406087" y="1941513"/>
                </a:lnTo>
                <a:lnTo>
                  <a:pt x="404180" y="1936116"/>
                </a:lnTo>
                <a:lnTo>
                  <a:pt x="402591" y="1930401"/>
                </a:lnTo>
                <a:lnTo>
                  <a:pt x="401956" y="1924051"/>
                </a:lnTo>
                <a:lnTo>
                  <a:pt x="401638" y="1917701"/>
                </a:lnTo>
                <a:lnTo>
                  <a:pt x="401956" y="1911351"/>
                </a:lnTo>
                <a:lnTo>
                  <a:pt x="402591" y="1905318"/>
                </a:lnTo>
                <a:lnTo>
                  <a:pt x="404180" y="1899286"/>
                </a:lnTo>
                <a:lnTo>
                  <a:pt x="406087" y="1893571"/>
                </a:lnTo>
                <a:lnTo>
                  <a:pt x="408946" y="1888173"/>
                </a:lnTo>
                <a:lnTo>
                  <a:pt x="412124" y="1883093"/>
                </a:lnTo>
                <a:lnTo>
                  <a:pt x="415620" y="1878013"/>
                </a:lnTo>
                <a:lnTo>
                  <a:pt x="419433" y="1873886"/>
                </a:lnTo>
                <a:lnTo>
                  <a:pt x="423882" y="1869758"/>
                </a:lnTo>
                <a:lnTo>
                  <a:pt x="428648" y="1866266"/>
                </a:lnTo>
                <a:lnTo>
                  <a:pt x="433733" y="1863091"/>
                </a:lnTo>
                <a:lnTo>
                  <a:pt x="439135" y="1860551"/>
                </a:lnTo>
                <a:lnTo>
                  <a:pt x="445172" y="1858646"/>
                </a:lnTo>
                <a:lnTo>
                  <a:pt x="450892" y="1857058"/>
                </a:lnTo>
                <a:lnTo>
                  <a:pt x="457248" y="1856106"/>
                </a:lnTo>
                <a:lnTo>
                  <a:pt x="463603" y="1855788"/>
                </a:lnTo>
                <a:close/>
                <a:moveTo>
                  <a:pt x="587375" y="1608138"/>
                </a:moveTo>
                <a:lnTo>
                  <a:pt x="958851" y="1608138"/>
                </a:lnTo>
                <a:lnTo>
                  <a:pt x="965201" y="1608456"/>
                </a:lnTo>
                <a:lnTo>
                  <a:pt x="971551" y="1609408"/>
                </a:lnTo>
                <a:lnTo>
                  <a:pt x="977266" y="1610996"/>
                </a:lnTo>
                <a:lnTo>
                  <a:pt x="982981" y="1612901"/>
                </a:lnTo>
                <a:lnTo>
                  <a:pt x="988378" y="1615758"/>
                </a:lnTo>
                <a:lnTo>
                  <a:pt x="993458" y="1618616"/>
                </a:lnTo>
                <a:lnTo>
                  <a:pt x="998221" y="1622426"/>
                </a:lnTo>
                <a:lnTo>
                  <a:pt x="1002348" y="1626236"/>
                </a:lnTo>
                <a:lnTo>
                  <a:pt x="1006793" y="1630998"/>
                </a:lnTo>
                <a:lnTo>
                  <a:pt x="1010286" y="1635761"/>
                </a:lnTo>
                <a:lnTo>
                  <a:pt x="1013461" y="1640841"/>
                </a:lnTo>
                <a:lnTo>
                  <a:pt x="1015683" y="1646238"/>
                </a:lnTo>
                <a:lnTo>
                  <a:pt x="1017588" y="1651636"/>
                </a:lnTo>
                <a:lnTo>
                  <a:pt x="1019176" y="1657668"/>
                </a:lnTo>
                <a:lnTo>
                  <a:pt x="1020446" y="1663701"/>
                </a:lnTo>
                <a:lnTo>
                  <a:pt x="1020763" y="1670051"/>
                </a:lnTo>
                <a:lnTo>
                  <a:pt x="1020446" y="1676401"/>
                </a:lnTo>
                <a:lnTo>
                  <a:pt x="1019176" y="1682751"/>
                </a:lnTo>
                <a:lnTo>
                  <a:pt x="1017588" y="1688466"/>
                </a:lnTo>
                <a:lnTo>
                  <a:pt x="1015683" y="1694498"/>
                </a:lnTo>
                <a:lnTo>
                  <a:pt x="1013461" y="1699578"/>
                </a:lnTo>
                <a:lnTo>
                  <a:pt x="1010286" y="1704658"/>
                </a:lnTo>
                <a:lnTo>
                  <a:pt x="1006793" y="1709738"/>
                </a:lnTo>
                <a:lnTo>
                  <a:pt x="1002348" y="1713866"/>
                </a:lnTo>
                <a:lnTo>
                  <a:pt x="998221" y="1717993"/>
                </a:lnTo>
                <a:lnTo>
                  <a:pt x="993458" y="1721486"/>
                </a:lnTo>
                <a:lnTo>
                  <a:pt x="988378" y="1724661"/>
                </a:lnTo>
                <a:lnTo>
                  <a:pt x="982981" y="1727201"/>
                </a:lnTo>
                <a:lnTo>
                  <a:pt x="977266" y="1729106"/>
                </a:lnTo>
                <a:lnTo>
                  <a:pt x="971551" y="1730693"/>
                </a:lnTo>
                <a:lnTo>
                  <a:pt x="965201" y="1731646"/>
                </a:lnTo>
                <a:lnTo>
                  <a:pt x="958851" y="1731963"/>
                </a:lnTo>
                <a:lnTo>
                  <a:pt x="587375" y="1731963"/>
                </a:lnTo>
                <a:lnTo>
                  <a:pt x="581343" y="1731646"/>
                </a:lnTo>
                <a:lnTo>
                  <a:pt x="575310" y="1730693"/>
                </a:lnTo>
                <a:lnTo>
                  <a:pt x="568960" y="1729106"/>
                </a:lnTo>
                <a:lnTo>
                  <a:pt x="563563" y="1727201"/>
                </a:lnTo>
                <a:lnTo>
                  <a:pt x="558165" y="1724661"/>
                </a:lnTo>
                <a:lnTo>
                  <a:pt x="553085" y="1721486"/>
                </a:lnTo>
                <a:lnTo>
                  <a:pt x="548323" y="1717993"/>
                </a:lnTo>
                <a:lnTo>
                  <a:pt x="543878" y="1713866"/>
                </a:lnTo>
                <a:lnTo>
                  <a:pt x="539750" y="1709738"/>
                </a:lnTo>
                <a:lnTo>
                  <a:pt x="536258" y="1704658"/>
                </a:lnTo>
                <a:lnTo>
                  <a:pt x="533083" y="1699578"/>
                </a:lnTo>
                <a:lnTo>
                  <a:pt x="530543" y="1694498"/>
                </a:lnTo>
                <a:lnTo>
                  <a:pt x="528320" y="1688466"/>
                </a:lnTo>
                <a:lnTo>
                  <a:pt x="527050" y="1682751"/>
                </a:lnTo>
                <a:lnTo>
                  <a:pt x="526098" y="1676401"/>
                </a:lnTo>
                <a:lnTo>
                  <a:pt x="525463" y="1670051"/>
                </a:lnTo>
                <a:lnTo>
                  <a:pt x="526098" y="1663701"/>
                </a:lnTo>
                <a:lnTo>
                  <a:pt x="527050" y="1657668"/>
                </a:lnTo>
                <a:lnTo>
                  <a:pt x="528320" y="1651636"/>
                </a:lnTo>
                <a:lnTo>
                  <a:pt x="530543" y="1646238"/>
                </a:lnTo>
                <a:lnTo>
                  <a:pt x="533083" y="1640841"/>
                </a:lnTo>
                <a:lnTo>
                  <a:pt x="536258" y="1635761"/>
                </a:lnTo>
                <a:lnTo>
                  <a:pt x="539750" y="1630998"/>
                </a:lnTo>
                <a:lnTo>
                  <a:pt x="543878" y="1626236"/>
                </a:lnTo>
                <a:lnTo>
                  <a:pt x="548323" y="1622426"/>
                </a:lnTo>
                <a:lnTo>
                  <a:pt x="553085" y="1618616"/>
                </a:lnTo>
                <a:lnTo>
                  <a:pt x="558165" y="1615758"/>
                </a:lnTo>
                <a:lnTo>
                  <a:pt x="563563" y="1612901"/>
                </a:lnTo>
                <a:lnTo>
                  <a:pt x="568960" y="1610996"/>
                </a:lnTo>
                <a:lnTo>
                  <a:pt x="575310" y="1609408"/>
                </a:lnTo>
                <a:lnTo>
                  <a:pt x="581343" y="1608456"/>
                </a:lnTo>
                <a:lnTo>
                  <a:pt x="587375" y="1608138"/>
                </a:lnTo>
                <a:close/>
                <a:moveTo>
                  <a:pt x="711201" y="1362075"/>
                </a:moveTo>
                <a:lnTo>
                  <a:pt x="835026" y="1362075"/>
                </a:lnTo>
                <a:lnTo>
                  <a:pt x="841376" y="1362710"/>
                </a:lnTo>
                <a:lnTo>
                  <a:pt x="847726" y="1363345"/>
                </a:lnTo>
                <a:lnTo>
                  <a:pt x="853441" y="1364933"/>
                </a:lnTo>
                <a:lnTo>
                  <a:pt x="859473" y="1366838"/>
                </a:lnTo>
                <a:lnTo>
                  <a:pt x="864553" y="1369695"/>
                </a:lnTo>
                <a:lnTo>
                  <a:pt x="869633" y="1372870"/>
                </a:lnTo>
                <a:lnTo>
                  <a:pt x="874713" y="1376363"/>
                </a:lnTo>
                <a:lnTo>
                  <a:pt x="879158" y="1380173"/>
                </a:lnTo>
                <a:lnTo>
                  <a:pt x="882968" y="1384618"/>
                </a:lnTo>
                <a:lnTo>
                  <a:pt x="886461" y="1389380"/>
                </a:lnTo>
                <a:lnTo>
                  <a:pt x="889636" y="1394460"/>
                </a:lnTo>
                <a:lnTo>
                  <a:pt x="892493" y="1399858"/>
                </a:lnTo>
                <a:lnTo>
                  <a:pt x="894398" y="1405573"/>
                </a:lnTo>
                <a:lnTo>
                  <a:pt x="895986" y="1411605"/>
                </a:lnTo>
                <a:lnTo>
                  <a:pt x="896621" y="1417320"/>
                </a:lnTo>
                <a:lnTo>
                  <a:pt x="896938" y="1423670"/>
                </a:lnTo>
                <a:lnTo>
                  <a:pt x="896621" y="1430338"/>
                </a:lnTo>
                <a:lnTo>
                  <a:pt x="895986" y="1436370"/>
                </a:lnTo>
                <a:lnTo>
                  <a:pt x="894398" y="1442403"/>
                </a:lnTo>
                <a:lnTo>
                  <a:pt x="892493" y="1448118"/>
                </a:lnTo>
                <a:lnTo>
                  <a:pt x="889636" y="1453515"/>
                </a:lnTo>
                <a:lnTo>
                  <a:pt x="886461" y="1458595"/>
                </a:lnTo>
                <a:lnTo>
                  <a:pt x="882968" y="1463358"/>
                </a:lnTo>
                <a:lnTo>
                  <a:pt x="879158" y="1467485"/>
                </a:lnTo>
                <a:lnTo>
                  <a:pt x="874713" y="1471930"/>
                </a:lnTo>
                <a:lnTo>
                  <a:pt x="869633" y="1475423"/>
                </a:lnTo>
                <a:lnTo>
                  <a:pt x="864553" y="1478598"/>
                </a:lnTo>
                <a:lnTo>
                  <a:pt x="859473" y="1480820"/>
                </a:lnTo>
                <a:lnTo>
                  <a:pt x="853441" y="1483360"/>
                </a:lnTo>
                <a:lnTo>
                  <a:pt x="847726" y="1484313"/>
                </a:lnTo>
                <a:lnTo>
                  <a:pt x="841376" y="1485583"/>
                </a:lnTo>
                <a:lnTo>
                  <a:pt x="835026" y="1485900"/>
                </a:lnTo>
                <a:lnTo>
                  <a:pt x="711201" y="1485900"/>
                </a:lnTo>
                <a:lnTo>
                  <a:pt x="705168" y="1485583"/>
                </a:lnTo>
                <a:lnTo>
                  <a:pt x="698818" y="1484313"/>
                </a:lnTo>
                <a:lnTo>
                  <a:pt x="692786" y="1483360"/>
                </a:lnTo>
                <a:lnTo>
                  <a:pt x="687388" y="1480820"/>
                </a:lnTo>
                <a:lnTo>
                  <a:pt x="681991" y="1478598"/>
                </a:lnTo>
                <a:lnTo>
                  <a:pt x="676911" y="1475423"/>
                </a:lnTo>
                <a:lnTo>
                  <a:pt x="672148" y="1471930"/>
                </a:lnTo>
                <a:lnTo>
                  <a:pt x="667703" y="1467485"/>
                </a:lnTo>
                <a:lnTo>
                  <a:pt x="663576" y="1463358"/>
                </a:lnTo>
                <a:lnTo>
                  <a:pt x="660083" y="1458595"/>
                </a:lnTo>
                <a:lnTo>
                  <a:pt x="656908" y="1453515"/>
                </a:lnTo>
                <a:lnTo>
                  <a:pt x="654368" y="1448118"/>
                </a:lnTo>
                <a:lnTo>
                  <a:pt x="652463" y="1442403"/>
                </a:lnTo>
                <a:lnTo>
                  <a:pt x="650876" y="1436370"/>
                </a:lnTo>
                <a:lnTo>
                  <a:pt x="649923" y="1430338"/>
                </a:lnTo>
                <a:lnTo>
                  <a:pt x="649288" y="1423670"/>
                </a:lnTo>
                <a:lnTo>
                  <a:pt x="649923" y="1417320"/>
                </a:lnTo>
                <a:lnTo>
                  <a:pt x="650876" y="1411605"/>
                </a:lnTo>
                <a:lnTo>
                  <a:pt x="652463" y="1405573"/>
                </a:lnTo>
                <a:lnTo>
                  <a:pt x="654368" y="1399858"/>
                </a:lnTo>
                <a:lnTo>
                  <a:pt x="656908" y="1394460"/>
                </a:lnTo>
                <a:lnTo>
                  <a:pt x="660083" y="1389380"/>
                </a:lnTo>
                <a:lnTo>
                  <a:pt x="663576" y="1384618"/>
                </a:lnTo>
                <a:lnTo>
                  <a:pt x="667703" y="1380173"/>
                </a:lnTo>
                <a:lnTo>
                  <a:pt x="672148" y="1376363"/>
                </a:lnTo>
                <a:lnTo>
                  <a:pt x="676911" y="1372870"/>
                </a:lnTo>
                <a:lnTo>
                  <a:pt x="681991" y="1369695"/>
                </a:lnTo>
                <a:lnTo>
                  <a:pt x="687388" y="1366838"/>
                </a:lnTo>
                <a:lnTo>
                  <a:pt x="692786" y="1364933"/>
                </a:lnTo>
                <a:lnTo>
                  <a:pt x="698818" y="1363345"/>
                </a:lnTo>
                <a:lnTo>
                  <a:pt x="705168" y="1362710"/>
                </a:lnTo>
                <a:lnTo>
                  <a:pt x="711201" y="1362075"/>
                </a:lnTo>
                <a:close/>
                <a:moveTo>
                  <a:pt x="1181793" y="1068388"/>
                </a:moveTo>
                <a:lnTo>
                  <a:pt x="1199238" y="1082973"/>
                </a:lnTo>
                <a:lnTo>
                  <a:pt x="1215731" y="1097240"/>
                </a:lnTo>
                <a:lnTo>
                  <a:pt x="1231590" y="1112142"/>
                </a:lnTo>
                <a:lnTo>
                  <a:pt x="1247448" y="1127044"/>
                </a:lnTo>
                <a:lnTo>
                  <a:pt x="1262038" y="1142262"/>
                </a:lnTo>
                <a:lnTo>
                  <a:pt x="1276628" y="1157164"/>
                </a:lnTo>
                <a:lnTo>
                  <a:pt x="1290267" y="1172700"/>
                </a:lnTo>
                <a:lnTo>
                  <a:pt x="1304222" y="1188236"/>
                </a:lnTo>
                <a:lnTo>
                  <a:pt x="1316909" y="1203772"/>
                </a:lnTo>
                <a:lnTo>
                  <a:pt x="1329596" y="1219308"/>
                </a:lnTo>
                <a:lnTo>
                  <a:pt x="1341332" y="1235160"/>
                </a:lnTo>
                <a:lnTo>
                  <a:pt x="1353067" y="1250696"/>
                </a:lnTo>
                <a:lnTo>
                  <a:pt x="1363851" y="1266866"/>
                </a:lnTo>
                <a:lnTo>
                  <a:pt x="1374952" y="1282402"/>
                </a:lnTo>
                <a:lnTo>
                  <a:pt x="1385102" y="1298572"/>
                </a:lnTo>
                <a:lnTo>
                  <a:pt x="1394934" y="1314425"/>
                </a:lnTo>
                <a:lnTo>
                  <a:pt x="1404132" y="1330278"/>
                </a:lnTo>
                <a:lnTo>
                  <a:pt x="1413330" y="1346131"/>
                </a:lnTo>
                <a:lnTo>
                  <a:pt x="1421894" y="1362301"/>
                </a:lnTo>
                <a:lnTo>
                  <a:pt x="1430141" y="1377837"/>
                </a:lnTo>
                <a:lnTo>
                  <a:pt x="1438070" y="1394007"/>
                </a:lnTo>
                <a:lnTo>
                  <a:pt x="1445365" y="1409543"/>
                </a:lnTo>
                <a:lnTo>
                  <a:pt x="1452343" y="1425079"/>
                </a:lnTo>
                <a:lnTo>
                  <a:pt x="1459003" y="1440931"/>
                </a:lnTo>
                <a:lnTo>
                  <a:pt x="1465664" y="1456467"/>
                </a:lnTo>
                <a:lnTo>
                  <a:pt x="1471690" y="1471686"/>
                </a:lnTo>
                <a:lnTo>
                  <a:pt x="1477399" y="1486905"/>
                </a:lnTo>
                <a:lnTo>
                  <a:pt x="1483109" y="1502124"/>
                </a:lnTo>
                <a:lnTo>
                  <a:pt x="1488183" y="1517025"/>
                </a:lnTo>
                <a:lnTo>
                  <a:pt x="1492624" y="1531927"/>
                </a:lnTo>
                <a:lnTo>
                  <a:pt x="1501822" y="1561413"/>
                </a:lnTo>
                <a:lnTo>
                  <a:pt x="1506579" y="1577901"/>
                </a:lnTo>
                <a:lnTo>
                  <a:pt x="1510703" y="1594705"/>
                </a:lnTo>
                <a:lnTo>
                  <a:pt x="1514509" y="1611192"/>
                </a:lnTo>
                <a:lnTo>
                  <a:pt x="1518315" y="1627045"/>
                </a:lnTo>
                <a:lnTo>
                  <a:pt x="1521804" y="1643532"/>
                </a:lnTo>
                <a:lnTo>
                  <a:pt x="1524976" y="1659067"/>
                </a:lnTo>
                <a:lnTo>
                  <a:pt x="1530685" y="1690773"/>
                </a:lnTo>
                <a:lnTo>
                  <a:pt x="1535125" y="1721528"/>
                </a:lnTo>
                <a:lnTo>
                  <a:pt x="1538931" y="1751014"/>
                </a:lnTo>
                <a:lnTo>
                  <a:pt x="1541786" y="1780184"/>
                </a:lnTo>
                <a:lnTo>
                  <a:pt x="1543689" y="1807451"/>
                </a:lnTo>
                <a:lnTo>
                  <a:pt x="1545275" y="1834084"/>
                </a:lnTo>
                <a:lnTo>
                  <a:pt x="1545909" y="1859448"/>
                </a:lnTo>
                <a:lnTo>
                  <a:pt x="1546226" y="1883228"/>
                </a:lnTo>
                <a:lnTo>
                  <a:pt x="1546226" y="1905739"/>
                </a:lnTo>
                <a:lnTo>
                  <a:pt x="1545592" y="1926665"/>
                </a:lnTo>
                <a:lnTo>
                  <a:pt x="1544640" y="1946005"/>
                </a:lnTo>
                <a:lnTo>
                  <a:pt x="1543689" y="1963443"/>
                </a:lnTo>
                <a:lnTo>
                  <a:pt x="1542420" y="1979613"/>
                </a:lnTo>
                <a:lnTo>
                  <a:pt x="1286461" y="1979613"/>
                </a:lnTo>
                <a:lnTo>
                  <a:pt x="1288681" y="1961224"/>
                </a:lnTo>
                <a:lnTo>
                  <a:pt x="1289632" y="1948859"/>
                </a:lnTo>
                <a:lnTo>
                  <a:pt x="1290901" y="1934591"/>
                </a:lnTo>
                <a:lnTo>
                  <a:pt x="1291535" y="1919055"/>
                </a:lnTo>
                <a:lnTo>
                  <a:pt x="1291853" y="1900983"/>
                </a:lnTo>
                <a:lnTo>
                  <a:pt x="1292487" y="1881642"/>
                </a:lnTo>
                <a:lnTo>
                  <a:pt x="1291853" y="1861033"/>
                </a:lnTo>
                <a:lnTo>
                  <a:pt x="1291218" y="1839156"/>
                </a:lnTo>
                <a:lnTo>
                  <a:pt x="1289950" y="1815694"/>
                </a:lnTo>
                <a:lnTo>
                  <a:pt x="1287729" y="1791281"/>
                </a:lnTo>
                <a:lnTo>
                  <a:pt x="1284875" y="1765916"/>
                </a:lnTo>
                <a:lnTo>
                  <a:pt x="1281069" y="1739283"/>
                </a:lnTo>
                <a:lnTo>
                  <a:pt x="1276311" y="1712016"/>
                </a:lnTo>
                <a:lnTo>
                  <a:pt x="1273456" y="1698383"/>
                </a:lnTo>
                <a:lnTo>
                  <a:pt x="1270919" y="1684115"/>
                </a:lnTo>
                <a:lnTo>
                  <a:pt x="1267430" y="1669847"/>
                </a:lnTo>
                <a:lnTo>
                  <a:pt x="1263624" y="1655263"/>
                </a:lnTo>
                <a:lnTo>
                  <a:pt x="1259818" y="1640678"/>
                </a:lnTo>
                <a:lnTo>
                  <a:pt x="1256012" y="1626410"/>
                </a:lnTo>
                <a:lnTo>
                  <a:pt x="1251254" y="1611509"/>
                </a:lnTo>
                <a:lnTo>
                  <a:pt x="1246497" y="1596607"/>
                </a:lnTo>
                <a:lnTo>
                  <a:pt x="1241105" y="1581705"/>
                </a:lnTo>
                <a:lnTo>
                  <a:pt x="1235713" y="1566803"/>
                </a:lnTo>
                <a:lnTo>
                  <a:pt x="1229686" y="1551902"/>
                </a:lnTo>
                <a:lnTo>
                  <a:pt x="1223343" y="1536683"/>
                </a:lnTo>
                <a:lnTo>
                  <a:pt x="1216365" y="1521781"/>
                </a:lnTo>
                <a:lnTo>
                  <a:pt x="1209387" y="1506880"/>
                </a:lnTo>
                <a:lnTo>
                  <a:pt x="1201775" y="1491661"/>
                </a:lnTo>
                <a:lnTo>
                  <a:pt x="1194163" y="1476759"/>
                </a:lnTo>
                <a:lnTo>
                  <a:pt x="1185599" y="1461540"/>
                </a:lnTo>
                <a:lnTo>
                  <a:pt x="1176718" y="1446638"/>
                </a:lnTo>
                <a:lnTo>
                  <a:pt x="1167520" y="1431737"/>
                </a:lnTo>
                <a:lnTo>
                  <a:pt x="1157688" y="1416835"/>
                </a:lnTo>
                <a:lnTo>
                  <a:pt x="1147538" y="1402567"/>
                </a:lnTo>
                <a:lnTo>
                  <a:pt x="1136437" y="1387666"/>
                </a:lnTo>
                <a:lnTo>
                  <a:pt x="1125653" y="1373081"/>
                </a:lnTo>
                <a:lnTo>
                  <a:pt x="1113918" y="1359130"/>
                </a:lnTo>
                <a:lnTo>
                  <a:pt x="1101231" y="1344545"/>
                </a:lnTo>
                <a:lnTo>
                  <a:pt x="1088861" y="1330595"/>
                </a:lnTo>
                <a:lnTo>
                  <a:pt x="1075540" y="1316961"/>
                </a:lnTo>
                <a:lnTo>
                  <a:pt x="1061267" y="1303011"/>
                </a:lnTo>
                <a:lnTo>
                  <a:pt x="1046994" y="1289377"/>
                </a:lnTo>
                <a:lnTo>
                  <a:pt x="1032087" y="1276061"/>
                </a:lnTo>
                <a:lnTo>
                  <a:pt x="1016228" y="1263062"/>
                </a:lnTo>
                <a:lnTo>
                  <a:pt x="1000052" y="1250379"/>
                </a:lnTo>
                <a:lnTo>
                  <a:pt x="983242" y="1237697"/>
                </a:lnTo>
                <a:lnTo>
                  <a:pt x="965798" y="1225332"/>
                </a:lnTo>
                <a:lnTo>
                  <a:pt x="947402" y="1213283"/>
                </a:lnTo>
                <a:lnTo>
                  <a:pt x="928688" y="1201552"/>
                </a:lnTo>
                <a:lnTo>
                  <a:pt x="946767" y="1194260"/>
                </a:lnTo>
                <a:lnTo>
                  <a:pt x="964212" y="1186968"/>
                </a:lnTo>
                <a:lnTo>
                  <a:pt x="981973" y="1179358"/>
                </a:lnTo>
                <a:lnTo>
                  <a:pt x="998784" y="1171749"/>
                </a:lnTo>
                <a:lnTo>
                  <a:pt x="1015594" y="1163822"/>
                </a:lnTo>
                <a:lnTo>
                  <a:pt x="1032087" y="1155896"/>
                </a:lnTo>
                <a:lnTo>
                  <a:pt x="1048580" y="1147652"/>
                </a:lnTo>
                <a:lnTo>
                  <a:pt x="1064122" y="1139726"/>
                </a:lnTo>
                <a:lnTo>
                  <a:pt x="1079663" y="1130848"/>
                </a:lnTo>
                <a:lnTo>
                  <a:pt x="1095522" y="1122288"/>
                </a:lnTo>
                <a:lnTo>
                  <a:pt x="1110429" y="1113727"/>
                </a:lnTo>
                <a:lnTo>
                  <a:pt x="1125336" y="1105167"/>
                </a:lnTo>
                <a:lnTo>
                  <a:pt x="1139609" y="1096289"/>
                </a:lnTo>
                <a:lnTo>
                  <a:pt x="1154199" y="1087094"/>
                </a:lnTo>
                <a:lnTo>
                  <a:pt x="1168155" y="1077900"/>
                </a:lnTo>
                <a:lnTo>
                  <a:pt x="1181793" y="1068388"/>
                </a:lnTo>
                <a:close/>
                <a:moveTo>
                  <a:pt x="711201" y="495300"/>
                </a:moveTo>
                <a:lnTo>
                  <a:pt x="835026" y="495300"/>
                </a:lnTo>
                <a:lnTo>
                  <a:pt x="841376" y="495617"/>
                </a:lnTo>
                <a:lnTo>
                  <a:pt x="847726" y="496570"/>
                </a:lnTo>
                <a:lnTo>
                  <a:pt x="853441" y="498157"/>
                </a:lnTo>
                <a:lnTo>
                  <a:pt x="859473" y="500062"/>
                </a:lnTo>
                <a:lnTo>
                  <a:pt x="864553" y="502602"/>
                </a:lnTo>
                <a:lnTo>
                  <a:pt x="869633" y="505777"/>
                </a:lnTo>
                <a:lnTo>
                  <a:pt x="874713" y="509270"/>
                </a:lnTo>
                <a:lnTo>
                  <a:pt x="879158" y="513397"/>
                </a:lnTo>
                <a:lnTo>
                  <a:pt x="882968" y="518160"/>
                </a:lnTo>
                <a:lnTo>
                  <a:pt x="886461" y="522605"/>
                </a:lnTo>
                <a:lnTo>
                  <a:pt x="889636" y="527685"/>
                </a:lnTo>
                <a:lnTo>
                  <a:pt x="892493" y="533400"/>
                </a:lnTo>
                <a:lnTo>
                  <a:pt x="894398" y="538797"/>
                </a:lnTo>
                <a:lnTo>
                  <a:pt x="895986" y="544512"/>
                </a:lnTo>
                <a:lnTo>
                  <a:pt x="896621" y="550862"/>
                </a:lnTo>
                <a:lnTo>
                  <a:pt x="896938" y="557212"/>
                </a:lnTo>
                <a:lnTo>
                  <a:pt x="896621" y="563562"/>
                </a:lnTo>
                <a:lnTo>
                  <a:pt x="895986" y="569595"/>
                </a:lnTo>
                <a:lnTo>
                  <a:pt x="894398" y="575627"/>
                </a:lnTo>
                <a:lnTo>
                  <a:pt x="892493" y="581342"/>
                </a:lnTo>
                <a:lnTo>
                  <a:pt x="889636" y="586740"/>
                </a:lnTo>
                <a:lnTo>
                  <a:pt x="886461" y="591820"/>
                </a:lnTo>
                <a:lnTo>
                  <a:pt x="882968" y="596265"/>
                </a:lnTo>
                <a:lnTo>
                  <a:pt x="879158" y="601027"/>
                </a:lnTo>
                <a:lnTo>
                  <a:pt x="874713" y="605155"/>
                </a:lnTo>
                <a:lnTo>
                  <a:pt x="869633" y="608647"/>
                </a:lnTo>
                <a:lnTo>
                  <a:pt x="864553" y="611822"/>
                </a:lnTo>
                <a:lnTo>
                  <a:pt x="859473" y="614045"/>
                </a:lnTo>
                <a:lnTo>
                  <a:pt x="853441" y="616267"/>
                </a:lnTo>
                <a:lnTo>
                  <a:pt x="847726" y="617855"/>
                </a:lnTo>
                <a:lnTo>
                  <a:pt x="841376" y="618807"/>
                </a:lnTo>
                <a:lnTo>
                  <a:pt x="835026" y="619125"/>
                </a:lnTo>
                <a:lnTo>
                  <a:pt x="711201" y="619125"/>
                </a:lnTo>
                <a:lnTo>
                  <a:pt x="705168" y="618807"/>
                </a:lnTo>
                <a:lnTo>
                  <a:pt x="698818" y="617855"/>
                </a:lnTo>
                <a:lnTo>
                  <a:pt x="692786" y="616267"/>
                </a:lnTo>
                <a:lnTo>
                  <a:pt x="687388" y="614045"/>
                </a:lnTo>
                <a:lnTo>
                  <a:pt x="681991" y="611822"/>
                </a:lnTo>
                <a:lnTo>
                  <a:pt x="676911" y="608647"/>
                </a:lnTo>
                <a:lnTo>
                  <a:pt x="672148" y="605155"/>
                </a:lnTo>
                <a:lnTo>
                  <a:pt x="667703" y="601027"/>
                </a:lnTo>
                <a:lnTo>
                  <a:pt x="663576" y="596265"/>
                </a:lnTo>
                <a:lnTo>
                  <a:pt x="660083" y="591820"/>
                </a:lnTo>
                <a:lnTo>
                  <a:pt x="656908" y="586740"/>
                </a:lnTo>
                <a:lnTo>
                  <a:pt x="654368" y="581342"/>
                </a:lnTo>
                <a:lnTo>
                  <a:pt x="652463" y="575627"/>
                </a:lnTo>
                <a:lnTo>
                  <a:pt x="650876" y="569595"/>
                </a:lnTo>
                <a:lnTo>
                  <a:pt x="649923" y="563562"/>
                </a:lnTo>
                <a:lnTo>
                  <a:pt x="649288" y="557212"/>
                </a:lnTo>
                <a:lnTo>
                  <a:pt x="649923" y="550862"/>
                </a:lnTo>
                <a:lnTo>
                  <a:pt x="650876" y="544512"/>
                </a:lnTo>
                <a:lnTo>
                  <a:pt x="652463" y="538797"/>
                </a:lnTo>
                <a:lnTo>
                  <a:pt x="654368" y="533400"/>
                </a:lnTo>
                <a:lnTo>
                  <a:pt x="656908" y="527685"/>
                </a:lnTo>
                <a:lnTo>
                  <a:pt x="660083" y="522605"/>
                </a:lnTo>
                <a:lnTo>
                  <a:pt x="663576" y="518160"/>
                </a:lnTo>
                <a:lnTo>
                  <a:pt x="667703" y="513397"/>
                </a:lnTo>
                <a:lnTo>
                  <a:pt x="672148" y="509270"/>
                </a:lnTo>
                <a:lnTo>
                  <a:pt x="676911" y="505777"/>
                </a:lnTo>
                <a:lnTo>
                  <a:pt x="681991" y="502602"/>
                </a:lnTo>
                <a:lnTo>
                  <a:pt x="687388" y="500062"/>
                </a:lnTo>
                <a:lnTo>
                  <a:pt x="692786" y="498157"/>
                </a:lnTo>
                <a:lnTo>
                  <a:pt x="698818" y="496570"/>
                </a:lnTo>
                <a:lnTo>
                  <a:pt x="705168" y="495617"/>
                </a:lnTo>
                <a:lnTo>
                  <a:pt x="711201" y="495300"/>
                </a:lnTo>
                <a:close/>
                <a:moveTo>
                  <a:pt x="587375" y="247650"/>
                </a:moveTo>
                <a:lnTo>
                  <a:pt x="958851" y="247650"/>
                </a:lnTo>
                <a:lnTo>
                  <a:pt x="965201" y="247967"/>
                </a:lnTo>
                <a:lnTo>
                  <a:pt x="971551" y="249237"/>
                </a:lnTo>
                <a:lnTo>
                  <a:pt x="977266" y="250507"/>
                </a:lnTo>
                <a:lnTo>
                  <a:pt x="982981" y="252730"/>
                </a:lnTo>
                <a:lnTo>
                  <a:pt x="988378" y="255587"/>
                </a:lnTo>
                <a:lnTo>
                  <a:pt x="993458" y="258127"/>
                </a:lnTo>
                <a:lnTo>
                  <a:pt x="998221" y="262255"/>
                </a:lnTo>
                <a:lnTo>
                  <a:pt x="1002348" y="266065"/>
                </a:lnTo>
                <a:lnTo>
                  <a:pt x="1006793" y="270510"/>
                </a:lnTo>
                <a:lnTo>
                  <a:pt x="1010286" y="274955"/>
                </a:lnTo>
                <a:lnTo>
                  <a:pt x="1013461" y="280352"/>
                </a:lnTo>
                <a:lnTo>
                  <a:pt x="1015683" y="285750"/>
                </a:lnTo>
                <a:lnTo>
                  <a:pt x="1017588" y="291465"/>
                </a:lnTo>
                <a:lnTo>
                  <a:pt x="1019176" y="297497"/>
                </a:lnTo>
                <a:lnTo>
                  <a:pt x="1020446" y="303212"/>
                </a:lnTo>
                <a:lnTo>
                  <a:pt x="1020763" y="309880"/>
                </a:lnTo>
                <a:lnTo>
                  <a:pt x="1020446" y="316230"/>
                </a:lnTo>
                <a:lnTo>
                  <a:pt x="1019176" y="322262"/>
                </a:lnTo>
                <a:lnTo>
                  <a:pt x="1017588" y="328295"/>
                </a:lnTo>
                <a:lnTo>
                  <a:pt x="1015683" y="334010"/>
                </a:lnTo>
                <a:lnTo>
                  <a:pt x="1013461" y="339407"/>
                </a:lnTo>
                <a:lnTo>
                  <a:pt x="1010286" y="344487"/>
                </a:lnTo>
                <a:lnTo>
                  <a:pt x="1006793" y="349250"/>
                </a:lnTo>
                <a:lnTo>
                  <a:pt x="1002348" y="353377"/>
                </a:lnTo>
                <a:lnTo>
                  <a:pt x="998221" y="357505"/>
                </a:lnTo>
                <a:lnTo>
                  <a:pt x="993458" y="360997"/>
                </a:lnTo>
                <a:lnTo>
                  <a:pt x="988378" y="364172"/>
                </a:lnTo>
                <a:lnTo>
                  <a:pt x="982981" y="366712"/>
                </a:lnTo>
                <a:lnTo>
                  <a:pt x="977266" y="368617"/>
                </a:lnTo>
                <a:lnTo>
                  <a:pt x="971551" y="370205"/>
                </a:lnTo>
                <a:lnTo>
                  <a:pt x="965201" y="371475"/>
                </a:lnTo>
                <a:lnTo>
                  <a:pt x="958851" y="371475"/>
                </a:lnTo>
                <a:lnTo>
                  <a:pt x="587375" y="371475"/>
                </a:lnTo>
                <a:lnTo>
                  <a:pt x="581343" y="371475"/>
                </a:lnTo>
                <a:lnTo>
                  <a:pt x="575310" y="370205"/>
                </a:lnTo>
                <a:lnTo>
                  <a:pt x="568960" y="368617"/>
                </a:lnTo>
                <a:lnTo>
                  <a:pt x="563563" y="366712"/>
                </a:lnTo>
                <a:lnTo>
                  <a:pt x="558165" y="364172"/>
                </a:lnTo>
                <a:lnTo>
                  <a:pt x="553085" y="360997"/>
                </a:lnTo>
                <a:lnTo>
                  <a:pt x="548323" y="357505"/>
                </a:lnTo>
                <a:lnTo>
                  <a:pt x="543878" y="353377"/>
                </a:lnTo>
                <a:lnTo>
                  <a:pt x="539750" y="349250"/>
                </a:lnTo>
                <a:lnTo>
                  <a:pt x="536258" y="344487"/>
                </a:lnTo>
                <a:lnTo>
                  <a:pt x="533083" y="339407"/>
                </a:lnTo>
                <a:lnTo>
                  <a:pt x="530543" y="334010"/>
                </a:lnTo>
                <a:lnTo>
                  <a:pt x="528320" y="328295"/>
                </a:lnTo>
                <a:lnTo>
                  <a:pt x="527050" y="322262"/>
                </a:lnTo>
                <a:lnTo>
                  <a:pt x="526098" y="316230"/>
                </a:lnTo>
                <a:lnTo>
                  <a:pt x="525463" y="309880"/>
                </a:lnTo>
                <a:lnTo>
                  <a:pt x="526098" y="303212"/>
                </a:lnTo>
                <a:lnTo>
                  <a:pt x="527050" y="297497"/>
                </a:lnTo>
                <a:lnTo>
                  <a:pt x="528320" y="291465"/>
                </a:lnTo>
                <a:lnTo>
                  <a:pt x="530543" y="285750"/>
                </a:lnTo>
                <a:lnTo>
                  <a:pt x="533083" y="280352"/>
                </a:lnTo>
                <a:lnTo>
                  <a:pt x="536258" y="274955"/>
                </a:lnTo>
                <a:lnTo>
                  <a:pt x="539750" y="270510"/>
                </a:lnTo>
                <a:lnTo>
                  <a:pt x="543878" y="266065"/>
                </a:lnTo>
                <a:lnTo>
                  <a:pt x="548323" y="262255"/>
                </a:lnTo>
                <a:lnTo>
                  <a:pt x="553085" y="258127"/>
                </a:lnTo>
                <a:lnTo>
                  <a:pt x="558165" y="255587"/>
                </a:lnTo>
                <a:lnTo>
                  <a:pt x="563563" y="252730"/>
                </a:lnTo>
                <a:lnTo>
                  <a:pt x="568960" y="250507"/>
                </a:lnTo>
                <a:lnTo>
                  <a:pt x="575310" y="249237"/>
                </a:lnTo>
                <a:lnTo>
                  <a:pt x="581343" y="247967"/>
                </a:lnTo>
                <a:lnTo>
                  <a:pt x="587375" y="247650"/>
                </a:lnTo>
                <a:close/>
                <a:moveTo>
                  <a:pt x="1286299" y="0"/>
                </a:moveTo>
                <a:lnTo>
                  <a:pt x="1542417" y="0"/>
                </a:lnTo>
                <a:lnTo>
                  <a:pt x="1543686" y="15872"/>
                </a:lnTo>
                <a:lnTo>
                  <a:pt x="1544638" y="33332"/>
                </a:lnTo>
                <a:lnTo>
                  <a:pt x="1545590" y="53014"/>
                </a:lnTo>
                <a:lnTo>
                  <a:pt x="1546225" y="73648"/>
                </a:lnTo>
                <a:lnTo>
                  <a:pt x="1546225" y="96504"/>
                </a:lnTo>
                <a:lnTo>
                  <a:pt x="1545908" y="120313"/>
                </a:lnTo>
                <a:lnTo>
                  <a:pt x="1545273" y="145709"/>
                </a:lnTo>
                <a:lnTo>
                  <a:pt x="1543686" y="172057"/>
                </a:lnTo>
                <a:lnTo>
                  <a:pt x="1541782" y="199993"/>
                </a:lnTo>
                <a:lnTo>
                  <a:pt x="1538926" y="228881"/>
                </a:lnTo>
                <a:lnTo>
                  <a:pt x="1535117" y="258721"/>
                </a:lnTo>
                <a:lnTo>
                  <a:pt x="1530674" y="289196"/>
                </a:lnTo>
                <a:lnTo>
                  <a:pt x="1524961" y="320941"/>
                </a:lnTo>
                <a:lnTo>
                  <a:pt x="1521788" y="336496"/>
                </a:lnTo>
                <a:lnTo>
                  <a:pt x="1518297" y="353003"/>
                </a:lnTo>
                <a:lnTo>
                  <a:pt x="1514488" y="369193"/>
                </a:lnTo>
                <a:lnTo>
                  <a:pt x="1510680" y="385701"/>
                </a:lnTo>
                <a:lnTo>
                  <a:pt x="1506554" y="402525"/>
                </a:lnTo>
                <a:lnTo>
                  <a:pt x="1501793" y="419033"/>
                </a:lnTo>
                <a:lnTo>
                  <a:pt x="1495129" y="441254"/>
                </a:lnTo>
                <a:lnTo>
                  <a:pt x="1488147" y="463476"/>
                </a:lnTo>
                <a:lnTo>
                  <a:pt x="1479895" y="486332"/>
                </a:lnTo>
                <a:lnTo>
                  <a:pt x="1471009" y="509506"/>
                </a:lnTo>
                <a:lnTo>
                  <a:pt x="1461805" y="532997"/>
                </a:lnTo>
                <a:lnTo>
                  <a:pt x="1451966" y="556806"/>
                </a:lnTo>
                <a:lnTo>
                  <a:pt x="1440858" y="580297"/>
                </a:lnTo>
                <a:lnTo>
                  <a:pt x="1428798" y="604741"/>
                </a:lnTo>
                <a:lnTo>
                  <a:pt x="1416421" y="628549"/>
                </a:lnTo>
                <a:lnTo>
                  <a:pt x="1402774" y="652675"/>
                </a:lnTo>
                <a:lnTo>
                  <a:pt x="1388175" y="677119"/>
                </a:lnTo>
                <a:lnTo>
                  <a:pt x="1372941" y="700928"/>
                </a:lnTo>
                <a:lnTo>
                  <a:pt x="1356438" y="725371"/>
                </a:lnTo>
                <a:lnTo>
                  <a:pt x="1338665" y="749180"/>
                </a:lnTo>
                <a:lnTo>
                  <a:pt x="1329779" y="760925"/>
                </a:lnTo>
                <a:lnTo>
                  <a:pt x="1320258" y="772671"/>
                </a:lnTo>
                <a:lnTo>
                  <a:pt x="1310737" y="784417"/>
                </a:lnTo>
                <a:lnTo>
                  <a:pt x="1300898" y="796480"/>
                </a:lnTo>
                <a:lnTo>
                  <a:pt x="1290743" y="807908"/>
                </a:lnTo>
                <a:lnTo>
                  <a:pt x="1279952" y="819654"/>
                </a:lnTo>
                <a:lnTo>
                  <a:pt x="1269161" y="831399"/>
                </a:lnTo>
                <a:lnTo>
                  <a:pt x="1258054" y="842827"/>
                </a:lnTo>
                <a:lnTo>
                  <a:pt x="1246628" y="854256"/>
                </a:lnTo>
                <a:lnTo>
                  <a:pt x="1234886" y="865366"/>
                </a:lnTo>
                <a:lnTo>
                  <a:pt x="1222826" y="876794"/>
                </a:lnTo>
                <a:lnTo>
                  <a:pt x="1210765" y="887905"/>
                </a:lnTo>
                <a:lnTo>
                  <a:pt x="1198071" y="898698"/>
                </a:lnTo>
                <a:lnTo>
                  <a:pt x="1185376" y="909809"/>
                </a:lnTo>
                <a:lnTo>
                  <a:pt x="1172046" y="920285"/>
                </a:lnTo>
                <a:lnTo>
                  <a:pt x="1158082" y="931396"/>
                </a:lnTo>
                <a:lnTo>
                  <a:pt x="1144435" y="941872"/>
                </a:lnTo>
                <a:lnTo>
                  <a:pt x="1130154" y="952030"/>
                </a:lnTo>
                <a:lnTo>
                  <a:pt x="1115555" y="962188"/>
                </a:lnTo>
                <a:lnTo>
                  <a:pt x="1100638" y="972347"/>
                </a:lnTo>
                <a:lnTo>
                  <a:pt x="1085404" y="982505"/>
                </a:lnTo>
                <a:lnTo>
                  <a:pt x="1070171" y="992346"/>
                </a:lnTo>
                <a:lnTo>
                  <a:pt x="1053985" y="1001869"/>
                </a:lnTo>
                <a:lnTo>
                  <a:pt x="1037482" y="1011710"/>
                </a:lnTo>
                <a:lnTo>
                  <a:pt x="1021296" y="1020916"/>
                </a:lnTo>
                <a:lnTo>
                  <a:pt x="1004158" y="1030122"/>
                </a:lnTo>
                <a:lnTo>
                  <a:pt x="986703" y="1039011"/>
                </a:lnTo>
                <a:lnTo>
                  <a:pt x="968930" y="1047582"/>
                </a:lnTo>
                <a:lnTo>
                  <a:pt x="951157" y="1056153"/>
                </a:lnTo>
                <a:lnTo>
                  <a:pt x="932750" y="1065042"/>
                </a:lnTo>
                <a:lnTo>
                  <a:pt x="913707" y="1072978"/>
                </a:lnTo>
                <a:lnTo>
                  <a:pt x="894665" y="1080914"/>
                </a:lnTo>
                <a:lnTo>
                  <a:pt x="874671" y="1088850"/>
                </a:lnTo>
                <a:lnTo>
                  <a:pt x="854677" y="1096152"/>
                </a:lnTo>
                <a:lnTo>
                  <a:pt x="834365" y="1103771"/>
                </a:lnTo>
                <a:lnTo>
                  <a:pt x="813419" y="1110754"/>
                </a:lnTo>
                <a:lnTo>
                  <a:pt x="785490" y="1120595"/>
                </a:lnTo>
                <a:lnTo>
                  <a:pt x="757879" y="1131071"/>
                </a:lnTo>
                <a:lnTo>
                  <a:pt x="731855" y="1142182"/>
                </a:lnTo>
                <a:lnTo>
                  <a:pt x="706148" y="1153293"/>
                </a:lnTo>
                <a:lnTo>
                  <a:pt x="681710" y="1165038"/>
                </a:lnTo>
                <a:lnTo>
                  <a:pt x="658225" y="1177736"/>
                </a:lnTo>
                <a:lnTo>
                  <a:pt x="635056" y="1190117"/>
                </a:lnTo>
                <a:lnTo>
                  <a:pt x="613158" y="1203450"/>
                </a:lnTo>
                <a:lnTo>
                  <a:pt x="591894" y="1216782"/>
                </a:lnTo>
                <a:lnTo>
                  <a:pt x="571900" y="1231068"/>
                </a:lnTo>
                <a:lnTo>
                  <a:pt x="552223" y="1245035"/>
                </a:lnTo>
                <a:lnTo>
                  <a:pt x="533498" y="1259638"/>
                </a:lnTo>
                <a:lnTo>
                  <a:pt x="516043" y="1274558"/>
                </a:lnTo>
                <a:lnTo>
                  <a:pt x="498588" y="1289796"/>
                </a:lnTo>
                <a:lnTo>
                  <a:pt x="482084" y="1305033"/>
                </a:lnTo>
                <a:lnTo>
                  <a:pt x="466533" y="1321223"/>
                </a:lnTo>
                <a:lnTo>
                  <a:pt x="451617" y="1336778"/>
                </a:lnTo>
                <a:lnTo>
                  <a:pt x="437653" y="1352968"/>
                </a:lnTo>
                <a:lnTo>
                  <a:pt x="424006" y="1369158"/>
                </a:lnTo>
                <a:lnTo>
                  <a:pt x="410993" y="1385666"/>
                </a:lnTo>
                <a:lnTo>
                  <a:pt x="398933" y="1402491"/>
                </a:lnTo>
                <a:lnTo>
                  <a:pt x="387191" y="1419315"/>
                </a:lnTo>
                <a:lnTo>
                  <a:pt x="376083" y="1436140"/>
                </a:lnTo>
                <a:lnTo>
                  <a:pt x="365927" y="1452965"/>
                </a:lnTo>
                <a:lnTo>
                  <a:pt x="356089" y="1470425"/>
                </a:lnTo>
                <a:lnTo>
                  <a:pt x="346567" y="1487250"/>
                </a:lnTo>
                <a:lnTo>
                  <a:pt x="337998" y="1504392"/>
                </a:lnTo>
                <a:lnTo>
                  <a:pt x="329747" y="1521534"/>
                </a:lnTo>
                <a:lnTo>
                  <a:pt x="322447" y="1538994"/>
                </a:lnTo>
                <a:lnTo>
                  <a:pt x="315465" y="1555819"/>
                </a:lnTo>
                <a:lnTo>
                  <a:pt x="308800" y="1572961"/>
                </a:lnTo>
                <a:lnTo>
                  <a:pt x="302453" y="1589786"/>
                </a:lnTo>
                <a:lnTo>
                  <a:pt x="297058" y="1606928"/>
                </a:lnTo>
                <a:lnTo>
                  <a:pt x="291345" y="1623435"/>
                </a:lnTo>
                <a:lnTo>
                  <a:pt x="286902" y="1640260"/>
                </a:lnTo>
                <a:lnTo>
                  <a:pt x="282459" y="1656767"/>
                </a:lnTo>
                <a:lnTo>
                  <a:pt x="278650" y="1673275"/>
                </a:lnTo>
                <a:lnTo>
                  <a:pt x="274525" y="1689465"/>
                </a:lnTo>
                <a:lnTo>
                  <a:pt x="271351" y="1705337"/>
                </a:lnTo>
                <a:lnTo>
                  <a:pt x="268495" y="1721210"/>
                </a:lnTo>
                <a:lnTo>
                  <a:pt x="265956" y="1736765"/>
                </a:lnTo>
                <a:lnTo>
                  <a:pt x="263734" y="1752002"/>
                </a:lnTo>
                <a:lnTo>
                  <a:pt x="261830" y="1766922"/>
                </a:lnTo>
                <a:lnTo>
                  <a:pt x="260243" y="1781525"/>
                </a:lnTo>
                <a:lnTo>
                  <a:pt x="257387" y="1809460"/>
                </a:lnTo>
                <a:lnTo>
                  <a:pt x="255482" y="1836761"/>
                </a:lnTo>
                <a:lnTo>
                  <a:pt x="254530" y="1861840"/>
                </a:lnTo>
                <a:lnTo>
                  <a:pt x="254530" y="1885331"/>
                </a:lnTo>
                <a:lnTo>
                  <a:pt x="254530" y="1906600"/>
                </a:lnTo>
                <a:lnTo>
                  <a:pt x="255482" y="1925964"/>
                </a:lnTo>
                <a:lnTo>
                  <a:pt x="256752" y="1943107"/>
                </a:lnTo>
                <a:lnTo>
                  <a:pt x="257704" y="1958027"/>
                </a:lnTo>
                <a:lnTo>
                  <a:pt x="260243" y="1979613"/>
                </a:lnTo>
                <a:lnTo>
                  <a:pt x="4126" y="1979613"/>
                </a:lnTo>
                <a:lnTo>
                  <a:pt x="2856" y="1963423"/>
                </a:lnTo>
                <a:lnTo>
                  <a:pt x="1587" y="1945964"/>
                </a:lnTo>
                <a:lnTo>
                  <a:pt x="952" y="1926599"/>
                </a:lnTo>
                <a:lnTo>
                  <a:pt x="317" y="1905648"/>
                </a:lnTo>
                <a:lnTo>
                  <a:pt x="0" y="1883109"/>
                </a:lnTo>
                <a:lnTo>
                  <a:pt x="317" y="1859300"/>
                </a:lnTo>
                <a:lnTo>
                  <a:pt x="1269" y="1833904"/>
                </a:lnTo>
                <a:lnTo>
                  <a:pt x="2856" y="1807238"/>
                </a:lnTo>
                <a:lnTo>
                  <a:pt x="4760" y="1779938"/>
                </a:lnTo>
                <a:lnTo>
                  <a:pt x="7934" y="1750732"/>
                </a:lnTo>
                <a:lnTo>
                  <a:pt x="11425" y="1721210"/>
                </a:lnTo>
                <a:lnTo>
                  <a:pt x="16186" y="1690417"/>
                </a:lnTo>
                <a:lnTo>
                  <a:pt x="21581" y="1658672"/>
                </a:lnTo>
                <a:lnTo>
                  <a:pt x="24755" y="1643117"/>
                </a:lnTo>
                <a:lnTo>
                  <a:pt x="28246" y="1626610"/>
                </a:lnTo>
                <a:lnTo>
                  <a:pt x="31737" y="1610737"/>
                </a:lnTo>
                <a:lnTo>
                  <a:pt x="36180" y="1594230"/>
                </a:lnTo>
                <a:lnTo>
                  <a:pt x="40306" y="1577405"/>
                </a:lnTo>
                <a:lnTo>
                  <a:pt x="45066" y="1560898"/>
                </a:lnTo>
                <a:lnTo>
                  <a:pt x="51414" y="1538359"/>
                </a:lnTo>
                <a:lnTo>
                  <a:pt x="58713" y="1516137"/>
                </a:lnTo>
                <a:lnTo>
                  <a:pt x="66647" y="1493599"/>
                </a:lnTo>
                <a:lnTo>
                  <a:pt x="75216" y="1470425"/>
                </a:lnTo>
                <a:lnTo>
                  <a:pt x="84737" y="1446933"/>
                </a:lnTo>
                <a:lnTo>
                  <a:pt x="94893" y="1422807"/>
                </a:lnTo>
                <a:lnTo>
                  <a:pt x="105684" y="1398999"/>
                </a:lnTo>
                <a:lnTo>
                  <a:pt x="117427" y="1375190"/>
                </a:lnTo>
                <a:lnTo>
                  <a:pt x="130121" y="1351381"/>
                </a:lnTo>
                <a:lnTo>
                  <a:pt x="143768" y="1326937"/>
                </a:lnTo>
                <a:lnTo>
                  <a:pt x="158367" y="1302811"/>
                </a:lnTo>
                <a:lnTo>
                  <a:pt x="173601" y="1278685"/>
                </a:lnTo>
                <a:lnTo>
                  <a:pt x="190422" y="1254559"/>
                </a:lnTo>
                <a:lnTo>
                  <a:pt x="207560" y="1230750"/>
                </a:lnTo>
                <a:lnTo>
                  <a:pt x="217081" y="1219005"/>
                </a:lnTo>
                <a:lnTo>
                  <a:pt x="226602" y="1206624"/>
                </a:lnTo>
                <a:lnTo>
                  <a:pt x="235805" y="1194878"/>
                </a:lnTo>
                <a:lnTo>
                  <a:pt x="245961" y="1183133"/>
                </a:lnTo>
                <a:lnTo>
                  <a:pt x="256117" y="1171387"/>
                </a:lnTo>
                <a:lnTo>
                  <a:pt x="266908" y="1159959"/>
                </a:lnTo>
                <a:lnTo>
                  <a:pt x="277381" y="1148213"/>
                </a:lnTo>
                <a:lnTo>
                  <a:pt x="288806" y="1137103"/>
                </a:lnTo>
                <a:lnTo>
                  <a:pt x="300231" y="1125675"/>
                </a:lnTo>
                <a:lnTo>
                  <a:pt x="311974" y="1114246"/>
                </a:lnTo>
                <a:lnTo>
                  <a:pt x="323717" y="1102818"/>
                </a:lnTo>
                <a:lnTo>
                  <a:pt x="336094" y="1092025"/>
                </a:lnTo>
                <a:lnTo>
                  <a:pt x="348789" y="1080914"/>
                </a:lnTo>
                <a:lnTo>
                  <a:pt x="361484" y="1070121"/>
                </a:lnTo>
                <a:lnTo>
                  <a:pt x="374813" y="1059010"/>
                </a:lnTo>
                <a:lnTo>
                  <a:pt x="388143" y="1048534"/>
                </a:lnTo>
                <a:lnTo>
                  <a:pt x="402424" y="1037741"/>
                </a:lnTo>
                <a:lnTo>
                  <a:pt x="416389" y="1027583"/>
                </a:lnTo>
                <a:lnTo>
                  <a:pt x="430988" y="1017107"/>
                </a:lnTo>
                <a:lnTo>
                  <a:pt x="445904" y="1007266"/>
                </a:lnTo>
                <a:lnTo>
                  <a:pt x="461138" y="997108"/>
                </a:lnTo>
                <a:lnTo>
                  <a:pt x="476689" y="987267"/>
                </a:lnTo>
                <a:lnTo>
                  <a:pt x="492240" y="977426"/>
                </a:lnTo>
                <a:lnTo>
                  <a:pt x="508743" y="968220"/>
                </a:lnTo>
                <a:lnTo>
                  <a:pt x="525247" y="958696"/>
                </a:lnTo>
                <a:lnTo>
                  <a:pt x="542385" y="949808"/>
                </a:lnTo>
                <a:lnTo>
                  <a:pt x="559840" y="940602"/>
                </a:lnTo>
                <a:lnTo>
                  <a:pt x="577295" y="931713"/>
                </a:lnTo>
                <a:lnTo>
                  <a:pt x="595385" y="923142"/>
                </a:lnTo>
                <a:lnTo>
                  <a:pt x="614110" y="914888"/>
                </a:lnTo>
                <a:lnTo>
                  <a:pt x="633152" y="906635"/>
                </a:lnTo>
                <a:lnTo>
                  <a:pt x="652195" y="898698"/>
                </a:lnTo>
                <a:lnTo>
                  <a:pt x="671872" y="891080"/>
                </a:lnTo>
                <a:lnTo>
                  <a:pt x="691866" y="883143"/>
                </a:lnTo>
                <a:lnTo>
                  <a:pt x="712178" y="876160"/>
                </a:lnTo>
                <a:lnTo>
                  <a:pt x="732807" y="868541"/>
                </a:lnTo>
                <a:lnTo>
                  <a:pt x="761053" y="858700"/>
                </a:lnTo>
                <a:lnTo>
                  <a:pt x="788346" y="848541"/>
                </a:lnTo>
                <a:lnTo>
                  <a:pt x="814688" y="837748"/>
                </a:lnTo>
                <a:lnTo>
                  <a:pt x="840078" y="826320"/>
                </a:lnTo>
                <a:lnTo>
                  <a:pt x="864833" y="814574"/>
                </a:lnTo>
                <a:lnTo>
                  <a:pt x="888318" y="801876"/>
                </a:lnTo>
                <a:lnTo>
                  <a:pt x="911169" y="789496"/>
                </a:lnTo>
                <a:lnTo>
                  <a:pt x="933067" y="776163"/>
                </a:lnTo>
                <a:lnTo>
                  <a:pt x="954013" y="762830"/>
                </a:lnTo>
                <a:lnTo>
                  <a:pt x="974642" y="749180"/>
                </a:lnTo>
                <a:lnTo>
                  <a:pt x="994002" y="734577"/>
                </a:lnTo>
                <a:lnTo>
                  <a:pt x="1012409" y="720292"/>
                </a:lnTo>
                <a:lnTo>
                  <a:pt x="1030500" y="705372"/>
                </a:lnTo>
                <a:lnTo>
                  <a:pt x="1047320" y="690134"/>
                </a:lnTo>
                <a:lnTo>
                  <a:pt x="1063823" y="674579"/>
                </a:lnTo>
                <a:lnTo>
                  <a:pt x="1079374" y="659024"/>
                </a:lnTo>
                <a:lnTo>
                  <a:pt x="1094291" y="642834"/>
                </a:lnTo>
                <a:lnTo>
                  <a:pt x="1108890" y="626962"/>
                </a:lnTo>
                <a:lnTo>
                  <a:pt x="1122219" y="610772"/>
                </a:lnTo>
                <a:lnTo>
                  <a:pt x="1135231" y="594265"/>
                </a:lnTo>
                <a:lnTo>
                  <a:pt x="1147292" y="577440"/>
                </a:lnTo>
                <a:lnTo>
                  <a:pt x="1159034" y="560615"/>
                </a:lnTo>
                <a:lnTo>
                  <a:pt x="1169825" y="543790"/>
                </a:lnTo>
                <a:lnTo>
                  <a:pt x="1180298" y="526965"/>
                </a:lnTo>
                <a:lnTo>
                  <a:pt x="1189819" y="510141"/>
                </a:lnTo>
                <a:lnTo>
                  <a:pt x="1199340" y="492998"/>
                </a:lnTo>
                <a:lnTo>
                  <a:pt x="1207909" y="475856"/>
                </a:lnTo>
                <a:lnTo>
                  <a:pt x="1216161" y="458714"/>
                </a:lnTo>
                <a:lnTo>
                  <a:pt x="1223778" y="441572"/>
                </a:lnTo>
                <a:lnTo>
                  <a:pt x="1231077" y="424429"/>
                </a:lnTo>
                <a:lnTo>
                  <a:pt x="1237425" y="407605"/>
                </a:lnTo>
                <a:lnTo>
                  <a:pt x="1243455" y="390462"/>
                </a:lnTo>
                <a:lnTo>
                  <a:pt x="1249485" y="373320"/>
                </a:lnTo>
                <a:lnTo>
                  <a:pt x="1254562" y="356495"/>
                </a:lnTo>
                <a:lnTo>
                  <a:pt x="1259323" y="340305"/>
                </a:lnTo>
                <a:lnTo>
                  <a:pt x="1264084" y="323798"/>
                </a:lnTo>
                <a:lnTo>
                  <a:pt x="1267892" y="307291"/>
                </a:lnTo>
                <a:lnTo>
                  <a:pt x="1271383" y="291101"/>
                </a:lnTo>
                <a:lnTo>
                  <a:pt x="1274874" y="275228"/>
                </a:lnTo>
                <a:lnTo>
                  <a:pt x="1277730" y="259356"/>
                </a:lnTo>
                <a:lnTo>
                  <a:pt x="1280269" y="243801"/>
                </a:lnTo>
                <a:lnTo>
                  <a:pt x="1282808" y="228563"/>
                </a:lnTo>
                <a:lnTo>
                  <a:pt x="1284713" y="213643"/>
                </a:lnTo>
                <a:lnTo>
                  <a:pt x="1286299" y="199040"/>
                </a:lnTo>
                <a:lnTo>
                  <a:pt x="1289156" y="170470"/>
                </a:lnTo>
                <a:lnTo>
                  <a:pt x="1291060" y="143804"/>
                </a:lnTo>
                <a:lnTo>
                  <a:pt x="1291695" y="118408"/>
                </a:lnTo>
                <a:lnTo>
                  <a:pt x="1292329" y="94917"/>
                </a:lnTo>
                <a:lnTo>
                  <a:pt x="1291695" y="73331"/>
                </a:lnTo>
                <a:lnTo>
                  <a:pt x="1291060" y="54284"/>
                </a:lnTo>
                <a:lnTo>
                  <a:pt x="1289790" y="36824"/>
                </a:lnTo>
                <a:lnTo>
                  <a:pt x="1288521" y="22221"/>
                </a:lnTo>
                <a:lnTo>
                  <a:pt x="1286299" y="0"/>
                </a:lnTo>
                <a:close/>
                <a:moveTo>
                  <a:pt x="463603" y="0"/>
                </a:moveTo>
                <a:lnTo>
                  <a:pt x="1082623" y="0"/>
                </a:lnTo>
                <a:lnTo>
                  <a:pt x="1088978" y="637"/>
                </a:lnTo>
                <a:lnTo>
                  <a:pt x="1095016" y="1273"/>
                </a:lnTo>
                <a:lnTo>
                  <a:pt x="1101054" y="2865"/>
                </a:lnTo>
                <a:lnTo>
                  <a:pt x="1106773" y="5093"/>
                </a:lnTo>
                <a:lnTo>
                  <a:pt x="1112176" y="7639"/>
                </a:lnTo>
                <a:lnTo>
                  <a:pt x="1117260" y="10823"/>
                </a:lnTo>
                <a:lnTo>
                  <a:pt x="1122026" y="14324"/>
                </a:lnTo>
                <a:lnTo>
                  <a:pt x="1126157" y="18144"/>
                </a:lnTo>
                <a:lnTo>
                  <a:pt x="1130606" y="22919"/>
                </a:lnTo>
                <a:lnTo>
                  <a:pt x="1134102" y="27693"/>
                </a:lnTo>
                <a:lnTo>
                  <a:pt x="1137279" y="32786"/>
                </a:lnTo>
                <a:lnTo>
                  <a:pt x="1139504" y="37880"/>
                </a:lnTo>
                <a:lnTo>
                  <a:pt x="1141411" y="43609"/>
                </a:lnTo>
                <a:lnTo>
                  <a:pt x="1142999" y="49657"/>
                </a:lnTo>
                <a:lnTo>
                  <a:pt x="1144270" y="56024"/>
                </a:lnTo>
                <a:lnTo>
                  <a:pt x="1144588" y="62072"/>
                </a:lnTo>
                <a:lnTo>
                  <a:pt x="1144270" y="68438"/>
                </a:lnTo>
                <a:lnTo>
                  <a:pt x="1142999" y="74804"/>
                </a:lnTo>
                <a:lnTo>
                  <a:pt x="1141411" y="80534"/>
                </a:lnTo>
                <a:lnTo>
                  <a:pt x="1139504" y="86264"/>
                </a:lnTo>
                <a:lnTo>
                  <a:pt x="1137279" y="91675"/>
                </a:lnTo>
                <a:lnTo>
                  <a:pt x="1134102" y="96768"/>
                </a:lnTo>
                <a:lnTo>
                  <a:pt x="1130606" y="101543"/>
                </a:lnTo>
                <a:lnTo>
                  <a:pt x="1126157" y="105681"/>
                </a:lnTo>
                <a:lnTo>
                  <a:pt x="1122026" y="110137"/>
                </a:lnTo>
                <a:lnTo>
                  <a:pt x="1117260" y="113639"/>
                </a:lnTo>
                <a:lnTo>
                  <a:pt x="1112176" y="116504"/>
                </a:lnTo>
                <a:lnTo>
                  <a:pt x="1106773" y="119050"/>
                </a:lnTo>
                <a:lnTo>
                  <a:pt x="1101054" y="121278"/>
                </a:lnTo>
                <a:lnTo>
                  <a:pt x="1095016" y="122552"/>
                </a:lnTo>
                <a:lnTo>
                  <a:pt x="1088978" y="123825"/>
                </a:lnTo>
                <a:lnTo>
                  <a:pt x="1082623" y="123825"/>
                </a:lnTo>
                <a:lnTo>
                  <a:pt x="463603" y="123825"/>
                </a:lnTo>
                <a:lnTo>
                  <a:pt x="457248" y="123825"/>
                </a:lnTo>
                <a:lnTo>
                  <a:pt x="450892" y="122552"/>
                </a:lnTo>
                <a:lnTo>
                  <a:pt x="445172" y="121278"/>
                </a:lnTo>
                <a:lnTo>
                  <a:pt x="439135" y="119050"/>
                </a:lnTo>
                <a:lnTo>
                  <a:pt x="433733" y="116504"/>
                </a:lnTo>
                <a:lnTo>
                  <a:pt x="428648" y="113639"/>
                </a:lnTo>
                <a:lnTo>
                  <a:pt x="423882" y="110137"/>
                </a:lnTo>
                <a:lnTo>
                  <a:pt x="419433" y="105681"/>
                </a:lnTo>
                <a:lnTo>
                  <a:pt x="415620" y="101543"/>
                </a:lnTo>
                <a:lnTo>
                  <a:pt x="412124" y="96768"/>
                </a:lnTo>
                <a:lnTo>
                  <a:pt x="408946" y="91675"/>
                </a:lnTo>
                <a:lnTo>
                  <a:pt x="406087" y="86264"/>
                </a:lnTo>
                <a:lnTo>
                  <a:pt x="404180" y="80534"/>
                </a:lnTo>
                <a:lnTo>
                  <a:pt x="402591" y="74804"/>
                </a:lnTo>
                <a:lnTo>
                  <a:pt x="401956" y="68438"/>
                </a:lnTo>
                <a:lnTo>
                  <a:pt x="401638" y="62072"/>
                </a:lnTo>
                <a:lnTo>
                  <a:pt x="401956" y="56024"/>
                </a:lnTo>
                <a:lnTo>
                  <a:pt x="402591" y="49657"/>
                </a:lnTo>
                <a:lnTo>
                  <a:pt x="404180" y="43609"/>
                </a:lnTo>
                <a:lnTo>
                  <a:pt x="406087" y="37880"/>
                </a:lnTo>
                <a:lnTo>
                  <a:pt x="408946" y="32786"/>
                </a:lnTo>
                <a:lnTo>
                  <a:pt x="412124" y="27693"/>
                </a:lnTo>
                <a:lnTo>
                  <a:pt x="415620" y="22919"/>
                </a:lnTo>
                <a:lnTo>
                  <a:pt x="419433" y="18144"/>
                </a:lnTo>
                <a:lnTo>
                  <a:pt x="423882" y="14324"/>
                </a:lnTo>
                <a:lnTo>
                  <a:pt x="428648" y="10823"/>
                </a:lnTo>
                <a:lnTo>
                  <a:pt x="433733" y="7639"/>
                </a:lnTo>
                <a:lnTo>
                  <a:pt x="439135" y="5093"/>
                </a:lnTo>
                <a:lnTo>
                  <a:pt x="445172" y="2865"/>
                </a:lnTo>
                <a:lnTo>
                  <a:pt x="450892" y="1273"/>
                </a:lnTo>
                <a:lnTo>
                  <a:pt x="457248" y="637"/>
                </a:lnTo>
                <a:lnTo>
                  <a:pt x="463603" y="0"/>
                </a:lnTo>
                <a:close/>
                <a:moveTo>
                  <a:pt x="4121" y="0"/>
                </a:moveTo>
                <a:lnTo>
                  <a:pt x="259949" y="0"/>
                </a:lnTo>
                <a:lnTo>
                  <a:pt x="258047" y="19063"/>
                </a:lnTo>
                <a:lnTo>
                  <a:pt x="256779" y="31137"/>
                </a:lnTo>
                <a:lnTo>
                  <a:pt x="255511" y="45752"/>
                </a:lnTo>
                <a:lnTo>
                  <a:pt x="254877" y="61638"/>
                </a:lnTo>
                <a:lnTo>
                  <a:pt x="254243" y="79430"/>
                </a:lnTo>
                <a:lnTo>
                  <a:pt x="254243" y="98493"/>
                </a:lnTo>
                <a:lnTo>
                  <a:pt x="254243" y="119463"/>
                </a:lnTo>
                <a:lnTo>
                  <a:pt x="255194" y="141386"/>
                </a:lnTo>
                <a:lnTo>
                  <a:pt x="256779" y="164897"/>
                </a:lnTo>
                <a:lnTo>
                  <a:pt x="258681" y="189362"/>
                </a:lnTo>
                <a:lnTo>
                  <a:pt x="261851" y="215097"/>
                </a:lnTo>
                <a:lnTo>
                  <a:pt x="265338" y="241786"/>
                </a:lnTo>
                <a:lnTo>
                  <a:pt x="270093" y="268792"/>
                </a:lnTo>
                <a:lnTo>
                  <a:pt x="272629" y="282772"/>
                </a:lnTo>
                <a:lnTo>
                  <a:pt x="275800" y="297069"/>
                </a:lnTo>
                <a:lnTo>
                  <a:pt x="279287" y="311049"/>
                </a:lnTo>
                <a:lnTo>
                  <a:pt x="282774" y="325664"/>
                </a:lnTo>
                <a:lnTo>
                  <a:pt x="286895" y="339962"/>
                </a:lnTo>
                <a:lnTo>
                  <a:pt x="290699" y="354577"/>
                </a:lnTo>
                <a:lnTo>
                  <a:pt x="295454" y="369510"/>
                </a:lnTo>
                <a:lnTo>
                  <a:pt x="300526" y="384443"/>
                </a:lnTo>
                <a:lnTo>
                  <a:pt x="305599" y="399375"/>
                </a:lnTo>
                <a:lnTo>
                  <a:pt x="310988" y="414308"/>
                </a:lnTo>
                <a:lnTo>
                  <a:pt x="317011" y="428923"/>
                </a:lnTo>
                <a:lnTo>
                  <a:pt x="323668" y="444492"/>
                </a:lnTo>
                <a:lnTo>
                  <a:pt x="330326" y="459107"/>
                </a:lnTo>
                <a:lnTo>
                  <a:pt x="337300" y="474040"/>
                </a:lnTo>
                <a:lnTo>
                  <a:pt x="344591" y="489291"/>
                </a:lnTo>
                <a:lnTo>
                  <a:pt x="352516" y="504223"/>
                </a:lnTo>
                <a:lnTo>
                  <a:pt x="361076" y="519156"/>
                </a:lnTo>
                <a:lnTo>
                  <a:pt x="370269" y="534089"/>
                </a:lnTo>
                <a:lnTo>
                  <a:pt x="379145" y="549022"/>
                </a:lnTo>
                <a:lnTo>
                  <a:pt x="388973" y="563955"/>
                </a:lnTo>
                <a:lnTo>
                  <a:pt x="399117" y="578888"/>
                </a:lnTo>
                <a:lnTo>
                  <a:pt x="410212" y="593503"/>
                </a:lnTo>
                <a:lnTo>
                  <a:pt x="420991" y="607800"/>
                </a:lnTo>
                <a:lnTo>
                  <a:pt x="432720" y="622416"/>
                </a:lnTo>
                <a:lnTo>
                  <a:pt x="445401" y="636395"/>
                </a:lnTo>
                <a:lnTo>
                  <a:pt x="457764" y="650693"/>
                </a:lnTo>
                <a:lnTo>
                  <a:pt x="471079" y="664355"/>
                </a:lnTo>
                <a:lnTo>
                  <a:pt x="485344" y="678017"/>
                </a:lnTo>
                <a:lnTo>
                  <a:pt x="499610" y="691679"/>
                </a:lnTo>
                <a:lnTo>
                  <a:pt x="514509" y="705023"/>
                </a:lnTo>
                <a:lnTo>
                  <a:pt x="530043" y="718050"/>
                </a:lnTo>
                <a:lnTo>
                  <a:pt x="546527" y="731076"/>
                </a:lnTo>
                <a:lnTo>
                  <a:pt x="563012" y="743467"/>
                </a:lnTo>
                <a:lnTo>
                  <a:pt x="580764" y="756176"/>
                </a:lnTo>
                <a:lnTo>
                  <a:pt x="598517" y="767932"/>
                </a:lnTo>
                <a:lnTo>
                  <a:pt x="617538" y="779688"/>
                </a:lnTo>
                <a:lnTo>
                  <a:pt x="599468" y="786995"/>
                </a:lnTo>
                <a:lnTo>
                  <a:pt x="581716" y="794621"/>
                </a:lnTo>
                <a:lnTo>
                  <a:pt x="564597" y="801928"/>
                </a:lnTo>
                <a:lnTo>
                  <a:pt x="547478" y="809871"/>
                </a:lnTo>
                <a:lnTo>
                  <a:pt x="530677" y="817496"/>
                </a:lnTo>
                <a:lnTo>
                  <a:pt x="514192" y="825440"/>
                </a:lnTo>
                <a:lnTo>
                  <a:pt x="498025" y="833700"/>
                </a:lnTo>
                <a:lnTo>
                  <a:pt x="482174" y="841961"/>
                </a:lnTo>
                <a:lnTo>
                  <a:pt x="466323" y="850539"/>
                </a:lnTo>
                <a:lnTo>
                  <a:pt x="451107" y="858800"/>
                </a:lnTo>
                <a:lnTo>
                  <a:pt x="435890" y="867696"/>
                </a:lnTo>
                <a:lnTo>
                  <a:pt x="420991" y="876275"/>
                </a:lnTo>
                <a:lnTo>
                  <a:pt x="406408" y="885489"/>
                </a:lnTo>
                <a:lnTo>
                  <a:pt x="392143" y="894385"/>
                </a:lnTo>
                <a:lnTo>
                  <a:pt x="377877" y="903917"/>
                </a:lnTo>
                <a:lnTo>
                  <a:pt x="364246" y="912813"/>
                </a:lnTo>
                <a:lnTo>
                  <a:pt x="347444" y="898833"/>
                </a:lnTo>
                <a:lnTo>
                  <a:pt x="330643" y="884218"/>
                </a:lnTo>
                <a:lnTo>
                  <a:pt x="314475" y="869285"/>
                </a:lnTo>
                <a:lnTo>
                  <a:pt x="299258" y="854352"/>
                </a:lnTo>
                <a:lnTo>
                  <a:pt x="284359" y="839102"/>
                </a:lnTo>
                <a:lnTo>
                  <a:pt x="270093" y="824169"/>
                </a:lnTo>
                <a:lnTo>
                  <a:pt x="255828" y="808600"/>
                </a:lnTo>
                <a:lnTo>
                  <a:pt x="242513" y="793350"/>
                </a:lnTo>
                <a:lnTo>
                  <a:pt x="229833" y="777781"/>
                </a:lnTo>
                <a:lnTo>
                  <a:pt x="217152" y="761895"/>
                </a:lnTo>
                <a:lnTo>
                  <a:pt x="205106" y="746327"/>
                </a:lnTo>
                <a:lnTo>
                  <a:pt x="193377" y="730441"/>
                </a:lnTo>
                <a:lnTo>
                  <a:pt x="182281" y="714555"/>
                </a:lnTo>
                <a:lnTo>
                  <a:pt x="171820" y="698669"/>
                </a:lnTo>
                <a:lnTo>
                  <a:pt x="161676" y="682783"/>
                </a:lnTo>
                <a:lnTo>
                  <a:pt x="151848" y="666579"/>
                </a:lnTo>
                <a:lnTo>
                  <a:pt x="142021" y="651011"/>
                </a:lnTo>
                <a:lnTo>
                  <a:pt x="133145" y="634807"/>
                </a:lnTo>
                <a:lnTo>
                  <a:pt x="124585" y="618921"/>
                </a:lnTo>
                <a:lnTo>
                  <a:pt x="116660" y="603035"/>
                </a:lnTo>
                <a:lnTo>
                  <a:pt x="108418" y="587149"/>
                </a:lnTo>
                <a:lnTo>
                  <a:pt x="101126" y="571263"/>
                </a:lnTo>
                <a:lnTo>
                  <a:pt x="93835" y="555694"/>
                </a:lnTo>
                <a:lnTo>
                  <a:pt x="87178" y="540126"/>
                </a:lnTo>
                <a:lnTo>
                  <a:pt x="81155" y="524240"/>
                </a:lnTo>
                <a:lnTo>
                  <a:pt x="74814" y="508989"/>
                </a:lnTo>
                <a:lnTo>
                  <a:pt x="68791" y="493739"/>
                </a:lnTo>
                <a:lnTo>
                  <a:pt x="63719" y="478488"/>
                </a:lnTo>
                <a:lnTo>
                  <a:pt x="58330" y="463555"/>
                </a:lnTo>
                <a:lnTo>
                  <a:pt x="53575" y="448622"/>
                </a:lnTo>
                <a:lnTo>
                  <a:pt x="45015" y="419392"/>
                </a:lnTo>
                <a:lnTo>
                  <a:pt x="40260" y="402870"/>
                </a:lnTo>
                <a:lnTo>
                  <a:pt x="36139" y="386031"/>
                </a:lnTo>
                <a:lnTo>
                  <a:pt x="31701" y="369510"/>
                </a:lnTo>
                <a:lnTo>
                  <a:pt x="28214" y="353306"/>
                </a:lnTo>
                <a:lnTo>
                  <a:pt x="24727" y="336784"/>
                </a:lnTo>
                <a:lnTo>
                  <a:pt x="21557" y="321216"/>
                </a:lnTo>
                <a:lnTo>
                  <a:pt x="16167" y="289444"/>
                </a:lnTo>
                <a:lnTo>
                  <a:pt x="11412" y="258943"/>
                </a:lnTo>
                <a:lnTo>
                  <a:pt x="7925" y="229077"/>
                </a:lnTo>
                <a:lnTo>
                  <a:pt x="4755" y="200164"/>
                </a:lnTo>
                <a:lnTo>
                  <a:pt x="2853" y="172205"/>
                </a:lnTo>
                <a:lnTo>
                  <a:pt x="1268" y="145834"/>
                </a:lnTo>
                <a:lnTo>
                  <a:pt x="317" y="120416"/>
                </a:lnTo>
                <a:lnTo>
                  <a:pt x="0" y="96587"/>
                </a:lnTo>
                <a:lnTo>
                  <a:pt x="317" y="73711"/>
                </a:lnTo>
                <a:lnTo>
                  <a:pt x="951" y="53059"/>
                </a:lnTo>
                <a:lnTo>
                  <a:pt x="1585" y="33361"/>
                </a:lnTo>
                <a:lnTo>
                  <a:pt x="2853" y="15886"/>
                </a:lnTo>
                <a:lnTo>
                  <a:pt x="4121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071620" y="1736090"/>
            <a:ext cx="4048760" cy="3758565"/>
            <a:chOff x="6412" y="2360"/>
            <a:chExt cx="6376" cy="5919"/>
          </a:xfrm>
        </p:grpSpPr>
        <p:sp>
          <p:nvSpPr>
            <p:cNvPr id="15" name="等腰三角形 14"/>
            <p:cNvSpPr/>
            <p:nvPr/>
          </p:nvSpPr>
          <p:spPr>
            <a:xfrm>
              <a:off x="7432" y="2360"/>
              <a:ext cx="4336" cy="373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边形 15"/>
            <p:cNvSpPr/>
            <p:nvPr/>
          </p:nvSpPr>
          <p:spPr>
            <a:xfrm rot="19800000">
              <a:off x="10374" y="2861"/>
              <a:ext cx="2415" cy="1913"/>
            </a:xfrm>
            <a:prstGeom prst="homePlate">
              <a:avLst/>
            </a:prstGeom>
            <a:solidFill>
              <a:srgbClr val="879B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边形 16"/>
            <p:cNvSpPr/>
            <p:nvPr/>
          </p:nvSpPr>
          <p:spPr>
            <a:xfrm rot="1800000" flipH="1">
              <a:off x="6412" y="2861"/>
              <a:ext cx="2415" cy="1913"/>
            </a:xfrm>
            <a:prstGeom prst="homePlate">
              <a:avLst/>
            </a:prstGeom>
            <a:solidFill>
              <a:srgbClr val="879B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边形 17"/>
            <p:cNvSpPr/>
            <p:nvPr/>
          </p:nvSpPr>
          <p:spPr>
            <a:xfrm rot="16200000" flipH="1">
              <a:off x="8387" y="6116"/>
              <a:ext cx="2415" cy="1913"/>
            </a:xfrm>
            <a:prstGeom prst="homePlate">
              <a:avLst/>
            </a:prstGeom>
            <a:solidFill>
              <a:srgbClr val="879B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7801" y="2764"/>
              <a:ext cx="3599" cy="310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2"/>
          <p:cNvSpPr txBox="1"/>
          <p:nvPr/>
        </p:nvSpPr>
        <p:spPr>
          <a:xfrm flipH="1">
            <a:off x="932180" y="3281045"/>
            <a:ext cx="343535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985520" y="271589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0"/>
          <p:cNvSpPr txBox="1"/>
          <p:nvPr/>
        </p:nvSpPr>
        <p:spPr>
          <a:xfrm flipH="1">
            <a:off x="1104265" y="277241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3024505" y="5796915"/>
            <a:ext cx="400113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3" name="矩形标注 22"/>
          <p:cNvSpPr/>
          <p:nvPr/>
        </p:nvSpPr>
        <p:spPr>
          <a:xfrm>
            <a:off x="3077845" y="523176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0"/>
          <p:cNvSpPr txBox="1"/>
          <p:nvPr/>
        </p:nvSpPr>
        <p:spPr>
          <a:xfrm flipH="1">
            <a:off x="3196590" y="528828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8092440" y="3281045"/>
            <a:ext cx="343535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矩形标注 27"/>
          <p:cNvSpPr/>
          <p:nvPr/>
        </p:nvSpPr>
        <p:spPr>
          <a:xfrm>
            <a:off x="8145780" y="271589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0"/>
          <p:cNvSpPr txBox="1"/>
          <p:nvPr/>
        </p:nvSpPr>
        <p:spPr>
          <a:xfrm flipH="1">
            <a:off x="8264525" y="277241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22"/>
          <p:cNvSpPr txBox="1"/>
          <p:nvPr/>
        </p:nvSpPr>
        <p:spPr>
          <a:xfrm flipH="1">
            <a:off x="567690" y="884555"/>
            <a:ext cx="430403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7690" y="424815"/>
            <a:ext cx="3383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 flipH="1">
            <a:off x="4367530" y="2273935"/>
            <a:ext cx="105981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 flipH="1">
            <a:off x="5565775" y="4107815"/>
            <a:ext cx="105981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 flipH="1">
            <a:off x="6699885" y="2273935"/>
            <a:ext cx="105981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0" name="心电图"/>
          <p:cNvSpPr/>
          <p:nvPr/>
        </p:nvSpPr>
        <p:spPr bwMode="auto">
          <a:xfrm>
            <a:off x="5450840" y="2772410"/>
            <a:ext cx="1282700" cy="914400"/>
          </a:xfrm>
          <a:custGeom>
            <a:avLst/>
            <a:gdLst>
              <a:gd name="T0" fmla="*/ 432306676 w 6235"/>
              <a:gd name="T1" fmla="*/ 188202068 h 5380"/>
              <a:gd name="T2" fmla="*/ 425585249 w 6235"/>
              <a:gd name="T3" fmla="*/ 175686526 h 5380"/>
              <a:gd name="T4" fmla="*/ 419517664 w 6235"/>
              <a:gd name="T5" fmla="*/ 168307917 h 5380"/>
              <a:gd name="T6" fmla="*/ 411302791 w 6235"/>
              <a:gd name="T7" fmla="*/ 163077441 h 5380"/>
              <a:gd name="T8" fmla="*/ 405981623 w 6235"/>
              <a:gd name="T9" fmla="*/ 161396108 h 5380"/>
              <a:gd name="T10" fmla="*/ 398980328 w 6235"/>
              <a:gd name="T11" fmla="*/ 160368660 h 5380"/>
              <a:gd name="T12" fmla="*/ 391979033 w 6235"/>
              <a:gd name="T13" fmla="*/ 160648984 h 5380"/>
              <a:gd name="T14" fmla="*/ 385164419 w 6235"/>
              <a:gd name="T15" fmla="*/ 162423555 h 5380"/>
              <a:gd name="T16" fmla="*/ 378816659 w 6235"/>
              <a:gd name="T17" fmla="*/ 165412355 h 5380"/>
              <a:gd name="T18" fmla="*/ 373122435 w 6235"/>
              <a:gd name="T19" fmla="*/ 169522146 h 5380"/>
              <a:gd name="T20" fmla="*/ 368361310 w 6235"/>
              <a:gd name="T21" fmla="*/ 174752316 h 5380"/>
              <a:gd name="T22" fmla="*/ 364533895 w 6235"/>
              <a:gd name="T23" fmla="*/ 181103783 h 5380"/>
              <a:gd name="T24" fmla="*/ 268103009 w 6235"/>
              <a:gd name="T25" fmla="*/ 29888304 h 5380"/>
              <a:gd name="T26" fmla="*/ 266049214 w 6235"/>
              <a:gd name="T27" fmla="*/ 22789713 h 5380"/>
              <a:gd name="T28" fmla="*/ 262781841 w 6235"/>
              <a:gd name="T29" fmla="*/ 16438552 h 5380"/>
              <a:gd name="T30" fmla="*/ 258394383 w 6235"/>
              <a:gd name="T31" fmla="*/ 10927752 h 5380"/>
              <a:gd name="T32" fmla="*/ 252980028 w 6235"/>
              <a:gd name="T33" fmla="*/ 6444705 h 5380"/>
              <a:gd name="T34" fmla="*/ 246912443 w 6235"/>
              <a:gd name="T35" fmla="*/ 2988800 h 5380"/>
              <a:gd name="T36" fmla="*/ 240191016 w 6235"/>
              <a:gd name="T37" fmla="*/ 840667 h 5380"/>
              <a:gd name="T38" fmla="*/ 233189721 w 6235"/>
              <a:gd name="T39" fmla="*/ 0 h 5380"/>
              <a:gd name="T40" fmla="*/ 225815064 w 6235"/>
              <a:gd name="T41" fmla="*/ 560343 h 5380"/>
              <a:gd name="T42" fmla="*/ 218346914 w 6235"/>
              <a:gd name="T43" fmla="*/ 2802019 h 5380"/>
              <a:gd name="T44" fmla="*/ 209665492 w 6235"/>
              <a:gd name="T45" fmla="*/ 7845714 h 5380"/>
              <a:gd name="T46" fmla="*/ 202944065 w 6235"/>
              <a:gd name="T47" fmla="*/ 14943999 h 5380"/>
              <a:gd name="T48" fmla="*/ 198183245 w 6235"/>
              <a:gd name="T49" fmla="*/ 23630380 h 5380"/>
              <a:gd name="T50" fmla="*/ 0 w 6235"/>
              <a:gd name="T51" fmla="*/ 395364689 h 5380"/>
              <a:gd name="T52" fmla="*/ 99885245 w 6235"/>
              <a:gd name="T53" fmla="*/ 395644708 h 5380"/>
              <a:gd name="T54" fmla="*/ 106606366 w 6235"/>
              <a:gd name="T55" fmla="*/ 395177603 h 5380"/>
              <a:gd name="T56" fmla="*/ 113047619 w 6235"/>
              <a:gd name="T57" fmla="*/ 393589812 h 5380"/>
              <a:gd name="T58" fmla="*/ 119022017 w 6235"/>
              <a:gd name="T59" fmla="*/ 390974574 h 5380"/>
              <a:gd name="T60" fmla="*/ 122569258 w 6235"/>
              <a:gd name="T61" fmla="*/ 388639660 h 5380"/>
              <a:gd name="T62" fmla="*/ 126303486 w 6235"/>
              <a:gd name="T63" fmla="*/ 385557623 h 5380"/>
              <a:gd name="T64" fmla="*/ 133304781 w 6235"/>
              <a:gd name="T65" fmla="*/ 376590918 h 5380"/>
              <a:gd name="T66" fmla="*/ 218907262 w 6235"/>
              <a:gd name="T67" fmla="*/ 166439803 h 5380"/>
              <a:gd name="T68" fmla="*/ 275104304 w 6235"/>
              <a:gd name="T69" fmla="*/ 476249371 h 5380"/>
              <a:gd name="T70" fmla="*/ 277811329 w 6235"/>
              <a:gd name="T71" fmla="*/ 483067637 h 5380"/>
              <a:gd name="T72" fmla="*/ 281731932 w 6235"/>
              <a:gd name="T73" fmla="*/ 488951999 h 5380"/>
              <a:gd name="T74" fmla="*/ 286493057 w 6235"/>
              <a:gd name="T75" fmla="*/ 493995389 h 5380"/>
              <a:gd name="T76" fmla="*/ 292280774 w 6235"/>
              <a:gd name="T77" fmla="*/ 497918399 h 5380"/>
              <a:gd name="T78" fmla="*/ 298721721 w 6235"/>
              <a:gd name="T79" fmla="*/ 500813655 h 5380"/>
              <a:gd name="T80" fmla="*/ 305629828 w 6235"/>
              <a:gd name="T81" fmla="*/ 502308208 h 5380"/>
              <a:gd name="T82" fmla="*/ 312817804 w 6235"/>
              <a:gd name="T83" fmla="*/ 502401446 h 5380"/>
              <a:gd name="T84" fmla="*/ 318885695 w 6235"/>
              <a:gd name="T85" fmla="*/ 501467541 h 5380"/>
              <a:gd name="T86" fmla="*/ 327660611 w 6235"/>
              <a:gd name="T87" fmla="*/ 498011636 h 5380"/>
              <a:gd name="T88" fmla="*/ 335128455 w 6235"/>
              <a:gd name="T89" fmla="*/ 492501142 h 5380"/>
              <a:gd name="T90" fmla="*/ 340916478 w 6235"/>
              <a:gd name="T91" fmla="*/ 485496095 h 5380"/>
              <a:gd name="T92" fmla="*/ 343996864 w 6235"/>
              <a:gd name="T93" fmla="*/ 479331714 h 5380"/>
              <a:gd name="T94" fmla="*/ 345303936 w 6235"/>
              <a:gd name="T95" fmla="*/ 475221923 h 5380"/>
              <a:gd name="T96" fmla="*/ 437721031 w 6235"/>
              <a:gd name="T97" fmla="*/ 371267204 h 5380"/>
              <a:gd name="T98" fmla="*/ 443975298 w 6235"/>
              <a:gd name="T99" fmla="*/ 381261051 h 5380"/>
              <a:gd name="T100" fmla="*/ 453030387 w 6235"/>
              <a:gd name="T101" fmla="*/ 388546423 h 5380"/>
              <a:gd name="T102" fmla="*/ 463672417 w 6235"/>
              <a:gd name="T103" fmla="*/ 392562670 h 5380"/>
              <a:gd name="T104" fmla="*/ 472447333 w 6235"/>
              <a:gd name="T105" fmla="*/ 393403031 h 5380"/>
              <a:gd name="T106" fmla="*/ 493918073 w 6235"/>
              <a:gd name="T107" fmla="*/ 320550845 h 53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235" h="5380">
                <a:moveTo>
                  <a:pt x="5291" y="3432"/>
                </a:moveTo>
                <a:lnTo>
                  <a:pt x="4652" y="2060"/>
                </a:lnTo>
                <a:lnTo>
                  <a:pt x="4631" y="2015"/>
                </a:lnTo>
                <a:lnTo>
                  <a:pt x="4610" y="1969"/>
                </a:lnTo>
                <a:lnTo>
                  <a:pt x="4586" y="1924"/>
                </a:lnTo>
                <a:lnTo>
                  <a:pt x="4573" y="1902"/>
                </a:lnTo>
                <a:lnTo>
                  <a:pt x="4559" y="1881"/>
                </a:lnTo>
                <a:lnTo>
                  <a:pt x="4544" y="1860"/>
                </a:lnTo>
                <a:lnTo>
                  <a:pt x="4529" y="1839"/>
                </a:lnTo>
                <a:lnTo>
                  <a:pt x="4512" y="1820"/>
                </a:lnTo>
                <a:lnTo>
                  <a:pt x="4494" y="1802"/>
                </a:lnTo>
                <a:lnTo>
                  <a:pt x="4475" y="1786"/>
                </a:lnTo>
                <a:lnTo>
                  <a:pt x="4454" y="1771"/>
                </a:lnTo>
                <a:lnTo>
                  <a:pt x="4431" y="1757"/>
                </a:lnTo>
                <a:lnTo>
                  <a:pt x="4406" y="1746"/>
                </a:lnTo>
                <a:lnTo>
                  <a:pt x="4387" y="1739"/>
                </a:lnTo>
                <a:lnTo>
                  <a:pt x="4369" y="1733"/>
                </a:lnTo>
                <a:lnTo>
                  <a:pt x="4349" y="1728"/>
                </a:lnTo>
                <a:lnTo>
                  <a:pt x="4331" y="1723"/>
                </a:lnTo>
                <a:lnTo>
                  <a:pt x="4312" y="1720"/>
                </a:lnTo>
                <a:lnTo>
                  <a:pt x="4292" y="1718"/>
                </a:lnTo>
                <a:lnTo>
                  <a:pt x="4274" y="1717"/>
                </a:lnTo>
                <a:lnTo>
                  <a:pt x="4254" y="1717"/>
                </a:lnTo>
                <a:lnTo>
                  <a:pt x="4236" y="1717"/>
                </a:lnTo>
                <a:lnTo>
                  <a:pt x="4217" y="1718"/>
                </a:lnTo>
                <a:lnTo>
                  <a:pt x="4199" y="1720"/>
                </a:lnTo>
                <a:lnTo>
                  <a:pt x="4180" y="1724"/>
                </a:lnTo>
                <a:lnTo>
                  <a:pt x="4162" y="1728"/>
                </a:lnTo>
                <a:lnTo>
                  <a:pt x="4143" y="1733"/>
                </a:lnTo>
                <a:lnTo>
                  <a:pt x="4126" y="1739"/>
                </a:lnTo>
                <a:lnTo>
                  <a:pt x="4109" y="1746"/>
                </a:lnTo>
                <a:lnTo>
                  <a:pt x="4091" y="1754"/>
                </a:lnTo>
                <a:lnTo>
                  <a:pt x="4074" y="1761"/>
                </a:lnTo>
                <a:lnTo>
                  <a:pt x="4058" y="1771"/>
                </a:lnTo>
                <a:lnTo>
                  <a:pt x="4042" y="1781"/>
                </a:lnTo>
                <a:lnTo>
                  <a:pt x="4027" y="1792"/>
                </a:lnTo>
                <a:lnTo>
                  <a:pt x="4012" y="1803"/>
                </a:lnTo>
                <a:lnTo>
                  <a:pt x="3997" y="1815"/>
                </a:lnTo>
                <a:lnTo>
                  <a:pt x="3984" y="1828"/>
                </a:lnTo>
                <a:lnTo>
                  <a:pt x="3970" y="1841"/>
                </a:lnTo>
                <a:lnTo>
                  <a:pt x="3958" y="1856"/>
                </a:lnTo>
                <a:lnTo>
                  <a:pt x="3946" y="1871"/>
                </a:lnTo>
                <a:lnTo>
                  <a:pt x="3935" y="1887"/>
                </a:lnTo>
                <a:lnTo>
                  <a:pt x="3923" y="1903"/>
                </a:lnTo>
                <a:lnTo>
                  <a:pt x="3915" y="1920"/>
                </a:lnTo>
                <a:lnTo>
                  <a:pt x="3905" y="1939"/>
                </a:lnTo>
                <a:lnTo>
                  <a:pt x="3898" y="1957"/>
                </a:lnTo>
                <a:lnTo>
                  <a:pt x="3430" y="3400"/>
                </a:lnTo>
                <a:lnTo>
                  <a:pt x="2872" y="320"/>
                </a:lnTo>
                <a:lnTo>
                  <a:pt x="2868" y="300"/>
                </a:lnTo>
                <a:lnTo>
                  <a:pt x="2863" y="281"/>
                </a:lnTo>
                <a:lnTo>
                  <a:pt x="2857" y="263"/>
                </a:lnTo>
                <a:lnTo>
                  <a:pt x="2850" y="244"/>
                </a:lnTo>
                <a:lnTo>
                  <a:pt x="2842" y="226"/>
                </a:lnTo>
                <a:lnTo>
                  <a:pt x="2834" y="209"/>
                </a:lnTo>
                <a:lnTo>
                  <a:pt x="2825" y="192"/>
                </a:lnTo>
                <a:lnTo>
                  <a:pt x="2815" y="176"/>
                </a:lnTo>
                <a:lnTo>
                  <a:pt x="2804" y="160"/>
                </a:lnTo>
                <a:lnTo>
                  <a:pt x="2793" y="146"/>
                </a:lnTo>
                <a:lnTo>
                  <a:pt x="2781" y="131"/>
                </a:lnTo>
                <a:lnTo>
                  <a:pt x="2768" y="117"/>
                </a:lnTo>
                <a:lnTo>
                  <a:pt x="2755" y="105"/>
                </a:lnTo>
                <a:lnTo>
                  <a:pt x="2740" y="93"/>
                </a:lnTo>
                <a:lnTo>
                  <a:pt x="2725" y="80"/>
                </a:lnTo>
                <a:lnTo>
                  <a:pt x="2710" y="69"/>
                </a:lnTo>
                <a:lnTo>
                  <a:pt x="2696" y="59"/>
                </a:lnTo>
                <a:lnTo>
                  <a:pt x="2678" y="49"/>
                </a:lnTo>
                <a:lnTo>
                  <a:pt x="2662" y="41"/>
                </a:lnTo>
                <a:lnTo>
                  <a:pt x="2645" y="32"/>
                </a:lnTo>
                <a:lnTo>
                  <a:pt x="2628" y="26"/>
                </a:lnTo>
                <a:lnTo>
                  <a:pt x="2610" y="20"/>
                </a:lnTo>
                <a:lnTo>
                  <a:pt x="2592" y="14"/>
                </a:lnTo>
                <a:lnTo>
                  <a:pt x="2573" y="9"/>
                </a:lnTo>
                <a:lnTo>
                  <a:pt x="2555" y="5"/>
                </a:lnTo>
                <a:lnTo>
                  <a:pt x="2536" y="2"/>
                </a:lnTo>
                <a:lnTo>
                  <a:pt x="2517" y="1"/>
                </a:lnTo>
                <a:lnTo>
                  <a:pt x="2498" y="0"/>
                </a:lnTo>
                <a:lnTo>
                  <a:pt x="2478" y="0"/>
                </a:lnTo>
                <a:lnTo>
                  <a:pt x="2459" y="1"/>
                </a:lnTo>
                <a:lnTo>
                  <a:pt x="2439" y="2"/>
                </a:lnTo>
                <a:lnTo>
                  <a:pt x="2419" y="6"/>
                </a:lnTo>
                <a:lnTo>
                  <a:pt x="2391" y="12"/>
                </a:lnTo>
                <a:lnTo>
                  <a:pt x="2365" y="20"/>
                </a:lnTo>
                <a:lnTo>
                  <a:pt x="2339" y="30"/>
                </a:lnTo>
                <a:lnTo>
                  <a:pt x="2314" y="41"/>
                </a:lnTo>
                <a:lnTo>
                  <a:pt x="2291" y="54"/>
                </a:lnTo>
                <a:lnTo>
                  <a:pt x="2267" y="68"/>
                </a:lnTo>
                <a:lnTo>
                  <a:pt x="2246" y="84"/>
                </a:lnTo>
                <a:lnTo>
                  <a:pt x="2227" y="101"/>
                </a:lnTo>
                <a:lnTo>
                  <a:pt x="2207" y="120"/>
                </a:lnTo>
                <a:lnTo>
                  <a:pt x="2190" y="139"/>
                </a:lnTo>
                <a:lnTo>
                  <a:pt x="2174" y="160"/>
                </a:lnTo>
                <a:lnTo>
                  <a:pt x="2159" y="183"/>
                </a:lnTo>
                <a:lnTo>
                  <a:pt x="2145" y="205"/>
                </a:lnTo>
                <a:lnTo>
                  <a:pt x="2134" y="228"/>
                </a:lnTo>
                <a:lnTo>
                  <a:pt x="2123" y="253"/>
                </a:lnTo>
                <a:lnTo>
                  <a:pt x="2116" y="279"/>
                </a:lnTo>
                <a:lnTo>
                  <a:pt x="823" y="3453"/>
                </a:lnTo>
                <a:lnTo>
                  <a:pt x="3" y="3453"/>
                </a:lnTo>
                <a:lnTo>
                  <a:pt x="0" y="4233"/>
                </a:lnTo>
                <a:lnTo>
                  <a:pt x="1033" y="4233"/>
                </a:lnTo>
                <a:lnTo>
                  <a:pt x="1052" y="4235"/>
                </a:lnTo>
                <a:lnTo>
                  <a:pt x="1070" y="4236"/>
                </a:lnTo>
                <a:lnTo>
                  <a:pt x="1088" y="4236"/>
                </a:lnTo>
                <a:lnTo>
                  <a:pt x="1106" y="4235"/>
                </a:lnTo>
                <a:lnTo>
                  <a:pt x="1123" y="4234"/>
                </a:lnTo>
                <a:lnTo>
                  <a:pt x="1142" y="4231"/>
                </a:lnTo>
                <a:lnTo>
                  <a:pt x="1159" y="4229"/>
                </a:lnTo>
                <a:lnTo>
                  <a:pt x="1176" y="4225"/>
                </a:lnTo>
                <a:lnTo>
                  <a:pt x="1194" y="4220"/>
                </a:lnTo>
                <a:lnTo>
                  <a:pt x="1211" y="4214"/>
                </a:lnTo>
                <a:lnTo>
                  <a:pt x="1227" y="4208"/>
                </a:lnTo>
                <a:lnTo>
                  <a:pt x="1243" y="4202"/>
                </a:lnTo>
                <a:lnTo>
                  <a:pt x="1259" y="4194"/>
                </a:lnTo>
                <a:lnTo>
                  <a:pt x="1275" y="4186"/>
                </a:lnTo>
                <a:lnTo>
                  <a:pt x="1291" y="4177"/>
                </a:lnTo>
                <a:lnTo>
                  <a:pt x="1306" y="4167"/>
                </a:lnTo>
                <a:lnTo>
                  <a:pt x="1313" y="4161"/>
                </a:lnTo>
                <a:lnTo>
                  <a:pt x="1331" y="4148"/>
                </a:lnTo>
                <a:lnTo>
                  <a:pt x="1353" y="4128"/>
                </a:lnTo>
                <a:lnTo>
                  <a:pt x="1375" y="4107"/>
                </a:lnTo>
                <a:lnTo>
                  <a:pt x="1395" y="4083"/>
                </a:lnTo>
                <a:lnTo>
                  <a:pt x="1412" y="4059"/>
                </a:lnTo>
                <a:lnTo>
                  <a:pt x="1428" y="4032"/>
                </a:lnTo>
                <a:lnTo>
                  <a:pt x="1442" y="4004"/>
                </a:lnTo>
                <a:lnTo>
                  <a:pt x="1454" y="3976"/>
                </a:lnTo>
                <a:lnTo>
                  <a:pt x="1463" y="3946"/>
                </a:lnTo>
                <a:lnTo>
                  <a:pt x="2345" y="1782"/>
                </a:lnTo>
                <a:lnTo>
                  <a:pt x="2939" y="5061"/>
                </a:lnTo>
                <a:lnTo>
                  <a:pt x="2942" y="5080"/>
                </a:lnTo>
                <a:lnTo>
                  <a:pt x="2947" y="5099"/>
                </a:lnTo>
                <a:lnTo>
                  <a:pt x="2953" y="5118"/>
                </a:lnTo>
                <a:lnTo>
                  <a:pt x="2960" y="5136"/>
                </a:lnTo>
                <a:lnTo>
                  <a:pt x="2968" y="5155"/>
                </a:lnTo>
                <a:lnTo>
                  <a:pt x="2976" y="5172"/>
                </a:lnTo>
                <a:lnTo>
                  <a:pt x="2986" y="5188"/>
                </a:lnTo>
                <a:lnTo>
                  <a:pt x="2995" y="5204"/>
                </a:lnTo>
                <a:lnTo>
                  <a:pt x="3007" y="5220"/>
                </a:lnTo>
                <a:lnTo>
                  <a:pt x="3018" y="5235"/>
                </a:lnTo>
                <a:lnTo>
                  <a:pt x="3030" y="5250"/>
                </a:lnTo>
                <a:lnTo>
                  <a:pt x="3042" y="5263"/>
                </a:lnTo>
                <a:lnTo>
                  <a:pt x="3056" y="5277"/>
                </a:lnTo>
                <a:lnTo>
                  <a:pt x="3069" y="5289"/>
                </a:lnTo>
                <a:lnTo>
                  <a:pt x="3084" y="5300"/>
                </a:lnTo>
                <a:lnTo>
                  <a:pt x="3099" y="5311"/>
                </a:lnTo>
                <a:lnTo>
                  <a:pt x="3115" y="5321"/>
                </a:lnTo>
                <a:lnTo>
                  <a:pt x="3131" y="5331"/>
                </a:lnTo>
                <a:lnTo>
                  <a:pt x="3148" y="5340"/>
                </a:lnTo>
                <a:lnTo>
                  <a:pt x="3164" y="5348"/>
                </a:lnTo>
                <a:lnTo>
                  <a:pt x="3182" y="5356"/>
                </a:lnTo>
                <a:lnTo>
                  <a:pt x="3200" y="5362"/>
                </a:lnTo>
                <a:lnTo>
                  <a:pt x="3218" y="5367"/>
                </a:lnTo>
                <a:lnTo>
                  <a:pt x="3236" y="5372"/>
                </a:lnTo>
                <a:lnTo>
                  <a:pt x="3255" y="5375"/>
                </a:lnTo>
                <a:lnTo>
                  <a:pt x="3274" y="5378"/>
                </a:lnTo>
                <a:lnTo>
                  <a:pt x="3293" y="5380"/>
                </a:lnTo>
                <a:lnTo>
                  <a:pt x="3313" y="5380"/>
                </a:lnTo>
                <a:lnTo>
                  <a:pt x="3332" y="5380"/>
                </a:lnTo>
                <a:lnTo>
                  <a:pt x="3351" y="5379"/>
                </a:lnTo>
                <a:lnTo>
                  <a:pt x="3371" y="5378"/>
                </a:lnTo>
                <a:lnTo>
                  <a:pt x="3390" y="5374"/>
                </a:lnTo>
                <a:lnTo>
                  <a:pt x="3416" y="5369"/>
                </a:lnTo>
                <a:lnTo>
                  <a:pt x="3441" y="5362"/>
                </a:lnTo>
                <a:lnTo>
                  <a:pt x="3466" y="5353"/>
                </a:lnTo>
                <a:lnTo>
                  <a:pt x="3488" y="5343"/>
                </a:lnTo>
                <a:lnTo>
                  <a:pt x="3510" y="5332"/>
                </a:lnTo>
                <a:lnTo>
                  <a:pt x="3532" y="5319"/>
                </a:lnTo>
                <a:lnTo>
                  <a:pt x="3552" y="5305"/>
                </a:lnTo>
                <a:lnTo>
                  <a:pt x="3572" y="5290"/>
                </a:lnTo>
                <a:lnTo>
                  <a:pt x="3590" y="5273"/>
                </a:lnTo>
                <a:lnTo>
                  <a:pt x="3608" y="5256"/>
                </a:lnTo>
                <a:lnTo>
                  <a:pt x="3624" y="5237"/>
                </a:lnTo>
                <a:lnTo>
                  <a:pt x="3638" y="5217"/>
                </a:lnTo>
                <a:lnTo>
                  <a:pt x="3652" y="5198"/>
                </a:lnTo>
                <a:lnTo>
                  <a:pt x="3664" y="5177"/>
                </a:lnTo>
                <a:lnTo>
                  <a:pt x="3675" y="5155"/>
                </a:lnTo>
                <a:lnTo>
                  <a:pt x="3685" y="5132"/>
                </a:lnTo>
                <a:lnTo>
                  <a:pt x="3691" y="5110"/>
                </a:lnTo>
                <a:lnTo>
                  <a:pt x="3699" y="5088"/>
                </a:lnTo>
                <a:lnTo>
                  <a:pt x="4317" y="3181"/>
                </a:lnTo>
                <a:lnTo>
                  <a:pt x="4676" y="3944"/>
                </a:lnTo>
                <a:lnTo>
                  <a:pt x="4689" y="3975"/>
                </a:lnTo>
                <a:lnTo>
                  <a:pt x="4702" y="4003"/>
                </a:lnTo>
                <a:lnTo>
                  <a:pt x="4718" y="4032"/>
                </a:lnTo>
                <a:lnTo>
                  <a:pt x="4737" y="4057"/>
                </a:lnTo>
                <a:lnTo>
                  <a:pt x="4756" y="4082"/>
                </a:lnTo>
                <a:lnTo>
                  <a:pt x="4779" y="4104"/>
                </a:lnTo>
                <a:lnTo>
                  <a:pt x="4802" y="4124"/>
                </a:lnTo>
                <a:lnTo>
                  <a:pt x="4827" y="4143"/>
                </a:lnTo>
                <a:lnTo>
                  <a:pt x="4853" y="4160"/>
                </a:lnTo>
                <a:lnTo>
                  <a:pt x="4880" y="4173"/>
                </a:lnTo>
                <a:lnTo>
                  <a:pt x="4908" y="4186"/>
                </a:lnTo>
                <a:lnTo>
                  <a:pt x="4938" y="4196"/>
                </a:lnTo>
                <a:lnTo>
                  <a:pt x="4967" y="4203"/>
                </a:lnTo>
                <a:lnTo>
                  <a:pt x="4998" y="4208"/>
                </a:lnTo>
                <a:lnTo>
                  <a:pt x="5029" y="4211"/>
                </a:lnTo>
                <a:lnTo>
                  <a:pt x="5061" y="4212"/>
                </a:lnTo>
                <a:lnTo>
                  <a:pt x="5074" y="4212"/>
                </a:lnTo>
                <a:lnTo>
                  <a:pt x="6235" y="4212"/>
                </a:lnTo>
                <a:lnTo>
                  <a:pt x="6235" y="3432"/>
                </a:lnTo>
                <a:lnTo>
                  <a:pt x="5291" y="3432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85035" y="770255"/>
            <a:ext cx="7821930" cy="5325110"/>
            <a:chOff x="6696" y="1213"/>
            <a:chExt cx="12318" cy="8386"/>
          </a:xfrm>
          <a:solidFill>
            <a:schemeClr val="bg1"/>
          </a:solidFill>
        </p:grpSpPr>
        <p:sp>
          <p:nvSpPr>
            <p:cNvPr id="5" name="任意多边形 4"/>
            <p:cNvSpPr/>
            <p:nvPr/>
          </p:nvSpPr>
          <p:spPr>
            <a:xfrm>
              <a:off x="6696" y="1213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16116" y="6701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38" name="TextBox 25"/>
          <p:cNvSpPr txBox="1"/>
          <p:nvPr/>
        </p:nvSpPr>
        <p:spPr>
          <a:xfrm flipH="1">
            <a:off x="2763838" y="3136900"/>
            <a:ext cx="66643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6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请在此处输入所需标题</a:t>
            </a:r>
            <a:endParaRPr lang="zh-CN" altLang="zh-CN" sz="3600" b="1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3" name="TextBox 25"/>
          <p:cNvSpPr txBox="1"/>
          <p:nvPr/>
        </p:nvSpPr>
        <p:spPr>
          <a:xfrm flipH="1">
            <a:off x="3667443" y="3729355"/>
            <a:ext cx="4857115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Please enter the required title here</a:t>
            </a:r>
            <a:endParaRPr lang="zh-CN" altLang="zh-CN" sz="32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3" name="TextBox 25"/>
          <p:cNvSpPr txBox="1"/>
          <p:nvPr/>
        </p:nvSpPr>
        <p:spPr>
          <a:xfrm flipH="1">
            <a:off x="3283268" y="1466215"/>
            <a:ext cx="56254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80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PART 5</a:t>
            </a:r>
            <a:endParaRPr lang="en-US" altLang="zh-CN" sz="80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52000" y="2788285"/>
            <a:ext cx="5688000" cy="108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25"/>
          <p:cNvSpPr txBox="1"/>
          <p:nvPr/>
        </p:nvSpPr>
        <p:spPr>
          <a:xfrm flipH="1">
            <a:off x="429578" y="414020"/>
            <a:ext cx="26898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CONTENTS</a:t>
            </a:r>
            <a:endParaRPr lang="zh-CN" alt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TextBox 25"/>
          <p:cNvSpPr txBox="1"/>
          <p:nvPr/>
        </p:nvSpPr>
        <p:spPr>
          <a:xfrm flipH="1">
            <a:off x="2637790" y="464185"/>
            <a:ext cx="161607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en-US" sz="36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目录 </a:t>
            </a:r>
            <a:endParaRPr lang="zh-CN" altLang="en-US" sz="3600" b="1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932555" y="1745615"/>
            <a:ext cx="6913880" cy="650240"/>
            <a:chOff x="5833" y="3249"/>
            <a:chExt cx="10888" cy="1024"/>
          </a:xfrm>
        </p:grpSpPr>
        <p:grpSp>
          <p:nvGrpSpPr>
            <p:cNvPr id="4" name="组合 3"/>
            <p:cNvGrpSpPr/>
            <p:nvPr/>
          </p:nvGrpSpPr>
          <p:grpSpPr>
            <a:xfrm>
              <a:off x="9073" y="3249"/>
              <a:ext cx="7649" cy="1024"/>
              <a:chOff x="681" y="3617"/>
              <a:chExt cx="7384" cy="1019"/>
            </a:xfrm>
          </p:grpSpPr>
          <p:sp>
            <p:nvSpPr>
              <p:cNvPr id="38" name="TextBox 25"/>
              <p:cNvSpPr txBox="1"/>
              <p:nvPr/>
            </p:nvSpPr>
            <p:spPr>
              <a:xfrm flipH="1">
                <a:off x="681" y="3617"/>
                <a:ext cx="6541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请在此处输入所需标题</a:t>
                </a:r>
                <a:endParaRPr lang="zh-CN" altLang="zh-CN" b="1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43" name="TextBox 25"/>
              <p:cNvSpPr txBox="1"/>
              <p:nvPr/>
            </p:nvSpPr>
            <p:spPr>
              <a:xfrm flipH="1">
                <a:off x="681" y="4059"/>
                <a:ext cx="7384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Please enter the required title here</a:t>
                </a:r>
                <a:endParaRPr lang="zh-CN" altLang="zh-CN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</p:grpSp>
        <p:sp>
          <p:nvSpPr>
            <p:cNvPr id="13" name="TextBox 25"/>
            <p:cNvSpPr txBox="1"/>
            <p:nvPr/>
          </p:nvSpPr>
          <p:spPr>
            <a:xfrm flipH="1">
              <a:off x="5833" y="3249"/>
              <a:ext cx="3240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3200" strike="noStrike" noProof="1">
                  <a:solidFill>
                    <a:schemeClr val="bg1"/>
                  </a:solidFill>
                  <a:effectLst/>
                  <a:latin typeface="Impact" panose="020B0806030902050204" charset="0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PART 1</a:t>
              </a:r>
              <a:endParaRPr lang="en-US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932555" y="2664460"/>
            <a:ext cx="6913880" cy="652780"/>
            <a:chOff x="5833" y="4532"/>
            <a:chExt cx="10888" cy="1028"/>
          </a:xfrm>
        </p:grpSpPr>
        <p:grpSp>
          <p:nvGrpSpPr>
            <p:cNvPr id="10" name="组合 9"/>
            <p:cNvGrpSpPr/>
            <p:nvPr/>
          </p:nvGrpSpPr>
          <p:grpSpPr>
            <a:xfrm>
              <a:off x="9073" y="4536"/>
              <a:ext cx="7649" cy="1024"/>
              <a:chOff x="681" y="3617"/>
              <a:chExt cx="7384" cy="1019"/>
            </a:xfrm>
          </p:grpSpPr>
          <p:sp>
            <p:nvSpPr>
              <p:cNvPr id="22" name="TextBox 25"/>
              <p:cNvSpPr txBox="1"/>
              <p:nvPr/>
            </p:nvSpPr>
            <p:spPr>
              <a:xfrm flipH="1">
                <a:off x="681" y="3617"/>
                <a:ext cx="6541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请在此处输入所需标题</a:t>
                </a:r>
                <a:endParaRPr lang="zh-CN" altLang="zh-CN" b="1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23" name="TextBox 25"/>
              <p:cNvSpPr txBox="1"/>
              <p:nvPr/>
            </p:nvSpPr>
            <p:spPr>
              <a:xfrm flipH="1">
                <a:off x="681" y="4059"/>
                <a:ext cx="7384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Please enter the required title here</a:t>
                </a:r>
                <a:endParaRPr lang="zh-CN" altLang="zh-CN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</p:grpSp>
        <p:sp>
          <p:nvSpPr>
            <p:cNvPr id="21" name="TextBox 25"/>
            <p:cNvSpPr txBox="1"/>
            <p:nvPr/>
          </p:nvSpPr>
          <p:spPr>
            <a:xfrm flipH="1">
              <a:off x="5833" y="4532"/>
              <a:ext cx="3240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3200" strike="noStrike" noProof="1">
                  <a:solidFill>
                    <a:schemeClr val="bg1"/>
                  </a:solidFill>
                  <a:effectLst/>
                  <a:latin typeface="Impact" panose="020B0806030902050204" charset="0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PART 2</a:t>
              </a:r>
              <a:endParaRPr lang="en-US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932555" y="3585845"/>
            <a:ext cx="6913880" cy="655320"/>
            <a:chOff x="5833" y="5815"/>
            <a:chExt cx="10888" cy="1032"/>
          </a:xfrm>
        </p:grpSpPr>
        <p:grpSp>
          <p:nvGrpSpPr>
            <p:cNvPr id="24" name="组合 23"/>
            <p:cNvGrpSpPr/>
            <p:nvPr/>
          </p:nvGrpSpPr>
          <p:grpSpPr>
            <a:xfrm>
              <a:off x="9073" y="5823"/>
              <a:ext cx="7649" cy="1024"/>
              <a:chOff x="681" y="3617"/>
              <a:chExt cx="7384" cy="1019"/>
            </a:xfrm>
          </p:grpSpPr>
          <p:sp>
            <p:nvSpPr>
              <p:cNvPr id="25" name="TextBox 25"/>
              <p:cNvSpPr txBox="1"/>
              <p:nvPr/>
            </p:nvSpPr>
            <p:spPr>
              <a:xfrm flipH="1">
                <a:off x="681" y="3617"/>
                <a:ext cx="6541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请在此处输入所需标题</a:t>
                </a:r>
                <a:endParaRPr lang="zh-CN" altLang="zh-CN" b="1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flipH="1">
                <a:off x="681" y="4059"/>
                <a:ext cx="7384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Please enter the required title here</a:t>
                </a:r>
                <a:endParaRPr lang="zh-CN" altLang="zh-CN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</p:grpSp>
        <p:sp>
          <p:nvSpPr>
            <p:cNvPr id="36" name="TextBox 25"/>
            <p:cNvSpPr txBox="1"/>
            <p:nvPr/>
          </p:nvSpPr>
          <p:spPr>
            <a:xfrm flipH="1">
              <a:off x="5833" y="5815"/>
              <a:ext cx="3240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3200" strike="noStrike" noProof="1">
                  <a:solidFill>
                    <a:schemeClr val="bg1"/>
                  </a:solidFill>
                  <a:effectLst/>
                  <a:latin typeface="Impact" panose="020B0806030902050204" charset="0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PART 3</a:t>
              </a:r>
              <a:endParaRPr lang="en-US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932555" y="4509770"/>
            <a:ext cx="6913880" cy="657860"/>
            <a:chOff x="5833" y="7098"/>
            <a:chExt cx="10888" cy="1036"/>
          </a:xfrm>
        </p:grpSpPr>
        <p:grpSp>
          <p:nvGrpSpPr>
            <p:cNvPr id="27" name="组合 26"/>
            <p:cNvGrpSpPr/>
            <p:nvPr/>
          </p:nvGrpSpPr>
          <p:grpSpPr>
            <a:xfrm>
              <a:off x="9073" y="7110"/>
              <a:ext cx="7649" cy="1024"/>
              <a:chOff x="681" y="3617"/>
              <a:chExt cx="7384" cy="1019"/>
            </a:xfrm>
          </p:grpSpPr>
          <p:sp>
            <p:nvSpPr>
              <p:cNvPr id="28" name="TextBox 25"/>
              <p:cNvSpPr txBox="1"/>
              <p:nvPr/>
            </p:nvSpPr>
            <p:spPr>
              <a:xfrm flipH="1">
                <a:off x="681" y="3617"/>
                <a:ext cx="6541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请在此处输入所需标题</a:t>
                </a:r>
                <a:endParaRPr lang="zh-CN" altLang="zh-CN" b="1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29" name="TextBox 25"/>
              <p:cNvSpPr txBox="1"/>
              <p:nvPr/>
            </p:nvSpPr>
            <p:spPr>
              <a:xfrm flipH="1">
                <a:off x="681" y="4059"/>
                <a:ext cx="7384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Please enter the required title here</a:t>
                </a:r>
                <a:endParaRPr lang="zh-CN" altLang="zh-CN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</p:grpSp>
        <p:sp>
          <p:nvSpPr>
            <p:cNvPr id="37" name="TextBox 25"/>
            <p:cNvSpPr txBox="1"/>
            <p:nvPr/>
          </p:nvSpPr>
          <p:spPr>
            <a:xfrm flipH="1">
              <a:off x="5833" y="7098"/>
              <a:ext cx="3240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3200" strike="noStrike" noProof="1">
                  <a:solidFill>
                    <a:schemeClr val="bg1"/>
                  </a:solidFill>
                  <a:effectLst/>
                  <a:latin typeface="Impact" panose="020B0806030902050204" charset="0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PART 4</a:t>
              </a:r>
              <a:endParaRPr lang="en-US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932555" y="5436235"/>
            <a:ext cx="6913880" cy="660400"/>
            <a:chOff x="5833" y="8381"/>
            <a:chExt cx="10888" cy="1040"/>
          </a:xfrm>
        </p:grpSpPr>
        <p:grpSp>
          <p:nvGrpSpPr>
            <p:cNvPr id="30" name="组合 29"/>
            <p:cNvGrpSpPr/>
            <p:nvPr/>
          </p:nvGrpSpPr>
          <p:grpSpPr>
            <a:xfrm>
              <a:off x="9073" y="8397"/>
              <a:ext cx="7649" cy="1024"/>
              <a:chOff x="681" y="3617"/>
              <a:chExt cx="7384" cy="1019"/>
            </a:xfrm>
          </p:grpSpPr>
          <p:sp>
            <p:nvSpPr>
              <p:cNvPr id="31" name="TextBox 25"/>
              <p:cNvSpPr txBox="1"/>
              <p:nvPr/>
            </p:nvSpPr>
            <p:spPr>
              <a:xfrm flipH="1">
                <a:off x="681" y="3617"/>
                <a:ext cx="6541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请在此处输入所需标题</a:t>
                </a:r>
                <a:endParaRPr lang="zh-CN" altLang="zh-CN" b="1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32" name="TextBox 25"/>
              <p:cNvSpPr txBox="1"/>
              <p:nvPr/>
            </p:nvSpPr>
            <p:spPr>
              <a:xfrm flipH="1">
                <a:off x="681" y="4059"/>
                <a:ext cx="7384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Please enter the required title here</a:t>
                </a:r>
                <a:endParaRPr lang="zh-CN" altLang="zh-CN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</p:grpSp>
        <p:sp>
          <p:nvSpPr>
            <p:cNvPr id="39" name="TextBox 25"/>
            <p:cNvSpPr txBox="1"/>
            <p:nvPr/>
          </p:nvSpPr>
          <p:spPr>
            <a:xfrm flipH="1">
              <a:off x="5833" y="8381"/>
              <a:ext cx="3240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3200" strike="noStrike" noProof="1">
                  <a:solidFill>
                    <a:schemeClr val="bg1"/>
                  </a:solidFill>
                  <a:effectLst/>
                  <a:latin typeface="Impact" panose="020B0806030902050204" charset="0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PART 5</a:t>
              </a:r>
              <a:endParaRPr lang="en-US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40" name="圆角矩形 39"/>
          <p:cNvSpPr/>
          <p:nvPr/>
        </p:nvSpPr>
        <p:spPr>
          <a:xfrm>
            <a:off x="5701665" y="1802765"/>
            <a:ext cx="164465" cy="4212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191135" y="742315"/>
            <a:ext cx="360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63880" y="2255520"/>
            <a:ext cx="3140075" cy="31400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病历"/>
          <p:cNvSpPr/>
          <p:nvPr/>
        </p:nvSpPr>
        <p:spPr bwMode="auto">
          <a:xfrm>
            <a:off x="1230630" y="2575560"/>
            <a:ext cx="1816100" cy="2355850"/>
          </a:xfrm>
          <a:custGeom>
            <a:avLst/>
            <a:gdLst>
              <a:gd name="T0" fmla="*/ 1652585 w 5505447"/>
              <a:gd name="T1" fmla="*/ 4997450 h 6858000"/>
              <a:gd name="T2" fmla="*/ 1652586 w 5505447"/>
              <a:gd name="T3" fmla="*/ 4335463 h 6858000"/>
              <a:gd name="T4" fmla="*/ 4694235 w 5505447"/>
              <a:gd name="T5" fmla="*/ 4089400 h 6858000"/>
              <a:gd name="T6" fmla="*/ 3722685 w 5505447"/>
              <a:gd name="T7" fmla="*/ 3795713 h 6858000"/>
              <a:gd name="T8" fmla="*/ 2624135 w 5505447"/>
              <a:gd name="T9" fmla="*/ 3611563 h 6858000"/>
              <a:gd name="T10" fmla="*/ 2881310 w 5505447"/>
              <a:gd name="T11" fmla="*/ 4089401 h 6858000"/>
              <a:gd name="T12" fmla="*/ 3722685 w 5505447"/>
              <a:gd name="T13" fmla="*/ 3071816 h 6858000"/>
              <a:gd name="T14" fmla="*/ 2624135 w 5505447"/>
              <a:gd name="T15" fmla="*/ 2995616 h 6858000"/>
              <a:gd name="T16" fmla="*/ 3722685 w 5505447"/>
              <a:gd name="T17" fmla="*/ 2703514 h 6858000"/>
              <a:gd name="T18" fmla="*/ 3544885 w 5505447"/>
              <a:gd name="T19" fmla="*/ 2517776 h 6858000"/>
              <a:gd name="T20" fmla="*/ 811212 w 5505447"/>
              <a:gd name="T21" fmla="*/ 3181354 h 6858000"/>
              <a:gd name="T22" fmla="*/ 1652588 w 5505447"/>
              <a:gd name="T23" fmla="*/ 1979617 h 6858000"/>
              <a:gd name="T24" fmla="*/ 2624135 w 5505447"/>
              <a:gd name="T25" fmla="*/ 1903417 h 6858000"/>
              <a:gd name="T26" fmla="*/ 1652588 w 5505447"/>
              <a:gd name="T27" fmla="*/ 1609729 h 6858000"/>
              <a:gd name="T28" fmla="*/ 3544885 w 5505447"/>
              <a:gd name="T29" fmla="*/ 1609728 h 6858000"/>
              <a:gd name="T30" fmla="*/ 4728059 w 5505447"/>
              <a:gd name="T31" fmla="*/ 5365062 h 6858000"/>
              <a:gd name="T32" fmla="*/ 550863 w 5505447"/>
              <a:gd name="T33" fmla="*/ 830266 h 6858000"/>
              <a:gd name="T34" fmla="*/ 3519813 w 5505447"/>
              <a:gd name="T35" fmla="*/ 482329 h 6858000"/>
              <a:gd name="T36" fmla="*/ 3474335 w 5505447"/>
              <a:gd name="T37" fmla="*/ 533264 h 6858000"/>
              <a:gd name="T38" fmla="*/ 3463913 w 5505447"/>
              <a:gd name="T39" fmla="*/ 603618 h 6858000"/>
              <a:gd name="T40" fmla="*/ 3493284 w 5505447"/>
              <a:gd name="T41" fmla="*/ 665695 h 6858000"/>
              <a:gd name="T42" fmla="*/ 3551394 w 5505447"/>
              <a:gd name="T43" fmla="*/ 701349 h 6858000"/>
              <a:gd name="T44" fmla="*/ 3622453 w 5505447"/>
              <a:gd name="T45" fmla="*/ 697848 h 6858000"/>
              <a:gd name="T46" fmla="*/ 3676773 w 5505447"/>
              <a:gd name="T47" fmla="*/ 656781 h 6858000"/>
              <a:gd name="T48" fmla="*/ 3700143 w 5505447"/>
              <a:gd name="T49" fmla="*/ 591521 h 6858000"/>
              <a:gd name="T50" fmla="*/ 3683405 w 5505447"/>
              <a:gd name="T51" fmla="*/ 523077 h 6858000"/>
              <a:gd name="T52" fmla="*/ 3632875 w 5505447"/>
              <a:gd name="T53" fmla="*/ 477235 h 6858000"/>
              <a:gd name="T54" fmla="*/ 1963242 w 5505447"/>
              <a:gd name="T55" fmla="*/ 465775 h 6858000"/>
              <a:gd name="T56" fmla="*/ 1899340 w 5505447"/>
              <a:gd name="T57" fmla="*/ 492516 h 6858000"/>
              <a:gd name="T58" fmla="*/ 1861189 w 5505447"/>
              <a:gd name="T59" fmla="*/ 549499 h 6858000"/>
              <a:gd name="T60" fmla="*/ 1861189 w 5505447"/>
              <a:gd name="T61" fmla="*/ 620808 h 6858000"/>
              <a:gd name="T62" fmla="*/ 1899340 w 5505447"/>
              <a:gd name="T63" fmla="*/ 677792 h 6858000"/>
              <a:gd name="T64" fmla="*/ 1963242 w 5505447"/>
              <a:gd name="T65" fmla="*/ 704533 h 6858000"/>
              <a:gd name="T66" fmla="*/ 2032549 w 5505447"/>
              <a:gd name="T67" fmla="*/ 690526 h 6858000"/>
              <a:gd name="T68" fmla="*/ 2080873 w 5505447"/>
              <a:gd name="T69" fmla="*/ 642456 h 6858000"/>
              <a:gd name="T70" fmla="*/ 2094861 w 5505447"/>
              <a:gd name="T71" fmla="*/ 572739 h 6858000"/>
              <a:gd name="T72" fmla="*/ 2067838 w 5505447"/>
              <a:gd name="T73" fmla="*/ 509070 h 6858000"/>
              <a:gd name="T74" fmla="*/ 2010930 w 5505447"/>
              <a:gd name="T75" fmla="*/ 470550 h 6858000"/>
              <a:gd name="T76" fmla="*/ 4885370 w 5505447"/>
              <a:gd name="T77" fmla="*/ 295278 h 6858000"/>
              <a:gd name="T78" fmla="*/ 5069837 w 5505447"/>
              <a:gd name="T79" fmla="*/ 323534 h 6858000"/>
              <a:gd name="T80" fmla="*/ 5232080 w 5505447"/>
              <a:gd name="T81" fmla="*/ 401318 h 6858000"/>
              <a:gd name="T82" fmla="*/ 5363842 w 5505447"/>
              <a:gd name="T83" fmla="*/ 521327 h 6858000"/>
              <a:gd name="T84" fmla="*/ 5456552 w 5505447"/>
              <a:gd name="T85" fmla="*/ 674037 h 6858000"/>
              <a:gd name="T86" fmla="*/ 5502272 w 5505447"/>
              <a:gd name="T87" fmla="*/ 852146 h 6858000"/>
              <a:gd name="T88" fmla="*/ 5495605 w 5505447"/>
              <a:gd name="T89" fmla="*/ 6347485 h 6858000"/>
              <a:gd name="T90" fmla="*/ 5437502 w 5505447"/>
              <a:gd name="T91" fmla="*/ 6520197 h 6858000"/>
              <a:gd name="T92" fmla="*/ 5333997 w 5505447"/>
              <a:gd name="T93" fmla="*/ 6665922 h 6858000"/>
              <a:gd name="T94" fmla="*/ 5193980 w 5505447"/>
              <a:gd name="T95" fmla="*/ 6775772 h 6858000"/>
              <a:gd name="T96" fmla="*/ 5025387 w 5505447"/>
              <a:gd name="T97" fmla="*/ 6842126 h 6858000"/>
              <a:gd name="T98" fmla="*/ 588010 w 5505447"/>
              <a:gd name="T99" fmla="*/ 6857048 h 6858000"/>
              <a:gd name="T100" fmla="*/ 406718 w 5505447"/>
              <a:gd name="T101" fmla="*/ 6820220 h 6858000"/>
              <a:gd name="T102" fmla="*/ 248920 w 5505447"/>
              <a:gd name="T103" fmla="*/ 6734499 h 6858000"/>
              <a:gd name="T104" fmla="*/ 123190 w 5505447"/>
              <a:gd name="T105" fmla="*/ 6609092 h 6858000"/>
              <a:gd name="T106" fmla="*/ 37465 w 5505447"/>
              <a:gd name="T107" fmla="*/ 6450985 h 6858000"/>
              <a:gd name="T108" fmla="*/ 953 w 5505447"/>
              <a:gd name="T109" fmla="*/ 6270019 h 6858000"/>
              <a:gd name="T110" fmla="*/ 15875 w 5505447"/>
              <a:gd name="T111" fmla="*/ 775315 h 6858000"/>
              <a:gd name="T112" fmla="*/ 82233 w 5505447"/>
              <a:gd name="T113" fmla="*/ 606731 h 6858000"/>
              <a:gd name="T114" fmla="*/ 192088 w 5505447"/>
              <a:gd name="T115" fmla="*/ 466720 h 6858000"/>
              <a:gd name="T116" fmla="*/ 337820 w 5505447"/>
              <a:gd name="T117" fmla="*/ 363220 h 6858000"/>
              <a:gd name="T118" fmla="*/ 510223 w 5505447"/>
              <a:gd name="T119" fmla="*/ 30512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05447" h="6858000">
                <a:moveTo>
                  <a:pt x="4951951" y="5119688"/>
                </a:moveTo>
                <a:lnTo>
                  <a:pt x="4954585" y="5119688"/>
                </a:lnTo>
                <a:lnTo>
                  <a:pt x="4953367" y="5121008"/>
                </a:lnTo>
                <a:lnTo>
                  <a:pt x="4951951" y="5119688"/>
                </a:lnTo>
                <a:close/>
                <a:moveTo>
                  <a:pt x="3981447" y="5119688"/>
                </a:moveTo>
                <a:lnTo>
                  <a:pt x="4951950" y="5119688"/>
                </a:lnTo>
                <a:lnTo>
                  <a:pt x="3981447" y="6160425"/>
                </a:lnTo>
                <a:lnTo>
                  <a:pt x="3981447" y="5119688"/>
                </a:lnTo>
                <a:close/>
                <a:moveTo>
                  <a:pt x="1652585" y="4889500"/>
                </a:moveTo>
                <a:lnTo>
                  <a:pt x="2624135" y="4889500"/>
                </a:lnTo>
                <a:lnTo>
                  <a:pt x="2624135" y="4997450"/>
                </a:lnTo>
                <a:lnTo>
                  <a:pt x="1652585" y="4997450"/>
                </a:lnTo>
                <a:lnTo>
                  <a:pt x="1652585" y="4889500"/>
                </a:lnTo>
                <a:close/>
                <a:moveTo>
                  <a:pt x="1652585" y="4705350"/>
                </a:moveTo>
                <a:lnTo>
                  <a:pt x="2624135" y="4705350"/>
                </a:lnTo>
                <a:lnTo>
                  <a:pt x="2624135" y="4813300"/>
                </a:lnTo>
                <a:lnTo>
                  <a:pt x="1652585" y="4813300"/>
                </a:lnTo>
                <a:lnTo>
                  <a:pt x="1652585" y="4705350"/>
                </a:lnTo>
                <a:close/>
                <a:moveTo>
                  <a:pt x="1652585" y="4519613"/>
                </a:moveTo>
                <a:lnTo>
                  <a:pt x="2624135" y="4519613"/>
                </a:lnTo>
                <a:lnTo>
                  <a:pt x="2624135" y="4629151"/>
                </a:lnTo>
                <a:lnTo>
                  <a:pt x="1652585" y="4629151"/>
                </a:lnTo>
                <a:lnTo>
                  <a:pt x="1652585" y="4519613"/>
                </a:lnTo>
                <a:close/>
                <a:moveTo>
                  <a:pt x="1652586" y="4335463"/>
                </a:moveTo>
                <a:lnTo>
                  <a:pt x="2624135" y="4335463"/>
                </a:lnTo>
                <a:lnTo>
                  <a:pt x="2624135" y="4443413"/>
                </a:lnTo>
                <a:lnTo>
                  <a:pt x="1652586" y="4443413"/>
                </a:lnTo>
                <a:lnTo>
                  <a:pt x="1652586" y="4335463"/>
                </a:lnTo>
                <a:close/>
                <a:moveTo>
                  <a:pt x="811210" y="4335463"/>
                </a:moveTo>
                <a:lnTo>
                  <a:pt x="1474786" y="4335463"/>
                </a:lnTo>
                <a:lnTo>
                  <a:pt x="1474786" y="4997451"/>
                </a:lnTo>
                <a:lnTo>
                  <a:pt x="811210" y="4997451"/>
                </a:lnTo>
                <a:lnTo>
                  <a:pt x="811210" y="4335463"/>
                </a:lnTo>
                <a:close/>
                <a:moveTo>
                  <a:pt x="3722685" y="3981450"/>
                </a:moveTo>
                <a:lnTo>
                  <a:pt x="4694235" y="3981450"/>
                </a:lnTo>
                <a:lnTo>
                  <a:pt x="4694235" y="4089400"/>
                </a:lnTo>
                <a:lnTo>
                  <a:pt x="3722685" y="4089400"/>
                </a:lnTo>
                <a:lnTo>
                  <a:pt x="3722685" y="3981450"/>
                </a:lnTo>
                <a:close/>
                <a:moveTo>
                  <a:pt x="1652586" y="3981450"/>
                </a:moveTo>
                <a:lnTo>
                  <a:pt x="2624135" y="3981450"/>
                </a:lnTo>
                <a:lnTo>
                  <a:pt x="2624135" y="4089400"/>
                </a:lnTo>
                <a:lnTo>
                  <a:pt x="1652586" y="4089400"/>
                </a:lnTo>
                <a:lnTo>
                  <a:pt x="1652586" y="3981450"/>
                </a:lnTo>
                <a:close/>
                <a:moveTo>
                  <a:pt x="3722685" y="3795713"/>
                </a:moveTo>
                <a:lnTo>
                  <a:pt x="4694235" y="3795713"/>
                </a:lnTo>
                <a:lnTo>
                  <a:pt x="4694235" y="3905251"/>
                </a:lnTo>
                <a:lnTo>
                  <a:pt x="3722685" y="3905251"/>
                </a:lnTo>
                <a:lnTo>
                  <a:pt x="3722685" y="3795713"/>
                </a:lnTo>
                <a:close/>
                <a:moveTo>
                  <a:pt x="1652586" y="3795713"/>
                </a:moveTo>
                <a:lnTo>
                  <a:pt x="2624135" y="3795713"/>
                </a:lnTo>
                <a:lnTo>
                  <a:pt x="2624135" y="3905251"/>
                </a:lnTo>
                <a:lnTo>
                  <a:pt x="1652586" y="3905251"/>
                </a:lnTo>
                <a:lnTo>
                  <a:pt x="1652586" y="3795713"/>
                </a:lnTo>
                <a:close/>
                <a:moveTo>
                  <a:pt x="3722685" y="3611563"/>
                </a:moveTo>
                <a:lnTo>
                  <a:pt x="4694235" y="3611563"/>
                </a:lnTo>
                <a:lnTo>
                  <a:pt x="4694235" y="3719513"/>
                </a:lnTo>
                <a:lnTo>
                  <a:pt x="3722685" y="3719513"/>
                </a:lnTo>
                <a:lnTo>
                  <a:pt x="3722685" y="3611563"/>
                </a:lnTo>
                <a:close/>
                <a:moveTo>
                  <a:pt x="1652586" y="3611563"/>
                </a:moveTo>
                <a:lnTo>
                  <a:pt x="2624135" y="3611563"/>
                </a:lnTo>
                <a:lnTo>
                  <a:pt x="2624135" y="3719513"/>
                </a:lnTo>
                <a:lnTo>
                  <a:pt x="1652586" y="3719513"/>
                </a:lnTo>
                <a:lnTo>
                  <a:pt x="1652586" y="3611563"/>
                </a:lnTo>
                <a:close/>
                <a:moveTo>
                  <a:pt x="3722685" y="3427415"/>
                </a:moveTo>
                <a:lnTo>
                  <a:pt x="4694235" y="3427415"/>
                </a:lnTo>
                <a:lnTo>
                  <a:pt x="4694235" y="3535363"/>
                </a:lnTo>
                <a:lnTo>
                  <a:pt x="3722685" y="3535363"/>
                </a:lnTo>
                <a:lnTo>
                  <a:pt x="3722685" y="3427415"/>
                </a:lnTo>
                <a:close/>
                <a:moveTo>
                  <a:pt x="2881310" y="3427415"/>
                </a:moveTo>
                <a:lnTo>
                  <a:pt x="3544885" y="3427415"/>
                </a:lnTo>
                <a:lnTo>
                  <a:pt x="3544885" y="4089401"/>
                </a:lnTo>
                <a:lnTo>
                  <a:pt x="2881310" y="4089401"/>
                </a:lnTo>
                <a:lnTo>
                  <a:pt x="2881310" y="3427415"/>
                </a:lnTo>
                <a:close/>
                <a:moveTo>
                  <a:pt x="1652586" y="3427415"/>
                </a:moveTo>
                <a:lnTo>
                  <a:pt x="2624135" y="3427415"/>
                </a:lnTo>
                <a:lnTo>
                  <a:pt x="2624135" y="3535365"/>
                </a:lnTo>
                <a:lnTo>
                  <a:pt x="1652586" y="3535365"/>
                </a:lnTo>
                <a:lnTo>
                  <a:pt x="1652586" y="3427415"/>
                </a:lnTo>
                <a:close/>
                <a:moveTo>
                  <a:pt x="811211" y="3427415"/>
                </a:moveTo>
                <a:lnTo>
                  <a:pt x="1474786" y="3427415"/>
                </a:lnTo>
                <a:lnTo>
                  <a:pt x="1474786" y="4089401"/>
                </a:lnTo>
                <a:lnTo>
                  <a:pt x="811211" y="4089401"/>
                </a:lnTo>
                <a:lnTo>
                  <a:pt x="811211" y="3427415"/>
                </a:lnTo>
                <a:close/>
                <a:moveTo>
                  <a:pt x="3722685" y="3071816"/>
                </a:moveTo>
                <a:lnTo>
                  <a:pt x="4694235" y="3071816"/>
                </a:lnTo>
                <a:lnTo>
                  <a:pt x="4694235" y="3181354"/>
                </a:lnTo>
                <a:lnTo>
                  <a:pt x="3722685" y="3181354"/>
                </a:lnTo>
                <a:lnTo>
                  <a:pt x="3722685" y="3071816"/>
                </a:lnTo>
                <a:close/>
                <a:moveTo>
                  <a:pt x="1652587" y="3071816"/>
                </a:moveTo>
                <a:lnTo>
                  <a:pt x="2624135" y="3071816"/>
                </a:lnTo>
                <a:lnTo>
                  <a:pt x="2624135" y="3181354"/>
                </a:lnTo>
                <a:lnTo>
                  <a:pt x="1652587" y="3181354"/>
                </a:lnTo>
                <a:lnTo>
                  <a:pt x="1652587" y="3071816"/>
                </a:lnTo>
                <a:close/>
                <a:moveTo>
                  <a:pt x="1652587" y="2887666"/>
                </a:moveTo>
                <a:lnTo>
                  <a:pt x="2624135" y="2887666"/>
                </a:lnTo>
                <a:lnTo>
                  <a:pt x="2624135" y="2995616"/>
                </a:lnTo>
                <a:lnTo>
                  <a:pt x="1652587" y="2995616"/>
                </a:lnTo>
                <a:lnTo>
                  <a:pt x="1652587" y="2887666"/>
                </a:lnTo>
                <a:close/>
                <a:moveTo>
                  <a:pt x="3722685" y="2887665"/>
                </a:moveTo>
                <a:lnTo>
                  <a:pt x="4694235" y="2887665"/>
                </a:lnTo>
                <a:lnTo>
                  <a:pt x="4694235" y="2995615"/>
                </a:lnTo>
                <a:lnTo>
                  <a:pt x="3722685" y="2995615"/>
                </a:lnTo>
                <a:lnTo>
                  <a:pt x="3722685" y="2887665"/>
                </a:lnTo>
                <a:close/>
                <a:moveTo>
                  <a:pt x="3722685" y="2703514"/>
                </a:moveTo>
                <a:lnTo>
                  <a:pt x="4694235" y="2703514"/>
                </a:lnTo>
                <a:lnTo>
                  <a:pt x="4694235" y="2811465"/>
                </a:lnTo>
                <a:lnTo>
                  <a:pt x="3722685" y="2811465"/>
                </a:lnTo>
                <a:lnTo>
                  <a:pt x="3722685" y="2703514"/>
                </a:lnTo>
                <a:close/>
                <a:moveTo>
                  <a:pt x="1652587" y="2703514"/>
                </a:moveTo>
                <a:lnTo>
                  <a:pt x="2624135" y="2703514"/>
                </a:lnTo>
                <a:lnTo>
                  <a:pt x="2624135" y="2811465"/>
                </a:lnTo>
                <a:lnTo>
                  <a:pt x="1652587" y="2811465"/>
                </a:lnTo>
                <a:lnTo>
                  <a:pt x="1652587" y="2703514"/>
                </a:lnTo>
                <a:close/>
                <a:moveTo>
                  <a:pt x="3722685" y="2517776"/>
                </a:moveTo>
                <a:lnTo>
                  <a:pt x="4694235" y="2517776"/>
                </a:lnTo>
                <a:lnTo>
                  <a:pt x="4694235" y="2627315"/>
                </a:lnTo>
                <a:lnTo>
                  <a:pt x="3722685" y="2627315"/>
                </a:lnTo>
                <a:lnTo>
                  <a:pt x="3722685" y="2517776"/>
                </a:lnTo>
                <a:close/>
                <a:moveTo>
                  <a:pt x="2881310" y="2517776"/>
                </a:moveTo>
                <a:lnTo>
                  <a:pt x="3544885" y="2517776"/>
                </a:lnTo>
                <a:lnTo>
                  <a:pt x="3544885" y="3181354"/>
                </a:lnTo>
                <a:lnTo>
                  <a:pt x="2881310" y="3181354"/>
                </a:lnTo>
                <a:lnTo>
                  <a:pt x="2881310" y="2517776"/>
                </a:lnTo>
                <a:close/>
                <a:moveTo>
                  <a:pt x="1652587" y="2517776"/>
                </a:moveTo>
                <a:lnTo>
                  <a:pt x="2624135" y="2517776"/>
                </a:lnTo>
                <a:lnTo>
                  <a:pt x="2624135" y="2627315"/>
                </a:lnTo>
                <a:lnTo>
                  <a:pt x="1652587" y="2627315"/>
                </a:lnTo>
                <a:lnTo>
                  <a:pt x="1652587" y="2517776"/>
                </a:lnTo>
                <a:close/>
                <a:moveTo>
                  <a:pt x="811212" y="2517776"/>
                </a:moveTo>
                <a:lnTo>
                  <a:pt x="1474787" y="2517776"/>
                </a:lnTo>
                <a:lnTo>
                  <a:pt x="1474787" y="3181354"/>
                </a:lnTo>
                <a:lnTo>
                  <a:pt x="811212" y="3181354"/>
                </a:lnTo>
                <a:lnTo>
                  <a:pt x="811212" y="2517776"/>
                </a:lnTo>
                <a:close/>
                <a:moveTo>
                  <a:pt x="3722685" y="2163766"/>
                </a:moveTo>
                <a:lnTo>
                  <a:pt x="4694235" y="2163766"/>
                </a:lnTo>
                <a:lnTo>
                  <a:pt x="4694235" y="2273303"/>
                </a:lnTo>
                <a:lnTo>
                  <a:pt x="3722685" y="2273303"/>
                </a:lnTo>
                <a:lnTo>
                  <a:pt x="3722685" y="2163766"/>
                </a:lnTo>
                <a:close/>
                <a:moveTo>
                  <a:pt x="1652588" y="2163766"/>
                </a:moveTo>
                <a:lnTo>
                  <a:pt x="2624135" y="2163766"/>
                </a:lnTo>
                <a:lnTo>
                  <a:pt x="2624135" y="2273304"/>
                </a:lnTo>
                <a:lnTo>
                  <a:pt x="1652588" y="2273304"/>
                </a:lnTo>
                <a:lnTo>
                  <a:pt x="1652588" y="2163766"/>
                </a:lnTo>
                <a:close/>
                <a:moveTo>
                  <a:pt x="1652588" y="1979617"/>
                </a:moveTo>
                <a:lnTo>
                  <a:pt x="2624135" y="1979617"/>
                </a:lnTo>
                <a:lnTo>
                  <a:pt x="2624135" y="2087566"/>
                </a:lnTo>
                <a:lnTo>
                  <a:pt x="1652588" y="2087566"/>
                </a:lnTo>
                <a:lnTo>
                  <a:pt x="1652588" y="1979617"/>
                </a:lnTo>
                <a:close/>
                <a:moveTo>
                  <a:pt x="3722685" y="1979616"/>
                </a:moveTo>
                <a:lnTo>
                  <a:pt x="4694235" y="1979616"/>
                </a:lnTo>
                <a:lnTo>
                  <a:pt x="4694235" y="2087566"/>
                </a:lnTo>
                <a:lnTo>
                  <a:pt x="3722685" y="2087566"/>
                </a:lnTo>
                <a:lnTo>
                  <a:pt x="3722685" y="1979616"/>
                </a:lnTo>
                <a:close/>
                <a:moveTo>
                  <a:pt x="1652588" y="1793879"/>
                </a:moveTo>
                <a:lnTo>
                  <a:pt x="2624135" y="1793879"/>
                </a:lnTo>
                <a:lnTo>
                  <a:pt x="2624135" y="1903417"/>
                </a:lnTo>
                <a:lnTo>
                  <a:pt x="1652588" y="1903417"/>
                </a:lnTo>
                <a:lnTo>
                  <a:pt x="1652588" y="1793879"/>
                </a:lnTo>
                <a:close/>
                <a:moveTo>
                  <a:pt x="3722685" y="1793878"/>
                </a:moveTo>
                <a:lnTo>
                  <a:pt x="4694235" y="1793878"/>
                </a:lnTo>
                <a:lnTo>
                  <a:pt x="4694235" y="1903416"/>
                </a:lnTo>
                <a:lnTo>
                  <a:pt x="3722685" y="1903416"/>
                </a:lnTo>
                <a:lnTo>
                  <a:pt x="3722685" y="1793878"/>
                </a:lnTo>
                <a:close/>
                <a:moveTo>
                  <a:pt x="1652588" y="1609729"/>
                </a:moveTo>
                <a:lnTo>
                  <a:pt x="2624135" y="1609729"/>
                </a:lnTo>
                <a:lnTo>
                  <a:pt x="2624135" y="1719267"/>
                </a:lnTo>
                <a:lnTo>
                  <a:pt x="1652588" y="1719267"/>
                </a:lnTo>
                <a:lnTo>
                  <a:pt x="1652588" y="1609729"/>
                </a:lnTo>
                <a:close/>
                <a:moveTo>
                  <a:pt x="811213" y="1609729"/>
                </a:moveTo>
                <a:lnTo>
                  <a:pt x="1474788" y="1609729"/>
                </a:lnTo>
                <a:lnTo>
                  <a:pt x="1474788" y="2273303"/>
                </a:lnTo>
                <a:lnTo>
                  <a:pt x="811213" y="2273303"/>
                </a:lnTo>
                <a:lnTo>
                  <a:pt x="811213" y="1609729"/>
                </a:lnTo>
                <a:close/>
                <a:moveTo>
                  <a:pt x="3722685" y="1609728"/>
                </a:moveTo>
                <a:lnTo>
                  <a:pt x="4694235" y="1609728"/>
                </a:lnTo>
                <a:lnTo>
                  <a:pt x="4694235" y="1719266"/>
                </a:lnTo>
                <a:lnTo>
                  <a:pt x="3722685" y="1719266"/>
                </a:lnTo>
                <a:lnTo>
                  <a:pt x="3722685" y="1609728"/>
                </a:lnTo>
                <a:close/>
                <a:moveTo>
                  <a:pt x="2881310" y="1609728"/>
                </a:moveTo>
                <a:lnTo>
                  <a:pt x="3544885" y="1609728"/>
                </a:lnTo>
                <a:lnTo>
                  <a:pt x="3544885" y="2273303"/>
                </a:lnTo>
                <a:lnTo>
                  <a:pt x="2881310" y="2273303"/>
                </a:lnTo>
                <a:lnTo>
                  <a:pt x="2881310" y="1609728"/>
                </a:lnTo>
                <a:close/>
                <a:moveTo>
                  <a:pt x="550863" y="830266"/>
                </a:moveTo>
                <a:lnTo>
                  <a:pt x="550863" y="6173788"/>
                </a:lnTo>
                <a:lnTo>
                  <a:pt x="3970893" y="6173788"/>
                </a:lnTo>
                <a:lnTo>
                  <a:pt x="3972506" y="6175293"/>
                </a:lnTo>
                <a:lnTo>
                  <a:pt x="3973909" y="6173788"/>
                </a:lnTo>
                <a:lnTo>
                  <a:pt x="3981237" y="6173788"/>
                </a:lnTo>
                <a:lnTo>
                  <a:pt x="3981447" y="6173561"/>
                </a:lnTo>
                <a:lnTo>
                  <a:pt x="3981447" y="6165704"/>
                </a:lnTo>
                <a:lnTo>
                  <a:pt x="4728059" y="5365062"/>
                </a:lnTo>
                <a:lnTo>
                  <a:pt x="4609280" y="5493722"/>
                </a:lnTo>
                <a:lnTo>
                  <a:pt x="4732169" y="5360654"/>
                </a:lnTo>
                <a:lnTo>
                  <a:pt x="4954584" y="5122143"/>
                </a:lnTo>
                <a:lnTo>
                  <a:pt x="4953428" y="5121066"/>
                </a:lnTo>
                <a:lnTo>
                  <a:pt x="4954585" y="5119813"/>
                </a:lnTo>
                <a:lnTo>
                  <a:pt x="4954585" y="5119688"/>
                </a:lnTo>
                <a:lnTo>
                  <a:pt x="4954585" y="830266"/>
                </a:lnTo>
                <a:lnTo>
                  <a:pt x="3916359" y="830266"/>
                </a:lnTo>
                <a:lnTo>
                  <a:pt x="3916359" y="990601"/>
                </a:lnTo>
                <a:lnTo>
                  <a:pt x="1639884" y="990601"/>
                </a:lnTo>
                <a:lnTo>
                  <a:pt x="1639884" y="830266"/>
                </a:lnTo>
                <a:lnTo>
                  <a:pt x="550863" y="830266"/>
                </a:lnTo>
                <a:close/>
                <a:moveTo>
                  <a:pt x="3581397" y="465138"/>
                </a:moveTo>
                <a:lnTo>
                  <a:pt x="3575396" y="465456"/>
                </a:lnTo>
                <a:lnTo>
                  <a:pt x="3569396" y="465775"/>
                </a:lnTo>
                <a:lnTo>
                  <a:pt x="3563079" y="466730"/>
                </a:lnTo>
                <a:lnTo>
                  <a:pt x="3557395" y="467685"/>
                </a:lnTo>
                <a:lnTo>
                  <a:pt x="3551394" y="468958"/>
                </a:lnTo>
                <a:lnTo>
                  <a:pt x="3546025" y="470550"/>
                </a:lnTo>
                <a:lnTo>
                  <a:pt x="3540656" y="472460"/>
                </a:lnTo>
                <a:lnTo>
                  <a:pt x="3534972" y="474688"/>
                </a:lnTo>
                <a:lnTo>
                  <a:pt x="3529919" y="477235"/>
                </a:lnTo>
                <a:lnTo>
                  <a:pt x="3524550" y="479782"/>
                </a:lnTo>
                <a:lnTo>
                  <a:pt x="3519813" y="482329"/>
                </a:lnTo>
                <a:lnTo>
                  <a:pt x="3514760" y="485831"/>
                </a:lnTo>
                <a:lnTo>
                  <a:pt x="3510338" y="489014"/>
                </a:lnTo>
                <a:lnTo>
                  <a:pt x="3505917" y="492516"/>
                </a:lnTo>
                <a:lnTo>
                  <a:pt x="3501495" y="496654"/>
                </a:lnTo>
                <a:lnTo>
                  <a:pt x="3497390" y="500474"/>
                </a:lnTo>
                <a:lnTo>
                  <a:pt x="3493284" y="504294"/>
                </a:lnTo>
                <a:lnTo>
                  <a:pt x="3489494" y="509070"/>
                </a:lnTo>
                <a:lnTo>
                  <a:pt x="3486020" y="513526"/>
                </a:lnTo>
                <a:lnTo>
                  <a:pt x="3482862" y="517983"/>
                </a:lnTo>
                <a:lnTo>
                  <a:pt x="3479388" y="523077"/>
                </a:lnTo>
                <a:lnTo>
                  <a:pt x="3476862" y="527852"/>
                </a:lnTo>
                <a:lnTo>
                  <a:pt x="3474335" y="533264"/>
                </a:lnTo>
                <a:lnTo>
                  <a:pt x="3471809" y="538357"/>
                </a:lnTo>
                <a:lnTo>
                  <a:pt x="3469598" y="544087"/>
                </a:lnTo>
                <a:lnTo>
                  <a:pt x="3467703" y="549499"/>
                </a:lnTo>
                <a:lnTo>
                  <a:pt x="3466124" y="555229"/>
                </a:lnTo>
                <a:lnTo>
                  <a:pt x="3464861" y="560960"/>
                </a:lnTo>
                <a:lnTo>
                  <a:pt x="3463913" y="567008"/>
                </a:lnTo>
                <a:lnTo>
                  <a:pt x="3462966" y="572738"/>
                </a:lnTo>
                <a:lnTo>
                  <a:pt x="3462650" y="579105"/>
                </a:lnTo>
                <a:lnTo>
                  <a:pt x="3462334" y="585154"/>
                </a:lnTo>
                <a:lnTo>
                  <a:pt x="3462650" y="591521"/>
                </a:lnTo>
                <a:lnTo>
                  <a:pt x="3462966" y="597251"/>
                </a:lnTo>
                <a:lnTo>
                  <a:pt x="3463913" y="603618"/>
                </a:lnTo>
                <a:lnTo>
                  <a:pt x="3464861" y="609348"/>
                </a:lnTo>
                <a:lnTo>
                  <a:pt x="3466124" y="615397"/>
                </a:lnTo>
                <a:lnTo>
                  <a:pt x="3467703" y="620808"/>
                </a:lnTo>
                <a:lnTo>
                  <a:pt x="3469598" y="626539"/>
                </a:lnTo>
                <a:lnTo>
                  <a:pt x="3471809" y="631950"/>
                </a:lnTo>
                <a:lnTo>
                  <a:pt x="3474335" y="637362"/>
                </a:lnTo>
                <a:lnTo>
                  <a:pt x="3476862" y="642456"/>
                </a:lnTo>
                <a:lnTo>
                  <a:pt x="3479388" y="647231"/>
                </a:lnTo>
                <a:lnTo>
                  <a:pt x="3482862" y="652324"/>
                </a:lnTo>
                <a:lnTo>
                  <a:pt x="3486020" y="656781"/>
                </a:lnTo>
                <a:lnTo>
                  <a:pt x="3489494" y="661556"/>
                </a:lnTo>
                <a:lnTo>
                  <a:pt x="3493284" y="665695"/>
                </a:lnTo>
                <a:lnTo>
                  <a:pt x="3497390" y="669833"/>
                </a:lnTo>
                <a:lnTo>
                  <a:pt x="3501495" y="673972"/>
                </a:lnTo>
                <a:lnTo>
                  <a:pt x="3505917" y="677792"/>
                </a:lnTo>
                <a:lnTo>
                  <a:pt x="3510338" y="681294"/>
                </a:lnTo>
                <a:lnTo>
                  <a:pt x="3514760" y="684795"/>
                </a:lnTo>
                <a:lnTo>
                  <a:pt x="3519813" y="687661"/>
                </a:lnTo>
                <a:lnTo>
                  <a:pt x="3524550" y="690526"/>
                </a:lnTo>
                <a:lnTo>
                  <a:pt x="3529919" y="693072"/>
                </a:lnTo>
                <a:lnTo>
                  <a:pt x="3534972" y="695938"/>
                </a:lnTo>
                <a:lnTo>
                  <a:pt x="3540656" y="697848"/>
                </a:lnTo>
                <a:lnTo>
                  <a:pt x="3546025" y="699758"/>
                </a:lnTo>
                <a:lnTo>
                  <a:pt x="3551394" y="701349"/>
                </a:lnTo>
                <a:lnTo>
                  <a:pt x="3557395" y="702623"/>
                </a:lnTo>
                <a:lnTo>
                  <a:pt x="3563079" y="703578"/>
                </a:lnTo>
                <a:lnTo>
                  <a:pt x="3569396" y="704533"/>
                </a:lnTo>
                <a:lnTo>
                  <a:pt x="3575396" y="704851"/>
                </a:lnTo>
                <a:lnTo>
                  <a:pt x="3581397" y="704851"/>
                </a:lnTo>
                <a:lnTo>
                  <a:pt x="3587713" y="704851"/>
                </a:lnTo>
                <a:lnTo>
                  <a:pt x="3593713" y="704533"/>
                </a:lnTo>
                <a:lnTo>
                  <a:pt x="3599714" y="703578"/>
                </a:lnTo>
                <a:lnTo>
                  <a:pt x="3605399" y="702623"/>
                </a:lnTo>
                <a:lnTo>
                  <a:pt x="3611399" y="701349"/>
                </a:lnTo>
                <a:lnTo>
                  <a:pt x="3616768" y="699758"/>
                </a:lnTo>
                <a:lnTo>
                  <a:pt x="3622453" y="697848"/>
                </a:lnTo>
                <a:lnTo>
                  <a:pt x="3627822" y="695938"/>
                </a:lnTo>
                <a:lnTo>
                  <a:pt x="3632875" y="693072"/>
                </a:lnTo>
                <a:lnTo>
                  <a:pt x="3638243" y="690526"/>
                </a:lnTo>
                <a:lnTo>
                  <a:pt x="3642981" y="687661"/>
                </a:lnTo>
                <a:lnTo>
                  <a:pt x="3648034" y="684795"/>
                </a:lnTo>
                <a:lnTo>
                  <a:pt x="3652455" y="681294"/>
                </a:lnTo>
                <a:lnTo>
                  <a:pt x="3657192" y="677792"/>
                </a:lnTo>
                <a:lnTo>
                  <a:pt x="3661614" y="673972"/>
                </a:lnTo>
                <a:lnTo>
                  <a:pt x="3665404" y="669833"/>
                </a:lnTo>
                <a:lnTo>
                  <a:pt x="3669509" y="665695"/>
                </a:lnTo>
                <a:lnTo>
                  <a:pt x="3673299" y="661556"/>
                </a:lnTo>
                <a:lnTo>
                  <a:pt x="3676773" y="656781"/>
                </a:lnTo>
                <a:lnTo>
                  <a:pt x="3680247" y="652324"/>
                </a:lnTo>
                <a:lnTo>
                  <a:pt x="3683405" y="647231"/>
                </a:lnTo>
                <a:lnTo>
                  <a:pt x="3685932" y="642456"/>
                </a:lnTo>
                <a:lnTo>
                  <a:pt x="3688458" y="637362"/>
                </a:lnTo>
                <a:lnTo>
                  <a:pt x="3691300" y="631950"/>
                </a:lnTo>
                <a:lnTo>
                  <a:pt x="3693195" y="626539"/>
                </a:lnTo>
                <a:lnTo>
                  <a:pt x="3695090" y="620808"/>
                </a:lnTo>
                <a:lnTo>
                  <a:pt x="3696669" y="615397"/>
                </a:lnTo>
                <a:lnTo>
                  <a:pt x="3697933" y="609348"/>
                </a:lnTo>
                <a:lnTo>
                  <a:pt x="3698880" y="603618"/>
                </a:lnTo>
                <a:lnTo>
                  <a:pt x="3699828" y="597251"/>
                </a:lnTo>
                <a:lnTo>
                  <a:pt x="3700143" y="591521"/>
                </a:lnTo>
                <a:lnTo>
                  <a:pt x="3700459" y="585154"/>
                </a:lnTo>
                <a:lnTo>
                  <a:pt x="3700143" y="579105"/>
                </a:lnTo>
                <a:lnTo>
                  <a:pt x="3699828" y="572738"/>
                </a:lnTo>
                <a:lnTo>
                  <a:pt x="3698880" y="567008"/>
                </a:lnTo>
                <a:lnTo>
                  <a:pt x="3697933" y="560960"/>
                </a:lnTo>
                <a:lnTo>
                  <a:pt x="3696669" y="555229"/>
                </a:lnTo>
                <a:lnTo>
                  <a:pt x="3695090" y="549499"/>
                </a:lnTo>
                <a:lnTo>
                  <a:pt x="3693195" y="544087"/>
                </a:lnTo>
                <a:lnTo>
                  <a:pt x="3691300" y="538357"/>
                </a:lnTo>
                <a:lnTo>
                  <a:pt x="3688458" y="533264"/>
                </a:lnTo>
                <a:lnTo>
                  <a:pt x="3685932" y="527852"/>
                </a:lnTo>
                <a:lnTo>
                  <a:pt x="3683405" y="523077"/>
                </a:lnTo>
                <a:lnTo>
                  <a:pt x="3680247" y="517983"/>
                </a:lnTo>
                <a:lnTo>
                  <a:pt x="3676773" y="513526"/>
                </a:lnTo>
                <a:lnTo>
                  <a:pt x="3673299" y="509070"/>
                </a:lnTo>
                <a:lnTo>
                  <a:pt x="3669509" y="504294"/>
                </a:lnTo>
                <a:lnTo>
                  <a:pt x="3665404" y="500474"/>
                </a:lnTo>
                <a:lnTo>
                  <a:pt x="3661614" y="496654"/>
                </a:lnTo>
                <a:lnTo>
                  <a:pt x="3657192" y="492516"/>
                </a:lnTo>
                <a:lnTo>
                  <a:pt x="3652455" y="489014"/>
                </a:lnTo>
                <a:lnTo>
                  <a:pt x="3648034" y="485831"/>
                </a:lnTo>
                <a:lnTo>
                  <a:pt x="3642981" y="482329"/>
                </a:lnTo>
                <a:lnTo>
                  <a:pt x="3638243" y="479782"/>
                </a:lnTo>
                <a:lnTo>
                  <a:pt x="3632875" y="477235"/>
                </a:lnTo>
                <a:lnTo>
                  <a:pt x="3627822" y="474688"/>
                </a:lnTo>
                <a:lnTo>
                  <a:pt x="3622453" y="472460"/>
                </a:lnTo>
                <a:lnTo>
                  <a:pt x="3616768" y="470550"/>
                </a:lnTo>
                <a:lnTo>
                  <a:pt x="3611399" y="468958"/>
                </a:lnTo>
                <a:lnTo>
                  <a:pt x="3605399" y="467685"/>
                </a:lnTo>
                <a:lnTo>
                  <a:pt x="3599714" y="466730"/>
                </a:lnTo>
                <a:lnTo>
                  <a:pt x="3593713" y="465775"/>
                </a:lnTo>
                <a:lnTo>
                  <a:pt x="3587713" y="465456"/>
                </a:lnTo>
                <a:lnTo>
                  <a:pt x="3581397" y="465138"/>
                </a:lnTo>
                <a:close/>
                <a:moveTo>
                  <a:pt x="1975323" y="465138"/>
                </a:moveTo>
                <a:lnTo>
                  <a:pt x="1969282" y="465457"/>
                </a:lnTo>
                <a:lnTo>
                  <a:pt x="1963242" y="465775"/>
                </a:lnTo>
                <a:lnTo>
                  <a:pt x="1957201" y="466730"/>
                </a:lnTo>
                <a:lnTo>
                  <a:pt x="1951161" y="467685"/>
                </a:lnTo>
                <a:lnTo>
                  <a:pt x="1945756" y="468958"/>
                </a:lnTo>
                <a:lnTo>
                  <a:pt x="1939716" y="470550"/>
                </a:lnTo>
                <a:lnTo>
                  <a:pt x="1934311" y="472460"/>
                </a:lnTo>
                <a:lnTo>
                  <a:pt x="1928588" y="474689"/>
                </a:lnTo>
                <a:lnTo>
                  <a:pt x="1923502" y="477235"/>
                </a:lnTo>
                <a:lnTo>
                  <a:pt x="1918415" y="479782"/>
                </a:lnTo>
                <a:lnTo>
                  <a:pt x="1913328" y="482329"/>
                </a:lnTo>
                <a:lnTo>
                  <a:pt x="1908559" y="485831"/>
                </a:lnTo>
                <a:lnTo>
                  <a:pt x="1903790" y="489014"/>
                </a:lnTo>
                <a:lnTo>
                  <a:pt x="1899340" y="492516"/>
                </a:lnTo>
                <a:lnTo>
                  <a:pt x="1895206" y="496654"/>
                </a:lnTo>
                <a:lnTo>
                  <a:pt x="1890756" y="500474"/>
                </a:lnTo>
                <a:lnTo>
                  <a:pt x="1886941" y="504294"/>
                </a:lnTo>
                <a:lnTo>
                  <a:pt x="1882808" y="509070"/>
                </a:lnTo>
                <a:lnTo>
                  <a:pt x="1879310" y="513527"/>
                </a:lnTo>
                <a:lnTo>
                  <a:pt x="1876131" y="517983"/>
                </a:lnTo>
                <a:lnTo>
                  <a:pt x="1873270" y="523077"/>
                </a:lnTo>
                <a:lnTo>
                  <a:pt x="1870091" y="527852"/>
                </a:lnTo>
                <a:lnTo>
                  <a:pt x="1867547" y="533264"/>
                </a:lnTo>
                <a:lnTo>
                  <a:pt x="1865004" y="538357"/>
                </a:lnTo>
                <a:lnTo>
                  <a:pt x="1863097" y="544088"/>
                </a:lnTo>
                <a:lnTo>
                  <a:pt x="1861189" y="549499"/>
                </a:lnTo>
                <a:lnTo>
                  <a:pt x="1859281" y="555230"/>
                </a:lnTo>
                <a:lnTo>
                  <a:pt x="1858010" y="560960"/>
                </a:lnTo>
                <a:lnTo>
                  <a:pt x="1857056" y="567008"/>
                </a:lnTo>
                <a:lnTo>
                  <a:pt x="1856102" y="572739"/>
                </a:lnTo>
                <a:lnTo>
                  <a:pt x="1855784" y="579105"/>
                </a:lnTo>
                <a:lnTo>
                  <a:pt x="1855784" y="585154"/>
                </a:lnTo>
                <a:lnTo>
                  <a:pt x="1855784" y="591521"/>
                </a:lnTo>
                <a:lnTo>
                  <a:pt x="1856102" y="597251"/>
                </a:lnTo>
                <a:lnTo>
                  <a:pt x="1857056" y="603618"/>
                </a:lnTo>
                <a:lnTo>
                  <a:pt x="1858010" y="609348"/>
                </a:lnTo>
                <a:lnTo>
                  <a:pt x="1859281" y="615397"/>
                </a:lnTo>
                <a:lnTo>
                  <a:pt x="1861189" y="620808"/>
                </a:lnTo>
                <a:lnTo>
                  <a:pt x="1863097" y="626539"/>
                </a:lnTo>
                <a:lnTo>
                  <a:pt x="1865004" y="631951"/>
                </a:lnTo>
                <a:lnTo>
                  <a:pt x="1867547" y="637362"/>
                </a:lnTo>
                <a:lnTo>
                  <a:pt x="1870091" y="642456"/>
                </a:lnTo>
                <a:lnTo>
                  <a:pt x="1873270" y="647231"/>
                </a:lnTo>
                <a:lnTo>
                  <a:pt x="1876131" y="652324"/>
                </a:lnTo>
                <a:lnTo>
                  <a:pt x="1879310" y="656781"/>
                </a:lnTo>
                <a:lnTo>
                  <a:pt x="1882808" y="661556"/>
                </a:lnTo>
                <a:lnTo>
                  <a:pt x="1886941" y="665695"/>
                </a:lnTo>
                <a:lnTo>
                  <a:pt x="1890756" y="669833"/>
                </a:lnTo>
                <a:lnTo>
                  <a:pt x="1895206" y="673972"/>
                </a:lnTo>
                <a:lnTo>
                  <a:pt x="1899340" y="677792"/>
                </a:lnTo>
                <a:lnTo>
                  <a:pt x="1903790" y="681294"/>
                </a:lnTo>
                <a:lnTo>
                  <a:pt x="1908559" y="684796"/>
                </a:lnTo>
                <a:lnTo>
                  <a:pt x="1913328" y="687661"/>
                </a:lnTo>
                <a:lnTo>
                  <a:pt x="1918415" y="690526"/>
                </a:lnTo>
                <a:lnTo>
                  <a:pt x="1923502" y="693073"/>
                </a:lnTo>
                <a:lnTo>
                  <a:pt x="1928588" y="695938"/>
                </a:lnTo>
                <a:lnTo>
                  <a:pt x="1934311" y="697848"/>
                </a:lnTo>
                <a:lnTo>
                  <a:pt x="1939716" y="699758"/>
                </a:lnTo>
                <a:lnTo>
                  <a:pt x="1945756" y="701349"/>
                </a:lnTo>
                <a:lnTo>
                  <a:pt x="1951161" y="702623"/>
                </a:lnTo>
                <a:lnTo>
                  <a:pt x="1957201" y="703578"/>
                </a:lnTo>
                <a:lnTo>
                  <a:pt x="1963242" y="704533"/>
                </a:lnTo>
                <a:lnTo>
                  <a:pt x="1969282" y="704851"/>
                </a:lnTo>
                <a:lnTo>
                  <a:pt x="1975323" y="704851"/>
                </a:lnTo>
                <a:lnTo>
                  <a:pt x="1981681" y="704851"/>
                </a:lnTo>
                <a:lnTo>
                  <a:pt x="1987722" y="704533"/>
                </a:lnTo>
                <a:lnTo>
                  <a:pt x="1993762" y="703578"/>
                </a:lnTo>
                <a:lnTo>
                  <a:pt x="1999485" y="702623"/>
                </a:lnTo>
                <a:lnTo>
                  <a:pt x="2005525" y="701349"/>
                </a:lnTo>
                <a:lnTo>
                  <a:pt x="2010930" y="699758"/>
                </a:lnTo>
                <a:lnTo>
                  <a:pt x="2016653" y="697848"/>
                </a:lnTo>
                <a:lnTo>
                  <a:pt x="2022057" y="695938"/>
                </a:lnTo>
                <a:lnTo>
                  <a:pt x="2027462" y="693073"/>
                </a:lnTo>
                <a:lnTo>
                  <a:pt x="2032549" y="690526"/>
                </a:lnTo>
                <a:lnTo>
                  <a:pt x="2037635" y="687661"/>
                </a:lnTo>
                <a:lnTo>
                  <a:pt x="2042404" y="684796"/>
                </a:lnTo>
                <a:lnTo>
                  <a:pt x="2047491" y="681294"/>
                </a:lnTo>
                <a:lnTo>
                  <a:pt x="2051624" y="677792"/>
                </a:lnTo>
                <a:lnTo>
                  <a:pt x="2056075" y="673972"/>
                </a:lnTo>
                <a:lnTo>
                  <a:pt x="2060208" y="669833"/>
                </a:lnTo>
                <a:lnTo>
                  <a:pt x="2064341" y="665695"/>
                </a:lnTo>
                <a:lnTo>
                  <a:pt x="2067838" y="661556"/>
                </a:lnTo>
                <a:lnTo>
                  <a:pt x="2071653" y="656781"/>
                </a:lnTo>
                <a:lnTo>
                  <a:pt x="2074832" y="652324"/>
                </a:lnTo>
                <a:lnTo>
                  <a:pt x="2078012" y="647231"/>
                </a:lnTo>
                <a:lnTo>
                  <a:pt x="2080873" y="642456"/>
                </a:lnTo>
                <a:lnTo>
                  <a:pt x="2083734" y="637362"/>
                </a:lnTo>
                <a:lnTo>
                  <a:pt x="2085960" y="631951"/>
                </a:lnTo>
                <a:lnTo>
                  <a:pt x="2088185" y="626539"/>
                </a:lnTo>
                <a:lnTo>
                  <a:pt x="2089775" y="620808"/>
                </a:lnTo>
                <a:lnTo>
                  <a:pt x="2091364" y="615397"/>
                </a:lnTo>
                <a:lnTo>
                  <a:pt x="2092636" y="609348"/>
                </a:lnTo>
                <a:lnTo>
                  <a:pt x="2094225" y="603618"/>
                </a:lnTo>
                <a:lnTo>
                  <a:pt x="2094861" y="597251"/>
                </a:lnTo>
                <a:lnTo>
                  <a:pt x="2095179" y="591521"/>
                </a:lnTo>
                <a:lnTo>
                  <a:pt x="2095497" y="585154"/>
                </a:lnTo>
                <a:lnTo>
                  <a:pt x="2095179" y="579105"/>
                </a:lnTo>
                <a:lnTo>
                  <a:pt x="2094861" y="572739"/>
                </a:lnTo>
                <a:lnTo>
                  <a:pt x="2094225" y="567008"/>
                </a:lnTo>
                <a:lnTo>
                  <a:pt x="2092636" y="560960"/>
                </a:lnTo>
                <a:lnTo>
                  <a:pt x="2091364" y="555230"/>
                </a:lnTo>
                <a:lnTo>
                  <a:pt x="2089775" y="549499"/>
                </a:lnTo>
                <a:lnTo>
                  <a:pt x="2088185" y="544088"/>
                </a:lnTo>
                <a:lnTo>
                  <a:pt x="2085960" y="538357"/>
                </a:lnTo>
                <a:lnTo>
                  <a:pt x="2083734" y="533264"/>
                </a:lnTo>
                <a:lnTo>
                  <a:pt x="2080873" y="527852"/>
                </a:lnTo>
                <a:lnTo>
                  <a:pt x="2078012" y="523077"/>
                </a:lnTo>
                <a:lnTo>
                  <a:pt x="2074832" y="517983"/>
                </a:lnTo>
                <a:lnTo>
                  <a:pt x="2071653" y="513527"/>
                </a:lnTo>
                <a:lnTo>
                  <a:pt x="2067838" y="509070"/>
                </a:lnTo>
                <a:lnTo>
                  <a:pt x="2064341" y="504294"/>
                </a:lnTo>
                <a:lnTo>
                  <a:pt x="2060208" y="500474"/>
                </a:lnTo>
                <a:lnTo>
                  <a:pt x="2056075" y="496654"/>
                </a:lnTo>
                <a:lnTo>
                  <a:pt x="2051624" y="492516"/>
                </a:lnTo>
                <a:lnTo>
                  <a:pt x="2047491" y="489014"/>
                </a:lnTo>
                <a:lnTo>
                  <a:pt x="2042404" y="485831"/>
                </a:lnTo>
                <a:lnTo>
                  <a:pt x="2037635" y="482329"/>
                </a:lnTo>
                <a:lnTo>
                  <a:pt x="2032549" y="479782"/>
                </a:lnTo>
                <a:lnTo>
                  <a:pt x="2027462" y="477235"/>
                </a:lnTo>
                <a:lnTo>
                  <a:pt x="2022057" y="474689"/>
                </a:lnTo>
                <a:lnTo>
                  <a:pt x="2016653" y="472460"/>
                </a:lnTo>
                <a:lnTo>
                  <a:pt x="2010930" y="470550"/>
                </a:lnTo>
                <a:lnTo>
                  <a:pt x="2005525" y="468958"/>
                </a:lnTo>
                <a:lnTo>
                  <a:pt x="1999485" y="467685"/>
                </a:lnTo>
                <a:lnTo>
                  <a:pt x="1993762" y="466730"/>
                </a:lnTo>
                <a:lnTo>
                  <a:pt x="1987722" y="465775"/>
                </a:lnTo>
                <a:lnTo>
                  <a:pt x="1981681" y="465457"/>
                </a:lnTo>
                <a:lnTo>
                  <a:pt x="1975323" y="465138"/>
                </a:lnTo>
                <a:close/>
                <a:moveTo>
                  <a:pt x="2038346" y="0"/>
                </a:moveTo>
                <a:lnTo>
                  <a:pt x="3519484" y="0"/>
                </a:lnTo>
                <a:lnTo>
                  <a:pt x="3431641" y="179388"/>
                </a:lnTo>
                <a:lnTo>
                  <a:pt x="3916359" y="179388"/>
                </a:lnTo>
                <a:lnTo>
                  <a:pt x="3916359" y="295278"/>
                </a:lnTo>
                <a:lnTo>
                  <a:pt x="4885370" y="295278"/>
                </a:lnTo>
                <a:lnTo>
                  <a:pt x="4901245" y="295596"/>
                </a:lnTo>
                <a:lnTo>
                  <a:pt x="4917437" y="296231"/>
                </a:lnTo>
                <a:lnTo>
                  <a:pt x="4932995" y="297183"/>
                </a:lnTo>
                <a:lnTo>
                  <a:pt x="4948552" y="298771"/>
                </a:lnTo>
                <a:lnTo>
                  <a:pt x="4964427" y="300676"/>
                </a:lnTo>
                <a:lnTo>
                  <a:pt x="4979667" y="302581"/>
                </a:lnTo>
                <a:lnTo>
                  <a:pt x="4994907" y="305120"/>
                </a:lnTo>
                <a:lnTo>
                  <a:pt x="5010465" y="307977"/>
                </a:lnTo>
                <a:lnTo>
                  <a:pt x="5025387" y="311471"/>
                </a:lnTo>
                <a:lnTo>
                  <a:pt x="5040310" y="314962"/>
                </a:lnTo>
                <a:lnTo>
                  <a:pt x="5054915" y="318772"/>
                </a:lnTo>
                <a:lnTo>
                  <a:pt x="5069837" y="323534"/>
                </a:lnTo>
                <a:lnTo>
                  <a:pt x="5084125" y="327979"/>
                </a:lnTo>
                <a:lnTo>
                  <a:pt x="5098412" y="333059"/>
                </a:lnTo>
                <a:lnTo>
                  <a:pt x="5112700" y="338456"/>
                </a:lnTo>
                <a:lnTo>
                  <a:pt x="5126987" y="344171"/>
                </a:lnTo>
                <a:lnTo>
                  <a:pt x="5140640" y="350203"/>
                </a:lnTo>
                <a:lnTo>
                  <a:pt x="5154292" y="356870"/>
                </a:lnTo>
                <a:lnTo>
                  <a:pt x="5167627" y="363220"/>
                </a:lnTo>
                <a:lnTo>
                  <a:pt x="5180962" y="370522"/>
                </a:lnTo>
                <a:lnTo>
                  <a:pt x="5193980" y="377507"/>
                </a:lnTo>
                <a:lnTo>
                  <a:pt x="5206680" y="385126"/>
                </a:lnTo>
                <a:lnTo>
                  <a:pt x="5219380" y="393381"/>
                </a:lnTo>
                <a:lnTo>
                  <a:pt x="5232080" y="401318"/>
                </a:lnTo>
                <a:lnTo>
                  <a:pt x="5244462" y="409890"/>
                </a:lnTo>
                <a:lnTo>
                  <a:pt x="5256527" y="418780"/>
                </a:lnTo>
                <a:lnTo>
                  <a:pt x="5268275" y="427669"/>
                </a:lnTo>
                <a:lnTo>
                  <a:pt x="5279705" y="436876"/>
                </a:lnTo>
                <a:lnTo>
                  <a:pt x="5291135" y="446718"/>
                </a:lnTo>
                <a:lnTo>
                  <a:pt x="5302247" y="456560"/>
                </a:lnTo>
                <a:lnTo>
                  <a:pt x="5313360" y="466720"/>
                </a:lnTo>
                <a:lnTo>
                  <a:pt x="5323520" y="477197"/>
                </a:lnTo>
                <a:lnTo>
                  <a:pt x="5333997" y="487674"/>
                </a:lnTo>
                <a:lnTo>
                  <a:pt x="5344157" y="498786"/>
                </a:lnTo>
                <a:lnTo>
                  <a:pt x="5354000" y="509898"/>
                </a:lnTo>
                <a:lnTo>
                  <a:pt x="5363842" y="521327"/>
                </a:lnTo>
                <a:lnTo>
                  <a:pt x="5373367" y="532757"/>
                </a:lnTo>
                <a:lnTo>
                  <a:pt x="5381940" y="544504"/>
                </a:lnTo>
                <a:lnTo>
                  <a:pt x="5390830" y="556568"/>
                </a:lnTo>
                <a:lnTo>
                  <a:pt x="5399402" y="568950"/>
                </a:lnTo>
                <a:lnTo>
                  <a:pt x="5407657" y="581332"/>
                </a:lnTo>
                <a:lnTo>
                  <a:pt x="5415595" y="594031"/>
                </a:lnTo>
                <a:lnTo>
                  <a:pt x="5423215" y="606731"/>
                </a:lnTo>
                <a:lnTo>
                  <a:pt x="5430517" y="619747"/>
                </a:lnTo>
                <a:lnTo>
                  <a:pt x="5437502" y="633082"/>
                </a:lnTo>
                <a:lnTo>
                  <a:pt x="5444170" y="646416"/>
                </a:lnTo>
                <a:lnTo>
                  <a:pt x="5450520" y="660068"/>
                </a:lnTo>
                <a:lnTo>
                  <a:pt x="5456552" y="674037"/>
                </a:lnTo>
                <a:lnTo>
                  <a:pt x="5462267" y="688007"/>
                </a:lnTo>
                <a:lnTo>
                  <a:pt x="5467665" y="702293"/>
                </a:lnTo>
                <a:lnTo>
                  <a:pt x="5472745" y="716580"/>
                </a:lnTo>
                <a:lnTo>
                  <a:pt x="5477507" y="731184"/>
                </a:lnTo>
                <a:lnTo>
                  <a:pt x="5481952" y="745789"/>
                </a:lnTo>
                <a:lnTo>
                  <a:pt x="5485762" y="760393"/>
                </a:lnTo>
                <a:lnTo>
                  <a:pt x="5489572" y="775315"/>
                </a:lnTo>
                <a:lnTo>
                  <a:pt x="5492747" y="790554"/>
                </a:lnTo>
                <a:lnTo>
                  <a:pt x="5495605" y="805793"/>
                </a:lnTo>
                <a:lnTo>
                  <a:pt x="5498145" y="821033"/>
                </a:lnTo>
                <a:lnTo>
                  <a:pt x="5500367" y="836589"/>
                </a:lnTo>
                <a:lnTo>
                  <a:pt x="5502272" y="852146"/>
                </a:lnTo>
                <a:lnTo>
                  <a:pt x="5503542" y="867703"/>
                </a:lnTo>
                <a:lnTo>
                  <a:pt x="5504495" y="883577"/>
                </a:lnTo>
                <a:lnTo>
                  <a:pt x="5505130" y="899451"/>
                </a:lnTo>
                <a:lnTo>
                  <a:pt x="5505447" y="915326"/>
                </a:lnTo>
                <a:lnTo>
                  <a:pt x="5505447" y="6237953"/>
                </a:lnTo>
                <a:lnTo>
                  <a:pt x="5505130" y="6253827"/>
                </a:lnTo>
                <a:lnTo>
                  <a:pt x="5504495" y="6270019"/>
                </a:lnTo>
                <a:lnTo>
                  <a:pt x="5503542" y="6285575"/>
                </a:lnTo>
                <a:lnTo>
                  <a:pt x="5502272" y="6301132"/>
                </a:lnTo>
                <a:lnTo>
                  <a:pt x="5500367" y="6317006"/>
                </a:lnTo>
                <a:lnTo>
                  <a:pt x="5498145" y="6332246"/>
                </a:lnTo>
                <a:lnTo>
                  <a:pt x="5495605" y="6347485"/>
                </a:lnTo>
                <a:lnTo>
                  <a:pt x="5492747" y="6363042"/>
                </a:lnTo>
                <a:lnTo>
                  <a:pt x="5489572" y="6377963"/>
                </a:lnTo>
                <a:lnTo>
                  <a:pt x="5485762" y="6392885"/>
                </a:lnTo>
                <a:lnTo>
                  <a:pt x="5481952" y="6407490"/>
                </a:lnTo>
                <a:lnTo>
                  <a:pt x="5477507" y="6422411"/>
                </a:lnTo>
                <a:lnTo>
                  <a:pt x="5472745" y="6436698"/>
                </a:lnTo>
                <a:lnTo>
                  <a:pt x="5467665" y="6450985"/>
                </a:lnTo>
                <a:lnTo>
                  <a:pt x="5462267" y="6465272"/>
                </a:lnTo>
                <a:lnTo>
                  <a:pt x="5456552" y="6479241"/>
                </a:lnTo>
                <a:lnTo>
                  <a:pt x="5450520" y="6493210"/>
                </a:lnTo>
                <a:lnTo>
                  <a:pt x="5444170" y="6506862"/>
                </a:lnTo>
                <a:lnTo>
                  <a:pt x="5437502" y="6520197"/>
                </a:lnTo>
                <a:lnTo>
                  <a:pt x="5430517" y="6533531"/>
                </a:lnTo>
                <a:lnTo>
                  <a:pt x="5423215" y="6546548"/>
                </a:lnTo>
                <a:lnTo>
                  <a:pt x="5415595" y="6559247"/>
                </a:lnTo>
                <a:lnTo>
                  <a:pt x="5407657" y="6572264"/>
                </a:lnTo>
                <a:lnTo>
                  <a:pt x="5399402" y="6584646"/>
                </a:lnTo>
                <a:lnTo>
                  <a:pt x="5390830" y="6597028"/>
                </a:lnTo>
                <a:lnTo>
                  <a:pt x="5381940" y="6609092"/>
                </a:lnTo>
                <a:lnTo>
                  <a:pt x="5373367" y="6620839"/>
                </a:lnTo>
                <a:lnTo>
                  <a:pt x="5363842" y="6632269"/>
                </a:lnTo>
                <a:lnTo>
                  <a:pt x="5354000" y="6643698"/>
                </a:lnTo>
                <a:lnTo>
                  <a:pt x="5344157" y="6654810"/>
                </a:lnTo>
                <a:lnTo>
                  <a:pt x="5333997" y="6665922"/>
                </a:lnTo>
                <a:lnTo>
                  <a:pt x="5323520" y="6676082"/>
                </a:lnTo>
                <a:lnTo>
                  <a:pt x="5313360" y="6686559"/>
                </a:lnTo>
                <a:lnTo>
                  <a:pt x="5302247" y="6696718"/>
                </a:lnTo>
                <a:lnTo>
                  <a:pt x="5291135" y="6706560"/>
                </a:lnTo>
                <a:lnTo>
                  <a:pt x="5279705" y="6716402"/>
                </a:lnTo>
                <a:lnTo>
                  <a:pt x="5268275" y="6725609"/>
                </a:lnTo>
                <a:lnTo>
                  <a:pt x="5256527" y="6734499"/>
                </a:lnTo>
                <a:lnTo>
                  <a:pt x="5244462" y="6743388"/>
                </a:lnTo>
                <a:lnTo>
                  <a:pt x="5232080" y="6751960"/>
                </a:lnTo>
                <a:lnTo>
                  <a:pt x="5219380" y="6760215"/>
                </a:lnTo>
                <a:lnTo>
                  <a:pt x="5206680" y="6768152"/>
                </a:lnTo>
                <a:lnTo>
                  <a:pt x="5193980" y="6775772"/>
                </a:lnTo>
                <a:lnTo>
                  <a:pt x="5180962" y="6783074"/>
                </a:lnTo>
                <a:lnTo>
                  <a:pt x="5167627" y="6790059"/>
                </a:lnTo>
                <a:lnTo>
                  <a:pt x="5154292" y="6796726"/>
                </a:lnTo>
                <a:lnTo>
                  <a:pt x="5140640" y="6803075"/>
                </a:lnTo>
                <a:lnTo>
                  <a:pt x="5126987" y="6809108"/>
                </a:lnTo>
                <a:lnTo>
                  <a:pt x="5112700" y="6814822"/>
                </a:lnTo>
                <a:lnTo>
                  <a:pt x="5098412" y="6820220"/>
                </a:lnTo>
                <a:lnTo>
                  <a:pt x="5084125" y="6825299"/>
                </a:lnTo>
                <a:lnTo>
                  <a:pt x="5069837" y="6830062"/>
                </a:lnTo>
                <a:lnTo>
                  <a:pt x="5054915" y="6834506"/>
                </a:lnTo>
                <a:lnTo>
                  <a:pt x="5040310" y="6838316"/>
                </a:lnTo>
                <a:lnTo>
                  <a:pt x="5025387" y="6842126"/>
                </a:lnTo>
                <a:lnTo>
                  <a:pt x="5010465" y="6845301"/>
                </a:lnTo>
                <a:lnTo>
                  <a:pt x="4994907" y="6848158"/>
                </a:lnTo>
                <a:lnTo>
                  <a:pt x="4979667" y="6850698"/>
                </a:lnTo>
                <a:lnTo>
                  <a:pt x="4964427" y="6852920"/>
                </a:lnTo>
                <a:lnTo>
                  <a:pt x="4948552" y="6854825"/>
                </a:lnTo>
                <a:lnTo>
                  <a:pt x="4932995" y="6856095"/>
                </a:lnTo>
                <a:lnTo>
                  <a:pt x="4917437" y="6857048"/>
                </a:lnTo>
                <a:lnTo>
                  <a:pt x="4901245" y="6857683"/>
                </a:lnTo>
                <a:lnTo>
                  <a:pt x="4885370" y="6858000"/>
                </a:lnTo>
                <a:lnTo>
                  <a:pt x="619760" y="6858000"/>
                </a:lnTo>
                <a:lnTo>
                  <a:pt x="603885" y="6857683"/>
                </a:lnTo>
                <a:lnTo>
                  <a:pt x="588010" y="6857048"/>
                </a:lnTo>
                <a:lnTo>
                  <a:pt x="572135" y="6856095"/>
                </a:lnTo>
                <a:lnTo>
                  <a:pt x="556578" y="6854825"/>
                </a:lnTo>
                <a:lnTo>
                  <a:pt x="541020" y="6852920"/>
                </a:lnTo>
                <a:lnTo>
                  <a:pt x="525463" y="6850698"/>
                </a:lnTo>
                <a:lnTo>
                  <a:pt x="510223" y="6848158"/>
                </a:lnTo>
                <a:lnTo>
                  <a:pt x="494983" y="6845301"/>
                </a:lnTo>
                <a:lnTo>
                  <a:pt x="479743" y="6842126"/>
                </a:lnTo>
                <a:lnTo>
                  <a:pt x="465138" y="6838316"/>
                </a:lnTo>
                <a:lnTo>
                  <a:pt x="450215" y="6834506"/>
                </a:lnTo>
                <a:lnTo>
                  <a:pt x="435610" y="6830062"/>
                </a:lnTo>
                <a:lnTo>
                  <a:pt x="421005" y="6825299"/>
                </a:lnTo>
                <a:lnTo>
                  <a:pt x="406718" y="6820220"/>
                </a:lnTo>
                <a:lnTo>
                  <a:pt x="392748" y="6814822"/>
                </a:lnTo>
                <a:lnTo>
                  <a:pt x="378460" y="6809108"/>
                </a:lnTo>
                <a:lnTo>
                  <a:pt x="364808" y="6803075"/>
                </a:lnTo>
                <a:lnTo>
                  <a:pt x="351155" y="6796726"/>
                </a:lnTo>
                <a:lnTo>
                  <a:pt x="337820" y="6790059"/>
                </a:lnTo>
                <a:lnTo>
                  <a:pt x="324485" y="6783074"/>
                </a:lnTo>
                <a:lnTo>
                  <a:pt x="311468" y="6775772"/>
                </a:lnTo>
                <a:lnTo>
                  <a:pt x="298768" y="6768152"/>
                </a:lnTo>
                <a:lnTo>
                  <a:pt x="286068" y="6760215"/>
                </a:lnTo>
                <a:lnTo>
                  <a:pt x="273050" y="6751960"/>
                </a:lnTo>
                <a:lnTo>
                  <a:pt x="260985" y="6743388"/>
                </a:lnTo>
                <a:lnTo>
                  <a:pt x="248920" y="6734499"/>
                </a:lnTo>
                <a:lnTo>
                  <a:pt x="237173" y="6725609"/>
                </a:lnTo>
                <a:lnTo>
                  <a:pt x="225425" y="6716402"/>
                </a:lnTo>
                <a:lnTo>
                  <a:pt x="213995" y="6706560"/>
                </a:lnTo>
                <a:lnTo>
                  <a:pt x="202883" y="6696718"/>
                </a:lnTo>
                <a:lnTo>
                  <a:pt x="192088" y="6686559"/>
                </a:lnTo>
                <a:lnTo>
                  <a:pt x="181610" y="6676082"/>
                </a:lnTo>
                <a:lnTo>
                  <a:pt x="171450" y="6665922"/>
                </a:lnTo>
                <a:lnTo>
                  <a:pt x="160973" y="6654810"/>
                </a:lnTo>
                <a:lnTo>
                  <a:pt x="151130" y="6643698"/>
                </a:lnTo>
                <a:lnTo>
                  <a:pt x="141605" y="6632269"/>
                </a:lnTo>
                <a:lnTo>
                  <a:pt x="132080" y="6620839"/>
                </a:lnTo>
                <a:lnTo>
                  <a:pt x="123190" y="6609092"/>
                </a:lnTo>
                <a:lnTo>
                  <a:pt x="114300" y="6597028"/>
                </a:lnTo>
                <a:lnTo>
                  <a:pt x="105728" y="6584646"/>
                </a:lnTo>
                <a:lnTo>
                  <a:pt x="97473" y="6572264"/>
                </a:lnTo>
                <a:lnTo>
                  <a:pt x="89853" y="6559247"/>
                </a:lnTo>
                <a:lnTo>
                  <a:pt x="82233" y="6546548"/>
                </a:lnTo>
                <a:lnTo>
                  <a:pt x="74613" y="6533531"/>
                </a:lnTo>
                <a:lnTo>
                  <a:pt x="67945" y="6520197"/>
                </a:lnTo>
                <a:lnTo>
                  <a:pt x="60960" y="6506862"/>
                </a:lnTo>
                <a:lnTo>
                  <a:pt x="54928" y="6493210"/>
                </a:lnTo>
                <a:lnTo>
                  <a:pt x="48578" y="6479241"/>
                </a:lnTo>
                <a:lnTo>
                  <a:pt x="43180" y="6465272"/>
                </a:lnTo>
                <a:lnTo>
                  <a:pt x="37465" y="6450985"/>
                </a:lnTo>
                <a:lnTo>
                  <a:pt x="32703" y="6436698"/>
                </a:lnTo>
                <a:lnTo>
                  <a:pt x="27623" y="6422411"/>
                </a:lnTo>
                <a:lnTo>
                  <a:pt x="23495" y="6407490"/>
                </a:lnTo>
                <a:lnTo>
                  <a:pt x="19685" y="6392885"/>
                </a:lnTo>
                <a:lnTo>
                  <a:pt x="15875" y="6377963"/>
                </a:lnTo>
                <a:lnTo>
                  <a:pt x="12700" y="6363042"/>
                </a:lnTo>
                <a:lnTo>
                  <a:pt x="9843" y="6347485"/>
                </a:lnTo>
                <a:lnTo>
                  <a:pt x="7303" y="6332246"/>
                </a:lnTo>
                <a:lnTo>
                  <a:pt x="4763" y="6317006"/>
                </a:lnTo>
                <a:lnTo>
                  <a:pt x="3175" y="6301132"/>
                </a:lnTo>
                <a:lnTo>
                  <a:pt x="1905" y="6285575"/>
                </a:lnTo>
                <a:lnTo>
                  <a:pt x="953" y="6270019"/>
                </a:lnTo>
                <a:lnTo>
                  <a:pt x="318" y="6253827"/>
                </a:lnTo>
                <a:lnTo>
                  <a:pt x="0" y="6237953"/>
                </a:lnTo>
                <a:lnTo>
                  <a:pt x="0" y="915326"/>
                </a:lnTo>
                <a:lnTo>
                  <a:pt x="318" y="899451"/>
                </a:lnTo>
                <a:lnTo>
                  <a:pt x="953" y="883577"/>
                </a:lnTo>
                <a:lnTo>
                  <a:pt x="1905" y="867703"/>
                </a:lnTo>
                <a:lnTo>
                  <a:pt x="3175" y="852146"/>
                </a:lnTo>
                <a:lnTo>
                  <a:pt x="4763" y="836589"/>
                </a:lnTo>
                <a:lnTo>
                  <a:pt x="7303" y="821033"/>
                </a:lnTo>
                <a:lnTo>
                  <a:pt x="9843" y="805793"/>
                </a:lnTo>
                <a:lnTo>
                  <a:pt x="12700" y="790554"/>
                </a:lnTo>
                <a:lnTo>
                  <a:pt x="15875" y="775315"/>
                </a:lnTo>
                <a:lnTo>
                  <a:pt x="19685" y="760393"/>
                </a:lnTo>
                <a:lnTo>
                  <a:pt x="23495" y="745789"/>
                </a:lnTo>
                <a:lnTo>
                  <a:pt x="27623" y="731184"/>
                </a:lnTo>
                <a:lnTo>
                  <a:pt x="32703" y="716580"/>
                </a:lnTo>
                <a:lnTo>
                  <a:pt x="37465" y="702293"/>
                </a:lnTo>
                <a:lnTo>
                  <a:pt x="43180" y="688007"/>
                </a:lnTo>
                <a:lnTo>
                  <a:pt x="48578" y="674037"/>
                </a:lnTo>
                <a:lnTo>
                  <a:pt x="54928" y="660068"/>
                </a:lnTo>
                <a:lnTo>
                  <a:pt x="60960" y="646416"/>
                </a:lnTo>
                <a:lnTo>
                  <a:pt x="67945" y="633082"/>
                </a:lnTo>
                <a:lnTo>
                  <a:pt x="74613" y="619747"/>
                </a:lnTo>
                <a:lnTo>
                  <a:pt x="82233" y="606731"/>
                </a:lnTo>
                <a:lnTo>
                  <a:pt x="89853" y="594031"/>
                </a:lnTo>
                <a:lnTo>
                  <a:pt x="97473" y="581332"/>
                </a:lnTo>
                <a:lnTo>
                  <a:pt x="105728" y="568950"/>
                </a:lnTo>
                <a:lnTo>
                  <a:pt x="114300" y="556568"/>
                </a:lnTo>
                <a:lnTo>
                  <a:pt x="123190" y="544504"/>
                </a:lnTo>
                <a:lnTo>
                  <a:pt x="132080" y="532757"/>
                </a:lnTo>
                <a:lnTo>
                  <a:pt x="141605" y="521327"/>
                </a:lnTo>
                <a:lnTo>
                  <a:pt x="151130" y="509898"/>
                </a:lnTo>
                <a:lnTo>
                  <a:pt x="160973" y="498786"/>
                </a:lnTo>
                <a:lnTo>
                  <a:pt x="171450" y="487674"/>
                </a:lnTo>
                <a:lnTo>
                  <a:pt x="181610" y="477197"/>
                </a:lnTo>
                <a:lnTo>
                  <a:pt x="192088" y="466720"/>
                </a:lnTo>
                <a:lnTo>
                  <a:pt x="202883" y="456560"/>
                </a:lnTo>
                <a:lnTo>
                  <a:pt x="213995" y="446718"/>
                </a:lnTo>
                <a:lnTo>
                  <a:pt x="225425" y="436876"/>
                </a:lnTo>
                <a:lnTo>
                  <a:pt x="237173" y="427669"/>
                </a:lnTo>
                <a:lnTo>
                  <a:pt x="248920" y="418780"/>
                </a:lnTo>
                <a:lnTo>
                  <a:pt x="260985" y="409890"/>
                </a:lnTo>
                <a:lnTo>
                  <a:pt x="273050" y="401318"/>
                </a:lnTo>
                <a:lnTo>
                  <a:pt x="286068" y="393381"/>
                </a:lnTo>
                <a:lnTo>
                  <a:pt x="298768" y="385126"/>
                </a:lnTo>
                <a:lnTo>
                  <a:pt x="311468" y="377507"/>
                </a:lnTo>
                <a:lnTo>
                  <a:pt x="324485" y="370522"/>
                </a:lnTo>
                <a:lnTo>
                  <a:pt x="337820" y="363220"/>
                </a:lnTo>
                <a:lnTo>
                  <a:pt x="351155" y="356870"/>
                </a:lnTo>
                <a:lnTo>
                  <a:pt x="364808" y="350203"/>
                </a:lnTo>
                <a:lnTo>
                  <a:pt x="378460" y="344171"/>
                </a:lnTo>
                <a:lnTo>
                  <a:pt x="392748" y="338456"/>
                </a:lnTo>
                <a:lnTo>
                  <a:pt x="406718" y="333059"/>
                </a:lnTo>
                <a:lnTo>
                  <a:pt x="421005" y="327979"/>
                </a:lnTo>
                <a:lnTo>
                  <a:pt x="435610" y="323534"/>
                </a:lnTo>
                <a:lnTo>
                  <a:pt x="450215" y="318772"/>
                </a:lnTo>
                <a:lnTo>
                  <a:pt x="465138" y="314962"/>
                </a:lnTo>
                <a:lnTo>
                  <a:pt x="479743" y="311471"/>
                </a:lnTo>
                <a:lnTo>
                  <a:pt x="494983" y="307977"/>
                </a:lnTo>
                <a:lnTo>
                  <a:pt x="510223" y="305120"/>
                </a:lnTo>
                <a:lnTo>
                  <a:pt x="525463" y="302581"/>
                </a:lnTo>
                <a:lnTo>
                  <a:pt x="541020" y="300676"/>
                </a:lnTo>
                <a:lnTo>
                  <a:pt x="556578" y="298771"/>
                </a:lnTo>
                <a:lnTo>
                  <a:pt x="572135" y="297183"/>
                </a:lnTo>
                <a:lnTo>
                  <a:pt x="588010" y="296231"/>
                </a:lnTo>
                <a:lnTo>
                  <a:pt x="603885" y="295596"/>
                </a:lnTo>
                <a:lnTo>
                  <a:pt x="619760" y="295278"/>
                </a:lnTo>
                <a:lnTo>
                  <a:pt x="1639884" y="295278"/>
                </a:lnTo>
                <a:lnTo>
                  <a:pt x="1639884" y="179388"/>
                </a:lnTo>
                <a:lnTo>
                  <a:pt x="2125900" y="179388"/>
                </a:lnTo>
                <a:lnTo>
                  <a:pt x="20383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026535" y="742315"/>
            <a:ext cx="7992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34720" y="1522730"/>
            <a:ext cx="2838450" cy="1936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709160" y="1522730"/>
            <a:ext cx="2838450" cy="1936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8483600" y="1522730"/>
            <a:ext cx="2838450" cy="1936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87730" y="4411980"/>
            <a:ext cx="2838450" cy="1936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672965" y="4411980"/>
            <a:ext cx="2838450" cy="1936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458200" y="4411980"/>
            <a:ext cx="2838450" cy="1936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2"/>
          <p:cNvSpPr txBox="1"/>
          <p:nvPr/>
        </p:nvSpPr>
        <p:spPr>
          <a:xfrm flipH="1">
            <a:off x="986790" y="1657350"/>
            <a:ext cx="2641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1143635" y="73596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20"/>
          <p:cNvSpPr txBox="1"/>
          <p:nvPr/>
        </p:nvSpPr>
        <p:spPr>
          <a:xfrm flipH="1">
            <a:off x="1262380" y="79248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22"/>
          <p:cNvSpPr txBox="1"/>
          <p:nvPr/>
        </p:nvSpPr>
        <p:spPr>
          <a:xfrm flipH="1">
            <a:off x="971550" y="4514215"/>
            <a:ext cx="2641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1143635" y="365760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20"/>
          <p:cNvSpPr txBox="1"/>
          <p:nvPr/>
        </p:nvSpPr>
        <p:spPr>
          <a:xfrm flipH="1">
            <a:off x="1262380" y="371411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8581390" y="1657350"/>
            <a:ext cx="2641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8753475" y="73596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0"/>
          <p:cNvSpPr txBox="1"/>
          <p:nvPr/>
        </p:nvSpPr>
        <p:spPr>
          <a:xfrm flipH="1">
            <a:off x="8872220" y="79248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22"/>
          <p:cNvSpPr txBox="1"/>
          <p:nvPr/>
        </p:nvSpPr>
        <p:spPr>
          <a:xfrm flipH="1">
            <a:off x="8581390" y="4514215"/>
            <a:ext cx="2641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8753475" y="365760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20"/>
          <p:cNvSpPr txBox="1"/>
          <p:nvPr/>
        </p:nvSpPr>
        <p:spPr>
          <a:xfrm flipH="1">
            <a:off x="8872220" y="371411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4791710" y="1657350"/>
            <a:ext cx="2641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3" name="矩形标注 22"/>
          <p:cNvSpPr/>
          <p:nvPr/>
        </p:nvSpPr>
        <p:spPr>
          <a:xfrm>
            <a:off x="4948555" y="73596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0"/>
          <p:cNvSpPr txBox="1"/>
          <p:nvPr/>
        </p:nvSpPr>
        <p:spPr>
          <a:xfrm flipH="1">
            <a:off x="5067300" y="79248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2"/>
          <p:cNvSpPr txBox="1"/>
          <p:nvPr/>
        </p:nvSpPr>
        <p:spPr>
          <a:xfrm flipH="1">
            <a:off x="4776470" y="4514215"/>
            <a:ext cx="2641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7" name="矩形标注 26"/>
          <p:cNvSpPr/>
          <p:nvPr/>
        </p:nvSpPr>
        <p:spPr>
          <a:xfrm>
            <a:off x="4948555" y="365760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0"/>
          <p:cNvSpPr txBox="1"/>
          <p:nvPr/>
        </p:nvSpPr>
        <p:spPr>
          <a:xfrm flipH="1">
            <a:off x="5067300" y="371411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rot="16200000">
            <a:off x="4434840" y="518795"/>
            <a:ext cx="0" cy="169672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16200000">
            <a:off x="4434840" y="2710815"/>
            <a:ext cx="0" cy="169672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6200000">
            <a:off x="4434840" y="4902835"/>
            <a:ext cx="0" cy="169672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 flipH="1">
            <a:off x="7723505" y="1614805"/>
            <a:ext cx="0" cy="169672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 flipH="1">
            <a:off x="7723505" y="3806825"/>
            <a:ext cx="0" cy="169672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877570" y="791210"/>
            <a:ext cx="2379980" cy="1689100"/>
            <a:chOff x="2689" y="6333"/>
            <a:chExt cx="3748" cy="2660"/>
          </a:xfrm>
        </p:grpSpPr>
        <p:sp>
          <p:nvSpPr>
            <p:cNvPr id="27" name="文本框 22"/>
            <p:cNvSpPr txBox="1"/>
            <p:nvPr/>
          </p:nvSpPr>
          <p:spPr>
            <a:xfrm flipH="1">
              <a:off x="2689" y="7223"/>
              <a:ext cx="3749" cy="177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矩形标注 28"/>
            <p:cNvSpPr/>
            <p:nvPr/>
          </p:nvSpPr>
          <p:spPr>
            <a:xfrm>
              <a:off x="2739" y="6333"/>
              <a:ext cx="3665" cy="805"/>
            </a:xfrm>
            <a:prstGeom prst="wedgeRectCallout">
              <a:avLst>
                <a:gd name="adj1" fmla="val -49809"/>
                <a:gd name="adj2" fmla="val 77453"/>
              </a:avLst>
            </a:prstGeom>
            <a:solidFill>
              <a:srgbClr val="879B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文本框 20"/>
            <p:cNvSpPr txBox="1"/>
            <p:nvPr/>
          </p:nvSpPr>
          <p:spPr>
            <a:xfrm flipH="1">
              <a:off x="2926" y="6422"/>
              <a:ext cx="3290" cy="62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22"/>
          <p:cNvSpPr txBox="1"/>
          <p:nvPr/>
        </p:nvSpPr>
        <p:spPr>
          <a:xfrm flipH="1">
            <a:off x="877570" y="3339465"/>
            <a:ext cx="238061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909320" y="277431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0"/>
          <p:cNvSpPr txBox="1"/>
          <p:nvPr/>
        </p:nvSpPr>
        <p:spPr>
          <a:xfrm flipH="1">
            <a:off x="1028065" y="283083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22"/>
          <p:cNvSpPr txBox="1"/>
          <p:nvPr/>
        </p:nvSpPr>
        <p:spPr>
          <a:xfrm flipH="1">
            <a:off x="877570" y="5322570"/>
            <a:ext cx="238061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909320" y="475742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20"/>
          <p:cNvSpPr txBox="1"/>
          <p:nvPr/>
        </p:nvSpPr>
        <p:spPr>
          <a:xfrm flipH="1">
            <a:off x="1022985" y="481965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889365" y="1787525"/>
            <a:ext cx="2379980" cy="1689100"/>
            <a:chOff x="2689" y="6333"/>
            <a:chExt cx="3748" cy="2660"/>
          </a:xfrm>
        </p:grpSpPr>
        <p:sp>
          <p:nvSpPr>
            <p:cNvPr id="20" name="文本框 22"/>
            <p:cNvSpPr txBox="1"/>
            <p:nvPr/>
          </p:nvSpPr>
          <p:spPr>
            <a:xfrm flipH="1">
              <a:off x="2689" y="7223"/>
              <a:ext cx="3749" cy="177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矩形标注 20"/>
            <p:cNvSpPr/>
            <p:nvPr/>
          </p:nvSpPr>
          <p:spPr>
            <a:xfrm>
              <a:off x="2739" y="6333"/>
              <a:ext cx="3665" cy="805"/>
            </a:xfrm>
            <a:prstGeom prst="wedgeRectCallout">
              <a:avLst>
                <a:gd name="adj1" fmla="val -49809"/>
                <a:gd name="adj2" fmla="val 77453"/>
              </a:avLst>
            </a:prstGeom>
            <a:solidFill>
              <a:srgbClr val="879B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文本框 20"/>
            <p:cNvSpPr txBox="1"/>
            <p:nvPr/>
          </p:nvSpPr>
          <p:spPr>
            <a:xfrm flipH="1">
              <a:off x="2926" y="6422"/>
              <a:ext cx="3290" cy="62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 flipH="1">
            <a:off x="8889365" y="4335780"/>
            <a:ext cx="238061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8921115" y="377063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0"/>
          <p:cNvSpPr txBox="1"/>
          <p:nvPr/>
        </p:nvSpPr>
        <p:spPr>
          <a:xfrm flipH="1">
            <a:off x="9039860" y="382714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6" name="图片 25" descr="a6b95af7e29fcaca34ca8680991d45c8"/>
          <p:cNvPicPr>
            <a:picLocks noChangeAspect="1"/>
          </p:cNvPicPr>
          <p:nvPr/>
        </p:nvPicPr>
        <p:blipFill>
          <a:blip r:embed="rId1"/>
          <a:srcRect l="6252" t="3839" r="5399"/>
          <a:stretch>
            <a:fillRect/>
          </a:stretch>
        </p:blipFill>
        <p:spPr>
          <a:xfrm>
            <a:off x="4176395" y="194310"/>
            <a:ext cx="3948430" cy="66636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8" y="-7937"/>
            <a:ext cx="12191365" cy="687387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35" y="3698240"/>
            <a:ext cx="4068000" cy="3168015"/>
          </a:xfrm>
          <a:prstGeom prst="rec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062285" y="3698240"/>
            <a:ext cx="4067810" cy="3168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24380" y="3698240"/>
            <a:ext cx="4067810" cy="3168015"/>
          </a:xfrm>
          <a:prstGeom prst="rec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0"/>
          <p:cNvSpPr txBox="1"/>
          <p:nvPr/>
        </p:nvSpPr>
        <p:spPr>
          <a:xfrm flipH="1">
            <a:off x="856615" y="3824605"/>
            <a:ext cx="217995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 WORDS </a:t>
            </a:r>
            <a:endParaRPr lang="en-US" alt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856615" y="5401310"/>
            <a:ext cx="21799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20"/>
          <p:cNvSpPr txBox="1"/>
          <p:nvPr/>
        </p:nvSpPr>
        <p:spPr>
          <a:xfrm flipH="1">
            <a:off x="9068435" y="3824605"/>
            <a:ext cx="217995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 WORDS </a:t>
            </a:r>
            <a:endParaRPr lang="en-US" alt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22"/>
          <p:cNvSpPr txBox="1"/>
          <p:nvPr/>
        </p:nvSpPr>
        <p:spPr>
          <a:xfrm flipH="1">
            <a:off x="9068435" y="5401310"/>
            <a:ext cx="21799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5006340" y="3824605"/>
            <a:ext cx="217995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 WORDS </a:t>
            </a:r>
            <a:endParaRPr lang="en-US" altLang="zh-CN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5006340" y="5401310"/>
            <a:ext cx="21799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Freeform 13"/>
          <p:cNvSpPr>
            <a:spLocks noEditPoints="1"/>
          </p:cNvSpPr>
          <p:nvPr/>
        </p:nvSpPr>
        <p:spPr>
          <a:xfrm>
            <a:off x="5617845" y="4336415"/>
            <a:ext cx="970915" cy="821055"/>
          </a:xfrm>
          <a:custGeom>
            <a:avLst/>
            <a:gdLst/>
            <a:ahLst/>
            <a:cxnLst>
              <a:cxn ang="0">
                <a:pos x="95128" y="164388"/>
              </a:cxn>
              <a:cxn ang="0">
                <a:pos x="125168" y="147949"/>
              </a:cxn>
              <a:cxn ang="0">
                <a:pos x="135182" y="110962"/>
              </a:cxn>
              <a:cxn ang="0">
                <a:pos x="185249" y="110962"/>
              </a:cxn>
              <a:cxn ang="0">
                <a:pos x="210283" y="90413"/>
              </a:cxn>
              <a:cxn ang="0">
                <a:pos x="225303" y="57536"/>
              </a:cxn>
              <a:cxn ang="0">
                <a:pos x="270363" y="53426"/>
              </a:cxn>
              <a:cxn ang="0">
                <a:pos x="300404" y="36987"/>
              </a:cxn>
              <a:cxn ang="0">
                <a:pos x="310417" y="0"/>
              </a:cxn>
              <a:cxn ang="0">
                <a:pos x="495666" y="160278"/>
              </a:cxn>
              <a:cxn ang="0">
                <a:pos x="515693" y="197266"/>
              </a:cxn>
              <a:cxn ang="0">
                <a:pos x="500673" y="246582"/>
              </a:cxn>
              <a:cxn ang="0">
                <a:pos x="185249" y="439738"/>
              </a:cxn>
              <a:cxn ang="0">
                <a:pos x="140188" y="431519"/>
              </a:cxn>
              <a:cxn ang="0">
                <a:pos x="5007" y="291789"/>
              </a:cxn>
              <a:cxn ang="0">
                <a:pos x="5007" y="275350"/>
              </a:cxn>
              <a:cxn ang="0">
                <a:pos x="40054" y="213704"/>
              </a:cxn>
              <a:cxn ang="0">
                <a:pos x="165222" y="345215"/>
              </a:cxn>
              <a:cxn ang="0">
                <a:pos x="50067" y="267131"/>
              </a:cxn>
              <a:cxn ang="0">
                <a:pos x="160215" y="410970"/>
              </a:cxn>
              <a:cxn ang="0">
                <a:pos x="195263" y="402751"/>
              </a:cxn>
              <a:cxn ang="0">
                <a:pos x="185249" y="345215"/>
              </a:cxn>
              <a:cxn ang="0">
                <a:pos x="55074" y="209595"/>
              </a:cxn>
              <a:cxn ang="0">
                <a:pos x="80108" y="172607"/>
              </a:cxn>
              <a:cxn ang="0">
                <a:pos x="200269" y="267131"/>
              </a:cxn>
              <a:cxn ang="0">
                <a:pos x="330444" y="78084"/>
              </a:cxn>
              <a:cxn ang="0">
                <a:pos x="335451" y="242472"/>
              </a:cxn>
              <a:cxn ang="0">
                <a:pos x="440592" y="201375"/>
              </a:cxn>
              <a:cxn ang="0">
                <a:pos x="335451" y="242472"/>
              </a:cxn>
              <a:cxn ang="0">
                <a:pos x="245330" y="324666"/>
              </a:cxn>
              <a:cxn ang="0">
                <a:pos x="320431" y="250692"/>
              </a:cxn>
              <a:cxn ang="0">
                <a:pos x="315424" y="213704"/>
              </a:cxn>
              <a:cxn ang="0">
                <a:pos x="420565" y="172607"/>
              </a:cxn>
              <a:cxn ang="0">
                <a:pos x="315424" y="213704"/>
              </a:cxn>
              <a:cxn ang="0">
                <a:pos x="225303" y="295898"/>
              </a:cxn>
              <a:cxn ang="0">
                <a:pos x="300404" y="226034"/>
              </a:cxn>
              <a:cxn ang="0">
                <a:pos x="345464" y="45207"/>
              </a:cxn>
              <a:cxn ang="0">
                <a:pos x="210283" y="328776"/>
              </a:cxn>
              <a:cxn ang="0">
                <a:pos x="235316" y="369873"/>
              </a:cxn>
              <a:cxn ang="0">
                <a:pos x="475639" y="226034"/>
              </a:cxn>
              <a:cxn ang="0">
                <a:pos x="470633" y="176717"/>
              </a:cxn>
              <a:cxn ang="0">
                <a:pos x="345464" y="45207"/>
              </a:cxn>
            </a:cxnLst>
            <a:rect l="0" t="0" r="0" b="0"/>
            <a:pathLst>
              <a:path w="104" h="107">
                <a:moveTo>
                  <a:pt x="16" y="42"/>
                </a:moveTo>
                <a:cubicBezTo>
                  <a:pt x="19" y="40"/>
                  <a:pt x="19" y="40"/>
                  <a:pt x="19" y="40"/>
                </a:cubicBezTo>
                <a:cubicBezTo>
                  <a:pt x="19" y="34"/>
                  <a:pt x="19" y="34"/>
                  <a:pt x="19" y="34"/>
                </a:cubicBezTo>
                <a:cubicBezTo>
                  <a:pt x="25" y="36"/>
                  <a:pt x="25" y="36"/>
                  <a:pt x="25" y="36"/>
                </a:cubicBezTo>
                <a:cubicBezTo>
                  <a:pt x="28" y="33"/>
                  <a:pt x="28" y="33"/>
                  <a:pt x="28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4" y="29"/>
                  <a:pt x="34" y="29"/>
                  <a:pt x="34" y="29"/>
                </a:cubicBezTo>
                <a:cubicBezTo>
                  <a:pt x="37" y="27"/>
                  <a:pt x="37" y="27"/>
                  <a:pt x="37" y="27"/>
                </a:cubicBezTo>
                <a:cubicBezTo>
                  <a:pt x="36" y="20"/>
                  <a:pt x="36" y="20"/>
                  <a:pt x="36" y="20"/>
                </a:cubicBezTo>
                <a:cubicBezTo>
                  <a:pt x="42" y="22"/>
                  <a:pt x="42" y="22"/>
                  <a:pt x="42" y="22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14"/>
                  <a:pt x="45" y="14"/>
                  <a:pt x="45" y="14"/>
                </a:cubicBezTo>
                <a:cubicBezTo>
                  <a:pt x="51" y="16"/>
                  <a:pt x="51" y="16"/>
                  <a:pt x="51" y="16"/>
                </a:cubicBezTo>
                <a:cubicBezTo>
                  <a:pt x="54" y="13"/>
                  <a:pt x="54" y="13"/>
                  <a:pt x="54" y="13"/>
                </a:cubicBezTo>
                <a:cubicBezTo>
                  <a:pt x="53" y="7"/>
                  <a:pt x="53" y="7"/>
                  <a:pt x="53" y="7"/>
                </a:cubicBezTo>
                <a:cubicBezTo>
                  <a:pt x="60" y="9"/>
                  <a:pt x="60" y="9"/>
                  <a:pt x="60" y="9"/>
                </a:cubicBezTo>
                <a:cubicBezTo>
                  <a:pt x="63" y="7"/>
                  <a:pt x="63" y="7"/>
                  <a:pt x="63" y="7"/>
                </a:cubicBezTo>
                <a:cubicBezTo>
                  <a:pt x="62" y="0"/>
                  <a:pt x="62" y="0"/>
                  <a:pt x="62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2" y="42"/>
                  <a:pt x="103" y="45"/>
                  <a:pt x="103" y="48"/>
                </a:cubicBezTo>
                <a:cubicBezTo>
                  <a:pt x="104" y="51"/>
                  <a:pt x="103" y="55"/>
                  <a:pt x="101" y="59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2" y="105"/>
                  <a:pt x="40" y="106"/>
                  <a:pt x="37" y="107"/>
                </a:cubicBezTo>
                <a:cubicBezTo>
                  <a:pt x="34" y="107"/>
                  <a:pt x="31" y="107"/>
                  <a:pt x="28" y="105"/>
                </a:cubicBezTo>
                <a:cubicBezTo>
                  <a:pt x="28" y="105"/>
                  <a:pt x="28" y="105"/>
                  <a:pt x="28" y="105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1" y="71"/>
                  <a:pt x="1" y="71"/>
                  <a:pt x="1" y="71"/>
                </a:cubicBezTo>
                <a:cubicBezTo>
                  <a:pt x="0" y="69"/>
                  <a:pt x="0" y="69"/>
                  <a:pt x="0" y="69"/>
                </a:cubicBezTo>
                <a:cubicBezTo>
                  <a:pt x="1" y="67"/>
                  <a:pt x="1" y="67"/>
                  <a:pt x="1" y="67"/>
                </a:cubicBezTo>
                <a:cubicBezTo>
                  <a:pt x="6" y="57"/>
                  <a:pt x="6" y="57"/>
                  <a:pt x="6" y="57"/>
                </a:cubicBezTo>
                <a:cubicBezTo>
                  <a:pt x="8" y="52"/>
                  <a:pt x="8" y="52"/>
                  <a:pt x="8" y="52"/>
                </a:cubicBezTo>
                <a:cubicBezTo>
                  <a:pt x="12" y="56"/>
                  <a:pt x="12" y="56"/>
                  <a:pt x="12" y="56"/>
                </a:cubicBezTo>
                <a:cubicBezTo>
                  <a:pt x="33" y="84"/>
                  <a:pt x="33" y="84"/>
                  <a:pt x="33" y="84"/>
                </a:cubicBezTo>
                <a:cubicBezTo>
                  <a:pt x="27" y="88"/>
                  <a:pt x="27" y="88"/>
                  <a:pt x="27" y="88"/>
                </a:cubicBezTo>
                <a:cubicBezTo>
                  <a:pt x="10" y="65"/>
                  <a:pt x="10" y="65"/>
                  <a:pt x="10" y="65"/>
                </a:cubicBezTo>
                <a:cubicBezTo>
                  <a:pt x="8" y="68"/>
                  <a:pt x="8" y="68"/>
                  <a:pt x="8" y="68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3" y="100"/>
                  <a:pt x="34" y="100"/>
                  <a:pt x="36" y="100"/>
                </a:cubicBezTo>
                <a:cubicBezTo>
                  <a:pt x="37" y="100"/>
                  <a:pt x="38" y="99"/>
                  <a:pt x="39" y="98"/>
                </a:cubicBezTo>
                <a:cubicBezTo>
                  <a:pt x="40" y="96"/>
                  <a:pt x="40" y="93"/>
                  <a:pt x="40" y="91"/>
                </a:cubicBezTo>
                <a:cubicBezTo>
                  <a:pt x="40" y="89"/>
                  <a:pt x="39" y="87"/>
                  <a:pt x="37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11" y="51"/>
                  <a:pt x="11" y="51"/>
                  <a:pt x="11" y="51"/>
                </a:cubicBezTo>
                <a:cubicBezTo>
                  <a:pt x="10" y="40"/>
                  <a:pt x="10" y="40"/>
                  <a:pt x="10" y="40"/>
                </a:cubicBezTo>
                <a:cubicBezTo>
                  <a:pt x="16" y="42"/>
                  <a:pt x="16" y="42"/>
                  <a:pt x="16" y="42"/>
                </a:cubicBezTo>
                <a:close/>
                <a:moveTo>
                  <a:pt x="28" y="49"/>
                </a:moveTo>
                <a:cubicBezTo>
                  <a:pt x="40" y="65"/>
                  <a:pt x="40" y="65"/>
                  <a:pt x="40" y="65"/>
                </a:cubicBezTo>
                <a:cubicBezTo>
                  <a:pt x="79" y="35"/>
                  <a:pt x="79" y="35"/>
                  <a:pt x="79" y="35"/>
                </a:cubicBezTo>
                <a:cubicBezTo>
                  <a:pt x="66" y="19"/>
                  <a:pt x="66" y="19"/>
                  <a:pt x="66" y="19"/>
                </a:cubicBezTo>
                <a:cubicBezTo>
                  <a:pt x="28" y="49"/>
                  <a:pt x="28" y="49"/>
                  <a:pt x="28" y="49"/>
                </a:cubicBezTo>
                <a:close/>
                <a:moveTo>
                  <a:pt x="67" y="59"/>
                </a:moveTo>
                <a:cubicBezTo>
                  <a:pt x="70" y="63"/>
                  <a:pt x="70" y="63"/>
                  <a:pt x="70" y="63"/>
                </a:cubicBezTo>
                <a:cubicBezTo>
                  <a:pt x="88" y="49"/>
                  <a:pt x="88" y="49"/>
                  <a:pt x="88" y="49"/>
                </a:cubicBezTo>
                <a:cubicBezTo>
                  <a:pt x="85" y="45"/>
                  <a:pt x="85" y="45"/>
                  <a:pt x="85" y="45"/>
                </a:cubicBezTo>
                <a:cubicBezTo>
                  <a:pt x="67" y="59"/>
                  <a:pt x="67" y="59"/>
                  <a:pt x="67" y="59"/>
                </a:cubicBezTo>
                <a:close/>
                <a:moveTo>
                  <a:pt x="46" y="75"/>
                </a:moveTo>
                <a:cubicBezTo>
                  <a:pt x="49" y="79"/>
                  <a:pt x="49" y="79"/>
                  <a:pt x="49" y="79"/>
                </a:cubicBezTo>
                <a:cubicBezTo>
                  <a:pt x="67" y="65"/>
                  <a:pt x="67" y="65"/>
                  <a:pt x="67" y="65"/>
                </a:cubicBezTo>
                <a:cubicBezTo>
                  <a:pt x="64" y="61"/>
                  <a:pt x="64" y="61"/>
                  <a:pt x="64" y="61"/>
                </a:cubicBezTo>
                <a:cubicBezTo>
                  <a:pt x="46" y="75"/>
                  <a:pt x="46" y="75"/>
                  <a:pt x="46" y="75"/>
                </a:cubicBezTo>
                <a:close/>
                <a:moveTo>
                  <a:pt x="63" y="52"/>
                </a:moveTo>
                <a:cubicBezTo>
                  <a:pt x="66" y="56"/>
                  <a:pt x="66" y="56"/>
                  <a:pt x="66" y="56"/>
                </a:cubicBezTo>
                <a:cubicBezTo>
                  <a:pt x="84" y="42"/>
                  <a:pt x="84" y="42"/>
                  <a:pt x="84" y="42"/>
                </a:cubicBezTo>
                <a:cubicBezTo>
                  <a:pt x="81" y="38"/>
                  <a:pt x="81" y="38"/>
                  <a:pt x="81" y="38"/>
                </a:cubicBezTo>
                <a:cubicBezTo>
                  <a:pt x="63" y="52"/>
                  <a:pt x="63" y="52"/>
                  <a:pt x="63" y="52"/>
                </a:cubicBezTo>
                <a:close/>
                <a:moveTo>
                  <a:pt x="42" y="69"/>
                </a:moveTo>
                <a:cubicBezTo>
                  <a:pt x="45" y="72"/>
                  <a:pt x="45" y="72"/>
                  <a:pt x="45" y="72"/>
                </a:cubicBezTo>
                <a:cubicBezTo>
                  <a:pt x="63" y="58"/>
                  <a:pt x="63" y="58"/>
                  <a:pt x="63" y="58"/>
                </a:cubicBezTo>
                <a:cubicBezTo>
                  <a:pt x="60" y="55"/>
                  <a:pt x="60" y="55"/>
                  <a:pt x="60" y="55"/>
                </a:cubicBezTo>
                <a:cubicBezTo>
                  <a:pt x="42" y="69"/>
                  <a:pt x="42" y="69"/>
                  <a:pt x="42" y="69"/>
                </a:cubicBezTo>
                <a:close/>
                <a:moveTo>
                  <a:pt x="69" y="11"/>
                </a:moveTo>
                <a:cubicBezTo>
                  <a:pt x="19" y="49"/>
                  <a:pt x="19" y="49"/>
                  <a:pt x="19" y="49"/>
                </a:cubicBezTo>
                <a:cubicBezTo>
                  <a:pt x="42" y="80"/>
                  <a:pt x="42" y="80"/>
                  <a:pt x="42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5" y="83"/>
                  <a:pt x="46" y="87"/>
                  <a:pt x="47" y="90"/>
                </a:cubicBezTo>
                <a:cubicBezTo>
                  <a:pt x="47" y="91"/>
                  <a:pt x="47" y="91"/>
                  <a:pt x="47" y="92"/>
                </a:cubicBezTo>
                <a:cubicBezTo>
                  <a:pt x="95" y="55"/>
                  <a:pt x="95" y="55"/>
                  <a:pt x="95" y="55"/>
                </a:cubicBezTo>
                <a:cubicBezTo>
                  <a:pt x="96" y="52"/>
                  <a:pt x="97" y="50"/>
                  <a:pt x="96" y="49"/>
                </a:cubicBezTo>
                <a:cubicBezTo>
                  <a:pt x="96" y="47"/>
                  <a:pt x="95" y="45"/>
                  <a:pt x="94" y="43"/>
                </a:cubicBezTo>
                <a:cubicBezTo>
                  <a:pt x="94" y="43"/>
                  <a:pt x="94" y="43"/>
                  <a:pt x="94" y="43"/>
                </a:cubicBezTo>
                <a:lnTo>
                  <a:pt x="69" y="11"/>
                </a:lnTo>
                <a:close/>
              </a:path>
            </a:pathLst>
          </a:custGeom>
          <a:solidFill>
            <a:srgbClr val="879BB5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65" name="稻壳儿小白白(http://dwz.cn/Wu2UP)"/>
          <p:cNvSpPr>
            <a:spLocks noEditPoints="1"/>
          </p:cNvSpPr>
          <p:nvPr/>
        </p:nvSpPr>
        <p:spPr>
          <a:xfrm>
            <a:off x="1617345" y="4398645"/>
            <a:ext cx="657860" cy="696595"/>
          </a:xfrm>
          <a:custGeom>
            <a:avLst/>
            <a:gdLst/>
            <a:ahLst/>
            <a:cxnLst>
              <a:cxn ang="0">
                <a:pos x="330404" y="214678"/>
              </a:cxn>
              <a:cxn ang="0">
                <a:pos x="295987" y="235454"/>
              </a:cxn>
              <a:cxn ang="0">
                <a:pos x="289104" y="235454"/>
              </a:cxn>
              <a:cxn ang="0">
                <a:pos x="137668" y="180053"/>
              </a:cxn>
              <a:cxn ang="0">
                <a:pos x="137668" y="193903"/>
              </a:cxn>
              <a:cxn ang="0">
                <a:pos x="55067" y="263154"/>
              </a:cxn>
              <a:cxn ang="0">
                <a:pos x="0" y="207753"/>
              </a:cxn>
              <a:cxn ang="0">
                <a:pos x="82601" y="145427"/>
              </a:cxn>
              <a:cxn ang="0">
                <a:pos x="117018" y="145427"/>
              </a:cxn>
              <a:cxn ang="0">
                <a:pos x="117018" y="117727"/>
              </a:cxn>
              <a:cxn ang="0">
                <a:pos x="82601" y="117727"/>
              </a:cxn>
              <a:cxn ang="0">
                <a:pos x="0" y="55401"/>
              </a:cxn>
              <a:cxn ang="0">
                <a:pos x="55067" y="0"/>
              </a:cxn>
              <a:cxn ang="0">
                <a:pos x="137668" y="69251"/>
              </a:cxn>
              <a:cxn ang="0">
                <a:pos x="137668" y="83101"/>
              </a:cxn>
              <a:cxn ang="0">
                <a:pos x="289104" y="27700"/>
              </a:cxn>
              <a:cxn ang="0">
                <a:pos x="295987" y="27700"/>
              </a:cxn>
              <a:cxn ang="0">
                <a:pos x="330404" y="48476"/>
              </a:cxn>
              <a:cxn ang="0">
                <a:pos x="234036" y="131577"/>
              </a:cxn>
              <a:cxn ang="0">
                <a:pos x="89484" y="41551"/>
              </a:cxn>
              <a:cxn ang="0">
                <a:pos x="34417" y="34626"/>
              </a:cxn>
              <a:cxn ang="0">
                <a:pos x="82601" y="90026"/>
              </a:cxn>
              <a:cxn ang="0">
                <a:pos x="89484" y="41551"/>
              </a:cxn>
              <a:cxn ang="0">
                <a:pos x="82601" y="173128"/>
              </a:cxn>
              <a:cxn ang="0">
                <a:pos x="34417" y="228528"/>
              </a:cxn>
              <a:cxn ang="0">
                <a:pos x="89484" y="221603"/>
              </a:cxn>
              <a:cxn ang="0">
                <a:pos x="178969" y="152352"/>
              </a:cxn>
              <a:cxn ang="0">
                <a:pos x="295987" y="34626"/>
              </a:cxn>
              <a:cxn ang="0">
                <a:pos x="151435" y="138502"/>
              </a:cxn>
              <a:cxn ang="0">
                <a:pos x="123902" y="159277"/>
              </a:cxn>
              <a:cxn ang="0">
                <a:pos x="130785" y="159277"/>
              </a:cxn>
              <a:cxn ang="0">
                <a:pos x="165202" y="152352"/>
              </a:cxn>
              <a:cxn ang="0">
                <a:pos x="137668" y="117727"/>
              </a:cxn>
              <a:cxn ang="0">
                <a:pos x="144552" y="103877"/>
              </a:cxn>
              <a:cxn ang="0">
                <a:pos x="130785" y="96951"/>
              </a:cxn>
              <a:cxn ang="0">
                <a:pos x="123902" y="103877"/>
              </a:cxn>
              <a:cxn ang="0">
                <a:pos x="123902" y="110802"/>
              </a:cxn>
              <a:cxn ang="0">
                <a:pos x="185852" y="131577"/>
              </a:cxn>
              <a:cxn ang="0">
                <a:pos x="165202" y="131577"/>
              </a:cxn>
              <a:cxn ang="0">
                <a:pos x="185852" y="131577"/>
              </a:cxn>
              <a:cxn ang="0">
                <a:pos x="220269" y="138502"/>
              </a:cxn>
              <a:cxn ang="0">
                <a:pos x="185852" y="166203"/>
              </a:cxn>
              <a:cxn ang="0">
                <a:pos x="316637" y="214678"/>
              </a:cxn>
            </a:cxnLst>
            <a:rect l="0" t="0" r="0" b="0"/>
            <a:pathLst>
              <a:path w="48" h="38">
                <a:moveTo>
                  <a:pt x="47" y="30"/>
                </a:moveTo>
                <a:cubicBezTo>
                  <a:pt x="48" y="30"/>
                  <a:pt x="48" y="31"/>
                  <a:pt x="48" y="31"/>
                </a:cubicBezTo>
                <a:cubicBezTo>
                  <a:pt x="48" y="32"/>
                  <a:pt x="47" y="32"/>
                  <a:pt x="47" y="32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23" y="24"/>
                  <a:pt x="23" y="24"/>
                  <a:pt x="23" y="24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7"/>
                  <a:pt x="20" y="27"/>
                  <a:pt x="20" y="28"/>
                </a:cubicBezTo>
                <a:cubicBezTo>
                  <a:pt x="20" y="31"/>
                  <a:pt x="18" y="34"/>
                  <a:pt x="15" y="36"/>
                </a:cubicBezTo>
                <a:cubicBezTo>
                  <a:pt x="13" y="37"/>
                  <a:pt x="10" y="38"/>
                  <a:pt x="8" y="38"/>
                </a:cubicBezTo>
                <a:cubicBezTo>
                  <a:pt x="5" y="38"/>
                  <a:pt x="3" y="37"/>
                  <a:pt x="2" y="36"/>
                </a:cubicBezTo>
                <a:cubicBezTo>
                  <a:pt x="0" y="34"/>
                  <a:pt x="0" y="32"/>
                  <a:pt x="0" y="30"/>
                </a:cubicBezTo>
                <a:cubicBezTo>
                  <a:pt x="0" y="27"/>
                  <a:pt x="2" y="25"/>
                  <a:pt x="5" y="23"/>
                </a:cubicBezTo>
                <a:cubicBezTo>
                  <a:pt x="7" y="21"/>
                  <a:pt x="10" y="21"/>
                  <a:pt x="12" y="21"/>
                </a:cubicBezTo>
                <a:cubicBezTo>
                  <a:pt x="14" y="21"/>
                  <a:pt x="15" y="21"/>
                  <a:pt x="16" y="22"/>
                </a:cubicBezTo>
                <a:cubicBezTo>
                  <a:pt x="16" y="21"/>
                  <a:pt x="17" y="21"/>
                  <a:pt x="17" y="21"/>
                </a:cubicBezTo>
                <a:cubicBezTo>
                  <a:pt x="20" y="19"/>
                  <a:pt x="20" y="19"/>
                  <a:pt x="20" y="19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6" y="17"/>
                  <a:pt x="16" y="16"/>
                </a:cubicBezTo>
                <a:cubicBezTo>
                  <a:pt x="15" y="17"/>
                  <a:pt x="14" y="17"/>
                  <a:pt x="12" y="17"/>
                </a:cubicBezTo>
                <a:cubicBezTo>
                  <a:pt x="10" y="17"/>
                  <a:pt x="7" y="16"/>
                  <a:pt x="5" y="15"/>
                </a:cubicBezTo>
                <a:cubicBezTo>
                  <a:pt x="2" y="13"/>
                  <a:pt x="0" y="10"/>
                  <a:pt x="0" y="8"/>
                </a:cubicBezTo>
                <a:cubicBezTo>
                  <a:pt x="0" y="6"/>
                  <a:pt x="0" y="4"/>
                  <a:pt x="2" y="2"/>
                </a:cubicBezTo>
                <a:cubicBezTo>
                  <a:pt x="3" y="1"/>
                  <a:pt x="5" y="0"/>
                  <a:pt x="8" y="0"/>
                </a:cubicBezTo>
                <a:cubicBezTo>
                  <a:pt x="10" y="0"/>
                  <a:pt x="13" y="1"/>
                  <a:pt x="15" y="2"/>
                </a:cubicBezTo>
                <a:cubicBezTo>
                  <a:pt x="18" y="4"/>
                  <a:pt x="20" y="7"/>
                  <a:pt x="20" y="10"/>
                </a:cubicBezTo>
                <a:cubicBezTo>
                  <a:pt x="20" y="11"/>
                  <a:pt x="20" y="11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3" y="14"/>
                  <a:pt x="23" y="14"/>
                  <a:pt x="23" y="1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4"/>
                  <a:pt x="42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6"/>
                  <a:pt x="48" y="6"/>
                  <a:pt x="48" y="7"/>
                </a:cubicBezTo>
                <a:cubicBezTo>
                  <a:pt x="48" y="7"/>
                  <a:pt x="48" y="8"/>
                  <a:pt x="47" y="8"/>
                </a:cubicBezTo>
                <a:cubicBezTo>
                  <a:pt x="34" y="19"/>
                  <a:pt x="34" y="19"/>
                  <a:pt x="34" y="19"/>
                </a:cubicBezTo>
                <a:lnTo>
                  <a:pt x="47" y="30"/>
                </a:lnTo>
                <a:close/>
                <a:moveTo>
                  <a:pt x="13" y="6"/>
                </a:moveTo>
                <a:cubicBezTo>
                  <a:pt x="11" y="5"/>
                  <a:pt x="9" y="4"/>
                  <a:pt x="8" y="4"/>
                </a:cubicBezTo>
                <a:cubicBezTo>
                  <a:pt x="7" y="4"/>
                  <a:pt x="6" y="5"/>
                  <a:pt x="5" y="5"/>
                </a:cubicBezTo>
                <a:cubicBezTo>
                  <a:pt x="3" y="7"/>
                  <a:pt x="4" y="10"/>
                  <a:pt x="7" y="11"/>
                </a:cubicBezTo>
                <a:cubicBezTo>
                  <a:pt x="9" y="12"/>
                  <a:pt x="11" y="13"/>
                  <a:pt x="12" y="13"/>
                </a:cubicBezTo>
                <a:cubicBezTo>
                  <a:pt x="13" y="13"/>
                  <a:pt x="15" y="13"/>
                  <a:pt x="15" y="12"/>
                </a:cubicBezTo>
                <a:cubicBezTo>
                  <a:pt x="17" y="11"/>
                  <a:pt x="16" y="8"/>
                  <a:pt x="13" y="6"/>
                </a:cubicBezTo>
                <a:close/>
                <a:moveTo>
                  <a:pt x="15" y="26"/>
                </a:moveTo>
                <a:cubicBezTo>
                  <a:pt x="15" y="25"/>
                  <a:pt x="13" y="25"/>
                  <a:pt x="12" y="25"/>
                </a:cubicBezTo>
                <a:cubicBezTo>
                  <a:pt x="11" y="25"/>
                  <a:pt x="9" y="26"/>
                  <a:pt x="7" y="27"/>
                </a:cubicBezTo>
                <a:cubicBezTo>
                  <a:pt x="4" y="28"/>
                  <a:pt x="3" y="31"/>
                  <a:pt x="5" y="33"/>
                </a:cubicBezTo>
                <a:cubicBezTo>
                  <a:pt x="6" y="33"/>
                  <a:pt x="7" y="34"/>
                  <a:pt x="8" y="34"/>
                </a:cubicBezTo>
                <a:cubicBezTo>
                  <a:pt x="9" y="34"/>
                  <a:pt x="11" y="33"/>
                  <a:pt x="13" y="32"/>
                </a:cubicBezTo>
                <a:cubicBezTo>
                  <a:pt x="16" y="30"/>
                  <a:pt x="17" y="27"/>
                  <a:pt x="15" y="26"/>
                </a:cubicBezTo>
                <a:close/>
                <a:moveTo>
                  <a:pt x="26" y="22"/>
                </a:moveTo>
                <a:cubicBezTo>
                  <a:pt x="46" y="7"/>
                  <a:pt x="46" y="7"/>
                  <a:pt x="46" y="7"/>
                </a:cubicBezTo>
                <a:cubicBezTo>
                  <a:pt x="43" y="5"/>
                  <a:pt x="43" y="5"/>
                  <a:pt x="43" y="5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20"/>
                  <a:pt x="22" y="20"/>
                  <a:pt x="22" y="20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9" y="23"/>
                  <a:pt x="19" y="23"/>
                </a:cubicBezTo>
                <a:cubicBezTo>
                  <a:pt x="19" y="24"/>
                  <a:pt x="19" y="24"/>
                  <a:pt x="19" y="24"/>
                </a:cubicBezTo>
                <a:cubicBezTo>
                  <a:pt x="24" y="22"/>
                  <a:pt x="24" y="22"/>
                  <a:pt x="24" y="22"/>
                </a:cubicBezTo>
                <a:lnTo>
                  <a:pt x="26" y="22"/>
                </a:lnTo>
                <a:close/>
                <a:moveTo>
                  <a:pt x="20" y="17"/>
                </a:moveTo>
                <a:cubicBezTo>
                  <a:pt x="20" y="17"/>
                  <a:pt x="20" y="17"/>
                  <a:pt x="20" y="17"/>
                </a:cubicBezTo>
                <a:cubicBezTo>
                  <a:pt x="20" y="16"/>
                  <a:pt x="21" y="16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6"/>
                </a:cubicBezTo>
                <a:lnTo>
                  <a:pt x="20" y="17"/>
                </a:lnTo>
                <a:close/>
                <a:moveTo>
                  <a:pt x="27" y="19"/>
                </a:moveTo>
                <a:cubicBezTo>
                  <a:pt x="27" y="20"/>
                  <a:pt x="26" y="21"/>
                  <a:pt x="25" y="21"/>
                </a:cubicBezTo>
                <a:cubicBezTo>
                  <a:pt x="25" y="21"/>
                  <a:pt x="24" y="20"/>
                  <a:pt x="24" y="19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7"/>
                  <a:pt x="27" y="18"/>
                  <a:pt x="27" y="19"/>
                </a:cubicBezTo>
                <a:close/>
                <a:moveTo>
                  <a:pt x="46" y="31"/>
                </a:moveTo>
                <a:cubicBezTo>
                  <a:pt x="32" y="20"/>
                  <a:pt x="32" y="20"/>
                  <a:pt x="32" y="20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43" y="33"/>
                  <a:pt x="43" y="33"/>
                  <a:pt x="43" y="33"/>
                </a:cubicBezTo>
                <a:lnTo>
                  <a:pt x="46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500" name="稻壳儿小白白(http://dwz.cn/Wu2UP)"/>
          <p:cNvSpPr>
            <a:spLocks noEditPoints="1"/>
          </p:cNvSpPr>
          <p:nvPr/>
        </p:nvSpPr>
        <p:spPr>
          <a:xfrm>
            <a:off x="10010140" y="4457065"/>
            <a:ext cx="412750" cy="807085"/>
          </a:xfrm>
          <a:custGeom>
            <a:avLst/>
            <a:gdLst/>
            <a:ahLst/>
            <a:cxnLst>
              <a:cxn ang="0">
                <a:pos x="200679" y="214245"/>
              </a:cxn>
              <a:cxn ang="0">
                <a:pos x="117639" y="214245"/>
              </a:cxn>
              <a:cxn ang="0">
                <a:pos x="110719" y="297178"/>
              </a:cxn>
              <a:cxn ang="0">
                <a:pos x="103800" y="304089"/>
              </a:cxn>
              <a:cxn ang="0">
                <a:pos x="103800" y="304089"/>
              </a:cxn>
              <a:cxn ang="0">
                <a:pos x="96880" y="304089"/>
              </a:cxn>
              <a:cxn ang="0">
                <a:pos x="83040" y="214245"/>
              </a:cxn>
              <a:cxn ang="0">
                <a:pos x="6920" y="214245"/>
              </a:cxn>
              <a:cxn ang="0">
                <a:pos x="0" y="200422"/>
              </a:cxn>
              <a:cxn ang="0">
                <a:pos x="41520" y="138222"/>
              </a:cxn>
              <a:cxn ang="0">
                <a:pos x="41520" y="48378"/>
              </a:cxn>
              <a:cxn ang="0">
                <a:pos x="20760" y="20733"/>
              </a:cxn>
              <a:cxn ang="0">
                <a:pos x="41520" y="0"/>
              </a:cxn>
              <a:cxn ang="0">
                <a:pos x="166079" y="0"/>
              </a:cxn>
              <a:cxn ang="0">
                <a:pos x="186839" y="20733"/>
              </a:cxn>
              <a:cxn ang="0">
                <a:pos x="166079" y="48378"/>
              </a:cxn>
              <a:cxn ang="0">
                <a:pos x="166079" y="138222"/>
              </a:cxn>
              <a:cxn ang="0">
                <a:pos x="207599" y="200422"/>
              </a:cxn>
              <a:cxn ang="0">
                <a:pos x="200679" y="214245"/>
              </a:cxn>
              <a:cxn ang="0">
                <a:pos x="83040" y="48378"/>
              </a:cxn>
              <a:cxn ang="0">
                <a:pos x="83040" y="48378"/>
              </a:cxn>
              <a:cxn ang="0">
                <a:pos x="76120" y="48378"/>
              </a:cxn>
              <a:cxn ang="0">
                <a:pos x="76120" y="131311"/>
              </a:cxn>
              <a:cxn ang="0">
                <a:pos x="83040" y="138222"/>
              </a:cxn>
              <a:cxn ang="0">
                <a:pos x="83040" y="131311"/>
              </a:cxn>
              <a:cxn ang="0">
                <a:pos x="83040" y="48378"/>
              </a:cxn>
            </a:cxnLst>
            <a:rect l="0" t="0" r="0" b="0"/>
            <a:pathLst>
              <a:path w="30" h="44">
                <a:moveTo>
                  <a:pt x="29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4"/>
                  <a:pt x="15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2" y="31"/>
                  <a:pt x="12" y="31"/>
                  <a:pt x="1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1"/>
                  <a:pt x="0" y="30"/>
                  <a:pt x="0" y="29"/>
                </a:cubicBezTo>
                <a:cubicBezTo>
                  <a:pt x="0" y="24"/>
                  <a:pt x="3" y="20"/>
                  <a:pt x="6" y="20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3" y="5"/>
                  <a:pt x="3" y="3"/>
                </a:cubicBezTo>
                <a:cubicBezTo>
                  <a:pt x="3" y="1"/>
                  <a:pt x="5" y="0"/>
                  <a:pt x="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1"/>
                  <a:pt x="27" y="3"/>
                </a:cubicBezTo>
                <a:cubicBezTo>
                  <a:pt x="27" y="5"/>
                  <a:pt x="25" y="7"/>
                  <a:pt x="24" y="7"/>
                </a:cubicBezTo>
                <a:cubicBezTo>
                  <a:pt x="24" y="20"/>
                  <a:pt x="24" y="20"/>
                  <a:pt x="24" y="20"/>
                </a:cubicBezTo>
                <a:cubicBezTo>
                  <a:pt x="27" y="20"/>
                  <a:pt x="30" y="24"/>
                  <a:pt x="30" y="29"/>
                </a:cubicBezTo>
                <a:cubicBezTo>
                  <a:pt x="30" y="30"/>
                  <a:pt x="30" y="31"/>
                  <a:pt x="29" y="31"/>
                </a:cubicBezTo>
                <a:close/>
                <a:moveTo>
                  <a:pt x="12" y="7"/>
                </a:move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1" y="20"/>
                  <a:pt x="12" y="20"/>
                </a:cubicBezTo>
                <a:cubicBezTo>
                  <a:pt x="12" y="20"/>
                  <a:pt x="12" y="20"/>
                  <a:pt x="12" y="19"/>
                </a:cubicBezTo>
                <a:lnTo>
                  <a:pt x="1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框 20"/>
          <p:cNvSpPr txBox="1"/>
          <p:nvPr/>
        </p:nvSpPr>
        <p:spPr>
          <a:xfrm flipH="1">
            <a:off x="1786890" y="1156335"/>
            <a:ext cx="8618220" cy="15684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9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ABOUT  US</a:t>
            </a:r>
            <a:endParaRPr lang="en-US" altLang="zh-CN" sz="9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24760" y="1143635"/>
            <a:ext cx="7073265" cy="4571365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997835" y="1415415"/>
            <a:ext cx="612648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</a:rPr>
              <a:t>THANK</a:t>
            </a:r>
            <a:endParaRPr lang="en-US" sz="13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</a:endParaRPr>
          </a:p>
          <a:p>
            <a:pPr algn="ctr"/>
            <a:r>
              <a:rPr lang="en-US" sz="1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</a:rPr>
              <a:t>YOU</a:t>
            </a:r>
            <a:endParaRPr lang="en-US" sz="13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17545" y="1477010"/>
            <a:ext cx="5687695" cy="1079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2185035" y="770255"/>
            <a:ext cx="1840865" cy="1840865"/>
          </a:xfrm>
          <a:custGeom>
            <a:avLst/>
            <a:gdLst>
              <a:gd name="connsiteX0" fmla="*/ 0 w 1440"/>
              <a:gd name="connsiteY0" fmla="*/ 0 h 1440"/>
              <a:gd name="connsiteX1" fmla="*/ 1440 w 1440"/>
              <a:gd name="connsiteY1" fmla="*/ 0 h 1440"/>
              <a:gd name="connsiteX2" fmla="*/ 112 w 1440"/>
              <a:gd name="connsiteY2" fmla="*/ 113 h 1440"/>
              <a:gd name="connsiteX3" fmla="*/ 0 w 1440"/>
              <a:gd name="connsiteY3" fmla="*/ 1440 h 1440"/>
              <a:gd name="connsiteX4" fmla="*/ 0 w 1440"/>
              <a:gd name="connsiteY4" fmla="*/ 0 h 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" h="1440">
                <a:moveTo>
                  <a:pt x="0" y="0"/>
                </a:moveTo>
                <a:lnTo>
                  <a:pt x="1440" y="0"/>
                </a:lnTo>
                <a:lnTo>
                  <a:pt x="112" y="113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6" name="任意多边形 15"/>
          <p:cNvSpPr/>
          <p:nvPr/>
        </p:nvSpPr>
        <p:spPr>
          <a:xfrm flipH="1" flipV="1">
            <a:off x="8166735" y="4255135"/>
            <a:ext cx="1840865" cy="1840865"/>
          </a:xfrm>
          <a:custGeom>
            <a:avLst/>
            <a:gdLst>
              <a:gd name="connsiteX0" fmla="*/ 0 w 1440"/>
              <a:gd name="connsiteY0" fmla="*/ 0 h 1440"/>
              <a:gd name="connsiteX1" fmla="*/ 1440 w 1440"/>
              <a:gd name="connsiteY1" fmla="*/ 0 h 1440"/>
              <a:gd name="connsiteX2" fmla="*/ 112 w 1440"/>
              <a:gd name="connsiteY2" fmla="*/ 113 h 1440"/>
              <a:gd name="connsiteX3" fmla="*/ 0 w 1440"/>
              <a:gd name="connsiteY3" fmla="*/ 1440 h 1440"/>
              <a:gd name="connsiteX4" fmla="*/ 0 w 1440"/>
              <a:gd name="connsiteY4" fmla="*/ 0 h 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" h="1440">
                <a:moveTo>
                  <a:pt x="0" y="0"/>
                </a:moveTo>
                <a:lnTo>
                  <a:pt x="1440" y="0"/>
                </a:lnTo>
                <a:lnTo>
                  <a:pt x="112" y="113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Freeform 38"/>
          <p:cNvSpPr>
            <a:spLocks noEditPoints="1"/>
          </p:cNvSpPr>
          <p:nvPr/>
        </p:nvSpPr>
        <p:spPr>
          <a:xfrm>
            <a:off x="7800340" y="2493010"/>
            <a:ext cx="669290" cy="647700"/>
          </a:xfrm>
          <a:custGeom>
            <a:avLst/>
            <a:gdLst/>
            <a:ahLst/>
            <a:cxnLst>
              <a:cxn ang="0">
                <a:pos x="297244" y="291843"/>
              </a:cxn>
              <a:cxn ang="0">
                <a:pos x="297244" y="308056"/>
              </a:cxn>
              <a:cxn ang="0">
                <a:pos x="423249" y="298328"/>
              </a:cxn>
              <a:cxn ang="0">
                <a:pos x="458789" y="259416"/>
              </a:cxn>
              <a:cxn ang="0">
                <a:pos x="368324" y="259416"/>
              </a:cxn>
              <a:cxn ang="0">
                <a:pos x="297244" y="259416"/>
              </a:cxn>
              <a:cxn ang="0">
                <a:pos x="297244" y="278872"/>
              </a:cxn>
              <a:cxn ang="0">
                <a:pos x="458789" y="278872"/>
              </a:cxn>
              <a:cxn ang="0">
                <a:pos x="458789" y="259416"/>
              </a:cxn>
              <a:cxn ang="0">
                <a:pos x="390940" y="230232"/>
              </a:cxn>
              <a:cxn ang="0">
                <a:pos x="361862" y="230232"/>
              </a:cxn>
              <a:cxn ang="0">
                <a:pos x="297244" y="230232"/>
              </a:cxn>
              <a:cxn ang="0">
                <a:pos x="297244" y="246445"/>
              </a:cxn>
              <a:cxn ang="0">
                <a:pos x="361862" y="246445"/>
              </a:cxn>
              <a:cxn ang="0">
                <a:pos x="390940" y="246445"/>
              </a:cxn>
              <a:cxn ang="0">
                <a:pos x="465251" y="236717"/>
              </a:cxn>
              <a:cxn ang="0">
                <a:pos x="274627" y="191319"/>
              </a:cxn>
              <a:cxn ang="0">
                <a:pos x="361862" y="191319"/>
              </a:cxn>
              <a:cxn ang="0">
                <a:pos x="468482" y="191319"/>
              </a:cxn>
              <a:cxn ang="0">
                <a:pos x="481406" y="194562"/>
              </a:cxn>
              <a:cxn ang="0">
                <a:pos x="484637" y="337241"/>
              </a:cxn>
              <a:cxn ang="0">
                <a:pos x="468482" y="343726"/>
              </a:cxn>
              <a:cxn ang="0">
                <a:pos x="274627" y="343726"/>
              </a:cxn>
              <a:cxn ang="0">
                <a:pos x="261704" y="340483"/>
              </a:cxn>
              <a:cxn ang="0">
                <a:pos x="261704" y="285358"/>
              </a:cxn>
              <a:cxn ang="0">
                <a:pos x="261704" y="197805"/>
              </a:cxn>
              <a:cxn ang="0">
                <a:pos x="264935" y="194562"/>
              </a:cxn>
              <a:cxn ang="0">
                <a:pos x="274627" y="191319"/>
              </a:cxn>
              <a:cxn ang="0">
                <a:pos x="35540" y="256173"/>
              </a:cxn>
              <a:cxn ang="0">
                <a:pos x="197086" y="194562"/>
              </a:cxn>
              <a:cxn ang="0">
                <a:pos x="245549" y="181591"/>
              </a:cxn>
              <a:cxn ang="0">
                <a:pos x="239087" y="256173"/>
              </a:cxn>
              <a:cxn ang="0">
                <a:pos x="29078" y="220504"/>
              </a:cxn>
              <a:cxn ang="0">
                <a:pos x="132467" y="145921"/>
              </a:cxn>
              <a:cxn ang="0">
                <a:pos x="287551" y="171863"/>
              </a:cxn>
              <a:cxn ang="0">
                <a:pos x="361862" y="68097"/>
              </a:cxn>
              <a:cxn ang="0">
                <a:pos x="287551" y="171863"/>
              </a:cxn>
              <a:cxn ang="0">
                <a:pos x="35540" y="32427"/>
              </a:cxn>
              <a:cxn ang="0">
                <a:pos x="42002" y="29184"/>
              </a:cxn>
              <a:cxn ang="0">
                <a:pos x="358631" y="32427"/>
              </a:cxn>
              <a:cxn ang="0">
                <a:pos x="229395" y="129708"/>
              </a:cxn>
              <a:cxn ang="0">
                <a:pos x="229395" y="129708"/>
              </a:cxn>
              <a:cxn ang="0">
                <a:pos x="352169" y="0"/>
              </a:cxn>
              <a:cxn ang="0">
                <a:pos x="0" y="35670"/>
              </a:cxn>
              <a:cxn ang="0">
                <a:pos x="42002" y="285358"/>
              </a:cxn>
              <a:cxn ang="0">
                <a:pos x="239087" y="337241"/>
              </a:cxn>
              <a:cxn ang="0">
                <a:pos x="274627" y="366425"/>
              </a:cxn>
              <a:cxn ang="0">
                <a:pos x="494329" y="359940"/>
              </a:cxn>
              <a:cxn ang="0">
                <a:pos x="507253" y="197805"/>
              </a:cxn>
              <a:cxn ang="0">
                <a:pos x="468482" y="171863"/>
              </a:cxn>
              <a:cxn ang="0">
                <a:pos x="390940" y="35670"/>
              </a:cxn>
            </a:cxnLst>
            <a:rect l="0" t="0" r="0" b="0"/>
            <a:pathLst>
              <a:path w="157" h="113">
                <a:moveTo>
                  <a:pt x="128" y="90"/>
                </a:moveTo>
                <a:cubicBezTo>
                  <a:pt x="92" y="90"/>
                  <a:pt x="92" y="90"/>
                  <a:pt x="92" y="90"/>
                </a:cubicBezTo>
                <a:cubicBezTo>
                  <a:pt x="91" y="90"/>
                  <a:pt x="90" y="91"/>
                  <a:pt x="90" y="92"/>
                </a:cubicBezTo>
                <a:cubicBezTo>
                  <a:pt x="90" y="94"/>
                  <a:pt x="91" y="95"/>
                  <a:pt x="92" y="95"/>
                </a:cubicBezTo>
                <a:cubicBezTo>
                  <a:pt x="128" y="95"/>
                  <a:pt x="128" y="95"/>
                  <a:pt x="128" y="95"/>
                </a:cubicBezTo>
                <a:cubicBezTo>
                  <a:pt x="130" y="95"/>
                  <a:pt x="131" y="94"/>
                  <a:pt x="131" y="92"/>
                </a:cubicBezTo>
                <a:cubicBezTo>
                  <a:pt x="131" y="91"/>
                  <a:pt x="130" y="90"/>
                  <a:pt x="128" y="90"/>
                </a:cubicBezTo>
                <a:moveTo>
                  <a:pt x="142" y="80"/>
                </a:moveTo>
                <a:cubicBezTo>
                  <a:pt x="120" y="80"/>
                  <a:pt x="120" y="80"/>
                  <a:pt x="120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1" y="80"/>
                  <a:pt x="90" y="81"/>
                  <a:pt x="90" y="83"/>
                </a:cubicBezTo>
                <a:cubicBezTo>
                  <a:pt x="90" y="84"/>
                  <a:pt x="91" y="86"/>
                  <a:pt x="92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3" y="86"/>
                  <a:pt x="144" y="84"/>
                  <a:pt x="144" y="83"/>
                </a:cubicBezTo>
                <a:cubicBezTo>
                  <a:pt x="144" y="81"/>
                  <a:pt x="143" y="80"/>
                  <a:pt x="142" y="80"/>
                </a:cubicBezTo>
                <a:moveTo>
                  <a:pt x="142" y="71"/>
                </a:moveTo>
                <a:cubicBezTo>
                  <a:pt x="121" y="71"/>
                  <a:pt x="121" y="71"/>
                  <a:pt x="121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1" y="71"/>
                  <a:pt x="90" y="72"/>
                  <a:pt x="90" y="73"/>
                </a:cubicBezTo>
                <a:cubicBezTo>
                  <a:pt x="90" y="75"/>
                  <a:pt x="91" y="76"/>
                  <a:pt x="92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43" y="76"/>
                  <a:pt x="144" y="75"/>
                  <a:pt x="144" y="73"/>
                </a:cubicBezTo>
                <a:cubicBezTo>
                  <a:pt x="144" y="72"/>
                  <a:pt x="143" y="71"/>
                  <a:pt x="142" y="71"/>
                </a:cubicBezTo>
                <a:moveTo>
                  <a:pt x="85" y="59"/>
                </a:moveTo>
                <a:cubicBezTo>
                  <a:pt x="98" y="59"/>
                  <a:pt x="98" y="59"/>
                  <a:pt x="98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7" y="59"/>
                  <a:pt x="148" y="60"/>
                  <a:pt x="149" y="60"/>
                </a:cubicBezTo>
                <a:cubicBezTo>
                  <a:pt x="150" y="61"/>
                  <a:pt x="150" y="61"/>
                  <a:pt x="150" y="61"/>
                </a:cubicBezTo>
                <a:cubicBezTo>
                  <a:pt x="150" y="104"/>
                  <a:pt x="150" y="104"/>
                  <a:pt x="150" y="104"/>
                </a:cubicBezTo>
                <a:cubicBezTo>
                  <a:pt x="150" y="104"/>
                  <a:pt x="150" y="104"/>
                  <a:pt x="149" y="105"/>
                </a:cubicBezTo>
                <a:cubicBezTo>
                  <a:pt x="148" y="106"/>
                  <a:pt x="147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4" y="106"/>
                  <a:pt x="82" y="106"/>
                  <a:pt x="81" y="105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88"/>
                  <a:pt x="81" y="88"/>
                  <a:pt x="81" y="88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0"/>
                </a:cubicBezTo>
                <a:cubicBezTo>
                  <a:pt x="82" y="60"/>
                  <a:pt x="82" y="60"/>
                  <a:pt x="82" y="60"/>
                </a:cubicBezTo>
                <a:cubicBezTo>
                  <a:pt x="83" y="60"/>
                  <a:pt x="84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moveTo>
                  <a:pt x="13" y="79"/>
                </a:moveTo>
                <a:cubicBezTo>
                  <a:pt x="12" y="79"/>
                  <a:pt x="11" y="79"/>
                  <a:pt x="11" y="79"/>
                </a:cubicBezTo>
                <a:cubicBezTo>
                  <a:pt x="50" y="51"/>
                  <a:pt x="50" y="51"/>
                  <a:pt x="50" y="51"/>
                </a:cubicBezTo>
                <a:cubicBezTo>
                  <a:pt x="61" y="60"/>
                  <a:pt x="61" y="60"/>
                  <a:pt x="61" y="60"/>
                </a:cubicBezTo>
                <a:cubicBezTo>
                  <a:pt x="71" y="52"/>
                  <a:pt x="71" y="52"/>
                  <a:pt x="71" y="52"/>
                </a:cubicBezTo>
                <a:cubicBezTo>
                  <a:pt x="76" y="56"/>
                  <a:pt x="76" y="56"/>
                  <a:pt x="76" y="56"/>
                </a:cubicBezTo>
                <a:cubicBezTo>
                  <a:pt x="75" y="57"/>
                  <a:pt x="74" y="59"/>
                  <a:pt x="74" y="61"/>
                </a:cubicBezTo>
                <a:cubicBezTo>
                  <a:pt x="74" y="79"/>
                  <a:pt x="74" y="79"/>
                  <a:pt x="74" y="79"/>
                </a:cubicBezTo>
                <a:cubicBezTo>
                  <a:pt x="13" y="79"/>
                  <a:pt x="13" y="79"/>
                  <a:pt x="13" y="79"/>
                </a:cubicBezTo>
                <a:moveTo>
                  <a:pt x="9" y="68"/>
                </a:moveTo>
                <a:cubicBezTo>
                  <a:pt x="9" y="21"/>
                  <a:pt x="9" y="21"/>
                  <a:pt x="9" y="21"/>
                </a:cubicBezTo>
                <a:cubicBezTo>
                  <a:pt x="41" y="45"/>
                  <a:pt x="41" y="45"/>
                  <a:pt x="41" y="45"/>
                </a:cubicBezTo>
                <a:cubicBezTo>
                  <a:pt x="9" y="68"/>
                  <a:pt x="9" y="68"/>
                  <a:pt x="9" y="68"/>
                </a:cubicBezTo>
                <a:moveTo>
                  <a:pt x="89" y="53"/>
                </a:moveTo>
                <a:cubicBezTo>
                  <a:pt x="79" y="46"/>
                  <a:pt x="79" y="46"/>
                  <a:pt x="79" y="46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89" y="53"/>
                  <a:pt x="89" y="53"/>
                  <a:pt x="89" y="53"/>
                </a:cubicBezTo>
                <a:moveTo>
                  <a:pt x="61" y="47"/>
                </a:move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2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9"/>
                  <a:pt x="110" y="9"/>
                  <a:pt x="111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61" y="47"/>
                  <a:pt x="61" y="47"/>
                  <a:pt x="61" y="47"/>
                </a:cubicBezTo>
                <a:moveTo>
                  <a:pt x="109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1" y="5"/>
                  <a:pt x="0" y="11"/>
                </a:cubicBezTo>
                <a:cubicBezTo>
                  <a:pt x="0" y="77"/>
                  <a:pt x="0" y="77"/>
                  <a:pt x="0" y="77"/>
                </a:cubicBezTo>
                <a:cubicBezTo>
                  <a:pt x="1" y="84"/>
                  <a:pt x="6" y="88"/>
                  <a:pt x="13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107"/>
                  <a:pt x="75" y="109"/>
                  <a:pt x="78" y="111"/>
                </a:cubicBezTo>
                <a:cubicBezTo>
                  <a:pt x="80" y="112"/>
                  <a:pt x="82" y="113"/>
                  <a:pt x="8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8" y="113"/>
                  <a:pt x="151" y="112"/>
                  <a:pt x="153" y="111"/>
                </a:cubicBezTo>
                <a:cubicBezTo>
                  <a:pt x="155" y="109"/>
                  <a:pt x="157" y="107"/>
                  <a:pt x="157" y="104"/>
                </a:cubicBezTo>
                <a:cubicBezTo>
                  <a:pt x="157" y="61"/>
                  <a:pt x="157" y="61"/>
                  <a:pt x="157" y="61"/>
                </a:cubicBezTo>
                <a:cubicBezTo>
                  <a:pt x="157" y="59"/>
                  <a:pt x="155" y="56"/>
                  <a:pt x="153" y="55"/>
                </a:cubicBezTo>
                <a:cubicBezTo>
                  <a:pt x="151" y="53"/>
                  <a:pt x="148" y="53"/>
                  <a:pt x="145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1" y="5"/>
                  <a:pt x="115" y="0"/>
                  <a:pt x="109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3" name="Freeform 49"/>
          <p:cNvSpPr>
            <a:spLocks noEditPoints="1"/>
          </p:cNvSpPr>
          <p:nvPr/>
        </p:nvSpPr>
        <p:spPr>
          <a:xfrm>
            <a:off x="1749425" y="1389063"/>
            <a:ext cx="554990" cy="554990"/>
          </a:xfrm>
          <a:custGeom>
            <a:avLst/>
            <a:gdLst/>
            <a:ahLst/>
            <a:cxnLst>
              <a:cxn ang="0">
                <a:pos x="119609" y="158856"/>
              </a:cxn>
              <a:cxn ang="0">
                <a:pos x="106678" y="171824"/>
              </a:cxn>
              <a:cxn ang="0">
                <a:pos x="106678" y="301502"/>
              </a:cxn>
              <a:cxn ang="0">
                <a:pos x="119609" y="314470"/>
              </a:cxn>
              <a:cxn ang="0">
                <a:pos x="135772" y="301502"/>
              </a:cxn>
              <a:cxn ang="0">
                <a:pos x="135772" y="171824"/>
              </a:cxn>
              <a:cxn ang="0">
                <a:pos x="119609" y="158856"/>
              </a:cxn>
              <a:cxn ang="0">
                <a:pos x="294173" y="158856"/>
              </a:cxn>
              <a:cxn ang="0">
                <a:pos x="281243" y="171824"/>
              </a:cxn>
              <a:cxn ang="0">
                <a:pos x="281243" y="301502"/>
              </a:cxn>
              <a:cxn ang="0">
                <a:pos x="294173" y="314470"/>
              </a:cxn>
              <a:cxn ang="0">
                <a:pos x="310337" y="301502"/>
              </a:cxn>
              <a:cxn ang="0">
                <a:pos x="310337" y="171824"/>
              </a:cxn>
              <a:cxn ang="0">
                <a:pos x="294173" y="158856"/>
              </a:cxn>
              <a:cxn ang="0">
                <a:pos x="206891" y="0"/>
              </a:cxn>
              <a:cxn ang="0">
                <a:pos x="35559" y="171824"/>
              </a:cxn>
              <a:cxn ang="0">
                <a:pos x="0" y="236663"/>
              </a:cxn>
              <a:cxn ang="0">
                <a:pos x="87282" y="314470"/>
              </a:cxn>
              <a:cxn ang="0">
                <a:pos x="93748" y="314470"/>
              </a:cxn>
              <a:cxn ang="0">
                <a:pos x="93748" y="155614"/>
              </a:cxn>
              <a:cxn ang="0">
                <a:pos x="87282" y="155614"/>
              </a:cxn>
              <a:cxn ang="0">
                <a:pos x="64653" y="158856"/>
              </a:cxn>
              <a:cxn ang="0">
                <a:pos x="206891" y="29178"/>
              </a:cxn>
              <a:cxn ang="0">
                <a:pos x="349129" y="158856"/>
              </a:cxn>
              <a:cxn ang="0">
                <a:pos x="329733" y="155614"/>
              </a:cxn>
              <a:cxn ang="0">
                <a:pos x="323267" y="155614"/>
              </a:cxn>
              <a:cxn ang="0">
                <a:pos x="323267" y="314470"/>
              </a:cxn>
              <a:cxn ang="0">
                <a:pos x="329733" y="314470"/>
              </a:cxn>
              <a:cxn ang="0">
                <a:pos x="417015" y="236663"/>
              </a:cxn>
              <a:cxn ang="0">
                <a:pos x="378223" y="168582"/>
              </a:cxn>
              <a:cxn ang="0">
                <a:pos x="206891" y="0"/>
              </a:cxn>
            </a:cxnLst>
            <a:rect l="0" t="0" r="0" b="0"/>
            <a:pathLst>
              <a:path w="129" h="97">
                <a:moveTo>
                  <a:pt x="37" y="49"/>
                </a:moveTo>
                <a:cubicBezTo>
                  <a:pt x="35" y="49"/>
                  <a:pt x="33" y="51"/>
                  <a:pt x="33" y="53"/>
                </a:cubicBezTo>
                <a:cubicBezTo>
                  <a:pt x="33" y="93"/>
                  <a:pt x="33" y="93"/>
                  <a:pt x="33" y="93"/>
                </a:cubicBezTo>
                <a:cubicBezTo>
                  <a:pt x="33" y="95"/>
                  <a:pt x="35" y="97"/>
                  <a:pt x="37" y="97"/>
                </a:cubicBezTo>
                <a:cubicBezTo>
                  <a:pt x="40" y="97"/>
                  <a:pt x="42" y="95"/>
                  <a:pt x="42" y="9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1"/>
                  <a:pt x="40" y="49"/>
                  <a:pt x="37" y="49"/>
                </a:cubicBezTo>
                <a:moveTo>
                  <a:pt x="91" y="49"/>
                </a:moveTo>
                <a:cubicBezTo>
                  <a:pt x="89" y="49"/>
                  <a:pt x="87" y="51"/>
                  <a:pt x="87" y="53"/>
                </a:cubicBezTo>
                <a:cubicBezTo>
                  <a:pt x="87" y="93"/>
                  <a:pt x="87" y="93"/>
                  <a:pt x="87" y="93"/>
                </a:cubicBezTo>
                <a:cubicBezTo>
                  <a:pt x="87" y="95"/>
                  <a:pt x="89" y="97"/>
                  <a:pt x="91" y="97"/>
                </a:cubicBezTo>
                <a:cubicBezTo>
                  <a:pt x="94" y="97"/>
                  <a:pt x="96" y="95"/>
                  <a:pt x="96" y="93"/>
                </a:cubicBezTo>
                <a:cubicBezTo>
                  <a:pt x="96" y="53"/>
                  <a:pt x="96" y="53"/>
                  <a:pt x="96" y="53"/>
                </a:cubicBezTo>
                <a:cubicBezTo>
                  <a:pt x="96" y="51"/>
                  <a:pt x="94" y="49"/>
                  <a:pt x="91" y="49"/>
                </a:cubicBezTo>
                <a:moveTo>
                  <a:pt x="64" y="0"/>
                </a:moveTo>
                <a:cubicBezTo>
                  <a:pt x="35" y="0"/>
                  <a:pt x="12" y="24"/>
                  <a:pt x="11" y="53"/>
                </a:cubicBezTo>
                <a:cubicBezTo>
                  <a:pt x="4" y="58"/>
                  <a:pt x="0" y="65"/>
                  <a:pt x="0" y="73"/>
                </a:cubicBezTo>
                <a:cubicBezTo>
                  <a:pt x="0" y="86"/>
                  <a:pt x="12" y="97"/>
                  <a:pt x="27" y="97"/>
                </a:cubicBezTo>
                <a:cubicBezTo>
                  <a:pt x="28" y="97"/>
                  <a:pt x="28" y="97"/>
                  <a:pt x="29" y="97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7" y="48"/>
                </a:cubicBezTo>
                <a:cubicBezTo>
                  <a:pt x="24" y="48"/>
                  <a:pt x="22" y="49"/>
                  <a:pt x="20" y="49"/>
                </a:cubicBezTo>
                <a:cubicBezTo>
                  <a:pt x="23" y="26"/>
                  <a:pt x="41" y="9"/>
                  <a:pt x="64" y="9"/>
                </a:cubicBezTo>
                <a:cubicBezTo>
                  <a:pt x="86" y="9"/>
                  <a:pt x="105" y="26"/>
                  <a:pt x="108" y="49"/>
                </a:cubicBezTo>
                <a:cubicBezTo>
                  <a:pt x="106" y="49"/>
                  <a:pt x="104" y="48"/>
                  <a:pt x="102" y="48"/>
                </a:cubicBezTo>
                <a:cubicBezTo>
                  <a:pt x="101" y="48"/>
                  <a:pt x="100" y="48"/>
                  <a:pt x="100" y="48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100" y="97"/>
                  <a:pt x="101" y="97"/>
                  <a:pt x="102" y="97"/>
                </a:cubicBezTo>
                <a:cubicBezTo>
                  <a:pt x="117" y="97"/>
                  <a:pt x="129" y="86"/>
                  <a:pt x="129" y="73"/>
                </a:cubicBezTo>
                <a:cubicBezTo>
                  <a:pt x="129" y="64"/>
                  <a:pt x="124" y="57"/>
                  <a:pt x="117" y="52"/>
                </a:cubicBezTo>
                <a:cubicBezTo>
                  <a:pt x="115" y="23"/>
                  <a:pt x="92" y="0"/>
                  <a:pt x="64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4" name="Freeform 10"/>
          <p:cNvSpPr>
            <a:spLocks noEditPoints="1"/>
          </p:cNvSpPr>
          <p:nvPr/>
        </p:nvSpPr>
        <p:spPr>
          <a:xfrm>
            <a:off x="584835" y="1440498"/>
            <a:ext cx="460375" cy="452120"/>
          </a:xfrm>
          <a:custGeom>
            <a:avLst/>
            <a:gdLst/>
            <a:ahLst/>
            <a:cxnLst>
              <a:cxn ang="0">
                <a:pos x="172019" y="171531"/>
              </a:cxn>
              <a:cxn ang="0">
                <a:pos x="142808" y="184477"/>
              </a:cxn>
              <a:cxn ang="0">
                <a:pos x="142808" y="242732"/>
              </a:cxn>
              <a:cxn ang="0">
                <a:pos x="172019" y="255678"/>
              </a:cxn>
              <a:cxn ang="0">
                <a:pos x="201229" y="242732"/>
              </a:cxn>
              <a:cxn ang="0">
                <a:pos x="201229" y="184477"/>
              </a:cxn>
              <a:cxn ang="0">
                <a:pos x="172019" y="171531"/>
              </a:cxn>
              <a:cxn ang="0">
                <a:pos x="172019" y="90620"/>
              </a:cxn>
              <a:cxn ang="0">
                <a:pos x="71404" y="132694"/>
              </a:cxn>
              <a:cxn ang="0">
                <a:pos x="71404" y="165058"/>
              </a:cxn>
              <a:cxn ang="0">
                <a:pos x="87632" y="171531"/>
              </a:cxn>
              <a:cxn ang="0">
                <a:pos x="103860" y="165058"/>
              </a:cxn>
              <a:cxn ang="0">
                <a:pos x="172019" y="139167"/>
              </a:cxn>
              <a:cxn ang="0">
                <a:pos x="240177" y="165058"/>
              </a:cxn>
              <a:cxn ang="0">
                <a:pos x="256405" y="171531"/>
              </a:cxn>
              <a:cxn ang="0">
                <a:pos x="272633" y="165058"/>
              </a:cxn>
              <a:cxn ang="0">
                <a:pos x="272633" y="132694"/>
              </a:cxn>
              <a:cxn ang="0">
                <a:pos x="172019" y="90620"/>
              </a:cxn>
              <a:cxn ang="0">
                <a:pos x="172019" y="0"/>
              </a:cxn>
              <a:cxn ang="0">
                <a:pos x="6491" y="71201"/>
              </a:cxn>
              <a:cxn ang="0">
                <a:pos x="6491" y="100329"/>
              </a:cxn>
              <a:cxn ang="0">
                <a:pos x="22719" y="106802"/>
              </a:cxn>
              <a:cxn ang="0">
                <a:pos x="38948" y="100329"/>
              </a:cxn>
              <a:cxn ang="0">
                <a:pos x="172019" y="45310"/>
              </a:cxn>
              <a:cxn ang="0">
                <a:pos x="308335" y="100329"/>
              </a:cxn>
              <a:cxn ang="0">
                <a:pos x="324564" y="106802"/>
              </a:cxn>
              <a:cxn ang="0">
                <a:pos x="337546" y="100329"/>
              </a:cxn>
              <a:cxn ang="0">
                <a:pos x="337546" y="71201"/>
              </a:cxn>
              <a:cxn ang="0">
                <a:pos x="172019" y="0"/>
              </a:cxn>
            </a:cxnLst>
            <a:rect l="0" t="0" r="0" b="0"/>
            <a:pathLst>
              <a:path w="107" h="79">
                <a:moveTo>
                  <a:pt x="53" y="53"/>
                </a:moveTo>
                <a:cubicBezTo>
                  <a:pt x="50" y="53"/>
                  <a:pt x="46" y="55"/>
                  <a:pt x="44" y="57"/>
                </a:cubicBezTo>
                <a:cubicBezTo>
                  <a:pt x="39" y="62"/>
                  <a:pt x="39" y="70"/>
                  <a:pt x="44" y="75"/>
                </a:cubicBezTo>
                <a:cubicBezTo>
                  <a:pt x="46" y="77"/>
                  <a:pt x="50" y="79"/>
                  <a:pt x="53" y="79"/>
                </a:cubicBezTo>
                <a:cubicBezTo>
                  <a:pt x="56" y="79"/>
                  <a:pt x="59" y="77"/>
                  <a:pt x="62" y="75"/>
                </a:cubicBezTo>
                <a:cubicBezTo>
                  <a:pt x="67" y="70"/>
                  <a:pt x="67" y="62"/>
                  <a:pt x="62" y="57"/>
                </a:cubicBezTo>
                <a:cubicBezTo>
                  <a:pt x="59" y="55"/>
                  <a:pt x="56" y="53"/>
                  <a:pt x="53" y="53"/>
                </a:cubicBezTo>
                <a:moveTo>
                  <a:pt x="53" y="28"/>
                </a:moveTo>
                <a:cubicBezTo>
                  <a:pt x="42" y="28"/>
                  <a:pt x="31" y="32"/>
                  <a:pt x="22" y="41"/>
                </a:cubicBezTo>
                <a:cubicBezTo>
                  <a:pt x="19" y="44"/>
                  <a:pt x="19" y="48"/>
                  <a:pt x="22" y="51"/>
                </a:cubicBezTo>
                <a:cubicBezTo>
                  <a:pt x="24" y="53"/>
                  <a:pt x="25" y="53"/>
                  <a:pt x="27" y="53"/>
                </a:cubicBezTo>
                <a:cubicBezTo>
                  <a:pt x="29" y="53"/>
                  <a:pt x="31" y="53"/>
                  <a:pt x="32" y="51"/>
                </a:cubicBezTo>
                <a:cubicBezTo>
                  <a:pt x="38" y="45"/>
                  <a:pt x="46" y="43"/>
                  <a:pt x="53" y="43"/>
                </a:cubicBezTo>
                <a:cubicBezTo>
                  <a:pt x="61" y="43"/>
                  <a:pt x="68" y="45"/>
                  <a:pt x="74" y="51"/>
                </a:cubicBezTo>
                <a:cubicBezTo>
                  <a:pt x="76" y="53"/>
                  <a:pt x="77" y="53"/>
                  <a:pt x="79" y="53"/>
                </a:cubicBezTo>
                <a:cubicBezTo>
                  <a:pt x="81" y="53"/>
                  <a:pt x="83" y="53"/>
                  <a:pt x="84" y="51"/>
                </a:cubicBezTo>
                <a:cubicBezTo>
                  <a:pt x="87" y="48"/>
                  <a:pt x="87" y="44"/>
                  <a:pt x="84" y="41"/>
                </a:cubicBezTo>
                <a:cubicBezTo>
                  <a:pt x="76" y="32"/>
                  <a:pt x="65" y="28"/>
                  <a:pt x="53" y="28"/>
                </a:cubicBezTo>
                <a:moveTo>
                  <a:pt x="53" y="0"/>
                </a:moveTo>
                <a:cubicBezTo>
                  <a:pt x="35" y="0"/>
                  <a:pt x="16" y="7"/>
                  <a:pt x="2" y="22"/>
                </a:cubicBezTo>
                <a:cubicBezTo>
                  <a:pt x="0" y="24"/>
                  <a:pt x="0" y="28"/>
                  <a:pt x="2" y="31"/>
                </a:cubicBezTo>
                <a:cubicBezTo>
                  <a:pt x="3" y="32"/>
                  <a:pt x="5" y="33"/>
                  <a:pt x="7" y="33"/>
                </a:cubicBezTo>
                <a:cubicBezTo>
                  <a:pt x="9" y="33"/>
                  <a:pt x="10" y="32"/>
                  <a:pt x="12" y="31"/>
                </a:cubicBezTo>
                <a:cubicBezTo>
                  <a:pt x="23" y="20"/>
                  <a:pt x="38" y="14"/>
                  <a:pt x="53" y="14"/>
                </a:cubicBezTo>
                <a:cubicBezTo>
                  <a:pt x="68" y="14"/>
                  <a:pt x="83" y="20"/>
                  <a:pt x="95" y="31"/>
                </a:cubicBezTo>
                <a:cubicBezTo>
                  <a:pt x="96" y="32"/>
                  <a:pt x="98" y="33"/>
                  <a:pt x="100" y="33"/>
                </a:cubicBezTo>
                <a:cubicBezTo>
                  <a:pt x="101" y="33"/>
                  <a:pt x="103" y="32"/>
                  <a:pt x="104" y="31"/>
                </a:cubicBezTo>
                <a:cubicBezTo>
                  <a:pt x="107" y="28"/>
                  <a:pt x="107" y="24"/>
                  <a:pt x="104" y="22"/>
                </a:cubicBezTo>
                <a:cubicBezTo>
                  <a:pt x="90" y="7"/>
                  <a:pt x="72" y="0"/>
                  <a:pt x="53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5" name="Freeform 12"/>
          <p:cNvSpPr>
            <a:spLocks noEditPoints="1"/>
          </p:cNvSpPr>
          <p:nvPr/>
        </p:nvSpPr>
        <p:spPr>
          <a:xfrm>
            <a:off x="6684010" y="3650298"/>
            <a:ext cx="465455" cy="594995"/>
          </a:xfrm>
          <a:custGeom>
            <a:avLst/>
            <a:gdLst/>
            <a:ahLst/>
            <a:cxnLst>
              <a:cxn ang="0">
                <a:pos x="45308" y="245791"/>
              </a:cxn>
              <a:cxn ang="0">
                <a:pos x="32363" y="236088"/>
              </a:cxn>
              <a:cxn ang="0">
                <a:pos x="32363" y="100257"/>
              </a:cxn>
              <a:cxn ang="0">
                <a:pos x="45308" y="90554"/>
              </a:cxn>
              <a:cxn ang="0">
                <a:pos x="249192" y="90554"/>
              </a:cxn>
              <a:cxn ang="0">
                <a:pos x="265374" y="100257"/>
              </a:cxn>
              <a:cxn ang="0">
                <a:pos x="265374" y="236088"/>
              </a:cxn>
              <a:cxn ang="0">
                <a:pos x="249192" y="245791"/>
              </a:cxn>
              <a:cxn ang="0">
                <a:pos x="45308" y="245791"/>
              </a:cxn>
              <a:cxn ang="0">
                <a:pos x="90615" y="58214"/>
              </a:cxn>
              <a:cxn ang="0">
                <a:pos x="90615" y="45277"/>
              </a:cxn>
              <a:cxn ang="0">
                <a:pos x="103561" y="32341"/>
              </a:cxn>
              <a:cxn ang="0">
                <a:pos x="307445" y="32341"/>
              </a:cxn>
              <a:cxn ang="0">
                <a:pos x="320390" y="45277"/>
              </a:cxn>
              <a:cxn ang="0">
                <a:pos x="320390" y="177875"/>
              </a:cxn>
              <a:cxn ang="0">
                <a:pos x="307445" y="187577"/>
              </a:cxn>
              <a:cxn ang="0">
                <a:pos x="297736" y="187577"/>
              </a:cxn>
              <a:cxn ang="0">
                <a:pos x="297736" y="100257"/>
              </a:cxn>
              <a:cxn ang="0">
                <a:pos x="249192" y="58214"/>
              </a:cxn>
              <a:cxn ang="0">
                <a:pos x="90615" y="58214"/>
              </a:cxn>
              <a:cxn ang="0">
                <a:pos x="307445" y="0"/>
              </a:cxn>
              <a:cxn ang="0">
                <a:pos x="103561" y="0"/>
              </a:cxn>
              <a:cxn ang="0">
                <a:pos x="58253" y="45277"/>
              </a:cxn>
              <a:cxn ang="0">
                <a:pos x="58253" y="58214"/>
              </a:cxn>
              <a:cxn ang="0">
                <a:pos x="45308" y="58214"/>
              </a:cxn>
              <a:cxn ang="0">
                <a:pos x="0" y="100257"/>
              </a:cxn>
              <a:cxn ang="0">
                <a:pos x="0" y="236088"/>
              </a:cxn>
              <a:cxn ang="0">
                <a:pos x="45308" y="278131"/>
              </a:cxn>
              <a:cxn ang="0">
                <a:pos x="126214" y="278131"/>
              </a:cxn>
              <a:cxn ang="0">
                <a:pos x="126214" y="300770"/>
              </a:cxn>
              <a:cxn ang="0">
                <a:pos x="84143" y="300770"/>
              </a:cxn>
              <a:cxn ang="0">
                <a:pos x="67962" y="316940"/>
              </a:cxn>
              <a:cxn ang="0">
                <a:pos x="84143" y="336345"/>
              </a:cxn>
              <a:cxn ang="0">
                <a:pos x="213594" y="336345"/>
              </a:cxn>
              <a:cxn ang="0">
                <a:pos x="229775" y="316940"/>
              </a:cxn>
              <a:cxn ang="0">
                <a:pos x="213594" y="300770"/>
              </a:cxn>
              <a:cxn ang="0">
                <a:pos x="171522" y="300770"/>
              </a:cxn>
              <a:cxn ang="0">
                <a:pos x="171522" y="278131"/>
              </a:cxn>
              <a:cxn ang="0">
                <a:pos x="249192" y="278131"/>
              </a:cxn>
              <a:cxn ang="0">
                <a:pos x="297736" y="236088"/>
              </a:cxn>
              <a:cxn ang="0">
                <a:pos x="297736" y="219918"/>
              </a:cxn>
              <a:cxn ang="0">
                <a:pos x="307445" y="219918"/>
              </a:cxn>
              <a:cxn ang="0">
                <a:pos x="352753" y="177875"/>
              </a:cxn>
              <a:cxn ang="0">
                <a:pos x="352753" y="45277"/>
              </a:cxn>
              <a:cxn ang="0">
                <a:pos x="307445" y="0"/>
              </a:cxn>
            </a:cxnLst>
            <a:rect l="0" t="0" r="0" b="0"/>
            <a:pathLst>
              <a:path w="109" h="104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6" name="Freeform 103"/>
          <p:cNvSpPr>
            <a:spLocks noEditPoints="1"/>
          </p:cNvSpPr>
          <p:nvPr/>
        </p:nvSpPr>
        <p:spPr>
          <a:xfrm>
            <a:off x="7832090" y="1331595"/>
            <a:ext cx="600075" cy="669925"/>
          </a:xfrm>
          <a:custGeom>
            <a:avLst/>
            <a:gdLst/>
            <a:ahLst/>
            <a:cxnLst>
              <a:cxn ang="0">
                <a:pos x="126413" y="291332"/>
              </a:cxn>
              <a:cxn ang="0">
                <a:pos x="90758" y="210406"/>
              </a:cxn>
              <a:cxn ang="0">
                <a:pos x="149102" y="168325"/>
              </a:cxn>
              <a:cxn ang="0">
                <a:pos x="204205" y="207169"/>
              </a:cxn>
              <a:cxn ang="0">
                <a:pos x="175033" y="288095"/>
              </a:cxn>
              <a:cxn ang="0">
                <a:pos x="178274" y="87399"/>
              </a:cxn>
              <a:cxn ang="0">
                <a:pos x="149102" y="116533"/>
              </a:cxn>
              <a:cxn ang="0">
                <a:pos x="106965" y="90636"/>
              </a:cxn>
              <a:cxn ang="0">
                <a:pos x="81034" y="139192"/>
              </a:cxn>
              <a:cxn ang="0">
                <a:pos x="16207" y="158614"/>
              </a:cxn>
              <a:cxn ang="0">
                <a:pos x="35655" y="216880"/>
              </a:cxn>
              <a:cxn ang="0">
                <a:pos x="3241" y="271909"/>
              </a:cxn>
              <a:cxn ang="0">
                <a:pos x="58344" y="301043"/>
              </a:cxn>
              <a:cxn ang="0">
                <a:pos x="74551" y="362546"/>
              </a:cxn>
              <a:cxn ang="0">
                <a:pos x="129654" y="343124"/>
              </a:cxn>
              <a:cxn ang="0">
                <a:pos x="171792" y="343124"/>
              </a:cxn>
              <a:cxn ang="0">
                <a:pos x="230136" y="359309"/>
              </a:cxn>
              <a:cxn ang="0">
                <a:pos x="243102" y="294569"/>
              </a:cxn>
              <a:cxn ang="0">
                <a:pos x="294963" y="262198"/>
              </a:cxn>
              <a:cxn ang="0">
                <a:pos x="259308" y="207169"/>
              </a:cxn>
              <a:cxn ang="0">
                <a:pos x="272274" y="152140"/>
              </a:cxn>
              <a:cxn ang="0">
                <a:pos x="210688" y="135955"/>
              </a:cxn>
              <a:cxn ang="0">
                <a:pos x="178274" y="87399"/>
              </a:cxn>
              <a:cxn ang="0">
                <a:pos x="301446" y="103585"/>
              </a:cxn>
              <a:cxn ang="0">
                <a:pos x="272274" y="71214"/>
              </a:cxn>
              <a:cxn ang="0">
                <a:pos x="304687" y="42081"/>
              </a:cxn>
              <a:cxn ang="0">
                <a:pos x="324135" y="48555"/>
              </a:cxn>
              <a:cxn ang="0">
                <a:pos x="324135" y="93873"/>
              </a:cxn>
              <a:cxn ang="0">
                <a:pos x="291722" y="0"/>
              </a:cxn>
              <a:cxn ang="0">
                <a:pos x="272274" y="25896"/>
              </a:cxn>
              <a:cxn ang="0">
                <a:pos x="243102" y="25896"/>
              </a:cxn>
              <a:cxn ang="0">
                <a:pos x="249584" y="58266"/>
              </a:cxn>
              <a:cxn ang="0">
                <a:pos x="230136" y="80925"/>
              </a:cxn>
              <a:cxn ang="0">
                <a:pos x="256067" y="100348"/>
              </a:cxn>
              <a:cxn ang="0">
                <a:pos x="259308" y="129481"/>
              </a:cxn>
              <a:cxn ang="0">
                <a:pos x="291722" y="126244"/>
              </a:cxn>
              <a:cxn ang="0">
                <a:pos x="314411" y="145666"/>
              </a:cxn>
              <a:cxn ang="0">
                <a:pos x="333859" y="119770"/>
              </a:cxn>
              <a:cxn ang="0">
                <a:pos x="359790" y="116533"/>
              </a:cxn>
              <a:cxn ang="0">
                <a:pos x="356549" y="84162"/>
              </a:cxn>
              <a:cxn ang="0">
                <a:pos x="375997" y="61503"/>
              </a:cxn>
              <a:cxn ang="0">
                <a:pos x="350066" y="42081"/>
              </a:cxn>
              <a:cxn ang="0">
                <a:pos x="346825" y="12948"/>
              </a:cxn>
              <a:cxn ang="0">
                <a:pos x="314411" y="16185"/>
              </a:cxn>
              <a:cxn ang="0">
                <a:pos x="291722" y="0"/>
              </a:cxn>
            </a:cxnLst>
            <a:rect l="0" t="0" r="0" b="0"/>
            <a:pathLst>
              <a:path w="116" h="117">
                <a:moveTo>
                  <a:pt x="46" y="91"/>
                </a:moveTo>
                <a:cubicBezTo>
                  <a:pt x="44" y="91"/>
                  <a:pt x="41" y="91"/>
                  <a:pt x="39" y="90"/>
                </a:cubicBezTo>
                <a:cubicBezTo>
                  <a:pt x="34" y="88"/>
                  <a:pt x="30" y="84"/>
                  <a:pt x="28" y="80"/>
                </a:cubicBezTo>
                <a:cubicBezTo>
                  <a:pt x="26" y="75"/>
                  <a:pt x="26" y="70"/>
                  <a:pt x="28" y="65"/>
                </a:cubicBezTo>
                <a:cubicBezTo>
                  <a:pt x="29" y="60"/>
                  <a:pt x="33" y="56"/>
                  <a:pt x="38" y="54"/>
                </a:cubicBezTo>
                <a:cubicBezTo>
                  <a:pt x="40" y="53"/>
                  <a:pt x="43" y="52"/>
                  <a:pt x="46" y="52"/>
                </a:cubicBezTo>
                <a:cubicBezTo>
                  <a:pt x="48" y="52"/>
                  <a:pt x="50" y="53"/>
                  <a:pt x="53" y="53"/>
                </a:cubicBezTo>
                <a:cubicBezTo>
                  <a:pt x="58" y="55"/>
                  <a:pt x="61" y="59"/>
                  <a:pt x="63" y="64"/>
                </a:cubicBezTo>
                <a:cubicBezTo>
                  <a:pt x="66" y="68"/>
                  <a:pt x="66" y="73"/>
                  <a:pt x="64" y="78"/>
                </a:cubicBezTo>
                <a:cubicBezTo>
                  <a:pt x="62" y="83"/>
                  <a:pt x="58" y="87"/>
                  <a:pt x="54" y="89"/>
                </a:cubicBezTo>
                <a:cubicBezTo>
                  <a:pt x="51" y="90"/>
                  <a:pt x="49" y="91"/>
                  <a:pt x="46" y="91"/>
                </a:cubicBezTo>
                <a:moveTo>
                  <a:pt x="55" y="27"/>
                </a:moveTo>
                <a:cubicBezTo>
                  <a:pt x="51" y="37"/>
                  <a:pt x="51" y="37"/>
                  <a:pt x="51" y="37"/>
                </a:cubicBezTo>
                <a:cubicBezTo>
                  <a:pt x="49" y="37"/>
                  <a:pt x="48" y="36"/>
                  <a:pt x="46" y="36"/>
                </a:cubicBezTo>
                <a:cubicBezTo>
                  <a:pt x="43" y="36"/>
                  <a:pt x="40" y="37"/>
                  <a:pt x="38" y="3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34"/>
                  <a:pt x="20" y="34"/>
                  <a:pt x="20" y="34"/>
                </a:cubicBezTo>
                <a:cubicBezTo>
                  <a:pt x="25" y="43"/>
                  <a:pt x="25" y="43"/>
                  <a:pt x="25" y="43"/>
                </a:cubicBezTo>
                <a:cubicBezTo>
                  <a:pt x="21" y="46"/>
                  <a:pt x="18" y="49"/>
                  <a:pt x="16" y="53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63"/>
                  <a:pt x="0" y="63"/>
                  <a:pt x="0" y="63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1"/>
                  <a:pt x="10" y="76"/>
                  <a:pt x="11" y="80"/>
                </a:cubicBezTo>
                <a:cubicBezTo>
                  <a:pt x="1" y="84"/>
                  <a:pt x="1" y="84"/>
                  <a:pt x="1" y="84"/>
                </a:cubicBezTo>
                <a:cubicBezTo>
                  <a:pt x="7" y="97"/>
                  <a:pt x="7" y="97"/>
                  <a:pt x="7" y="97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6"/>
                  <a:pt x="23" y="99"/>
                  <a:pt x="27" y="101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2" y="107"/>
                  <a:pt x="44" y="107"/>
                  <a:pt x="46" y="107"/>
                </a:cubicBezTo>
                <a:cubicBezTo>
                  <a:pt x="48" y="107"/>
                  <a:pt x="51" y="107"/>
                  <a:pt x="53" y="106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70" y="98"/>
                  <a:pt x="73" y="95"/>
                  <a:pt x="75" y="91"/>
                </a:cubicBezTo>
                <a:cubicBezTo>
                  <a:pt x="86" y="95"/>
                  <a:pt x="86" y="95"/>
                  <a:pt x="86" y="95"/>
                </a:cubicBezTo>
                <a:cubicBezTo>
                  <a:pt x="91" y="81"/>
                  <a:pt x="91" y="81"/>
                  <a:pt x="91" y="81"/>
                </a:cubicBezTo>
                <a:cubicBezTo>
                  <a:pt x="81" y="77"/>
                  <a:pt x="81" y="77"/>
                  <a:pt x="81" y="77"/>
                </a:cubicBezTo>
                <a:cubicBezTo>
                  <a:pt x="81" y="73"/>
                  <a:pt x="81" y="68"/>
                  <a:pt x="80" y="64"/>
                </a:cubicBezTo>
                <a:cubicBezTo>
                  <a:pt x="90" y="60"/>
                  <a:pt x="90" y="60"/>
                  <a:pt x="90" y="60"/>
                </a:cubicBezTo>
                <a:cubicBezTo>
                  <a:pt x="84" y="47"/>
                  <a:pt x="84" y="47"/>
                  <a:pt x="84" y="47"/>
                </a:cubicBezTo>
                <a:cubicBezTo>
                  <a:pt x="74" y="51"/>
                  <a:pt x="74" y="51"/>
                  <a:pt x="74" y="51"/>
                </a:cubicBezTo>
                <a:cubicBezTo>
                  <a:pt x="72" y="47"/>
                  <a:pt x="68" y="44"/>
                  <a:pt x="65" y="42"/>
                </a:cubicBezTo>
                <a:cubicBezTo>
                  <a:pt x="68" y="32"/>
                  <a:pt x="68" y="32"/>
                  <a:pt x="68" y="32"/>
                </a:cubicBezTo>
                <a:cubicBezTo>
                  <a:pt x="55" y="27"/>
                  <a:pt x="55" y="27"/>
                  <a:pt x="55" y="27"/>
                </a:cubicBezTo>
                <a:moveTo>
                  <a:pt x="94" y="32"/>
                </a:moveTo>
                <a:cubicBezTo>
                  <a:pt x="94" y="32"/>
                  <a:pt x="93" y="32"/>
                  <a:pt x="93" y="32"/>
                </a:cubicBezTo>
                <a:cubicBezTo>
                  <a:pt x="91" y="32"/>
                  <a:pt x="88" y="31"/>
                  <a:pt x="87" y="29"/>
                </a:cubicBezTo>
                <a:cubicBezTo>
                  <a:pt x="85" y="27"/>
                  <a:pt x="84" y="25"/>
                  <a:pt x="84" y="22"/>
                </a:cubicBezTo>
                <a:cubicBezTo>
                  <a:pt x="84" y="19"/>
                  <a:pt x="85" y="17"/>
                  <a:pt x="87" y="15"/>
                </a:cubicBezTo>
                <a:cubicBezTo>
                  <a:pt x="89" y="14"/>
                  <a:pt x="91" y="13"/>
                  <a:pt x="94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6" y="13"/>
                  <a:pt x="99" y="14"/>
                  <a:pt x="100" y="15"/>
                </a:cubicBezTo>
                <a:cubicBezTo>
                  <a:pt x="102" y="17"/>
                  <a:pt x="103" y="20"/>
                  <a:pt x="103" y="22"/>
                </a:cubicBezTo>
                <a:cubicBezTo>
                  <a:pt x="103" y="25"/>
                  <a:pt x="102" y="27"/>
                  <a:pt x="100" y="29"/>
                </a:cubicBezTo>
                <a:cubicBezTo>
                  <a:pt x="98" y="31"/>
                  <a:pt x="96" y="32"/>
                  <a:pt x="94" y="32"/>
                </a:cubicBezTo>
                <a:moveTo>
                  <a:pt x="90" y="0"/>
                </a:moveTo>
                <a:cubicBezTo>
                  <a:pt x="90" y="5"/>
                  <a:pt x="90" y="5"/>
                  <a:pt x="90" y="5"/>
                </a:cubicBezTo>
                <a:cubicBezTo>
                  <a:pt x="88" y="6"/>
                  <a:pt x="86" y="6"/>
                  <a:pt x="84" y="8"/>
                </a:cubicBezTo>
                <a:cubicBezTo>
                  <a:pt x="80" y="4"/>
                  <a:pt x="80" y="4"/>
                  <a:pt x="80" y="4"/>
                </a:cubicBezTo>
                <a:cubicBezTo>
                  <a:pt x="75" y="8"/>
                  <a:pt x="75" y="8"/>
                  <a:pt x="75" y="8"/>
                </a:cubicBezTo>
                <a:cubicBezTo>
                  <a:pt x="79" y="13"/>
                  <a:pt x="79" y="13"/>
                  <a:pt x="79" y="13"/>
                </a:cubicBezTo>
                <a:cubicBezTo>
                  <a:pt x="78" y="14"/>
                  <a:pt x="77" y="16"/>
                  <a:pt x="77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25"/>
                  <a:pt x="71" y="25"/>
                  <a:pt x="71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8"/>
                  <a:pt x="78" y="30"/>
                  <a:pt x="79" y="31"/>
                </a:cubicBezTo>
                <a:cubicBezTo>
                  <a:pt x="75" y="35"/>
                  <a:pt x="75" y="35"/>
                  <a:pt x="75" y="35"/>
                </a:cubicBezTo>
                <a:cubicBezTo>
                  <a:pt x="80" y="40"/>
                  <a:pt x="80" y="40"/>
                  <a:pt x="80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5" y="38"/>
                  <a:pt x="87" y="38"/>
                  <a:pt x="90" y="39"/>
                </a:cubicBezTo>
                <a:cubicBezTo>
                  <a:pt x="90" y="44"/>
                  <a:pt x="90" y="44"/>
                  <a:pt x="90" y="44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39"/>
                  <a:pt x="97" y="39"/>
                  <a:pt x="97" y="39"/>
                </a:cubicBezTo>
                <a:cubicBezTo>
                  <a:pt x="99" y="39"/>
                  <a:pt x="101" y="38"/>
                  <a:pt x="103" y="37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9" y="30"/>
                  <a:pt x="110" y="28"/>
                  <a:pt x="110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0" y="17"/>
                  <a:pt x="109" y="15"/>
                  <a:pt x="108" y="13"/>
                </a:cubicBezTo>
                <a:cubicBezTo>
                  <a:pt x="112" y="9"/>
                  <a:pt x="112" y="9"/>
                  <a:pt x="112" y="9"/>
                </a:cubicBezTo>
                <a:cubicBezTo>
                  <a:pt x="107" y="4"/>
                  <a:pt x="107" y="4"/>
                  <a:pt x="107" y="4"/>
                </a:cubicBezTo>
                <a:cubicBezTo>
                  <a:pt x="103" y="8"/>
                  <a:pt x="103" y="8"/>
                  <a:pt x="103" y="8"/>
                </a:cubicBezTo>
                <a:cubicBezTo>
                  <a:pt x="101" y="6"/>
                  <a:pt x="99" y="6"/>
                  <a:pt x="97" y="5"/>
                </a:cubicBezTo>
                <a:cubicBezTo>
                  <a:pt x="97" y="0"/>
                  <a:pt x="97" y="0"/>
                  <a:pt x="97" y="0"/>
                </a:cubicBezTo>
                <a:cubicBezTo>
                  <a:pt x="90" y="0"/>
                  <a:pt x="90" y="0"/>
                  <a:pt x="90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8" name="Freeform 45"/>
          <p:cNvSpPr/>
          <p:nvPr/>
        </p:nvSpPr>
        <p:spPr>
          <a:xfrm>
            <a:off x="3008630" y="1371918"/>
            <a:ext cx="377825" cy="589280"/>
          </a:xfrm>
          <a:custGeom>
            <a:avLst/>
            <a:gdLst/>
            <a:ahLst/>
            <a:cxnLst>
              <a:cxn ang="0">
                <a:pos x="126259" y="0"/>
              </a:cxn>
              <a:cxn ang="0">
                <a:pos x="110072" y="6461"/>
              </a:cxn>
              <a:cxn ang="0">
                <a:pos x="67986" y="51688"/>
              </a:cxn>
              <a:cxn ang="0">
                <a:pos x="64748" y="58149"/>
              </a:cxn>
              <a:cxn ang="0">
                <a:pos x="61511" y="61379"/>
              </a:cxn>
              <a:cxn ang="0">
                <a:pos x="61511" y="71071"/>
              </a:cxn>
              <a:cxn ang="0">
                <a:pos x="61511" y="80762"/>
              </a:cxn>
              <a:cxn ang="0">
                <a:pos x="67986" y="87223"/>
              </a:cxn>
              <a:cxn ang="0">
                <a:pos x="67986" y="90453"/>
              </a:cxn>
              <a:cxn ang="0">
                <a:pos x="113309" y="135680"/>
              </a:cxn>
              <a:cxn ang="0">
                <a:pos x="126259" y="142141"/>
              </a:cxn>
              <a:cxn ang="0">
                <a:pos x="142446" y="135680"/>
              </a:cxn>
              <a:cxn ang="0">
                <a:pos x="142446" y="106606"/>
              </a:cxn>
              <a:cxn ang="0">
                <a:pos x="126259" y="90453"/>
              </a:cxn>
              <a:cxn ang="0">
                <a:pos x="139209" y="87223"/>
              </a:cxn>
              <a:cxn ang="0">
                <a:pos x="236331" y="155063"/>
              </a:cxn>
              <a:cxn ang="0">
                <a:pos x="242806" y="187368"/>
              </a:cxn>
              <a:cxn ang="0">
                <a:pos x="174820" y="284282"/>
              </a:cxn>
              <a:cxn ang="0">
                <a:pos x="139209" y="290743"/>
              </a:cxn>
              <a:cxn ang="0">
                <a:pos x="45324" y="222903"/>
              </a:cxn>
              <a:cxn ang="0">
                <a:pos x="38849" y="190598"/>
              </a:cxn>
              <a:cxn ang="0">
                <a:pos x="42086" y="164755"/>
              </a:cxn>
              <a:cxn ang="0">
                <a:pos x="29137" y="138911"/>
              </a:cxn>
              <a:cxn ang="0">
                <a:pos x="22662" y="138911"/>
              </a:cxn>
              <a:cxn ang="0">
                <a:pos x="3237" y="155063"/>
              </a:cxn>
              <a:cxn ang="0">
                <a:pos x="0" y="190598"/>
              </a:cxn>
              <a:cxn ang="0">
                <a:pos x="9712" y="235825"/>
              </a:cxn>
              <a:cxn ang="0">
                <a:pos x="139209" y="329509"/>
              </a:cxn>
              <a:cxn ang="0">
                <a:pos x="139209" y="329509"/>
              </a:cxn>
              <a:cxn ang="0">
                <a:pos x="139209" y="329509"/>
              </a:cxn>
              <a:cxn ang="0">
                <a:pos x="187770" y="319818"/>
              </a:cxn>
              <a:cxn ang="0">
                <a:pos x="281655" y="187368"/>
              </a:cxn>
              <a:cxn ang="0">
                <a:pos x="271943" y="142141"/>
              </a:cxn>
              <a:cxn ang="0">
                <a:pos x="142446" y="48457"/>
              </a:cxn>
              <a:cxn ang="0">
                <a:pos x="139209" y="48457"/>
              </a:cxn>
              <a:cxn ang="0">
                <a:pos x="126259" y="48457"/>
              </a:cxn>
              <a:cxn ang="0">
                <a:pos x="139209" y="32305"/>
              </a:cxn>
              <a:cxn ang="0">
                <a:pos x="139209" y="3230"/>
              </a:cxn>
              <a:cxn ang="0">
                <a:pos x="126259" y="0"/>
              </a:cxn>
            </a:cxnLst>
            <a:rect l="0" t="0" r="0" b="0"/>
            <a:pathLst>
              <a:path w="87" h="102">
                <a:moveTo>
                  <a:pt x="39" y="0"/>
                </a:moveTo>
                <a:cubicBezTo>
                  <a:pt x="37" y="0"/>
                  <a:pt x="35" y="0"/>
                  <a:pt x="34" y="2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19" y="19"/>
                  <a:pt x="19" y="19"/>
                </a:cubicBezTo>
                <a:cubicBezTo>
                  <a:pt x="19" y="20"/>
                  <a:pt x="19" y="21"/>
                  <a:pt x="19" y="22"/>
                </a:cubicBezTo>
                <a:cubicBezTo>
                  <a:pt x="19" y="23"/>
                  <a:pt x="19" y="24"/>
                  <a:pt x="19" y="25"/>
                </a:cubicBezTo>
                <a:cubicBezTo>
                  <a:pt x="20" y="26"/>
                  <a:pt x="20" y="26"/>
                  <a:pt x="21" y="27"/>
                </a:cubicBezTo>
                <a:cubicBezTo>
                  <a:pt x="21" y="27"/>
                  <a:pt x="21" y="28"/>
                  <a:pt x="21" y="28"/>
                </a:cubicBezTo>
                <a:cubicBezTo>
                  <a:pt x="35" y="42"/>
                  <a:pt x="35" y="42"/>
                  <a:pt x="35" y="42"/>
                </a:cubicBezTo>
                <a:cubicBezTo>
                  <a:pt x="36" y="43"/>
                  <a:pt x="38" y="44"/>
                  <a:pt x="39" y="44"/>
                </a:cubicBezTo>
                <a:cubicBezTo>
                  <a:pt x="41" y="44"/>
                  <a:pt x="42" y="43"/>
                  <a:pt x="44" y="42"/>
                </a:cubicBezTo>
                <a:cubicBezTo>
                  <a:pt x="46" y="39"/>
                  <a:pt x="46" y="35"/>
                  <a:pt x="44" y="33"/>
                </a:cubicBezTo>
                <a:cubicBezTo>
                  <a:pt x="39" y="28"/>
                  <a:pt x="39" y="28"/>
                  <a:pt x="39" y="28"/>
                </a:cubicBezTo>
                <a:cubicBezTo>
                  <a:pt x="40" y="27"/>
                  <a:pt x="42" y="27"/>
                  <a:pt x="43" y="27"/>
                </a:cubicBezTo>
                <a:cubicBezTo>
                  <a:pt x="56" y="27"/>
                  <a:pt x="68" y="35"/>
                  <a:pt x="73" y="48"/>
                </a:cubicBezTo>
                <a:cubicBezTo>
                  <a:pt x="74" y="51"/>
                  <a:pt x="75" y="55"/>
                  <a:pt x="75" y="58"/>
                </a:cubicBezTo>
                <a:cubicBezTo>
                  <a:pt x="75" y="71"/>
                  <a:pt x="67" y="83"/>
                  <a:pt x="54" y="88"/>
                </a:cubicBezTo>
                <a:cubicBezTo>
                  <a:pt x="51" y="89"/>
                  <a:pt x="47" y="90"/>
                  <a:pt x="43" y="90"/>
                </a:cubicBezTo>
                <a:cubicBezTo>
                  <a:pt x="31" y="90"/>
                  <a:pt x="19" y="82"/>
                  <a:pt x="14" y="69"/>
                </a:cubicBezTo>
                <a:cubicBezTo>
                  <a:pt x="13" y="66"/>
                  <a:pt x="12" y="62"/>
                  <a:pt x="12" y="59"/>
                </a:cubicBezTo>
                <a:cubicBezTo>
                  <a:pt x="12" y="56"/>
                  <a:pt x="13" y="53"/>
                  <a:pt x="13" y="51"/>
                </a:cubicBezTo>
                <a:cubicBezTo>
                  <a:pt x="14" y="48"/>
                  <a:pt x="12" y="44"/>
                  <a:pt x="9" y="43"/>
                </a:cubicBezTo>
                <a:cubicBezTo>
                  <a:pt x="8" y="43"/>
                  <a:pt x="8" y="43"/>
                  <a:pt x="7" y="43"/>
                </a:cubicBezTo>
                <a:cubicBezTo>
                  <a:pt x="4" y="43"/>
                  <a:pt x="2" y="45"/>
                  <a:pt x="1" y="48"/>
                </a:cubicBezTo>
                <a:cubicBezTo>
                  <a:pt x="0" y="51"/>
                  <a:pt x="0" y="55"/>
                  <a:pt x="0" y="59"/>
                </a:cubicBezTo>
                <a:cubicBezTo>
                  <a:pt x="0" y="63"/>
                  <a:pt x="1" y="69"/>
                  <a:pt x="3" y="73"/>
                </a:cubicBezTo>
                <a:cubicBezTo>
                  <a:pt x="9" y="91"/>
                  <a:pt x="26" y="102"/>
                  <a:pt x="43" y="10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8" y="102"/>
                  <a:pt x="53" y="101"/>
                  <a:pt x="58" y="99"/>
                </a:cubicBezTo>
                <a:cubicBezTo>
                  <a:pt x="76" y="93"/>
                  <a:pt x="87" y="76"/>
                  <a:pt x="87" y="58"/>
                </a:cubicBezTo>
                <a:cubicBezTo>
                  <a:pt x="87" y="54"/>
                  <a:pt x="86" y="49"/>
                  <a:pt x="84" y="44"/>
                </a:cubicBezTo>
                <a:cubicBezTo>
                  <a:pt x="78" y="26"/>
                  <a:pt x="61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2" y="15"/>
                  <a:pt x="40" y="15"/>
                  <a:pt x="39" y="15"/>
                </a:cubicBezTo>
                <a:cubicBezTo>
                  <a:pt x="43" y="10"/>
                  <a:pt x="43" y="10"/>
                  <a:pt x="43" y="10"/>
                </a:cubicBezTo>
                <a:cubicBezTo>
                  <a:pt x="46" y="7"/>
                  <a:pt x="45" y="3"/>
                  <a:pt x="43" y="1"/>
                </a:cubicBezTo>
                <a:cubicBezTo>
                  <a:pt x="42" y="0"/>
                  <a:pt x="40" y="0"/>
                  <a:pt x="39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43" name="Freeform 207"/>
          <p:cNvSpPr/>
          <p:nvPr/>
        </p:nvSpPr>
        <p:spPr>
          <a:xfrm>
            <a:off x="7812405" y="3720148"/>
            <a:ext cx="642620" cy="455295"/>
          </a:xfrm>
          <a:custGeom>
            <a:avLst/>
            <a:gdLst/>
            <a:ahLst/>
            <a:cxnLst>
              <a:cxn ang="0">
                <a:pos x="256084" y="82093"/>
              </a:cxn>
              <a:cxn ang="0">
                <a:pos x="256084" y="78275"/>
              </a:cxn>
              <a:cxn ang="0">
                <a:pos x="205251" y="27683"/>
              </a:cxn>
              <a:cxn ang="0">
                <a:pos x="180314" y="35319"/>
              </a:cxn>
              <a:cxn ang="0">
                <a:pos x="123726" y="0"/>
              </a:cxn>
              <a:cxn ang="0">
                <a:pos x="67138" y="35319"/>
              </a:cxn>
              <a:cxn ang="0">
                <a:pos x="48915" y="29592"/>
              </a:cxn>
              <a:cxn ang="0">
                <a:pos x="20141" y="58229"/>
              </a:cxn>
              <a:cxn ang="0">
                <a:pos x="21101" y="66820"/>
              </a:cxn>
              <a:cxn ang="0">
                <a:pos x="0" y="103094"/>
              </a:cxn>
              <a:cxn ang="0">
                <a:pos x="42201" y="146050"/>
              </a:cxn>
              <a:cxn ang="0">
                <a:pos x="42201" y="146050"/>
              </a:cxn>
              <a:cxn ang="0">
                <a:pos x="43160" y="146050"/>
              </a:cxn>
              <a:cxn ang="0">
                <a:pos x="43160" y="146050"/>
              </a:cxn>
              <a:cxn ang="0">
                <a:pos x="43160" y="146050"/>
              </a:cxn>
              <a:cxn ang="0">
                <a:pos x="240738" y="146050"/>
              </a:cxn>
              <a:cxn ang="0">
                <a:pos x="242656" y="146050"/>
              </a:cxn>
              <a:cxn ang="0">
                <a:pos x="276225" y="112640"/>
              </a:cxn>
              <a:cxn ang="0">
                <a:pos x="256084" y="82093"/>
              </a:cxn>
            </a:cxnLst>
            <a:rect l="0" t="0" r="0" b="0"/>
            <a:pathLst>
              <a:path w="288" h="153">
                <a:moveTo>
                  <a:pt x="267" y="86"/>
                </a:moveTo>
                <a:cubicBezTo>
                  <a:pt x="267" y="84"/>
                  <a:pt x="267" y="83"/>
                  <a:pt x="267" y="82"/>
                </a:cubicBezTo>
                <a:cubicBezTo>
                  <a:pt x="267" y="53"/>
                  <a:pt x="243" y="29"/>
                  <a:pt x="214" y="29"/>
                </a:cubicBezTo>
                <a:cubicBezTo>
                  <a:pt x="204" y="29"/>
                  <a:pt x="195" y="32"/>
                  <a:pt x="188" y="37"/>
                </a:cubicBezTo>
                <a:cubicBezTo>
                  <a:pt x="177" y="15"/>
                  <a:pt x="155" y="0"/>
                  <a:pt x="129" y="0"/>
                </a:cubicBezTo>
                <a:cubicBezTo>
                  <a:pt x="103" y="0"/>
                  <a:pt x="80" y="15"/>
                  <a:pt x="70" y="37"/>
                </a:cubicBezTo>
                <a:cubicBezTo>
                  <a:pt x="64" y="33"/>
                  <a:pt x="58" y="31"/>
                  <a:pt x="51" y="31"/>
                </a:cubicBezTo>
                <a:cubicBezTo>
                  <a:pt x="34" y="31"/>
                  <a:pt x="21" y="44"/>
                  <a:pt x="21" y="61"/>
                </a:cubicBezTo>
                <a:cubicBezTo>
                  <a:pt x="21" y="64"/>
                  <a:pt x="21" y="67"/>
                  <a:pt x="22" y="70"/>
                </a:cubicBezTo>
                <a:cubicBezTo>
                  <a:pt x="9" y="78"/>
                  <a:pt x="0" y="92"/>
                  <a:pt x="0" y="108"/>
                </a:cubicBezTo>
                <a:cubicBezTo>
                  <a:pt x="0" y="133"/>
                  <a:pt x="20" y="152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2" y="153"/>
                  <a:pt x="253" y="153"/>
                  <a:pt x="253" y="153"/>
                </a:cubicBezTo>
                <a:cubicBezTo>
                  <a:pt x="273" y="153"/>
                  <a:pt x="288" y="137"/>
                  <a:pt x="288" y="118"/>
                </a:cubicBezTo>
                <a:cubicBezTo>
                  <a:pt x="288" y="103"/>
                  <a:pt x="279" y="91"/>
                  <a:pt x="267" y="8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44" name="Freeform 218"/>
          <p:cNvSpPr>
            <a:spLocks noEditPoints="1"/>
          </p:cNvSpPr>
          <p:nvPr/>
        </p:nvSpPr>
        <p:spPr>
          <a:xfrm>
            <a:off x="5684520" y="3660775"/>
            <a:ext cx="336550" cy="574040"/>
          </a:xfrm>
          <a:custGeom>
            <a:avLst/>
            <a:gdLst/>
            <a:ahLst/>
            <a:cxnLst>
              <a:cxn ang="0">
                <a:pos x="214313" y="113874"/>
              </a:cxn>
              <a:cxn ang="0">
                <a:pos x="107157" y="0"/>
              </a:cxn>
              <a:cxn ang="0">
                <a:pos x="0" y="113874"/>
              </a:cxn>
              <a:cxn ang="0">
                <a:pos x="93762" y="246886"/>
              </a:cxn>
              <a:cxn ang="0">
                <a:pos x="81324" y="269852"/>
              </a:cxn>
              <a:cxn ang="0">
                <a:pos x="81324" y="272723"/>
              </a:cxn>
              <a:cxn ang="0">
                <a:pos x="84194" y="274637"/>
              </a:cxn>
              <a:cxn ang="0">
                <a:pos x="130119" y="274637"/>
              </a:cxn>
              <a:cxn ang="0">
                <a:pos x="133946" y="272723"/>
              </a:cxn>
              <a:cxn ang="0">
                <a:pos x="133946" y="269852"/>
              </a:cxn>
              <a:cxn ang="0">
                <a:pos x="121508" y="246886"/>
              </a:cxn>
              <a:cxn ang="0">
                <a:pos x="214313" y="113874"/>
              </a:cxn>
              <a:cxn ang="0">
                <a:pos x="35400" y="124400"/>
              </a:cxn>
              <a:cxn ang="0">
                <a:pos x="34443" y="122486"/>
              </a:cxn>
              <a:cxn ang="0">
                <a:pos x="46881" y="57415"/>
              </a:cxn>
              <a:cxn ang="0">
                <a:pos x="75584" y="56458"/>
              </a:cxn>
              <a:cxn ang="0">
                <a:pos x="78454" y="60286"/>
              </a:cxn>
              <a:cxn ang="0">
                <a:pos x="70800" y="76554"/>
              </a:cxn>
              <a:cxn ang="0">
                <a:pos x="66016" y="84209"/>
              </a:cxn>
              <a:cxn ang="0">
                <a:pos x="58362" y="112917"/>
              </a:cxn>
              <a:cxn ang="0">
                <a:pos x="51665" y="127271"/>
              </a:cxn>
              <a:cxn ang="0">
                <a:pos x="46881" y="128228"/>
              </a:cxn>
              <a:cxn ang="0">
                <a:pos x="35400" y="124400"/>
              </a:cxn>
            </a:cxnLst>
            <a:rect l="0" t="0" r="0" b="0"/>
            <a:pathLst>
              <a:path w="224" h="287">
                <a:moveTo>
                  <a:pt x="224" y="119"/>
                </a:moveTo>
                <a:cubicBezTo>
                  <a:pt x="224" y="6"/>
                  <a:pt x="131" y="0"/>
                  <a:pt x="112" y="0"/>
                </a:cubicBezTo>
                <a:cubicBezTo>
                  <a:pt x="93" y="0"/>
                  <a:pt x="0" y="6"/>
                  <a:pt x="0" y="119"/>
                </a:cubicBezTo>
                <a:cubicBezTo>
                  <a:pt x="0" y="201"/>
                  <a:pt x="76" y="247"/>
                  <a:pt x="98" y="258"/>
                </a:cubicBezTo>
                <a:cubicBezTo>
                  <a:pt x="85" y="282"/>
                  <a:pt x="85" y="282"/>
                  <a:pt x="85" y="282"/>
                </a:cubicBezTo>
                <a:cubicBezTo>
                  <a:pt x="84" y="283"/>
                  <a:pt x="84" y="284"/>
                  <a:pt x="85" y="285"/>
                </a:cubicBezTo>
                <a:cubicBezTo>
                  <a:pt x="86" y="287"/>
                  <a:pt x="87" y="287"/>
                  <a:pt x="88" y="287"/>
                </a:cubicBezTo>
                <a:cubicBezTo>
                  <a:pt x="136" y="287"/>
                  <a:pt x="136" y="287"/>
                  <a:pt x="136" y="287"/>
                </a:cubicBezTo>
                <a:cubicBezTo>
                  <a:pt x="138" y="287"/>
                  <a:pt x="139" y="287"/>
                  <a:pt x="140" y="285"/>
                </a:cubicBezTo>
                <a:cubicBezTo>
                  <a:pt x="140" y="284"/>
                  <a:pt x="140" y="283"/>
                  <a:pt x="140" y="282"/>
                </a:cubicBezTo>
                <a:cubicBezTo>
                  <a:pt x="127" y="258"/>
                  <a:pt x="127" y="258"/>
                  <a:pt x="127" y="258"/>
                </a:cubicBezTo>
                <a:cubicBezTo>
                  <a:pt x="149" y="247"/>
                  <a:pt x="224" y="202"/>
                  <a:pt x="224" y="119"/>
                </a:cubicBezTo>
                <a:close/>
                <a:moveTo>
                  <a:pt x="37" y="130"/>
                </a:moveTo>
                <a:cubicBezTo>
                  <a:pt x="36" y="130"/>
                  <a:pt x="36" y="129"/>
                  <a:pt x="36" y="128"/>
                </a:cubicBezTo>
                <a:cubicBezTo>
                  <a:pt x="35" y="126"/>
                  <a:pt x="28" y="84"/>
                  <a:pt x="49" y="60"/>
                </a:cubicBezTo>
                <a:cubicBezTo>
                  <a:pt x="56" y="52"/>
                  <a:pt x="66" y="52"/>
                  <a:pt x="79" y="59"/>
                </a:cubicBezTo>
                <a:cubicBezTo>
                  <a:pt x="80" y="60"/>
                  <a:pt x="81" y="62"/>
                  <a:pt x="82" y="63"/>
                </a:cubicBezTo>
                <a:cubicBezTo>
                  <a:pt x="82" y="68"/>
                  <a:pt x="79" y="73"/>
                  <a:pt x="74" y="80"/>
                </a:cubicBezTo>
                <a:cubicBezTo>
                  <a:pt x="72" y="83"/>
                  <a:pt x="70" y="86"/>
                  <a:pt x="69" y="88"/>
                </a:cubicBezTo>
                <a:cubicBezTo>
                  <a:pt x="64" y="99"/>
                  <a:pt x="62" y="110"/>
                  <a:pt x="61" y="118"/>
                </a:cubicBezTo>
                <a:cubicBezTo>
                  <a:pt x="59" y="127"/>
                  <a:pt x="58" y="132"/>
                  <a:pt x="54" y="133"/>
                </a:cubicBezTo>
                <a:cubicBezTo>
                  <a:pt x="52" y="133"/>
                  <a:pt x="51" y="134"/>
                  <a:pt x="49" y="134"/>
                </a:cubicBezTo>
                <a:cubicBezTo>
                  <a:pt x="45" y="134"/>
                  <a:pt x="39" y="133"/>
                  <a:pt x="37" y="13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50" name="Freeform 493"/>
          <p:cNvSpPr/>
          <p:nvPr/>
        </p:nvSpPr>
        <p:spPr>
          <a:xfrm>
            <a:off x="1779905" y="3630295"/>
            <a:ext cx="458470" cy="635000"/>
          </a:xfrm>
          <a:custGeom>
            <a:avLst/>
            <a:gdLst/>
            <a:ahLst/>
            <a:cxnLst>
              <a:cxn ang="0">
                <a:pos x="66121" y="161720"/>
              </a:cxn>
              <a:cxn ang="0">
                <a:pos x="98702" y="129185"/>
              </a:cxn>
              <a:cxn ang="0">
                <a:pos x="118826" y="149280"/>
              </a:cxn>
              <a:cxn ang="0">
                <a:pos x="118826" y="214351"/>
              </a:cxn>
              <a:cxn ang="0">
                <a:pos x="118826" y="215308"/>
              </a:cxn>
              <a:cxn ang="0">
                <a:pos x="112118" y="244972"/>
              </a:cxn>
              <a:cxn ang="0">
                <a:pos x="98702" y="249757"/>
              </a:cxn>
              <a:cxn ang="0">
                <a:pos x="83370" y="244015"/>
              </a:cxn>
              <a:cxn ang="0">
                <a:pos x="78578" y="226791"/>
              </a:cxn>
              <a:cxn ang="0">
                <a:pos x="68037" y="212437"/>
              </a:cxn>
              <a:cxn ang="0">
                <a:pos x="53663" y="223920"/>
              </a:cxn>
              <a:cxn ang="0">
                <a:pos x="64204" y="261240"/>
              </a:cxn>
              <a:cxn ang="0">
                <a:pos x="98702" y="274637"/>
              </a:cxn>
              <a:cxn ang="0">
                <a:pos x="130325" y="262197"/>
              </a:cxn>
              <a:cxn ang="0">
                <a:pos x="144699" y="214351"/>
              </a:cxn>
              <a:cxn ang="0">
                <a:pos x="144699" y="149280"/>
              </a:cxn>
              <a:cxn ang="0">
                <a:pos x="164823" y="129185"/>
              </a:cxn>
              <a:cxn ang="0">
                <a:pos x="197404" y="161720"/>
              </a:cxn>
              <a:cxn ang="0">
                <a:pos x="230944" y="129185"/>
              </a:cxn>
              <a:cxn ang="0">
                <a:pos x="261608" y="159806"/>
              </a:cxn>
              <a:cxn ang="0">
                <a:pos x="263525" y="135883"/>
              </a:cxn>
              <a:cxn ang="0">
                <a:pos x="140866" y="22966"/>
              </a:cxn>
              <a:cxn ang="0">
                <a:pos x="140866" y="8612"/>
              </a:cxn>
              <a:cxn ang="0">
                <a:pos x="132242" y="0"/>
              </a:cxn>
              <a:cxn ang="0">
                <a:pos x="122659" y="8612"/>
              </a:cxn>
              <a:cxn ang="0">
                <a:pos x="122659" y="22966"/>
              </a:cxn>
              <a:cxn ang="0">
                <a:pos x="0" y="135883"/>
              </a:cxn>
              <a:cxn ang="0">
                <a:pos x="2875" y="159806"/>
              </a:cxn>
              <a:cxn ang="0">
                <a:pos x="33540" y="129185"/>
              </a:cxn>
              <a:cxn ang="0">
                <a:pos x="66121" y="161720"/>
              </a:cxn>
            </a:cxnLst>
            <a:rect l="0" t="0" r="0" b="0"/>
            <a:pathLst>
              <a:path w="275" h="287">
                <a:moveTo>
                  <a:pt x="69" y="169"/>
                </a:moveTo>
                <a:cubicBezTo>
                  <a:pt x="103" y="135"/>
                  <a:pt x="103" y="135"/>
                  <a:pt x="103" y="135"/>
                </a:cubicBezTo>
                <a:cubicBezTo>
                  <a:pt x="124" y="156"/>
                  <a:pt x="124" y="156"/>
                  <a:pt x="124" y="156"/>
                </a:cubicBezTo>
                <a:cubicBezTo>
                  <a:pt x="124" y="224"/>
                  <a:pt x="124" y="224"/>
                  <a:pt x="124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5" y="231"/>
                  <a:pt x="124" y="247"/>
                  <a:pt x="117" y="256"/>
                </a:cubicBezTo>
                <a:cubicBezTo>
                  <a:pt x="115" y="258"/>
                  <a:pt x="111" y="261"/>
                  <a:pt x="103" y="261"/>
                </a:cubicBezTo>
                <a:cubicBezTo>
                  <a:pt x="96" y="261"/>
                  <a:pt x="91" y="259"/>
                  <a:pt x="87" y="255"/>
                </a:cubicBezTo>
                <a:cubicBezTo>
                  <a:pt x="82" y="250"/>
                  <a:pt x="82" y="240"/>
                  <a:pt x="82" y="237"/>
                </a:cubicBezTo>
                <a:cubicBezTo>
                  <a:pt x="83" y="230"/>
                  <a:pt x="78" y="223"/>
                  <a:pt x="71" y="222"/>
                </a:cubicBezTo>
                <a:cubicBezTo>
                  <a:pt x="63" y="222"/>
                  <a:pt x="57" y="227"/>
                  <a:pt x="56" y="234"/>
                </a:cubicBezTo>
                <a:cubicBezTo>
                  <a:pt x="56" y="237"/>
                  <a:pt x="54" y="258"/>
                  <a:pt x="67" y="273"/>
                </a:cubicBezTo>
                <a:cubicBezTo>
                  <a:pt x="73" y="279"/>
                  <a:pt x="84" y="287"/>
                  <a:pt x="103" y="287"/>
                </a:cubicBezTo>
                <a:cubicBezTo>
                  <a:pt x="117" y="287"/>
                  <a:pt x="128" y="283"/>
                  <a:pt x="136" y="274"/>
                </a:cubicBezTo>
                <a:cubicBezTo>
                  <a:pt x="152" y="256"/>
                  <a:pt x="151" y="229"/>
                  <a:pt x="151" y="224"/>
                </a:cubicBezTo>
                <a:cubicBezTo>
                  <a:pt x="151" y="156"/>
                  <a:pt x="151" y="156"/>
                  <a:pt x="151" y="156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206" y="169"/>
                  <a:pt x="206" y="169"/>
                  <a:pt x="206" y="169"/>
                </a:cubicBezTo>
                <a:cubicBezTo>
                  <a:pt x="241" y="135"/>
                  <a:pt x="241" y="135"/>
                  <a:pt x="241" y="135"/>
                </a:cubicBezTo>
                <a:cubicBezTo>
                  <a:pt x="273" y="167"/>
                  <a:pt x="273" y="167"/>
                  <a:pt x="273" y="167"/>
                </a:cubicBezTo>
                <a:cubicBezTo>
                  <a:pt x="274" y="159"/>
                  <a:pt x="275" y="151"/>
                  <a:pt x="275" y="142"/>
                </a:cubicBezTo>
                <a:cubicBezTo>
                  <a:pt x="275" y="109"/>
                  <a:pt x="243" y="29"/>
                  <a:pt x="147" y="24"/>
                </a:cubicBezTo>
                <a:cubicBezTo>
                  <a:pt x="147" y="9"/>
                  <a:pt x="147" y="9"/>
                  <a:pt x="147" y="9"/>
                </a:cubicBezTo>
                <a:cubicBezTo>
                  <a:pt x="147" y="4"/>
                  <a:pt x="143" y="0"/>
                  <a:pt x="138" y="0"/>
                </a:cubicBezTo>
                <a:cubicBezTo>
                  <a:pt x="133" y="0"/>
                  <a:pt x="128" y="4"/>
                  <a:pt x="128" y="9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33" y="29"/>
                  <a:pt x="0" y="109"/>
                  <a:pt x="0" y="142"/>
                </a:cubicBezTo>
                <a:cubicBezTo>
                  <a:pt x="0" y="150"/>
                  <a:pt x="1" y="159"/>
                  <a:pt x="3" y="167"/>
                </a:cubicBezTo>
                <a:cubicBezTo>
                  <a:pt x="35" y="135"/>
                  <a:pt x="35" y="135"/>
                  <a:pt x="35" y="135"/>
                </a:cubicBezTo>
                <a:lnTo>
                  <a:pt x="69" y="16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624263" y="-7937"/>
            <a:ext cx="4943475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CN" altLang="en-US" sz="4400" strike="noStrike" noProof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赠送图标，可换色</a:t>
            </a:r>
            <a:endParaRPr lang="zh-CN" altLang="en-US" sz="4400" strike="noStrike" noProof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3011" name="Freeform 47"/>
          <p:cNvSpPr/>
          <p:nvPr/>
        </p:nvSpPr>
        <p:spPr>
          <a:xfrm>
            <a:off x="6528435" y="1481138"/>
            <a:ext cx="599440" cy="370840"/>
          </a:xfrm>
          <a:custGeom>
            <a:avLst/>
            <a:gdLst/>
            <a:ahLst/>
            <a:cxnLst>
              <a:cxn ang="0">
                <a:pos x="372999" y="0"/>
              </a:cxn>
              <a:cxn ang="0">
                <a:pos x="282575" y="37554"/>
              </a:cxn>
              <a:cxn ang="0">
                <a:pos x="192151" y="0"/>
              </a:cxn>
              <a:cxn ang="0">
                <a:pos x="139404" y="0"/>
              </a:cxn>
              <a:cxn ang="0">
                <a:pos x="0" y="120172"/>
              </a:cxn>
              <a:cxn ang="0">
                <a:pos x="75353" y="206546"/>
              </a:cxn>
              <a:cxn ang="0">
                <a:pos x="139404" y="150215"/>
              </a:cxn>
              <a:cxn ang="0">
                <a:pos x="120565" y="349250"/>
              </a:cxn>
              <a:cxn ang="0">
                <a:pos x="444585" y="349250"/>
              </a:cxn>
              <a:cxn ang="0">
                <a:pos x="425746" y="150215"/>
              </a:cxn>
              <a:cxn ang="0">
                <a:pos x="489797" y="206546"/>
              </a:cxn>
              <a:cxn ang="0">
                <a:pos x="565150" y="120172"/>
              </a:cxn>
              <a:cxn ang="0">
                <a:pos x="425746" y="0"/>
              </a:cxn>
              <a:cxn ang="0">
                <a:pos x="372999" y="0"/>
              </a:cxn>
            </a:cxnLst>
            <a:rect l="0" t="0" r="0" b="0"/>
            <a:pathLst>
              <a:path w="150" h="93">
                <a:moveTo>
                  <a:pt x="99" y="0"/>
                </a:moveTo>
                <a:cubicBezTo>
                  <a:pt x="94" y="6"/>
                  <a:pt x="85" y="10"/>
                  <a:pt x="75" y="10"/>
                </a:cubicBezTo>
                <a:cubicBezTo>
                  <a:pt x="65" y="10"/>
                  <a:pt x="57" y="6"/>
                  <a:pt x="5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20" y="55"/>
                  <a:pt x="20" y="55"/>
                  <a:pt x="20" y="55"/>
                </a:cubicBezTo>
                <a:cubicBezTo>
                  <a:pt x="37" y="40"/>
                  <a:pt x="37" y="40"/>
                  <a:pt x="37" y="40"/>
                </a:cubicBezTo>
                <a:cubicBezTo>
                  <a:pt x="32" y="93"/>
                  <a:pt x="32" y="93"/>
                  <a:pt x="32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13" y="0"/>
                  <a:pt x="113" y="0"/>
                  <a:pt x="113" y="0"/>
                </a:cubicBezTo>
                <a:lnTo>
                  <a:pt x="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7" name="Freeform 7"/>
          <p:cNvSpPr>
            <a:spLocks noEditPoints="1"/>
          </p:cNvSpPr>
          <p:nvPr/>
        </p:nvSpPr>
        <p:spPr>
          <a:xfrm>
            <a:off x="2901315" y="3690620"/>
            <a:ext cx="774700" cy="514350"/>
          </a:xfrm>
          <a:custGeom>
            <a:avLst/>
            <a:gdLst/>
            <a:ahLst/>
            <a:cxnLst>
              <a:cxn ang="0">
                <a:pos x="27962" y="0"/>
              </a:cxn>
              <a:cxn ang="0">
                <a:pos x="39147" y="118034"/>
              </a:cxn>
              <a:cxn ang="0">
                <a:pos x="67109" y="120844"/>
              </a:cxn>
              <a:cxn ang="0">
                <a:pos x="150996" y="67448"/>
              </a:cxn>
              <a:cxn ang="0">
                <a:pos x="198531" y="78689"/>
              </a:cxn>
              <a:cxn ang="0">
                <a:pos x="117441" y="33724"/>
              </a:cxn>
              <a:cxn ang="0">
                <a:pos x="72702" y="36534"/>
              </a:cxn>
              <a:cxn ang="0">
                <a:pos x="55924" y="61827"/>
              </a:cxn>
              <a:cxn ang="0">
                <a:pos x="69905" y="14052"/>
              </a:cxn>
              <a:cxn ang="0">
                <a:pos x="321565" y="89931"/>
              </a:cxn>
              <a:cxn ang="0">
                <a:pos x="279622" y="106793"/>
              </a:cxn>
              <a:cxn ang="0">
                <a:pos x="234882" y="129275"/>
              </a:cxn>
              <a:cxn ang="0">
                <a:pos x="206920" y="193913"/>
              </a:cxn>
              <a:cxn ang="0">
                <a:pos x="187347" y="213585"/>
              </a:cxn>
              <a:cxn ang="0">
                <a:pos x="178958" y="179861"/>
              </a:cxn>
              <a:cxn ang="0">
                <a:pos x="148200" y="205154"/>
              </a:cxn>
              <a:cxn ang="0">
                <a:pos x="148200" y="165809"/>
              </a:cxn>
              <a:cxn ang="0">
                <a:pos x="111849" y="191102"/>
              </a:cxn>
              <a:cxn ang="0">
                <a:pos x="134218" y="134896"/>
              </a:cxn>
              <a:cxn ang="0">
                <a:pos x="86683" y="165809"/>
              </a:cxn>
              <a:cxn ang="0">
                <a:pos x="139811" y="84310"/>
              </a:cxn>
              <a:cxn ang="0">
                <a:pos x="192939" y="103982"/>
              </a:cxn>
              <a:cxn ang="0">
                <a:pos x="192939" y="53396"/>
              </a:cxn>
              <a:cxn ang="0">
                <a:pos x="248863" y="75879"/>
              </a:cxn>
              <a:cxn ang="0">
                <a:pos x="226494" y="39345"/>
              </a:cxn>
              <a:cxn ang="0">
                <a:pos x="220901" y="33724"/>
              </a:cxn>
              <a:cxn ang="0">
                <a:pos x="271233" y="146137"/>
              </a:cxn>
              <a:cxn ang="0">
                <a:pos x="237678" y="148947"/>
              </a:cxn>
              <a:cxn ang="0">
                <a:pos x="271233" y="146137"/>
              </a:cxn>
              <a:cxn ang="0">
                <a:pos x="240475" y="188292"/>
              </a:cxn>
              <a:cxn ang="0">
                <a:pos x="212513" y="177051"/>
              </a:cxn>
              <a:cxn ang="0">
                <a:pos x="243271" y="182671"/>
              </a:cxn>
              <a:cxn ang="0">
                <a:pos x="226494" y="151758"/>
              </a:cxn>
              <a:cxn ang="0">
                <a:pos x="243271" y="182671"/>
              </a:cxn>
            </a:cxnLst>
            <a:rect l="0" t="0" r="0" b="0"/>
            <a:pathLst>
              <a:path w="115" h="76">
                <a:moveTo>
                  <a:pt x="25" y="5"/>
                </a:moveTo>
                <a:cubicBezTo>
                  <a:pt x="10" y="0"/>
                  <a:pt x="10" y="0"/>
                  <a:pt x="1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36"/>
                  <a:pt x="16" y="36"/>
                  <a:pt x="16" y="36"/>
                </a:cubicBezTo>
                <a:cubicBezTo>
                  <a:pt x="24" y="43"/>
                  <a:pt x="24" y="43"/>
                  <a:pt x="24" y="43"/>
                </a:cubicBezTo>
                <a:cubicBezTo>
                  <a:pt x="43" y="28"/>
                  <a:pt x="43" y="28"/>
                  <a:pt x="43" y="28"/>
                </a:cubicBezTo>
                <a:cubicBezTo>
                  <a:pt x="54" y="24"/>
                  <a:pt x="54" y="24"/>
                  <a:pt x="54" y="24"/>
                </a:cubicBezTo>
                <a:cubicBezTo>
                  <a:pt x="67" y="32"/>
                  <a:pt x="67" y="32"/>
                  <a:pt x="67" y="32"/>
                </a:cubicBezTo>
                <a:cubicBezTo>
                  <a:pt x="71" y="28"/>
                  <a:pt x="71" y="28"/>
                  <a:pt x="71" y="28"/>
                </a:cubicBezTo>
                <a:cubicBezTo>
                  <a:pt x="61" y="13"/>
                  <a:pt x="61" y="13"/>
                  <a:pt x="61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91" y="2"/>
                </a:moveTo>
                <a:cubicBezTo>
                  <a:pt x="115" y="32"/>
                  <a:pt x="115" y="32"/>
                  <a:pt x="115" y="3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2" y="48"/>
                  <a:pt x="92" y="48"/>
                  <a:pt x="92" y="48"/>
                </a:cubicBezTo>
                <a:cubicBezTo>
                  <a:pt x="84" y="46"/>
                  <a:pt x="84" y="46"/>
                  <a:pt x="84" y="46"/>
                </a:cubicBezTo>
                <a:cubicBezTo>
                  <a:pt x="78" y="49"/>
                  <a:pt x="71" y="55"/>
                  <a:pt x="70" y="62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1" y="73"/>
                  <a:pt x="69" y="74"/>
                  <a:pt x="67" y="76"/>
                </a:cubicBezTo>
                <a:cubicBezTo>
                  <a:pt x="65" y="75"/>
                  <a:pt x="63" y="73"/>
                  <a:pt x="61" y="72"/>
                </a:cubicBezTo>
                <a:cubicBezTo>
                  <a:pt x="61" y="69"/>
                  <a:pt x="64" y="65"/>
                  <a:pt x="64" y="64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6"/>
                  <a:pt x="55" y="71"/>
                  <a:pt x="53" y="73"/>
                </a:cubicBezTo>
                <a:cubicBezTo>
                  <a:pt x="51" y="72"/>
                  <a:pt x="49" y="71"/>
                  <a:pt x="46" y="69"/>
                </a:cubicBezTo>
                <a:cubicBezTo>
                  <a:pt x="47" y="67"/>
                  <a:pt x="52" y="61"/>
                  <a:pt x="53" y="59"/>
                </a:cubicBezTo>
                <a:cubicBezTo>
                  <a:pt x="52" y="58"/>
                  <a:pt x="52" y="58"/>
                  <a:pt x="52" y="58"/>
                </a:cubicBezTo>
                <a:cubicBezTo>
                  <a:pt x="48" y="63"/>
                  <a:pt x="43" y="67"/>
                  <a:pt x="40" y="68"/>
                </a:cubicBezTo>
                <a:cubicBezTo>
                  <a:pt x="33" y="63"/>
                  <a:pt x="33" y="63"/>
                  <a:pt x="33" y="63"/>
                </a:cubicBezTo>
                <a:cubicBezTo>
                  <a:pt x="37" y="57"/>
                  <a:pt x="43" y="52"/>
                  <a:pt x="48" y="48"/>
                </a:cubicBezTo>
                <a:cubicBezTo>
                  <a:pt x="47" y="46"/>
                  <a:pt x="47" y="46"/>
                  <a:pt x="47" y="46"/>
                </a:cubicBezTo>
                <a:cubicBezTo>
                  <a:pt x="43" y="49"/>
                  <a:pt x="35" y="56"/>
                  <a:pt x="31" y="59"/>
                </a:cubicBezTo>
                <a:cubicBezTo>
                  <a:pt x="27" y="58"/>
                  <a:pt x="25" y="56"/>
                  <a:pt x="24" y="52"/>
                </a:cubicBezTo>
                <a:cubicBezTo>
                  <a:pt x="32" y="45"/>
                  <a:pt x="41" y="37"/>
                  <a:pt x="50" y="30"/>
                </a:cubicBezTo>
                <a:cubicBezTo>
                  <a:pt x="55" y="29"/>
                  <a:pt x="55" y="29"/>
                  <a:pt x="55" y="29"/>
                </a:cubicBezTo>
                <a:cubicBezTo>
                  <a:pt x="69" y="37"/>
                  <a:pt x="69" y="37"/>
                  <a:pt x="69" y="37"/>
                </a:cubicBezTo>
                <a:cubicBezTo>
                  <a:pt x="76" y="30"/>
                  <a:pt x="76" y="30"/>
                  <a:pt x="76" y="30"/>
                </a:cubicBezTo>
                <a:cubicBezTo>
                  <a:pt x="69" y="19"/>
                  <a:pt x="69" y="19"/>
                  <a:pt x="69" y="19"/>
                </a:cubicBezTo>
                <a:cubicBezTo>
                  <a:pt x="72" y="17"/>
                  <a:pt x="74" y="16"/>
                  <a:pt x="76" y="15"/>
                </a:cubicBezTo>
                <a:cubicBezTo>
                  <a:pt x="89" y="27"/>
                  <a:pt x="89" y="27"/>
                  <a:pt x="89" y="27"/>
                </a:cubicBezTo>
                <a:cubicBezTo>
                  <a:pt x="90" y="26"/>
                  <a:pt x="90" y="26"/>
                  <a:pt x="90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9" y="12"/>
                  <a:pt x="79" y="12"/>
                  <a:pt x="79" y="12"/>
                </a:cubicBezTo>
                <a:cubicBezTo>
                  <a:pt x="91" y="2"/>
                  <a:pt x="91" y="2"/>
                  <a:pt x="91" y="2"/>
                </a:cubicBezTo>
                <a:close/>
                <a:moveTo>
                  <a:pt x="97" y="52"/>
                </a:moveTo>
                <a:cubicBezTo>
                  <a:pt x="87" y="50"/>
                  <a:pt x="87" y="50"/>
                  <a:pt x="87" y="50"/>
                </a:cubicBezTo>
                <a:cubicBezTo>
                  <a:pt x="85" y="53"/>
                  <a:pt x="85" y="53"/>
                  <a:pt x="85" y="53"/>
                </a:cubicBezTo>
                <a:cubicBezTo>
                  <a:pt x="93" y="58"/>
                  <a:pt x="93" y="58"/>
                  <a:pt x="93" y="58"/>
                </a:cubicBezTo>
                <a:cubicBezTo>
                  <a:pt x="94" y="56"/>
                  <a:pt x="95" y="54"/>
                  <a:pt x="97" y="52"/>
                </a:cubicBezTo>
                <a:close/>
                <a:moveTo>
                  <a:pt x="80" y="71"/>
                </a:moveTo>
                <a:cubicBezTo>
                  <a:pt x="82" y="70"/>
                  <a:pt x="84" y="68"/>
                  <a:pt x="86" y="67"/>
                </a:cubicBezTo>
                <a:cubicBezTo>
                  <a:pt x="78" y="61"/>
                  <a:pt x="78" y="61"/>
                  <a:pt x="78" y="61"/>
                </a:cubicBezTo>
                <a:cubicBezTo>
                  <a:pt x="76" y="63"/>
                  <a:pt x="76" y="63"/>
                  <a:pt x="76" y="63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87" y="65"/>
                </a:moveTo>
                <a:cubicBezTo>
                  <a:pt x="89" y="64"/>
                  <a:pt x="90" y="62"/>
                  <a:pt x="91" y="60"/>
                </a:cubicBezTo>
                <a:cubicBezTo>
                  <a:pt x="81" y="54"/>
                  <a:pt x="81" y="54"/>
                  <a:pt x="81" y="54"/>
                </a:cubicBezTo>
                <a:cubicBezTo>
                  <a:pt x="78" y="57"/>
                  <a:pt x="78" y="57"/>
                  <a:pt x="78" y="57"/>
                </a:cubicBezTo>
                <a:lnTo>
                  <a:pt x="87" y="6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9" name="Freeform 9"/>
          <p:cNvSpPr>
            <a:spLocks noEditPoints="1"/>
          </p:cNvSpPr>
          <p:nvPr/>
        </p:nvSpPr>
        <p:spPr>
          <a:xfrm>
            <a:off x="5359400" y="1434148"/>
            <a:ext cx="464820" cy="464820"/>
          </a:xfrm>
          <a:custGeom>
            <a:avLst/>
            <a:gdLst/>
            <a:ahLst/>
            <a:cxnLst>
              <a:cxn ang="0">
                <a:pos x="224474" y="148714"/>
              </a:cxn>
              <a:cxn ang="0">
                <a:pos x="224474" y="224473"/>
              </a:cxn>
              <a:cxn ang="0">
                <a:pos x="207639" y="238503"/>
              </a:cxn>
              <a:cxn ang="0">
                <a:pos x="28059" y="238503"/>
              </a:cxn>
              <a:cxn ang="0">
                <a:pos x="14030" y="224473"/>
              </a:cxn>
              <a:cxn ang="0">
                <a:pos x="14030" y="148714"/>
              </a:cxn>
              <a:cxn ang="0">
                <a:pos x="47701" y="157131"/>
              </a:cxn>
              <a:cxn ang="0">
                <a:pos x="47701" y="171161"/>
              </a:cxn>
              <a:cxn ang="0">
                <a:pos x="58925" y="171161"/>
              </a:cxn>
              <a:cxn ang="0">
                <a:pos x="58925" y="190802"/>
              </a:cxn>
              <a:cxn ang="0">
                <a:pos x="75760" y="190802"/>
              </a:cxn>
              <a:cxn ang="0">
                <a:pos x="75760" y="171161"/>
              </a:cxn>
              <a:cxn ang="0">
                <a:pos x="84178" y="171161"/>
              </a:cxn>
              <a:cxn ang="0">
                <a:pos x="84178" y="159937"/>
              </a:cxn>
              <a:cxn ang="0">
                <a:pos x="151520" y="159937"/>
              </a:cxn>
              <a:cxn ang="0">
                <a:pos x="151520" y="171161"/>
              </a:cxn>
              <a:cxn ang="0">
                <a:pos x="159938" y="171161"/>
              </a:cxn>
              <a:cxn ang="0">
                <a:pos x="159938" y="190802"/>
              </a:cxn>
              <a:cxn ang="0">
                <a:pos x="176774" y="190802"/>
              </a:cxn>
              <a:cxn ang="0">
                <a:pos x="176774" y="171161"/>
              </a:cxn>
              <a:cxn ang="0">
                <a:pos x="185191" y="171161"/>
              </a:cxn>
              <a:cxn ang="0">
                <a:pos x="185191" y="157131"/>
              </a:cxn>
              <a:cxn ang="0">
                <a:pos x="224474" y="148714"/>
              </a:cxn>
              <a:cxn ang="0">
                <a:pos x="86984" y="0"/>
              </a:cxn>
              <a:cxn ang="0">
                <a:pos x="151520" y="0"/>
              </a:cxn>
              <a:cxn ang="0">
                <a:pos x="171162" y="19641"/>
              </a:cxn>
              <a:cxn ang="0">
                <a:pos x="171162" y="44895"/>
              </a:cxn>
              <a:cxn ang="0">
                <a:pos x="148714" y="44895"/>
              </a:cxn>
              <a:cxn ang="0">
                <a:pos x="148714" y="22447"/>
              </a:cxn>
              <a:cxn ang="0">
                <a:pos x="89790" y="22447"/>
              </a:cxn>
              <a:cxn ang="0">
                <a:pos x="89790" y="44895"/>
              </a:cxn>
              <a:cxn ang="0">
                <a:pos x="67342" y="44895"/>
              </a:cxn>
              <a:cxn ang="0">
                <a:pos x="67342" y="19641"/>
              </a:cxn>
              <a:cxn ang="0">
                <a:pos x="86984" y="0"/>
              </a:cxn>
              <a:cxn ang="0">
                <a:pos x="0" y="56118"/>
              </a:cxn>
              <a:cxn ang="0">
                <a:pos x="0" y="134684"/>
              </a:cxn>
              <a:cxn ang="0">
                <a:pos x="238504" y="134684"/>
              </a:cxn>
              <a:cxn ang="0">
                <a:pos x="238504" y="56118"/>
              </a:cxn>
              <a:cxn ang="0">
                <a:pos x="0" y="56118"/>
              </a:cxn>
            </a:cxnLst>
            <a:rect l="0" t="0" r="0" b="0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1"/>
                  <a:pt x="17" y="61"/>
                  <a:pt x="17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8"/>
                  <a:pt x="21" y="68"/>
                  <a:pt x="2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1"/>
                  <a:pt x="27" y="61"/>
                  <a:pt x="27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1"/>
                  <a:pt x="54" y="61"/>
                  <a:pt x="54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1"/>
                  <a:pt x="63" y="61"/>
                  <a:pt x="63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Freeform 10"/>
          <p:cNvSpPr>
            <a:spLocks noEditPoints="1"/>
          </p:cNvSpPr>
          <p:nvPr/>
        </p:nvSpPr>
        <p:spPr>
          <a:xfrm>
            <a:off x="6501130" y="2560638"/>
            <a:ext cx="561975" cy="512445"/>
          </a:xfrm>
          <a:custGeom>
            <a:avLst/>
            <a:gdLst/>
            <a:ahLst/>
            <a:cxnLst>
              <a:cxn ang="0">
                <a:pos x="193413" y="0"/>
              </a:cxn>
              <a:cxn ang="0">
                <a:pos x="204093" y="11866"/>
              </a:cxn>
              <a:cxn ang="0">
                <a:pos x="185107" y="65262"/>
              </a:cxn>
              <a:cxn ang="0">
                <a:pos x="43904" y="20172"/>
              </a:cxn>
              <a:cxn ang="0">
                <a:pos x="53396" y="28478"/>
              </a:cxn>
              <a:cxn ang="0">
                <a:pos x="70009" y="42717"/>
              </a:cxn>
              <a:cxn ang="0">
                <a:pos x="43904" y="53396"/>
              </a:cxn>
              <a:cxn ang="0">
                <a:pos x="53396" y="61702"/>
              </a:cxn>
              <a:cxn ang="0">
                <a:pos x="70009" y="75941"/>
              </a:cxn>
              <a:cxn ang="0">
                <a:pos x="43904" y="87807"/>
              </a:cxn>
              <a:cxn ang="0">
                <a:pos x="53396" y="92554"/>
              </a:cxn>
              <a:cxn ang="0">
                <a:pos x="70009" y="106793"/>
              </a:cxn>
              <a:cxn ang="0">
                <a:pos x="43904" y="118658"/>
              </a:cxn>
              <a:cxn ang="0">
                <a:pos x="53396" y="123405"/>
              </a:cxn>
              <a:cxn ang="0">
                <a:pos x="70009" y="137644"/>
              </a:cxn>
              <a:cxn ang="0">
                <a:pos x="43904" y="151883"/>
              </a:cxn>
              <a:cxn ang="0">
                <a:pos x="53396" y="160189"/>
              </a:cxn>
              <a:cxn ang="0">
                <a:pos x="70009" y="174428"/>
              </a:cxn>
              <a:cxn ang="0">
                <a:pos x="43904" y="185107"/>
              </a:cxn>
              <a:cxn ang="0">
                <a:pos x="43904" y="207652"/>
              </a:cxn>
              <a:cxn ang="0">
                <a:pos x="185107" y="162562"/>
              </a:cxn>
              <a:cxn ang="0">
                <a:pos x="204093" y="215958"/>
              </a:cxn>
              <a:cxn ang="0">
                <a:pos x="193413" y="227824"/>
              </a:cxn>
              <a:cxn ang="0">
                <a:pos x="24918" y="227824"/>
              </a:cxn>
              <a:cxn ang="0">
                <a:pos x="24918" y="201719"/>
              </a:cxn>
              <a:cxn ang="0">
                <a:pos x="0" y="182734"/>
              </a:cxn>
              <a:cxn ang="0">
                <a:pos x="24918" y="166122"/>
              </a:cxn>
              <a:cxn ang="0">
                <a:pos x="0" y="149510"/>
              </a:cxn>
              <a:cxn ang="0">
                <a:pos x="24918" y="135271"/>
              </a:cxn>
              <a:cxn ang="0">
                <a:pos x="0" y="115099"/>
              </a:cxn>
              <a:cxn ang="0">
                <a:pos x="24918" y="104419"/>
              </a:cxn>
              <a:cxn ang="0">
                <a:pos x="0" y="84247"/>
              </a:cxn>
              <a:cxn ang="0">
                <a:pos x="24918" y="70008"/>
              </a:cxn>
              <a:cxn ang="0">
                <a:pos x="0" y="53396"/>
              </a:cxn>
              <a:cxn ang="0">
                <a:pos x="24918" y="11866"/>
              </a:cxn>
              <a:cxn ang="0">
                <a:pos x="35598" y="0"/>
              </a:cxn>
              <a:cxn ang="0">
                <a:pos x="86621" y="109166"/>
              </a:cxn>
              <a:cxn ang="0">
                <a:pos x="113912" y="121031"/>
              </a:cxn>
              <a:cxn ang="0">
                <a:pos x="86621" y="109166"/>
              </a:cxn>
              <a:cxn ang="0">
                <a:pos x="86621" y="84247"/>
              </a:cxn>
              <a:cxn ang="0">
                <a:pos x="136457" y="96113"/>
              </a:cxn>
              <a:cxn ang="0">
                <a:pos x="86621" y="84247"/>
              </a:cxn>
              <a:cxn ang="0">
                <a:pos x="86621" y="61702"/>
              </a:cxn>
              <a:cxn ang="0">
                <a:pos x="159002" y="73568"/>
              </a:cxn>
              <a:cxn ang="0">
                <a:pos x="86621" y="61702"/>
              </a:cxn>
              <a:cxn ang="0">
                <a:pos x="86621" y="39157"/>
              </a:cxn>
              <a:cxn ang="0">
                <a:pos x="159002" y="48650"/>
              </a:cxn>
              <a:cxn ang="0">
                <a:pos x="86621" y="39157"/>
              </a:cxn>
              <a:cxn ang="0">
                <a:pos x="113912" y="180361"/>
              </a:cxn>
              <a:cxn ang="0">
                <a:pos x="144763" y="180361"/>
              </a:cxn>
              <a:cxn ang="0">
                <a:pos x="117472" y="149510"/>
              </a:cxn>
              <a:cxn ang="0">
                <a:pos x="113912" y="180361"/>
              </a:cxn>
              <a:cxn ang="0">
                <a:pos x="220705" y="51023"/>
              </a:cxn>
              <a:cxn ang="0">
                <a:pos x="159002" y="166122"/>
              </a:cxn>
              <a:cxn ang="0">
                <a:pos x="220705" y="51023"/>
              </a:cxn>
            </a:cxnLst>
            <a:rect l="0" t="0" r="0" b="0"/>
            <a:pathLst>
              <a:path w="210" h="192">
                <a:moveTo>
                  <a:pt x="30" y="0"/>
                </a:moveTo>
                <a:lnTo>
                  <a:pt x="163" y="0"/>
                </a:lnTo>
                <a:lnTo>
                  <a:pt x="172" y="0"/>
                </a:lnTo>
                <a:lnTo>
                  <a:pt x="172" y="10"/>
                </a:lnTo>
                <a:lnTo>
                  <a:pt x="172" y="41"/>
                </a:lnTo>
                <a:lnTo>
                  <a:pt x="156" y="55"/>
                </a:lnTo>
                <a:lnTo>
                  <a:pt x="156" y="17"/>
                </a:lnTo>
                <a:lnTo>
                  <a:pt x="37" y="17"/>
                </a:lnTo>
                <a:lnTo>
                  <a:pt x="37" y="29"/>
                </a:lnTo>
                <a:lnTo>
                  <a:pt x="45" y="24"/>
                </a:lnTo>
                <a:lnTo>
                  <a:pt x="54" y="22"/>
                </a:lnTo>
                <a:lnTo>
                  <a:pt x="59" y="36"/>
                </a:lnTo>
                <a:lnTo>
                  <a:pt x="52" y="41"/>
                </a:lnTo>
                <a:lnTo>
                  <a:pt x="37" y="45"/>
                </a:lnTo>
                <a:lnTo>
                  <a:pt x="37" y="55"/>
                </a:lnTo>
                <a:lnTo>
                  <a:pt x="45" y="52"/>
                </a:lnTo>
                <a:lnTo>
                  <a:pt x="54" y="48"/>
                </a:lnTo>
                <a:lnTo>
                  <a:pt x="59" y="64"/>
                </a:lnTo>
                <a:lnTo>
                  <a:pt x="52" y="67"/>
                </a:lnTo>
                <a:lnTo>
                  <a:pt x="37" y="74"/>
                </a:lnTo>
                <a:lnTo>
                  <a:pt x="37" y="83"/>
                </a:lnTo>
                <a:lnTo>
                  <a:pt x="45" y="78"/>
                </a:lnTo>
                <a:lnTo>
                  <a:pt x="54" y="76"/>
                </a:lnTo>
                <a:lnTo>
                  <a:pt x="59" y="90"/>
                </a:lnTo>
                <a:lnTo>
                  <a:pt x="52" y="95"/>
                </a:lnTo>
                <a:lnTo>
                  <a:pt x="37" y="100"/>
                </a:lnTo>
                <a:lnTo>
                  <a:pt x="37" y="109"/>
                </a:lnTo>
                <a:lnTo>
                  <a:pt x="45" y="104"/>
                </a:lnTo>
                <a:lnTo>
                  <a:pt x="54" y="102"/>
                </a:lnTo>
                <a:lnTo>
                  <a:pt x="59" y="116"/>
                </a:lnTo>
                <a:lnTo>
                  <a:pt x="52" y="121"/>
                </a:lnTo>
                <a:lnTo>
                  <a:pt x="37" y="128"/>
                </a:lnTo>
                <a:lnTo>
                  <a:pt x="37" y="137"/>
                </a:lnTo>
                <a:lnTo>
                  <a:pt x="45" y="135"/>
                </a:lnTo>
                <a:lnTo>
                  <a:pt x="54" y="130"/>
                </a:lnTo>
                <a:lnTo>
                  <a:pt x="59" y="147"/>
                </a:lnTo>
                <a:lnTo>
                  <a:pt x="52" y="149"/>
                </a:lnTo>
                <a:lnTo>
                  <a:pt x="37" y="156"/>
                </a:lnTo>
                <a:lnTo>
                  <a:pt x="37" y="170"/>
                </a:lnTo>
                <a:lnTo>
                  <a:pt x="37" y="175"/>
                </a:lnTo>
                <a:lnTo>
                  <a:pt x="156" y="175"/>
                </a:lnTo>
                <a:lnTo>
                  <a:pt x="156" y="137"/>
                </a:lnTo>
                <a:lnTo>
                  <a:pt x="172" y="123"/>
                </a:lnTo>
                <a:lnTo>
                  <a:pt x="172" y="182"/>
                </a:lnTo>
                <a:lnTo>
                  <a:pt x="172" y="192"/>
                </a:lnTo>
                <a:lnTo>
                  <a:pt x="163" y="192"/>
                </a:lnTo>
                <a:lnTo>
                  <a:pt x="30" y="192"/>
                </a:lnTo>
                <a:lnTo>
                  <a:pt x="21" y="192"/>
                </a:lnTo>
                <a:lnTo>
                  <a:pt x="21" y="182"/>
                </a:lnTo>
                <a:lnTo>
                  <a:pt x="21" y="170"/>
                </a:lnTo>
                <a:lnTo>
                  <a:pt x="4" y="170"/>
                </a:lnTo>
                <a:lnTo>
                  <a:pt x="0" y="154"/>
                </a:lnTo>
                <a:lnTo>
                  <a:pt x="21" y="144"/>
                </a:lnTo>
                <a:lnTo>
                  <a:pt x="21" y="140"/>
                </a:lnTo>
                <a:lnTo>
                  <a:pt x="4" y="140"/>
                </a:lnTo>
                <a:lnTo>
                  <a:pt x="0" y="126"/>
                </a:lnTo>
                <a:lnTo>
                  <a:pt x="21" y="116"/>
                </a:lnTo>
                <a:lnTo>
                  <a:pt x="21" y="114"/>
                </a:lnTo>
                <a:lnTo>
                  <a:pt x="4" y="114"/>
                </a:lnTo>
                <a:lnTo>
                  <a:pt x="0" y="97"/>
                </a:lnTo>
                <a:lnTo>
                  <a:pt x="21" y="90"/>
                </a:lnTo>
                <a:lnTo>
                  <a:pt x="21" y="88"/>
                </a:lnTo>
                <a:lnTo>
                  <a:pt x="4" y="88"/>
                </a:lnTo>
                <a:lnTo>
                  <a:pt x="0" y="71"/>
                </a:lnTo>
                <a:lnTo>
                  <a:pt x="21" y="62"/>
                </a:lnTo>
                <a:lnTo>
                  <a:pt x="21" y="59"/>
                </a:lnTo>
                <a:lnTo>
                  <a:pt x="4" y="59"/>
                </a:lnTo>
                <a:lnTo>
                  <a:pt x="0" y="45"/>
                </a:lnTo>
                <a:lnTo>
                  <a:pt x="21" y="36"/>
                </a:lnTo>
                <a:lnTo>
                  <a:pt x="21" y="10"/>
                </a:lnTo>
                <a:lnTo>
                  <a:pt x="21" y="0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73" y="92"/>
                </a:moveTo>
                <a:lnTo>
                  <a:pt x="73" y="102"/>
                </a:lnTo>
                <a:lnTo>
                  <a:pt x="96" y="102"/>
                </a:lnTo>
                <a:lnTo>
                  <a:pt x="96" y="92"/>
                </a:lnTo>
                <a:lnTo>
                  <a:pt x="73" y="92"/>
                </a:lnTo>
                <a:lnTo>
                  <a:pt x="73" y="92"/>
                </a:lnTo>
                <a:close/>
                <a:moveTo>
                  <a:pt x="73" y="71"/>
                </a:moveTo>
                <a:lnTo>
                  <a:pt x="73" y="81"/>
                </a:lnTo>
                <a:lnTo>
                  <a:pt x="115" y="81"/>
                </a:lnTo>
                <a:lnTo>
                  <a:pt x="115" y="71"/>
                </a:lnTo>
                <a:lnTo>
                  <a:pt x="73" y="71"/>
                </a:lnTo>
                <a:lnTo>
                  <a:pt x="73" y="71"/>
                </a:lnTo>
                <a:close/>
                <a:moveTo>
                  <a:pt x="73" y="52"/>
                </a:moveTo>
                <a:lnTo>
                  <a:pt x="73" y="62"/>
                </a:lnTo>
                <a:lnTo>
                  <a:pt x="134" y="62"/>
                </a:lnTo>
                <a:lnTo>
                  <a:pt x="134" y="52"/>
                </a:lnTo>
                <a:lnTo>
                  <a:pt x="73" y="52"/>
                </a:lnTo>
                <a:lnTo>
                  <a:pt x="73" y="52"/>
                </a:lnTo>
                <a:close/>
                <a:moveTo>
                  <a:pt x="73" y="33"/>
                </a:moveTo>
                <a:lnTo>
                  <a:pt x="73" y="41"/>
                </a:lnTo>
                <a:lnTo>
                  <a:pt x="134" y="41"/>
                </a:lnTo>
                <a:lnTo>
                  <a:pt x="134" y="33"/>
                </a:lnTo>
                <a:lnTo>
                  <a:pt x="73" y="33"/>
                </a:lnTo>
                <a:lnTo>
                  <a:pt x="73" y="33"/>
                </a:lnTo>
                <a:close/>
                <a:moveTo>
                  <a:pt x="96" y="152"/>
                </a:moveTo>
                <a:lnTo>
                  <a:pt x="111" y="152"/>
                </a:lnTo>
                <a:lnTo>
                  <a:pt x="122" y="152"/>
                </a:lnTo>
                <a:lnTo>
                  <a:pt x="111" y="137"/>
                </a:lnTo>
                <a:lnTo>
                  <a:pt x="99" y="126"/>
                </a:lnTo>
                <a:lnTo>
                  <a:pt x="99" y="140"/>
                </a:lnTo>
                <a:lnTo>
                  <a:pt x="96" y="152"/>
                </a:lnTo>
                <a:lnTo>
                  <a:pt x="96" y="152"/>
                </a:lnTo>
                <a:close/>
                <a:moveTo>
                  <a:pt x="186" y="43"/>
                </a:moveTo>
                <a:lnTo>
                  <a:pt x="111" y="116"/>
                </a:lnTo>
                <a:lnTo>
                  <a:pt x="134" y="140"/>
                </a:lnTo>
                <a:lnTo>
                  <a:pt x="210" y="67"/>
                </a:lnTo>
                <a:lnTo>
                  <a:pt x="186" y="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1" name="Freeform 11"/>
          <p:cNvSpPr>
            <a:spLocks noEditPoints="1"/>
          </p:cNvSpPr>
          <p:nvPr/>
        </p:nvSpPr>
        <p:spPr>
          <a:xfrm>
            <a:off x="4256405" y="2557145"/>
            <a:ext cx="438150" cy="519430"/>
          </a:xfrm>
          <a:custGeom>
            <a:avLst/>
            <a:gdLst/>
            <a:ahLst/>
            <a:cxnLst>
              <a:cxn ang="0">
                <a:pos x="0" y="235099"/>
              </a:cxn>
              <a:cxn ang="0">
                <a:pos x="83974" y="53177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11965" y="72769"/>
              </a:cxn>
              <a:cxn ang="0">
                <a:pos x="111965" y="75567"/>
              </a:cxn>
              <a:cxn ang="0">
                <a:pos x="114764" y="75567"/>
              </a:cxn>
              <a:cxn ang="0">
                <a:pos x="114764" y="75567"/>
              </a:cxn>
              <a:cxn ang="0">
                <a:pos x="117563" y="78366"/>
              </a:cxn>
              <a:cxn ang="0">
                <a:pos x="117563" y="78366"/>
              </a:cxn>
              <a:cxn ang="0">
                <a:pos x="120363" y="78366"/>
              </a:cxn>
              <a:cxn ang="0">
                <a:pos x="120363" y="81165"/>
              </a:cxn>
              <a:cxn ang="0">
                <a:pos x="120363" y="81165"/>
              </a:cxn>
              <a:cxn ang="0">
                <a:pos x="123162" y="81165"/>
              </a:cxn>
              <a:cxn ang="0">
                <a:pos x="134358" y="89561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9956" y="95159"/>
              </a:cxn>
              <a:cxn ang="0">
                <a:pos x="139956" y="95159"/>
              </a:cxn>
              <a:cxn ang="0">
                <a:pos x="142756" y="95159"/>
              </a:cxn>
              <a:cxn ang="0">
                <a:pos x="142756" y="95159"/>
              </a:cxn>
              <a:cxn ang="0">
                <a:pos x="145555" y="97958"/>
              </a:cxn>
              <a:cxn ang="0">
                <a:pos x="145555" y="97958"/>
              </a:cxn>
              <a:cxn ang="0">
                <a:pos x="148354" y="97958"/>
              </a:cxn>
              <a:cxn ang="0">
                <a:pos x="148354" y="100757"/>
              </a:cxn>
              <a:cxn ang="0">
                <a:pos x="148354" y="100757"/>
              </a:cxn>
              <a:cxn ang="0">
                <a:pos x="137157" y="218306"/>
              </a:cxn>
              <a:cxn ang="0">
                <a:pos x="22393" y="251891"/>
              </a:cxn>
              <a:cxn ang="0">
                <a:pos x="97969" y="176324"/>
              </a:cxn>
              <a:cxn ang="0">
                <a:pos x="53183" y="145537"/>
              </a:cxn>
              <a:cxn ang="0">
                <a:pos x="8397" y="243495"/>
              </a:cxn>
              <a:cxn ang="0">
                <a:pos x="207135" y="257489"/>
              </a:cxn>
              <a:cxn ang="0">
                <a:pos x="151153" y="229501"/>
              </a:cxn>
              <a:cxn ang="0">
                <a:pos x="193140" y="117549"/>
              </a:cxn>
              <a:cxn ang="0">
                <a:pos x="97969" y="0"/>
              </a:cxn>
              <a:cxn ang="0">
                <a:pos x="193140" y="117549"/>
              </a:cxn>
            </a:cxnLst>
            <a:rect l="0" t="0" r="0" b="0"/>
            <a:pathLst>
              <a:path w="78" h="92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2" name="Freeform 12"/>
          <p:cNvSpPr/>
          <p:nvPr/>
        </p:nvSpPr>
        <p:spPr>
          <a:xfrm>
            <a:off x="5431790" y="2513648"/>
            <a:ext cx="332105" cy="606425"/>
          </a:xfrm>
          <a:custGeom>
            <a:avLst/>
            <a:gdLst/>
            <a:ahLst/>
            <a:cxnLst>
              <a:cxn ang="0">
                <a:pos x="72382" y="0"/>
              </a:cxn>
              <a:cxn ang="0">
                <a:pos x="156629" y="0"/>
              </a:cxn>
              <a:cxn ang="0">
                <a:pos x="156629" y="51023"/>
              </a:cxn>
              <a:cxn ang="0">
                <a:pos x="140017" y="51023"/>
              </a:cxn>
              <a:cxn ang="0">
                <a:pos x="173241" y="263422"/>
              </a:cxn>
              <a:cxn ang="0">
                <a:pos x="117472" y="319192"/>
              </a:cxn>
              <a:cxn ang="0">
                <a:pos x="55769" y="266982"/>
              </a:cxn>
              <a:cxn ang="0">
                <a:pos x="75941" y="148323"/>
              </a:cxn>
              <a:cxn ang="0">
                <a:pos x="14239" y="201720"/>
              </a:cxn>
              <a:cxn ang="0">
                <a:pos x="0" y="179175"/>
              </a:cxn>
              <a:cxn ang="0">
                <a:pos x="84247" y="90181"/>
              </a:cxn>
              <a:cxn ang="0">
                <a:pos x="90180" y="51023"/>
              </a:cxn>
              <a:cxn ang="0">
                <a:pos x="72382" y="51023"/>
              </a:cxn>
              <a:cxn ang="0">
                <a:pos x="72382" y="0"/>
              </a:cxn>
            </a:cxnLst>
            <a:rect l="0" t="0" r="0" b="0"/>
            <a:pathLst>
              <a:path w="146" h="269">
                <a:moveTo>
                  <a:pt x="61" y="0"/>
                </a:moveTo>
                <a:lnTo>
                  <a:pt x="132" y="0"/>
                </a:lnTo>
                <a:lnTo>
                  <a:pt x="132" y="43"/>
                </a:lnTo>
                <a:lnTo>
                  <a:pt x="118" y="43"/>
                </a:lnTo>
                <a:lnTo>
                  <a:pt x="146" y="222"/>
                </a:lnTo>
                <a:lnTo>
                  <a:pt x="99" y="269"/>
                </a:lnTo>
                <a:lnTo>
                  <a:pt x="47" y="225"/>
                </a:lnTo>
                <a:lnTo>
                  <a:pt x="64" y="125"/>
                </a:lnTo>
                <a:lnTo>
                  <a:pt x="12" y="170"/>
                </a:lnTo>
                <a:lnTo>
                  <a:pt x="0" y="151"/>
                </a:lnTo>
                <a:lnTo>
                  <a:pt x="71" y="76"/>
                </a:lnTo>
                <a:lnTo>
                  <a:pt x="76" y="43"/>
                </a:lnTo>
                <a:lnTo>
                  <a:pt x="61" y="43"/>
                </a:lnTo>
                <a:lnTo>
                  <a:pt x="6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4" name="Freeform 34"/>
          <p:cNvSpPr>
            <a:spLocks noEditPoints="1"/>
          </p:cNvSpPr>
          <p:nvPr/>
        </p:nvSpPr>
        <p:spPr>
          <a:xfrm>
            <a:off x="1834515" y="2486660"/>
            <a:ext cx="420370" cy="660400"/>
          </a:xfrm>
          <a:custGeom>
            <a:avLst/>
            <a:gdLst/>
            <a:ahLst/>
            <a:cxnLst>
              <a:cxn ang="0">
                <a:pos x="159498" y="27985"/>
              </a:cxn>
              <a:cxn ang="0">
                <a:pos x="173489" y="142726"/>
              </a:cxn>
              <a:cxn ang="0">
                <a:pos x="142709" y="181906"/>
              </a:cxn>
              <a:cxn ang="0">
                <a:pos x="153901" y="181906"/>
              </a:cxn>
              <a:cxn ang="0">
                <a:pos x="159498" y="204294"/>
              </a:cxn>
              <a:cxn ang="0">
                <a:pos x="156700" y="221085"/>
              </a:cxn>
              <a:cxn ang="0">
                <a:pos x="159498" y="240675"/>
              </a:cxn>
              <a:cxn ang="0">
                <a:pos x="153901" y="260265"/>
              </a:cxn>
              <a:cxn ang="0">
                <a:pos x="41973" y="271459"/>
              </a:cxn>
              <a:cxn ang="0">
                <a:pos x="33579" y="263063"/>
              </a:cxn>
              <a:cxn ang="0">
                <a:pos x="33579" y="232279"/>
              </a:cxn>
              <a:cxn ang="0">
                <a:pos x="33579" y="229481"/>
              </a:cxn>
              <a:cxn ang="0">
                <a:pos x="33579" y="198697"/>
              </a:cxn>
              <a:cxn ang="0">
                <a:pos x="39175" y="193100"/>
              </a:cxn>
              <a:cxn ang="0">
                <a:pos x="44771" y="173510"/>
              </a:cxn>
              <a:cxn ang="0">
                <a:pos x="0" y="95151"/>
              </a:cxn>
              <a:cxn ang="0">
                <a:pos x="92341" y="0"/>
              </a:cxn>
              <a:cxn ang="0">
                <a:pos x="78350" y="111942"/>
              </a:cxn>
              <a:cxn ang="0">
                <a:pos x="83946" y="109143"/>
              </a:cxn>
              <a:cxn ang="0">
                <a:pos x="92341" y="114740"/>
              </a:cxn>
              <a:cxn ang="0">
                <a:pos x="100736" y="109143"/>
              </a:cxn>
              <a:cxn ang="0">
                <a:pos x="109130" y="114740"/>
              </a:cxn>
              <a:cxn ang="0">
                <a:pos x="120323" y="106345"/>
              </a:cxn>
              <a:cxn ang="0">
                <a:pos x="109130" y="142726"/>
              </a:cxn>
              <a:cxn ang="0">
                <a:pos x="123121" y="184704"/>
              </a:cxn>
              <a:cxn ang="0">
                <a:pos x="123121" y="162316"/>
              </a:cxn>
              <a:cxn ang="0">
                <a:pos x="156700" y="131532"/>
              </a:cxn>
              <a:cxn ang="0">
                <a:pos x="145507" y="41978"/>
              </a:cxn>
              <a:cxn ang="0">
                <a:pos x="39175" y="41978"/>
              </a:cxn>
              <a:cxn ang="0">
                <a:pos x="30780" y="131532"/>
              </a:cxn>
              <a:cxn ang="0">
                <a:pos x="64359" y="162316"/>
              </a:cxn>
              <a:cxn ang="0">
                <a:pos x="64359" y="187503"/>
              </a:cxn>
              <a:cxn ang="0">
                <a:pos x="81148" y="142726"/>
              </a:cxn>
              <a:cxn ang="0">
                <a:pos x="69955" y="106345"/>
              </a:cxn>
              <a:cxn ang="0">
                <a:pos x="111928" y="117539"/>
              </a:cxn>
              <a:cxn ang="0">
                <a:pos x="100736" y="114740"/>
              </a:cxn>
              <a:cxn ang="0">
                <a:pos x="83946" y="114740"/>
              </a:cxn>
              <a:cxn ang="0">
                <a:pos x="75552" y="117539"/>
              </a:cxn>
              <a:cxn ang="0">
                <a:pos x="89543" y="139927"/>
              </a:cxn>
              <a:cxn ang="0">
                <a:pos x="89543" y="187503"/>
              </a:cxn>
              <a:cxn ang="0">
                <a:pos x="97937" y="142726"/>
              </a:cxn>
              <a:cxn ang="0">
                <a:pos x="97937" y="139927"/>
              </a:cxn>
              <a:cxn ang="0">
                <a:pos x="120323" y="268661"/>
              </a:cxn>
              <a:cxn ang="0">
                <a:pos x="95139" y="296646"/>
              </a:cxn>
              <a:cxn ang="0">
                <a:pos x="120323" y="268661"/>
              </a:cxn>
              <a:cxn ang="0">
                <a:pos x="47570" y="246272"/>
              </a:cxn>
              <a:cxn ang="0">
                <a:pos x="47570" y="249071"/>
              </a:cxn>
              <a:cxn ang="0">
                <a:pos x="139910" y="240675"/>
              </a:cxn>
              <a:cxn ang="0">
                <a:pos x="139910" y="204294"/>
              </a:cxn>
              <a:cxn ang="0">
                <a:pos x="47570" y="212690"/>
              </a:cxn>
              <a:cxn ang="0">
                <a:pos x="139910" y="207092"/>
              </a:cxn>
              <a:cxn ang="0">
                <a:pos x="139910" y="204294"/>
              </a:cxn>
            </a:cxnLst>
            <a:rect l="0" t="0" r="0" b="0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4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5"/>
                  <a:pt x="56" y="59"/>
                  <a:pt x="51" y="62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7"/>
                  <a:pt x="56" y="67"/>
                  <a:pt x="56" y="67"/>
                </a:cubicBezTo>
                <a:cubicBezTo>
                  <a:pt x="57" y="69"/>
                  <a:pt x="57" y="71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89"/>
                  <a:pt x="56" y="91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15" y="97"/>
                  <a:pt x="15" y="97"/>
                  <a:pt x="15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3"/>
                  <a:pt x="10" y="91"/>
                  <a:pt x="10" y="89"/>
                </a:cubicBezTo>
                <a:cubicBezTo>
                  <a:pt x="10" y="87"/>
                  <a:pt x="11" y="85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0"/>
                  <a:pt x="10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2"/>
                  <a:pt x="16" y="62"/>
                  <a:pt x="16" y="62"/>
                </a:cubicBezTo>
                <a:cubicBezTo>
                  <a:pt x="11" y="60"/>
                  <a:pt x="7" y="56"/>
                  <a:pt x="5" y="51"/>
                </a:cubicBezTo>
                <a:cubicBezTo>
                  <a:pt x="1" y="46"/>
                  <a:pt x="0" y="40"/>
                  <a:pt x="0" y="34"/>
                </a:cubicBezTo>
                <a:cubicBezTo>
                  <a:pt x="0" y="24"/>
                  <a:pt x="3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6" y="40"/>
                  <a:pt x="27" y="40"/>
                  <a:pt x="28" y="40"/>
                </a:cubicBezTo>
                <a:cubicBezTo>
                  <a:pt x="28" y="40"/>
                  <a:pt x="29" y="40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0"/>
                  <a:pt x="32" y="41"/>
                  <a:pt x="33" y="41"/>
                </a:cubicBezTo>
                <a:cubicBezTo>
                  <a:pt x="34" y="41"/>
                  <a:pt x="35" y="40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0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1"/>
                  <a:pt x="56" y="47"/>
                </a:cubicBezTo>
                <a:cubicBezTo>
                  <a:pt x="58" y="43"/>
                  <a:pt x="60" y="39"/>
                  <a:pt x="60" y="34"/>
                </a:cubicBezTo>
                <a:cubicBezTo>
                  <a:pt x="60" y="26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4" y="15"/>
                </a:cubicBezTo>
                <a:cubicBezTo>
                  <a:pt x="10" y="20"/>
                  <a:pt x="7" y="26"/>
                  <a:pt x="7" y="34"/>
                </a:cubicBezTo>
                <a:cubicBezTo>
                  <a:pt x="7" y="39"/>
                  <a:pt x="8" y="43"/>
                  <a:pt x="11" y="47"/>
                </a:cubicBezTo>
                <a:cubicBezTo>
                  <a:pt x="13" y="52"/>
                  <a:pt x="17" y="55"/>
                  <a:pt x="21" y="57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1"/>
                  <a:pt x="29" y="51"/>
                  <a:pt x="29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2"/>
                </a:moveTo>
                <a:cubicBezTo>
                  <a:pt x="40" y="42"/>
                  <a:pt x="40" y="42"/>
                  <a:pt x="39" y="42"/>
                </a:cubicBezTo>
                <a:cubicBezTo>
                  <a:pt x="38" y="43"/>
                  <a:pt x="37" y="42"/>
                  <a:pt x="36" y="41"/>
                </a:cubicBezTo>
                <a:cubicBezTo>
                  <a:pt x="35" y="42"/>
                  <a:pt x="34" y="43"/>
                  <a:pt x="33" y="42"/>
                </a:cubicBezTo>
                <a:cubicBezTo>
                  <a:pt x="32" y="42"/>
                  <a:pt x="31" y="42"/>
                  <a:pt x="30" y="41"/>
                </a:cubicBezTo>
                <a:cubicBezTo>
                  <a:pt x="29" y="42"/>
                  <a:pt x="28" y="42"/>
                  <a:pt x="28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6"/>
                  <a:pt x="43" y="96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8"/>
                  <a:pt x="17" y="89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5"/>
                  <a:pt x="50" y="85"/>
                  <a:pt x="50" y="85"/>
                </a:cubicBezTo>
                <a:close/>
                <a:moveTo>
                  <a:pt x="50" y="73"/>
                </a:moveTo>
                <a:cubicBezTo>
                  <a:pt x="17" y="75"/>
                  <a:pt x="17" y="75"/>
                  <a:pt x="17" y="75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6" name="Freeform 36"/>
          <p:cNvSpPr>
            <a:spLocks noEditPoints="1"/>
          </p:cNvSpPr>
          <p:nvPr/>
        </p:nvSpPr>
        <p:spPr>
          <a:xfrm>
            <a:off x="532765" y="2533650"/>
            <a:ext cx="564515" cy="566420"/>
          </a:xfrm>
          <a:custGeom>
            <a:avLst/>
            <a:gdLst/>
            <a:ahLst/>
            <a:cxnLst>
              <a:cxn ang="0">
                <a:pos x="137265" y="0"/>
              </a:cxn>
              <a:cxn ang="0">
                <a:pos x="232510" y="39218"/>
              </a:cxn>
              <a:cxn ang="0">
                <a:pos x="271728" y="137265"/>
              </a:cxn>
              <a:cxn ang="0">
                <a:pos x="232510" y="232510"/>
              </a:cxn>
              <a:cxn ang="0">
                <a:pos x="137265" y="271728"/>
              </a:cxn>
              <a:cxn ang="0">
                <a:pos x="39218" y="232510"/>
              </a:cxn>
              <a:cxn ang="0">
                <a:pos x="0" y="137265"/>
              </a:cxn>
              <a:cxn ang="0">
                <a:pos x="39218" y="39218"/>
              </a:cxn>
              <a:cxn ang="0">
                <a:pos x="137265" y="0"/>
              </a:cxn>
              <a:cxn ang="0">
                <a:pos x="154073" y="131662"/>
              </a:cxn>
              <a:cxn ang="0">
                <a:pos x="151271" y="126059"/>
              </a:cxn>
              <a:cxn ang="0">
                <a:pos x="190490" y="67232"/>
              </a:cxn>
              <a:cxn ang="0">
                <a:pos x="182086" y="58828"/>
              </a:cxn>
              <a:cxn ang="0">
                <a:pos x="140066" y="120457"/>
              </a:cxn>
              <a:cxn ang="0">
                <a:pos x="126059" y="120457"/>
              </a:cxn>
              <a:cxn ang="0">
                <a:pos x="117655" y="145669"/>
              </a:cxn>
              <a:cxn ang="0">
                <a:pos x="142867" y="156874"/>
              </a:cxn>
              <a:cxn ang="0">
                <a:pos x="145669" y="154073"/>
              </a:cxn>
              <a:cxn ang="0">
                <a:pos x="193291" y="170880"/>
              </a:cxn>
              <a:cxn ang="0">
                <a:pos x="198894" y="156874"/>
              </a:cxn>
              <a:cxn ang="0">
                <a:pos x="154073" y="140066"/>
              </a:cxn>
              <a:cxn ang="0">
                <a:pos x="154073" y="131662"/>
              </a:cxn>
              <a:cxn ang="0">
                <a:pos x="207298" y="67232"/>
              </a:cxn>
              <a:cxn ang="0">
                <a:pos x="137265" y="36417"/>
              </a:cxn>
              <a:cxn ang="0">
                <a:pos x="64430" y="67232"/>
              </a:cxn>
              <a:cxn ang="0">
                <a:pos x="36417" y="137265"/>
              </a:cxn>
              <a:cxn ang="0">
                <a:pos x="64430" y="207298"/>
              </a:cxn>
              <a:cxn ang="0">
                <a:pos x="137265" y="235311"/>
              </a:cxn>
              <a:cxn ang="0">
                <a:pos x="207298" y="207298"/>
              </a:cxn>
              <a:cxn ang="0">
                <a:pos x="235311" y="137265"/>
              </a:cxn>
              <a:cxn ang="0">
                <a:pos x="207298" y="67232"/>
              </a:cxn>
            </a:cxnLst>
            <a:rect l="0" t="0" r="0" b="0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81" name="Freeform 41"/>
          <p:cNvSpPr>
            <a:spLocks noEditPoints="1"/>
          </p:cNvSpPr>
          <p:nvPr/>
        </p:nvSpPr>
        <p:spPr>
          <a:xfrm>
            <a:off x="4338955" y="3694430"/>
            <a:ext cx="682625" cy="506730"/>
          </a:xfrm>
          <a:custGeom>
            <a:avLst/>
            <a:gdLst/>
            <a:ahLst/>
            <a:cxnLst>
              <a:cxn ang="0">
                <a:pos x="145735" y="39401"/>
              </a:cxn>
              <a:cxn ang="0">
                <a:pos x="235418" y="129460"/>
              </a:cxn>
              <a:cxn ang="0">
                <a:pos x="235418" y="140717"/>
              </a:cxn>
              <a:cxn ang="0">
                <a:pos x="201787" y="151975"/>
              </a:cxn>
              <a:cxn ang="0">
                <a:pos x="170959" y="154789"/>
              </a:cxn>
              <a:cxn ang="0">
                <a:pos x="156946" y="146346"/>
              </a:cxn>
              <a:cxn ang="0">
                <a:pos x="137327" y="146346"/>
              </a:cxn>
              <a:cxn ang="0">
                <a:pos x="120512" y="163232"/>
              </a:cxn>
              <a:cxn ang="0">
                <a:pos x="120512" y="163232"/>
              </a:cxn>
              <a:cxn ang="0">
                <a:pos x="137327" y="180118"/>
              </a:cxn>
              <a:cxn ang="0">
                <a:pos x="156946" y="180118"/>
              </a:cxn>
              <a:cxn ang="0">
                <a:pos x="170959" y="168861"/>
              </a:cxn>
              <a:cxn ang="0">
                <a:pos x="204590" y="166046"/>
              </a:cxn>
              <a:cxn ang="0">
                <a:pos x="229813" y="157603"/>
              </a:cxn>
              <a:cxn ang="0">
                <a:pos x="145735" y="219519"/>
              </a:cxn>
              <a:cxn ang="0">
                <a:pos x="56052" y="129460"/>
              </a:cxn>
              <a:cxn ang="0">
                <a:pos x="145735" y="39401"/>
              </a:cxn>
              <a:cxn ang="0">
                <a:pos x="145735" y="0"/>
              </a:cxn>
              <a:cxn ang="0">
                <a:pos x="56052" y="39401"/>
              </a:cxn>
              <a:cxn ang="0">
                <a:pos x="22421" y="92873"/>
              </a:cxn>
              <a:cxn ang="0">
                <a:pos x="16816" y="92873"/>
              </a:cxn>
              <a:cxn ang="0">
                <a:pos x="0" y="112574"/>
              </a:cxn>
              <a:cxn ang="0">
                <a:pos x="0" y="143532"/>
              </a:cxn>
              <a:cxn ang="0">
                <a:pos x="16816" y="160418"/>
              </a:cxn>
              <a:cxn ang="0">
                <a:pos x="42039" y="160418"/>
              </a:cxn>
              <a:cxn ang="0">
                <a:pos x="42039" y="95688"/>
              </a:cxn>
              <a:cxn ang="0">
                <a:pos x="70065" y="53473"/>
              </a:cxn>
              <a:cxn ang="0">
                <a:pos x="145735" y="19700"/>
              </a:cxn>
              <a:cxn ang="0">
                <a:pos x="224208" y="53473"/>
              </a:cxn>
              <a:cxn ang="0">
                <a:pos x="249431" y="92873"/>
              </a:cxn>
              <a:cxn ang="0">
                <a:pos x="249431" y="160418"/>
              </a:cxn>
              <a:cxn ang="0">
                <a:pos x="274655" y="160418"/>
              </a:cxn>
              <a:cxn ang="0">
                <a:pos x="294273" y="143532"/>
              </a:cxn>
              <a:cxn ang="0">
                <a:pos x="294273" y="112574"/>
              </a:cxn>
              <a:cxn ang="0">
                <a:pos x="274655" y="92873"/>
              </a:cxn>
              <a:cxn ang="0">
                <a:pos x="269050" y="92873"/>
              </a:cxn>
              <a:cxn ang="0">
                <a:pos x="238221" y="39401"/>
              </a:cxn>
              <a:cxn ang="0">
                <a:pos x="145735" y="0"/>
              </a:cxn>
            </a:cxnLst>
            <a:rect l="0" t="0" r="0" b="0"/>
            <a:pathLst>
              <a:path w="105" h="78">
                <a:moveTo>
                  <a:pt x="52" y="14"/>
                </a:moveTo>
                <a:cubicBezTo>
                  <a:pt x="70" y="14"/>
                  <a:pt x="84" y="29"/>
                  <a:pt x="84" y="46"/>
                </a:cubicBezTo>
                <a:cubicBezTo>
                  <a:pt x="84" y="47"/>
                  <a:pt x="84" y="49"/>
                  <a:pt x="84" y="50"/>
                </a:cubicBezTo>
                <a:cubicBezTo>
                  <a:pt x="80" y="51"/>
                  <a:pt x="76" y="53"/>
                  <a:pt x="72" y="54"/>
                </a:cubicBezTo>
                <a:cubicBezTo>
                  <a:pt x="68" y="55"/>
                  <a:pt x="65" y="55"/>
                  <a:pt x="61" y="55"/>
                </a:cubicBezTo>
                <a:cubicBezTo>
                  <a:pt x="60" y="54"/>
                  <a:pt x="58" y="52"/>
                  <a:pt x="56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6" y="52"/>
                  <a:pt x="43" y="55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61"/>
                  <a:pt x="46" y="64"/>
                  <a:pt x="49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8" y="64"/>
                  <a:pt x="60" y="62"/>
                  <a:pt x="61" y="60"/>
                </a:cubicBezTo>
                <a:cubicBezTo>
                  <a:pt x="65" y="60"/>
                  <a:pt x="69" y="59"/>
                  <a:pt x="73" y="59"/>
                </a:cubicBezTo>
                <a:cubicBezTo>
                  <a:pt x="76" y="58"/>
                  <a:pt x="79" y="57"/>
                  <a:pt x="82" y="56"/>
                </a:cubicBezTo>
                <a:cubicBezTo>
                  <a:pt x="78" y="69"/>
                  <a:pt x="66" y="78"/>
                  <a:pt x="52" y="78"/>
                </a:cubicBezTo>
                <a:cubicBezTo>
                  <a:pt x="34" y="78"/>
                  <a:pt x="20" y="64"/>
                  <a:pt x="20" y="46"/>
                </a:cubicBezTo>
                <a:cubicBezTo>
                  <a:pt x="20" y="29"/>
                  <a:pt x="34" y="14"/>
                  <a:pt x="52" y="14"/>
                </a:cubicBezTo>
                <a:close/>
                <a:moveTo>
                  <a:pt x="52" y="0"/>
                </a:moveTo>
                <a:cubicBezTo>
                  <a:pt x="39" y="0"/>
                  <a:pt x="28" y="5"/>
                  <a:pt x="20" y="14"/>
                </a:cubicBezTo>
                <a:cubicBezTo>
                  <a:pt x="14" y="19"/>
                  <a:pt x="10" y="26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3" y="33"/>
                  <a:pt x="0" y="36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3" y="57"/>
                  <a:pt x="6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34"/>
                  <a:pt x="15" y="34"/>
                  <a:pt x="15" y="34"/>
                </a:cubicBezTo>
                <a:cubicBezTo>
                  <a:pt x="17" y="28"/>
                  <a:pt x="20" y="23"/>
                  <a:pt x="25" y="19"/>
                </a:cubicBezTo>
                <a:cubicBezTo>
                  <a:pt x="32" y="12"/>
                  <a:pt x="41" y="7"/>
                  <a:pt x="52" y="7"/>
                </a:cubicBezTo>
                <a:cubicBezTo>
                  <a:pt x="63" y="7"/>
                  <a:pt x="73" y="12"/>
                  <a:pt x="80" y="19"/>
                </a:cubicBezTo>
                <a:cubicBezTo>
                  <a:pt x="84" y="23"/>
                  <a:pt x="87" y="28"/>
                  <a:pt x="89" y="33"/>
                </a:cubicBezTo>
                <a:cubicBezTo>
                  <a:pt x="89" y="57"/>
                  <a:pt x="89" y="57"/>
                  <a:pt x="89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102" y="57"/>
                  <a:pt x="105" y="54"/>
                  <a:pt x="105" y="51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5" y="36"/>
                  <a:pt x="102" y="33"/>
                  <a:pt x="98" y="33"/>
                </a:cubicBezTo>
                <a:cubicBezTo>
                  <a:pt x="96" y="33"/>
                  <a:pt x="96" y="33"/>
                  <a:pt x="96" y="33"/>
                </a:cubicBezTo>
                <a:cubicBezTo>
                  <a:pt x="94" y="26"/>
                  <a:pt x="90" y="19"/>
                  <a:pt x="85" y="14"/>
                </a:cubicBezTo>
                <a:cubicBezTo>
                  <a:pt x="76" y="5"/>
                  <a:pt x="65" y="0"/>
                  <a:pt x="5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99" name="Freeform 73"/>
          <p:cNvSpPr>
            <a:spLocks noEditPoints="1"/>
          </p:cNvSpPr>
          <p:nvPr/>
        </p:nvSpPr>
        <p:spPr>
          <a:xfrm>
            <a:off x="2992120" y="2588260"/>
            <a:ext cx="527050" cy="457200"/>
          </a:xfrm>
          <a:custGeom>
            <a:avLst/>
            <a:gdLst/>
            <a:ahLst/>
            <a:cxnLst>
              <a:cxn ang="0">
                <a:pos x="11209" y="53440"/>
              </a:cxn>
              <a:cxn ang="0">
                <a:pos x="128909" y="53440"/>
              </a:cxn>
              <a:cxn ang="0">
                <a:pos x="140118" y="47815"/>
              </a:cxn>
              <a:cxn ang="0">
                <a:pos x="204572" y="0"/>
              </a:cxn>
              <a:cxn ang="0">
                <a:pos x="204572" y="92817"/>
              </a:cxn>
              <a:cxn ang="0">
                <a:pos x="204572" y="185634"/>
              </a:cxn>
              <a:cxn ang="0">
                <a:pos x="140118" y="140632"/>
              </a:cxn>
              <a:cxn ang="0">
                <a:pos x="128909" y="132194"/>
              </a:cxn>
              <a:cxn ang="0">
                <a:pos x="95280" y="132194"/>
              </a:cxn>
              <a:cxn ang="0">
                <a:pos x="112094" y="196885"/>
              </a:cxn>
              <a:cxn ang="0">
                <a:pos x="126106" y="196885"/>
              </a:cxn>
              <a:cxn ang="0">
                <a:pos x="126106" y="227824"/>
              </a:cxn>
              <a:cxn ang="0">
                <a:pos x="120502" y="227824"/>
              </a:cxn>
              <a:cxn ang="0">
                <a:pos x="58850" y="227824"/>
              </a:cxn>
              <a:cxn ang="0">
                <a:pos x="30826" y="132194"/>
              </a:cxn>
              <a:cxn ang="0">
                <a:pos x="11209" y="132194"/>
              </a:cxn>
              <a:cxn ang="0">
                <a:pos x="11209" y="53440"/>
              </a:cxn>
              <a:cxn ang="0">
                <a:pos x="243805" y="64691"/>
              </a:cxn>
              <a:cxn ang="0">
                <a:pos x="263422" y="92817"/>
              </a:cxn>
              <a:cxn ang="0">
                <a:pos x="243805" y="123756"/>
              </a:cxn>
              <a:cxn ang="0">
                <a:pos x="243805" y="185634"/>
              </a:cxn>
              <a:cxn ang="0">
                <a:pos x="218584" y="185634"/>
              </a:cxn>
              <a:cxn ang="0">
                <a:pos x="218584" y="2813"/>
              </a:cxn>
              <a:cxn ang="0">
                <a:pos x="243805" y="2813"/>
              </a:cxn>
              <a:cxn ang="0">
                <a:pos x="243805" y="64691"/>
              </a:cxn>
              <a:cxn ang="0">
                <a:pos x="128909" y="137819"/>
              </a:cxn>
              <a:cxn ang="0">
                <a:pos x="103687" y="137819"/>
              </a:cxn>
              <a:cxn ang="0">
                <a:pos x="112094" y="171571"/>
              </a:cxn>
              <a:cxn ang="0">
                <a:pos x="120502" y="171571"/>
              </a:cxn>
              <a:cxn ang="0">
                <a:pos x="120502" y="160321"/>
              </a:cxn>
              <a:cxn ang="0">
                <a:pos x="128909" y="137819"/>
              </a:cxn>
            </a:cxnLst>
            <a:rect l="0" t="0" r="0" b="0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21" name="Freeform 101"/>
          <p:cNvSpPr/>
          <p:nvPr/>
        </p:nvSpPr>
        <p:spPr>
          <a:xfrm>
            <a:off x="4090670" y="1395095"/>
            <a:ext cx="564515" cy="542925"/>
          </a:xfrm>
          <a:custGeom>
            <a:avLst/>
            <a:gdLst/>
            <a:ahLst/>
            <a:cxnLst>
              <a:cxn ang="0">
                <a:pos x="72890" y="69779"/>
              </a:cxn>
              <a:cxn ang="0">
                <a:pos x="142977" y="69779"/>
              </a:cxn>
              <a:cxn ang="0">
                <a:pos x="148584" y="58615"/>
              </a:cxn>
              <a:cxn ang="0">
                <a:pos x="137370" y="41868"/>
              </a:cxn>
              <a:cxn ang="0">
                <a:pos x="140174" y="8374"/>
              </a:cxn>
              <a:cxn ang="0">
                <a:pos x="162601" y="0"/>
              </a:cxn>
              <a:cxn ang="0">
                <a:pos x="187833" y="8374"/>
              </a:cxn>
              <a:cxn ang="0">
                <a:pos x="190636" y="41868"/>
              </a:cxn>
              <a:cxn ang="0">
                <a:pos x="179422" y="58615"/>
              </a:cxn>
              <a:cxn ang="0">
                <a:pos x="182226" y="69779"/>
              </a:cxn>
              <a:cxn ang="0">
                <a:pos x="255116" y="69779"/>
              </a:cxn>
              <a:cxn ang="0">
                <a:pos x="255116" y="136767"/>
              </a:cxn>
              <a:cxn ang="0">
                <a:pos x="243902" y="142350"/>
              </a:cxn>
              <a:cxn ang="0">
                <a:pos x="227081" y="131185"/>
              </a:cxn>
              <a:cxn ang="0">
                <a:pos x="196243" y="133976"/>
              </a:cxn>
              <a:cxn ang="0">
                <a:pos x="187833" y="156306"/>
              </a:cxn>
              <a:cxn ang="0">
                <a:pos x="196243" y="178635"/>
              </a:cxn>
              <a:cxn ang="0">
                <a:pos x="227081" y="181426"/>
              </a:cxn>
              <a:cxn ang="0">
                <a:pos x="243902" y="170261"/>
              </a:cxn>
              <a:cxn ang="0">
                <a:pos x="255116" y="173053"/>
              </a:cxn>
              <a:cxn ang="0">
                <a:pos x="255116" y="245623"/>
              </a:cxn>
              <a:cxn ang="0">
                <a:pos x="179422" y="245623"/>
              </a:cxn>
              <a:cxn ang="0">
                <a:pos x="176619" y="237249"/>
              </a:cxn>
              <a:cxn ang="0">
                <a:pos x="187833" y="220502"/>
              </a:cxn>
              <a:cxn ang="0">
                <a:pos x="185029" y="189800"/>
              </a:cxn>
              <a:cxn ang="0">
                <a:pos x="162601" y="184217"/>
              </a:cxn>
              <a:cxn ang="0">
                <a:pos x="140174" y="189800"/>
              </a:cxn>
              <a:cxn ang="0">
                <a:pos x="137370" y="220502"/>
              </a:cxn>
              <a:cxn ang="0">
                <a:pos x="148584" y="237249"/>
              </a:cxn>
              <a:cxn ang="0">
                <a:pos x="142977" y="245623"/>
              </a:cxn>
              <a:cxn ang="0">
                <a:pos x="72890" y="245623"/>
              </a:cxn>
              <a:cxn ang="0">
                <a:pos x="72890" y="178635"/>
              </a:cxn>
              <a:cxn ang="0">
                <a:pos x="61676" y="173053"/>
              </a:cxn>
              <a:cxn ang="0">
                <a:pos x="44856" y="187008"/>
              </a:cxn>
              <a:cxn ang="0">
                <a:pos x="11214" y="181426"/>
              </a:cxn>
              <a:cxn ang="0">
                <a:pos x="2803" y="159097"/>
              </a:cxn>
              <a:cxn ang="0">
                <a:pos x="11214" y="133976"/>
              </a:cxn>
              <a:cxn ang="0">
                <a:pos x="44856" y="131185"/>
              </a:cxn>
              <a:cxn ang="0">
                <a:pos x="61676" y="142350"/>
              </a:cxn>
              <a:cxn ang="0">
                <a:pos x="72890" y="136767"/>
              </a:cxn>
              <a:cxn ang="0">
                <a:pos x="72890" y="69779"/>
              </a:cxn>
            </a:cxnLst>
            <a:rect l="0" t="0" r="0" b="0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274" name="组合 2"/>
          <p:cNvGrpSpPr/>
          <p:nvPr/>
        </p:nvGrpSpPr>
        <p:grpSpPr>
          <a:xfrm>
            <a:off x="513080" y="3647440"/>
            <a:ext cx="603885" cy="600710"/>
            <a:chOff x="0" y="0"/>
            <a:chExt cx="377825" cy="374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275" name="Freeform 52"/>
            <p:cNvSpPr/>
            <p:nvPr/>
          </p:nvSpPr>
          <p:spPr>
            <a:xfrm>
              <a:off x="0" y="0"/>
              <a:ext cx="377825" cy="228600"/>
            </a:xfrm>
            <a:custGeom>
              <a:avLst/>
              <a:gdLst/>
              <a:ahLst/>
              <a:cxnLst>
                <a:cxn ang="0">
                  <a:pos x="188913" y="70805"/>
                </a:cxn>
                <a:cxn ang="0">
                  <a:pos x="335167" y="218485"/>
                </a:cxn>
                <a:cxn ang="0">
                  <a:pos x="369700" y="218485"/>
                </a:cxn>
                <a:cxn ang="0">
                  <a:pos x="369700" y="184094"/>
                </a:cxn>
                <a:cxn ang="0">
                  <a:pos x="188913" y="0"/>
                </a:cxn>
                <a:cxn ang="0">
                  <a:pos x="10157" y="184094"/>
                </a:cxn>
                <a:cxn ang="0">
                  <a:pos x="10157" y="218485"/>
                </a:cxn>
                <a:cxn ang="0">
                  <a:pos x="44689" y="218485"/>
                </a:cxn>
                <a:cxn ang="0">
                  <a:pos x="188913" y="70805"/>
                </a:cxn>
              </a:cxnLst>
              <a:rect l="0" t="0" r="0" b="0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6" name="Freeform 53"/>
            <p:cNvSpPr/>
            <p:nvPr/>
          </p:nvSpPr>
          <p:spPr>
            <a:xfrm>
              <a:off x="50800" y="214312"/>
              <a:ext cx="277813" cy="160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338"/>
                </a:cxn>
                <a:cxn ang="0">
                  <a:pos x="98356" y="160338"/>
                </a:cxn>
                <a:cxn ang="0">
                  <a:pos x="98356" y="46550"/>
                </a:cxn>
                <a:cxn ang="0">
                  <a:pos x="179457" y="46550"/>
                </a:cxn>
                <a:cxn ang="0">
                  <a:pos x="179457" y="160338"/>
                </a:cxn>
                <a:cxn ang="0">
                  <a:pos x="277813" y="160338"/>
                </a:cxn>
                <a:cxn ang="0">
                  <a:pos x="277813" y="0"/>
                </a:cxn>
              </a:cxnLst>
              <a:rect l="0" t="0" r="0" b="0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钥匙"/>
          <p:cNvSpPr/>
          <p:nvPr/>
        </p:nvSpPr>
        <p:spPr>
          <a:xfrm>
            <a:off x="9105265" y="1481455"/>
            <a:ext cx="325755" cy="610870"/>
          </a:xfrm>
          <a:custGeom>
            <a:avLst/>
            <a:gdLst>
              <a:gd name="connsiteX0" fmla="*/ 1193800 w 2387600"/>
              <a:gd name="connsiteY0" fmla="*/ 342900 h 5404814"/>
              <a:gd name="connsiteX1" fmla="*/ 930275 w 2387600"/>
              <a:gd name="connsiteY1" fmla="*/ 606425 h 5404814"/>
              <a:gd name="connsiteX2" fmla="*/ 1193800 w 2387600"/>
              <a:gd name="connsiteY2" fmla="*/ 869950 h 5404814"/>
              <a:gd name="connsiteX3" fmla="*/ 1457325 w 2387600"/>
              <a:gd name="connsiteY3" fmla="*/ 606425 h 5404814"/>
              <a:gd name="connsiteX4" fmla="*/ 1193800 w 2387600"/>
              <a:gd name="connsiteY4" fmla="*/ 342900 h 5404814"/>
              <a:gd name="connsiteX5" fmla="*/ 1193800 w 2387600"/>
              <a:gd name="connsiteY5" fmla="*/ 0 h 5404814"/>
              <a:gd name="connsiteX6" fmla="*/ 2387600 w 2387600"/>
              <a:gd name="connsiteY6" fmla="*/ 1193800 h 5404814"/>
              <a:gd name="connsiteX7" fmla="*/ 1658481 w 2387600"/>
              <a:gd name="connsiteY7" fmla="*/ 2293786 h 5404814"/>
              <a:gd name="connsiteX8" fmla="*/ 1580853 w 2387600"/>
              <a:gd name="connsiteY8" fmla="*/ 2317883 h 5404814"/>
              <a:gd name="connsiteX9" fmla="*/ 1580853 w 2387600"/>
              <a:gd name="connsiteY9" fmla="*/ 3478606 h 5404814"/>
              <a:gd name="connsiteX10" fmla="*/ 1320504 w 2387600"/>
              <a:gd name="connsiteY10" fmla="*/ 3735389 h 5404814"/>
              <a:gd name="connsiteX11" fmla="*/ 1580853 w 2387600"/>
              <a:gd name="connsiteY11" fmla="*/ 3992173 h 5404814"/>
              <a:gd name="connsiteX12" fmla="*/ 1580853 w 2387600"/>
              <a:gd name="connsiteY12" fmla="*/ 4001885 h 5404814"/>
              <a:gd name="connsiteX13" fmla="*/ 1320504 w 2387600"/>
              <a:gd name="connsiteY13" fmla="*/ 4258668 h 5404814"/>
              <a:gd name="connsiteX14" fmla="*/ 1580853 w 2387600"/>
              <a:gd name="connsiteY14" fmla="*/ 4515452 h 5404814"/>
              <a:gd name="connsiteX15" fmla="*/ 1580853 w 2387600"/>
              <a:gd name="connsiteY15" fmla="*/ 4525164 h 5404814"/>
              <a:gd name="connsiteX16" fmla="*/ 1320504 w 2387600"/>
              <a:gd name="connsiteY16" fmla="*/ 4781947 h 5404814"/>
              <a:gd name="connsiteX17" fmla="*/ 1577964 w 2387600"/>
              <a:gd name="connsiteY17" fmla="*/ 5035881 h 5404814"/>
              <a:gd name="connsiteX18" fmla="*/ 1191121 w 2387600"/>
              <a:gd name="connsiteY18" fmla="*/ 5404814 h 5404814"/>
              <a:gd name="connsiteX19" fmla="*/ 806747 w 2387600"/>
              <a:gd name="connsiteY19" fmla="*/ 5038235 h 5404814"/>
              <a:gd name="connsiteX20" fmla="*/ 806747 w 2387600"/>
              <a:gd name="connsiteY20" fmla="*/ 2317883 h 5404814"/>
              <a:gd name="connsiteX21" fmla="*/ 729119 w 2387600"/>
              <a:gd name="connsiteY21" fmla="*/ 2293786 h 5404814"/>
              <a:gd name="connsiteX22" fmla="*/ 0 w 2387600"/>
              <a:gd name="connsiteY22" fmla="*/ 1193800 h 5404814"/>
              <a:gd name="connsiteX23" fmla="*/ 1193800 w 2387600"/>
              <a:gd name="connsiteY23" fmla="*/ 0 h 54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7600" h="5404814">
                <a:moveTo>
                  <a:pt x="1193800" y="342900"/>
                </a:moveTo>
                <a:cubicBezTo>
                  <a:pt x="1048259" y="342900"/>
                  <a:pt x="930275" y="460884"/>
                  <a:pt x="930275" y="606425"/>
                </a:cubicBezTo>
                <a:cubicBezTo>
                  <a:pt x="930275" y="751966"/>
                  <a:pt x="1048259" y="869950"/>
                  <a:pt x="1193800" y="869950"/>
                </a:cubicBezTo>
                <a:cubicBezTo>
                  <a:pt x="1339341" y="869950"/>
                  <a:pt x="1457325" y="751966"/>
                  <a:pt x="1457325" y="606425"/>
                </a:cubicBezTo>
                <a:cubicBezTo>
                  <a:pt x="1457325" y="460884"/>
                  <a:pt x="1339341" y="342900"/>
                  <a:pt x="1193800" y="342900"/>
                </a:cubicBezTo>
                <a:close/>
                <a:moveTo>
                  <a:pt x="1193800" y="0"/>
                </a:moveTo>
                <a:cubicBezTo>
                  <a:pt x="1853118" y="0"/>
                  <a:pt x="2387600" y="534482"/>
                  <a:pt x="2387600" y="1193800"/>
                </a:cubicBezTo>
                <a:cubicBezTo>
                  <a:pt x="2387600" y="1688289"/>
                  <a:pt x="2086954" y="2112557"/>
                  <a:pt x="1658481" y="2293786"/>
                </a:cubicBezTo>
                <a:lnTo>
                  <a:pt x="1580853" y="2317883"/>
                </a:lnTo>
                <a:lnTo>
                  <a:pt x="1580853" y="3478606"/>
                </a:lnTo>
                <a:lnTo>
                  <a:pt x="1320504" y="3735389"/>
                </a:lnTo>
                <a:lnTo>
                  <a:pt x="1580853" y="3992173"/>
                </a:lnTo>
                <a:lnTo>
                  <a:pt x="1580853" y="4001885"/>
                </a:lnTo>
                <a:lnTo>
                  <a:pt x="1320504" y="4258668"/>
                </a:lnTo>
                <a:lnTo>
                  <a:pt x="1580853" y="4515452"/>
                </a:lnTo>
                <a:lnTo>
                  <a:pt x="1580853" y="4525164"/>
                </a:lnTo>
                <a:lnTo>
                  <a:pt x="1320504" y="4781947"/>
                </a:lnTo>
                <a:lnTo>
                  <a:pt x="1577964" y="5035881"/>
                </a:lnTo>
                <a:lnTo>
                  <a:pt x="1191121" y="5404814"/>
                </a:lnTo>
                <a:lnTo>
                  <a:pt x="806747" y="5038235"/>
                </a:lnTo>
                <a:lnTo>
                  <a:pt x="806747" y="2317883"/>
                </a:lnTo>
                <a:lnTo>
                  <a:pt x="729119" y="2293786"/>
                </a:lnTo>
                <a:cubicBezTo>
                  <a:pt x="300646" y="2112557"/>
                  <a:pt x="0" y="1688289"/>
                  <a:pt x="0" y="1193800"/>
                </a:cubicBezTo>
                <a:cubicBezTo>
                  <a:pt x="0" y="534482"/>
                  <a:pt x="534482" y="0"/>
                  <a:pt x="11938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放大镜"/>
          <p:cNvSpPr/>
          <p:nvPr/>
        </p:nvSpPr>
        <p:spPr>
          <a:xfrm>
            <a:off x="10069830" y="1481455"/>
            <a:ext cx="539750" cy="61087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电池"/>
          <p:cNvSpPr/>
          <p:nvPr/>
        </p:nvSpPr>
        <p:spPr>
          <a:xfrm>
            <a:off x="11248390" y="1481455"/>
            <a:ext cx="384810" cy="610870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泡"/>
          <p:cNvSpPr/>
          <p:nvPr/>
        </p:nvSpPr>
        <p:spPr>
          <a:xfrm>
            <a:off x="9105265" y="2445385"/>
            <a:ext cx="398780" cy="654685"/>
          </a:xfrm>
          <a:custGeom>
            <a:avLst/>
            <a:gdLst>
              <a:gd name="connsiteX0" fmla="*/ 1569114 w 3604952"/>
              <a:gd name="connsiteY0" fmla="*/ 5211012 h 5550702"/>
              <a:gd name="connsiteX1" fmla="*/ 2035839 w 3604952"/>
              <a:gd name="connsiteY1" fmla="*/ 5211012 h 5550702"/>
              <a:gd name="connsiteX2" fmla="*/ 2035839 w 3604952"/>
              <a:gd name="connsiteY2" fmla="*/ 5550702 h 5550702"/>
              <a:gd name="connsiteX3" fmla="*/ 1569114 w 3604952"/>
              <a:gd name="connsiteY3" fmla="*/ 5550702 h 5550702"/>
              <a:gd name="connsiteX4" fmla="*/ 1045239 w 3604952"/>
              <a:gd name="connsiteY4" fmla="*/ 4710950 h 5550702"/>
              <a:gd name="connsiteX5" fmla="*/ 2559714 w 3604952"/>
              <a:gd name="connsiteY5" fmla="*/ 4710950 h 5550702"/>
              <a:gd name="connsiteX6" fmla="*/ 2559714 w 3604952"/>
              <a:gd name="connsiteY6" fmla="*/ 4972888 h 5550702"/>
              <a:gd name="connsiteX7" fmla="*/ 1045239 w 3604952"/>
              <a:gd name="connsiteY7" fmla="*/ 4972888 h 5550702"/>
              <a:gd name="connsiteX8" fmla="*/ 1045239 w 3604952"/>
              <a:gd name="connsiteY8" fmla="*/ 4210887 h 5550702"/>
              <a:gd name="connsiteX9" fmla="*/ 2559714 w 3604952"/>
              <a:gd name="connsiteY9" fmla="*/ 4210887 h 5550702"/>
              <a:gd name="connsiteX10" fmla="*/ 2559714 w 3604952"/>
              <a:gd name="connsiteY10" fmla="*/ 4472825 h 5550702"/>
              <a:gd name="connsiteX11" fmla="*/ 1045239 w 3604952"/>
              <a:gd name="connsiteY11" fmla="*/ 4472825 h 5550702"/>
              <a:gd name="connsiteX12" fmla="*/ 1802476 w 3604952"/>
              <a:gd name="connsiteY12" fmla="*/ 0 h 5550702"/>
              <a:gd name="connsiteX13" fmla="*/ 3604952 w 3604952"/>
              <a:gd name="connsiteY13" fmla="*/ 1857794 h 5550702"/>
              <a:gd name="connsiteX14" fmla="*/ 2661643 w 3604952"/>
              <a:gd name="connsiteY14" fmla="*/ 3491362 h 5550702"/>
              <a:gd name="connsiteX15" fmla="*/ 2559714 w 3604952"/>
              <a:gd name="connsiteY15" fmla="*/ 3541971 h 5550702"/>
              <a:gd name="connsiteX16" fmla="*/ 2559714 w 3604952"/>
              <a:gd name="connsiteY16" fmla="*/ 3972762 h 5550702"/>
              <a:gd name="connsiteX17" fmla="*/ 1045239 w 3604952"/>
              <a:gd name="connsiteY17" fmla="*/ 3972762 h 5550702"/>
              <a:gd name="connsiteX18" fmla="*/ 1045239 w 3604952"/>
              <a:gd name="connsiteY18" fmla="*/ 3541971 h 5550702"/>
              <a:gd name="connsiteX19" fmla="*/ 943309 w 3604952"/>
              <a:gd name="connsiteY19" fmla="*/ 3491362 h 5550702"/>
              <a:gd name="connsiteX20" fmla="*/ 0 w 3604952"/>
              <a:gd name="connsiteY20" fmla="*/ 1857794 h 5550702"/>
              <a:gd name="connsiteX21" fmla="*/ 1802476 w 3604952"/>
              <a:gd name="connsiteY21" fmla="*/ 0 h 5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04952" h="555070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0" name="刷子"/>
          <p:cNvSpPr/>
          <p:nvPr/>
        </p:nvSpPr>
        <p:spPr bwMode="auto">
          <a:xfrm>
            <a:off x="10241280" y="2486660"/>
            <a:ext cx="473710" cy="603885"/>
          </a:xfrm>
          <a:custGeom>
            <a:avLst/>
            <a:gdLst>
              <a:gd name="T0" fmla="*/ 154076 w 3152"/>
              <a:gd name="T1" fmla="*/ 633067 h 5585"/>
              <a:gd name="T2" fmla="*/ 8522 w 3152"/>
              <a:gd name="T3" fmla="*/ 1021912 h 5585"/>
              <a:gd name="T4" fmla="*/ 10226 w 3152"/>
              <a:gd name="T5" fmla="*/ 1040331 h 5585"/>
              <a:gd name="T6" fmla="*/ 13976 w 3152"/>
              <a:gd name="T7" fmla="*/ 1058068 h 5585"/>
              <a:gd name="T8" fmla="*/ 20793 w 3152"/>
              <a:gd name="T9" fmla="*/ 1074440 h 5585"/>
              <a:gd name="T10" fmla="*/ 28974 w 3152"/>
              <a:gd name="T11" fmla="*/ 1089449 h 5585"/>
              <a:gd name="T12" fmla="*/ 39882 w 3152"/>
              <a:gd name="T13" fmla="*/ 1103092 h 5585"/>
              <a:gd name="T14" fmla="*/ 52495 w 3152"/>
              <a:gd name="T15" fmla="*/ 1114689 h 5585"/>
              <a:gd name="T16" fmla="*/ 66812 w 3152"/>
              <a:gd name="T17" fmla="*/ 1124922 h 5585"/>
              <a:gd name="T18" fmla="*/ 82151 w 3152"/>
              <a:gd name="T19" fmla="*/ 1132767 h 5585"/>
              <a:gd name="T20" fmla="*/ 98854 w 3152"/>
              <a:gd name="T21" fmla="*/ 1138566 h 5585"/>
              <a:gd name="T22" fmla="*/ 116920 w 3152"/>
              <a:gd name="T23" fmla="*/ 1141977 h 5585"/>
              <a:gd name="T24" fmla="*/ 439048 w 3152"/>
              <a:gd name="T25" fmla="*/ 1142318 h 5585"/>
              <a:gd name="T26" fmla="*/ 430185 w 3152"/>
              <a:gd name="T27" fmla="*/ 1198598 h 5585"/>
              <a:gd name="T28" fmla="*/ 418936 w 3152"/>
              <a:gd name="T29" fmla="*/ 1285918 h 5585"/>
              <a:gd name="T30" fmla="*/ 409733 w 3152"/>
              <a:gd name="T31" fmla="*/ 1374943 h 5585"/>
              <a:gd name="T32" fmla="*/ 402915 w 3152"/>
              <a:gd name="T33" fmla="*/ 1462603 h 5585"/>
              <a:gd name="T34" fmla="*/ 399847 w 3152"/>
              <a:gd name="T35" fmla="*/ 1545489 h 5585"/>
              <a:gd name="T36" fmla="*/ 398824 w 3152"/>
              <a:gd name="T37" fmla="*/ 1596994 h 5585"/>
              <a:gd name="T38" fmla="*/ 400529 w 3152"/>
              <a:gd name="T39" fmla="*/ 1665553 h 5585"/>
              <a:gd name="T40" fmla="*/ 405301 w 3152"/>
              <a:gd name="T41" fmla="*/ 1723198 h 5585"/>
              <a:gd name="T42" fmla="*/ 412800 w 3152"/>
              <a:gd name="T43" fmla="*/ 1771292 h 5585"/>
              <a:gd name="T44" fmla="*/ 422686 w 3152"/>
              <a:gd name="T45" fmla="*/ 1810517 h 5585"/>
              <a:gd name="T46" fmla="*/ 434957 w 3152"/>
              <a:gd name="T47" fmla="*/ 1841557 h 5585"/>
              <a:gd name="T48" fmla="*/ 449274 w 3152"/>
              <a:gd name="T49" fmla="*/ 1864751 h 5585"/>
              <a:gd name="T50" fmla="*/ 465636 w 3152"/>
              <a:gd name="T51" fmla="*/ 1882488 h 5585"/>
              <a:gd name="T52" fmla="*/ 483362 w 3152"/>
              <a:gd name="T53" fmla="*/ 1894085 h 5585"/>
              <a:gd name="T54" fmla="*/ 502451 w 3152"/>
              <a:gd name="T55" fmla="*/ 1901248 h 5585"/>
              <a:gd name="T56" fmla="*/ 522903 w 3152"/>
              <a:gd name="T57" fmla="*/ 1904659 h 5585"/>
              <a:gd name="T58" fmla="*/ 537220 w 3152"/>
              <a:gd name="T59" fmla="*/ 1905000 h 5585"/>
              <a:gd name="T60" fmla="*/ 558013 w 3152"/>
              <a:gd name="T61" fmla="*/ 1903636 h 5585"/>
              <a:gd name="T62" fmla="*/ 578125 w 3152"/>
              <a:gd name="T63" fmla="*/ 1899201 h 5585"/>
              <a:gd name="T64" fmla="*/ 596873 w 3152"/>
              <a:gd name="T65" fmla="*/ 1890674 h 5585"/>
              <a:gd name="T66" fmla="*/ 614599 w 3152"/>
              <a:gd name="T67" fmla="*/ 1877030 h 5585"/>
              <a:gd name="T68" fmla="*/ 629938 w 3152"/>
              <a:gd name="T69" fmla="*/ 1857929 h 5585"/>
              <a:gd name="T70" fmla="*/ 643573 w 3152"/>
              <a:gd name="T71" fmla="*/ 1832006 h 5585"/>
              <a:gd name="T72" fmla="*/ 655504 w 3152"/>
              <a:gd name="T73" fmla="*/ 1798579 h 5585"/>
              <a:gd name="T74" fmla="*/ 664707 w 3152"/>
              <a:gd name="T75" fmla="*/ 1756284 h 5585"/>
              <a:gd name="T76" fmla="*/ 670843 w 3152"/>
              <a:gd name="T77" fmla="*/ 1705120 h 5585"/>
              <a:gd name="T78" fmla="*/ 674593 w 3152"/>
              <a:gd name="T79" fmla="*/ 1643723 h 5585"/>
              <a:gd name="T80" fmla="*/ 675616 w 3152"/>
              <a:gd name="T81" fmla="*/ 1596994 h 5585"/>
              <a:gd name="T82" fmla="*/ 673911 w 3152"/>
              <a:gd name="T83" fmla="*/ 1518884 h 5585"/>
              <a:gd name="T84" fmla="*/ 669139 w 3152"/>
              <a:gd name="T85" fmla="*/ 1433952 h 5585"/>
              <a:gd name="T86" fmla="*/ 661640 w 3152"/>
              <a:gd name="T87" fmla="*/ 1345268 h 5585"/>
              <a:gd name="T88" fmla="*/ 652095 w 3152"/>
              <a:gd name="T89" fmla="*/ 1256243 h 5585"/>
              <a:gd name="T90" fmla="*/ 639824 w 3152"/>
              <a:gd name="T91" fmla="*/ 1169946 h 5585"/>
              <a:gd name="T92" fmla="*/ 945248 w 3152"/>
              <a:gd name="T93" fmla="*/ 1142318 h 5585"/>
              <a:gd name="T94" fmla="*/ 963655 w 3152"/>
              <a:gd name="T95" fmla="*/ 1141295 h 5585"/>
              <a:gd name="T96" fmla="*/ 981040 w 3152"/>
              <a:gd name="T97" fmla="*/ 1136860 h 5585"/>
              <a:gd name="T98" fmla="*/ 997743 w 3152"/>
              <a:gd name="T99" fmla="*/ 1130721 h 5585"/>
              <a:gd name="T100" fmla="*/ 1012742 w 3152"/>
              <a:gd name="T101" fmla="*/ 1121852 h 5585"/>
              <a:gd name="T102" fmla="*/ 1026036 w 3152"/>
              <a:gd name="T103" fmla="*/ 1110937 h 5585"/>
              <a:gd name="T104" fmla="*/ 1038307 w 3152"/>
              <a:gd name="T105" fmla="*/ 1098658 h 5585"/>
              <a:gd name="T106" fmla="*/ 1048193 w 3152"/>
              <a:gd name="T107" fmla="*/ 1084332 h 5585"/>
              <a:gd name="T108" fmla="*/ 1056033 w 3152"/>
              <a:gd name="T109" fmla="*/ 1068983 h 5585"/>
              <a:gd name="T110" fmla="*/ 1061487 w 3152"/>
              <a:gd name="T111" fmla="*/ 1052269 h 5585"/>
              <a:gd name="T112" fmla="*/ 1064895 w 3152"/>
              <a:gd name="T113" fmla="*/ 1034533 h 5585"/>
              <a:gd name="T114" fmla="*/ 1065236 w 3152"/>
              <a:gd name="T115" fmla="*/ 633067 h 55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152" h="5585">
                <a:moveTo>
                  <a:pt x="3152" y="0"/>
                </a:moveTo>
                <a:lnTo>
                  <a:pt x="0" y="0"/>
                </a:lnTo>
                <a:lnTo>
                  <a:pt x="452" y="1856"/>
                </a:lnTo>
                <a:lnTo>
                  <a:pt x="25" y="1856"/>
                </a:lnTo>
                <a:lnTo>
                  <a:pt x="25" y="2996"/>
                </a:lnTo>
                <a:lnTo>
                  <a:pt x="26" y="3015"/>
                </a:lnTo>
                <a:lnTo>
                  <a:pt x="28" y="3033"/>
                </a:lnTo>
                <a:lnTo>
                  <a:pt x="30" y="3050"/>
                </a:lnTo>
                <a:lnTo>
                  <a:pt x="33" y="3067"/>
                </a:lnTo>
                <a:lnTo>
                  <a:pt x="36" y="3085"/>
                </a:lnTo>
                <a:lnTo>
                  <a:pt x="41" y="3102"/>
                </a:lnTo>
                <a:lnTo>
                  <a:pt x="47" y="3118"/>
                </a:lnTo>
                <a:lnTo>
                  <a:pt x="53" y="3134"/>
                </a:lnTo>
                <a:lnTo>
                  <a:pt x="61" y="3150"/>
                </a:lnTo>
                <a:lnTo>
                  <a:pt x="68" y="3164"/>
                </a:lnTo>
                <a:lnTo>
                  <a:pt x="77" y="3179"/>
                </a:lnTo>
                <a:lnTo>
                  <a:pt x="85" y="3194"/>
                </a:lnTo>
                <a:lnTo>
                  <a:pt x="95" y="3207"/>
                </a:lnTo>
                <a:lnTo>
                  <a:pt x="106" y="3221"/>
                </a:lnTo>
                <a:lnTo>
                  <a:pt x="117" y="3234"/>
                </a:lnTo>
                <a:lnTo>
                  <a:pt x="129" y="3246"/>
                </a:lnTo>
                <a:lnTo>
                  <a:pt x="142" y="3257"/>
                </a:lnTo>
                <a:lnTo>
                  <a:pt x="154" y="3268"/>
                </a:lnTo>
                <a:lnTo>
                  <a:pt x="167" y="3279"/>
                </a:lnTo>
                <a:lnTo>
                  <a:pt x="181" y="3289"/>
                </a:lnTo>
                <a:lnTo>
                  <a:pt x="196" y="3298"/>
                </a:lnTo>
                <a:lnTo>
                  <a:pt x="210" y="3306"/>
                </a:lnTo>
                <a:lnTo>
                  <a:pt x="225" y="3315"/>
                </a:lnTo>
                <a:lnTo>
                  <a:pt x="241" y="3321"/>
                </a:lnTo>
                <a:lnTo>
                  <a:pt x="257" y="3328"/>
                </a:lnTo>
                <a:lnTo>
                  <a:pt x="273" y="3333"/>
                </a:lnTo>
                <a:lnTo>
                  <a:pt x="290" y="3338"/>
                </a:lnTo>
                <a:lnTo>
                  <a:pt x="307" y="3342"/>
                </a:lnTo>
                <a:lnTo>
                  <a:pt x="324" y="3346"/>
                </a:lnTo>
                <a:lnTo>
                  <a:pt x="343" y="3348"/>
                </a:lnTo>
                <a:lnTo>
                  <a:pt x="360" y="3349"/>
                </a:lnTo>
                <a:lnTo>
                  <a:pt x="378" y="3349"/>
                </a:lnTo>
                <a:lnTo>
                  <a:pt x="1288" y="3349"/>
                </a:lnTo>
                <a:lnTo>
                  <a:pt x="1274" y="3430"/>
                </a:lnTo>
                <a:lnTo>
                  <a:pt x="1262" y="3514"/>
                </a:lnTo>
                <a:lnTo>
                  <a:pt x="1250" y="3598"/>
                </a:lnTo>
                <a:lnTo>
                  <a:pt x="1239" y="3683"/>
                </a:lnTo>
                <a:lnTo>
                  <a:pt x="1229" y="3770"/>
                </a:lnTo>
                <a:lnTo>
                  <a:pt x="1219" y="3857"/>
                </a:lnTo>
                <a:lnTo>
                  <a:pt x="1209" y="3944"/>
                </a:lnTo>
                <a:lnTo>
                  <a:pt x="1202" y="4031"/>
                </a:lnTo>
                <a:lnTo>
                  <a:pt x="1195" y="4118"/>
                </a:lnTo>
                <a:lnTo>
                  <a:pt x="1189" y="4204"/>
                </a:lnTo>
                <a:lnTo>
                  <a:pt x="1182" y="4288"/>
                </a:lnTo>
                <a:lnTo>
                  <a:pt x="1179" y="4372"/>
                </a:lnTo>
                <a:lnTo>
                  <a:pt x="1175" y="4453"/>
                </a:lnTo>
                <a:lnTo>
                  <a:pt x="1173" y="4531"/>
                </a:lnTo>
                <a:lnTo>
                  <a:pt x="1171" y="4608"/>
                </a:lnTo>
                <a:lnTo>
                  <a:pt x="1170" y="4682"/>
                </a:lnTo>
                <a:lnTo>
                  <a:pt x="1171" y="4753"/>
                </a:lnTo>
                <a:lnTo>
                  <a:pt x="1173" y="4819"/>
                </a:lnTo>
                <a:lnTo>
                  <a:pt x="1175" y="4883"/>
                </a:lnTo>
                <a:lnTo>
                  <a:pt x="1179" y="4943"/>
                </a:lnTo>
                <a:lnTo>
                  <a:pt x="1184" y="4999"/>
                </a:lnTo>
                <a:lnTo>
                  <a:pt x="1189" y="5052"/>
                </a:lnTo>
                <a:lnTo>
                  <a:pt x="1195" y="5102"/>
                </a:lnTo>
                <a:lnTo>
                  <a:pt x="1202" y="5149"/>
                </a:lnTo>
                <a:lnTo>
                  <a:pt x="1211" y="5193"/>
                </a:lnTo>
                <a:lnTo>
                  <a:pt x="1219" y="5235"/>
                </a:lnTo>
                <a:lnTo>
                  <a:pt x="1229" y="5273"/>
                </a:lnTo>
                <a:lnTo>
                  <a:pt x="1240" y="5308"/>
                </a:lnTo>
                <a:lnTo>
                  <a:pt x="1251" y="5340"/>
                </a:lnTo>
                <a:lnTo>
                  <a:pt x="1263" y="5371"/>
                </a:lnTo>
                <a:lnTo>
                  <a:pt x="1276" y="5399"/>
                </a:lnTo>
                <a:lnTo>
                  <a:pt x="1289" y="5423"/>
                </a:lnTo>
                <a:lnTo>
                  <a:pt x="1304" y="5447"/>
                </a:lnTo>
                <a:lnTo>
                  <a:pt x="1318" y="5467"/>
                </a:lnTo>
                <a:lnTo>
                  <a:pt x="1333" y="5487"/>
                </a:lnTo>
                <a:lnTo>
                  <a:pt x="1349" y="5503"/>
                </a:lnTo>
                <a:lnTo>
                  <a:pt x="1366" y="5519"/>
                </a:lnTo>
                <a:lnTo>
                  <a:pt x="1382" y="5531"/>
                </a:lnTo>
                <a:lnTo>
                  <a:pt x="1401" y="5543"/>
                </a:lnTo>
                <a:lnTo>
                  <a:pt x="1418" y="5553"/>
                </a:lnTo>
                <a:lnTo>
                  <a:pt x="1436" y="5562"/>
                </a:lnTo>
                <a:lnTo>
                  <a:pt x="1456" y="5568"/>
                </a:lnTo>
                <a:lnTo>
                  <a:pt x="1474" y="5574"/>
                </a:lnTo>
                <a:lnTo>
                  <a:pt x="1494" y="5578"/>
                </a:lnTo>
                <a:lnTo>
                  <a:pt x="1515" y="5581"/>
                </a:lnTo>
                <a:lnTo>
                  <a:pt x="1534" y="5584"/>
                </a:lnTo>
                <a:lnTo>
                  <a:pt x="1555" y="5585"/>
                </a:lnTo>
                <a:lnTo>
                  <a:pt x="1576" y="5585"/>
                </a:lnTo>
                <a:lnTo>
                  <a:pt x="1597" y="5585"/>
                </a:lnTo>
                <a:lnTo>
                  <a:pt x="1618" y="5584"/>
                </a:lnTo>
                <a:lnTo>
                  <a:pt x="1637" y="5581"/>
                </a:lnTo>
                <a:lnTo>
                  <a:pt x="1658" y="5578"/>
                </a:lnTo>
                <a:lnTo>
                  <a:pt x="1678" y="5574"/>
                </a:lnTo>
                <a:lnTo>
                  <a:pt x="1696" y="5568"/>
                </a:lnTo>
                <a:lnTo>
                  <a:pt x="1716" y="5562"/>
                </a:lnTo>
                <a:lnTo>
                  <a:pt x="1734" y="5553"/>
                </a:lnTo>
                <a:lnTo>
                  <a:pt x="1751" y="5543"/>
                </a:lnTo>
                <a:lnTo>
                  <a:pt x="1770" y="5531"/>
                </a:lnTo>
                <a:lnTo>
                  <a:pt x="1787" y="5519"/>
                </a:lnTo>
                <a:lnTo>
                  <a:pt x="1803" y="5503"/>
                </a:lnTo>
                <a:lnTo>
                  <a:pt x="1819" y="5487"/>
                </a:lnTo>
                <a:lnTo>
                  <a:pt x="1833" y="5467"/>
                </a:lnTo>
                <a:lnTo>
                  <a:pt x="1848" y="5447"/>
                </a:lnTo>
                <a:lnTo>
                  <a:pt x="1863" y="5423"/>
                </a:lnTo>
                <a:lnTo>
                  <a:pt x="1876" y="5399"/>
                </a:lnTo>
                <a:lnTo>
                  <a:pt x="1888" y="5371"/>
                </a:lnTo>
                <a:lnTo>
                  <a:pt x="1901" y="5340"/>
                </a:lnTo>
                <a:lnTo>
                  <a:pt x="1912" y="5308"/>
                </a:lnTo>
                <a:lnTo>
                  <a:pt x="1923" y="5273"/>
                </a:lnTo>
                <a:lnTo>
                  <a:pt x="1933" y="5235"/>
                </a:lnTo>
                <a:lnTo>
                  <a:pt x="1941" y="5193"/>
                </a:lnTo>
                <a:lnTo>
                  <a:pt x="1950" y="5149"/>
                </a:lnTo>
                <a:lnTo>
                  <a:pt x="1957" y="5102"/>
                </a:lnTo>
                <a:lnTo>
                  <a:pt x="1963" y="5052"/>
                </a:lnTo>
                <a:lnTo>
                  <a:pt x="1968" y="4999"/>
                </a:lnTo>
                <a:lnTo>
                  <a:pt x="1973" y="4943"/>
                </a:lnTo>
                <a:lnTo>
                  <a:pt x="1977" y="4883"/>
                </a:lnTo>
                <a:lnTo>
                  <a:pt x="1979" y="4819"/>
                </a:lnTo>
                <a:lnTo>
                  <a:pt x="1980" y="4753"/>
                </a:lnTo>
                <a:lnTo>
                  <a:pt x="1982" y="4682"/>
                </a:lnTo>
                <a:lnTo>
                  <a:pt x="1980" y="4608"/>
                </a:lnTo>
                <a:lnTo>
                  <a:pt x="1979" y="4531"/>
                </a:lnTo>
                <a:lnTo>
                  <a:pt x="1977" y="4453"/>
                </a:lnTo>
                <a:lnTo>
                  <a:pt x="1973" y="4372"/>
                </a:lnTo>
                <a:lnTo>
                  <a:pt x="1968" y="4288"/>
                </a:lnTo>
                <a:lnTo>
                  <a:pt x="1963" y="4204"/>
                </a:lnTo>
                <a:lnTo>
                  <a:pt x="1957" y="4118"/>
                </a:lnTo>
                <a:lnTo>
                  <a:pt x="1950" y="4031"/>
                </a:lnTo>
                <a:lnTo>
                  <a:pt x="1941" y="3944"/>
                </a:lnTo>
                <a:lnTo>
                  <a:pt x="1933" y="3857"/>
                </a:lnTo>
                <a:lnTo>
                  <a:pt x="1923" y="3770"/>
                </a:lnTo>
                <a:lnTo>
                  <a:pt x="1913" y="3683"/>
                </a:lnTo>
                <a:lnTo>
                  <a:pt x="1902" y="3598"/>
                </a:lnTo>
                <a:lnTo>
                  <a:pt x="1890" y="3514"/>
                </a:lnTo>
                <a:lnTo>
                  <a:pt x="1877" y="3430"/>
                </a:lnTo>
                <a:lnTo>
                  <a:pt x="1864" y="3349"/>
                </a:lnTo>
                <a:lnTo>
                  <a:pt x="2773" y="3349"/>
                </a:lnTo>
                <a:lnTo>
                  <a:pt x="2792" y="3349"/>
                </a:lnTo>
                <a:lnTo>
                  <a:pt x="2809" y="3348"/>
                </a:lnTo>
                <a:lnTo>
                  <a:pt x="2827" y="3346"/>
                </a:lnTo>
                <a:lnTo>
                  <a:pt x="2845" y="3342"/>
                </a:lnTo>
                <a:lnTo>
                  <a:pt x="2862" y="3338"/>
                </a:lnTo>
                <a:lnTo>
                  <a:pt x="2878" y="3333"/>
                </a:lnTo>
                <a:lnTo>
                  <a:pt x="2895" y="3328"/>
                </a:lnTo>
                <a:lnTo>
                  <a:pt x="2911" y="3321"/>
                </a:lnTo>
                <a:lnTo>
                  <a:pt x="2927" y="3315"/>
                </a:lnTo>
                <a:lnTo>
                  <a:pt x="2941" y="3306"/>
                </a:lnTo>
                <a:lnTo>
                  <a:pt x="2956" y="3298"/>
                </a:lnTo>
                <a:lnTo>
                  <a:pt x="2971" y="3289"/>
                </a:lnTo>
                <a:lnTo>
                  <a:pt x="2984" y="3279"/>
                </a:lnTo>
                <a:lnTo>
                  <a:pt x="2998" y="3268"/>
                </a:lnTo>
                <a:lnTo>
                  <a:pt x="3010" y="3257"/>
                </a:lnTo>
                <a:lnTo>
                  <a:pt x="3022" y="3246"/>
                </a:lnTo>
                <a:lnTo>
                  <a:pt x="3035" y="3234"/>
                </a:lnTo>
                <a:lnTo>
                  <a:pt x="3046" y="3221"/>
                </a:lnTo>
                <a:lnTo>
                  <a:pt x="3055" y="3207"/>
                </a:lnTo>
                <a:lnTo>
                  <a:pt x="3065" y="3194"/>
                </a:lnTo>
                <a:lnTo>
                  <a:pt x="3075" y="3179"/>
                </a:lnTo>
                <a:lnTo>
                  <a:pt x="3084" y="3164"/>
                </a:lnTo>
                <a:lnTo>
                  <a:pt x="3091" y="3150"/>
                </a:lnTo>
                <a:lnTo>
                  <a:pt x="3098" y="3134"/>
                </a:lnTo>
                <a:lnTo>
                  <a:pt x="3104" y="3118"/>
                </a:lnTo>
                <a:lnTo>
                  <a:pt x="3111" y="3102"/>
                </a:lnTo>
                <a:lnTo>
                  <a:pt x="3114" y="3085"/>
                </a:lnTo>
                <a:lnTo>
                  <a:pt x="3119" y="3067"/>
                </a:lnTo>
                <a:lnTo>
                  <a:pt x="3122" y="3050"/>
                </a:lnTo>
                <a:lnTo>
                  <a:pt x="3124" y="3033"/>
                </a:lnTo>
                <a:lnTo>
                  <a:pt x="3125" y="3015"/>
                </a:lnTo>
                <a:lnTo>
                  <a:pt x="3125" y="2996"/>
                </a:lnTo>
                <a:lnTo>
                  <a:pt x="3125" y="1856"/>
                </a:lnTo>
                <a:lnTo>
                  <a:pt x="2700" y="1856"/>
                </a:lnTo>
                <a:lnTo>
                  <a:pt x="315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21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锁"/>
          <p:cNvSpPr/>
          <p:nvPr/>
        </p:nvSpPr>
        <p:spPr bwMode="auto">
          <a:xfrm>
            <a:off x="11248390" y="2493010"/>
            <a:ext cx="391795" cy="549910"/>
          </a:xfrm>
          <a:custGeom>
            <a:avLst/>
            <a:gdLst>
              <a:gd name="T0" fmla="*/ 1059507 w 3638"/>
              <a:gd name="T1" fmla="*/ 469978 h 5999"/>
              <a:gd name="T2" fmla="*/ 1055697 w 3638"/>
              <a:gd name="T3" fmla="*/ 421393 h 5999"/>
              <a:gd name="T4" fmla="*/ 1047442 w 3638"/>
              <a:gd name="T5" fmla="*/ 373760 h 5999"/>
              <a:gd name="T6" fmla="*/ 1034424 w 3638"/>
              <a:gd name="T7" fmla="*/ 327715 h 5999"/>
              <a:gd name="T8" fmla="*/ 1017279 w 3638"/>
              <a:gd name="T9" fmla="*/ 284210 h 5999"/>
              <a:gd name="T10" fmla="*/ 995689 w 3638"/>
              <a:gd name="T11" fmla="*/ 242610 h 5999"/>
              <a:gd name="T12" fmla="*/ 970606 w 3638"/>
              <a:gd name="T13" fmla="*/ 203234 h 5999"/>
              <a:gd name="T14" fmla="*/ 942031 w 3638"/>
              <a:gd name="T15" fmla="*/ 167033 h 5999"/>
              <a:gd name="T16" fmla="*/ 910280 w 3638"/>
              <a:gd name="T17" fmla="*/ 133690 h 5999"/>
              <a:gd name="T18" fmla="*/ 875038 w 3638"/>
              <a:gd name="T19" fmla="*/ 103205 h 5999"/>
              <a:gd name="T20" fmla="*/ 837572 w 3638"/>
              <a:gd name="T21" fmla="*/ 76213 h 5999"/>
              <a:gd name="T22" fmla="*/ 796932 w 3638"/>
              <a:gd name="T23" fmla="*/ 53031 h 5999"/>
              <a:gd name="T24" fmla="*/ 754069 w 3638"/>
              <a:gd name="T25" fmla="*/ 33661 h 5999"/>
              <a:gd name="T26" fmla="*/ 709301 w 3638"/>
              <a:gd name="T27" fmla="*/ 18418 h 5999"/>
              <a:gd name="T28" fmla="*/ 662628 w 3638"/>
              <a:gd name="T29" fmla="*/ 7621 h 5999"/>
              <a:gd name="T30" fmla="*/ 614368 w 3638"/>
              <a:gd name="T31" fmla="*/ 1588 h 5999"/>
              <a:gd name="T32" fmla="*/ 577538 w 3638"/>
              <a:gd name="T33" fmla="*/ 0 h 5999"/>
              <a:gd name="T34" fmla="*/ 528325 w 3638"/>
              <a:gd name="T35" fmla="*/ 2540 h 5999"/>
              <a:gd name="T36" fmla="*/ 480382 w 3638"/>
              <a:gd name="T37" fmla="*/ 9844 h 5999"/>
              <a:gd name="T38" fmla="*/ 434344 w 3638"/>
              <a:gd name="T39" fmla="*/ 21911 h 5999"/>
              <a:gd name="T40" fmla="*/ 389893 w 3638"/>
              <a:gd name="T41" fmla="*/ 38106 h 5999"/>
              <a:gd name="T42" fmla="*/ 347983 w 3638"/>
              <a:gd name="T43" fmla="*/ 58430 h 5999"/>
              <a:gd name="T44" fmla="*/ 307978 w 3638"/>
              <a:gd name="T45" fmla="*/ 82564 h 5999"/>
              <a:gd name="T46" fmla="*/ 270830 w 3638"/>
              <a:gd name="T47" fmla="*/ 110191 h 5999"/>
              <a:gd name="T48" fmla="*/ 236540 w 3638"/>
              <a:gd name="T49" fmla="*/ 141311 h 5999"/>
              <a:gd name="T50" fmla="*/ 205424 w 3638"/>
              <a:gd name="T51" fmla="*/ 175607 h 5999"/>
              <a:gd name="T52" fmla="*/ 177802 w 3638"/>
              <a:gd name="T53" fmla="*/ 213078 h 5999"/>
              <a:gd name="T54" fmla="*/ 153671 w 3638"/>
              <a:gd name="T55" fmla="*/ 252772 h 5999"/>
              <a:gd name="T56" fmla="*/ 133351 w 3638"/>
              <a:gd name="T57" fmla="*/ 294689 h 5999"/>
              <a:gd name="T58" fmla="*/ 117159 w 3638"/>
              <a:gd name="T59" fmla="*/ 339147 h 5999"/>
              <a:gd name="T60" fmla="*/ 105093 w 3638"/>
              <a:gd name="T61" fmla="*/ 385509 h 5999"/>
              <a:gd name="T62" fmla="*/ 97473 w 3638"/>
              <a:gd name="T63" fmla="*/ 433460 h 5999"/>
              <a:gd name="T64" fmla="*/ 95251 w 3638"/>
              <a:gd name="T65" fmla="*/ 482363 h 5999"/>
              <a:gd name="T66" fmla="*/ 287022 w 3638"/>
              <a:gd name="T67" fmla="*/ 452830 h 5999"/>
              <a:gd name="T68" fmla="*/ 298770 w 3638"/>
              <a:gd name="T69" fmla="*/ 395671 h 5999"/>
              <a:gd name="T70" fmla="*/ 320995 w 3638"/>
              <a:gd name="T71" fmla="*/ 343275 h 5999"/>
              <a:gd name="T72" fmla="*/ 352428 w 3638"/>
              <a:gd name="T73" fmla="*/ 296594 h 5999"/>
              <a:gd name="T74" fmla="*/ 391798 w 3638"/>
              <a:gd name="T75" fmla="*/ 257218 h 5999"/>
              <a:gd name="T76" fmla="*/ 438471 w 3638"/>
              <a:gd name="T77" fmla="*/ 225780 h 5999"/>
              <a:gd name="T78" fmla="*/ 490542 w 3638"/>
              <a:gd name="T79" fmla="*/ 203551 h 5999"/>
              <a:gd name="T80" fmla="*/ 548010 w 3638"/>
              <a:gd name="T81" fmla="*/ 192120 h 5999"/>
              <a:gd name="T82" fmla="*/ 592778 w 3638"/>
              <a:gd name="T83" fmla="*/ 190849 h 5999"/>
              <a:gd name="T84" fmla="*/ 650246 w 3638"/>
              <a:gd name="T85" fmla="*/ 199741 h 5999"/>
              <a:gd name="T86" fmla="*/ 703904 w 3638"/>
              <a:gd name="T87" fmla="*/ 219112 h 5999"/>
              <a:gd name="T88" fmla="*/ 752164 w 3638"/>
              <a:gd name="T89" fmla="*/ 248326 h 5999"/>
              <a:gd name="T90" fmla="*/ 793439 w 3638"/>
              <a:gd name="T91" fmla="*/ 286115 h 5999"/>
              <a:gd name="T92" fmla="*/ 827412 w 3638"/>
              <a:gd name="T93" fmla="*/ 331208 h 5999"/>
              <a:gd name="T94" fmla="*/ 851860 w 3638"/>
              <a:gd name="T95" fmla="*/ 382334 h 5999"/>
              <a:gd name="T96" fmla="*/ 866147 w 3638"/>
              <a:gd name="T97" fmla="*/ 437905 h 5999"/>
              <a:gd name="T98" fmla="*/ 869323 w 3638"/>
              <a:gd name="T99" fmla="*/ 694806 h 5999"/>
              <a:gd name="T100" fmla="*/ 1155075 w 3638"/>
              <a:gd name="T101" fmla="*/ 694806 h 5999"/>
              <a:gd name="T102" fmla="*/ 279720 w 3638"/>
              <a:gd name="T103" fmla="*/ 1073646 h 5999"/>
              <a:gd name="T104" fmla="*/ 279720 w 3638"/>
              <a:gd name="T105" fmla="*/ 1540449 h 59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638" h="5999">
                <a:moveTo>
                  <a:pt x="3337" y="2188"/>
                </a:moveTo>
                <a:lnTo>
                  <a:pt x="3337" y="1519"/>
                </a:lnTo>
                <a:lnTo>
                  <a:pt x="3337" y="1480"/>
                </a:lnTo>
                <a:lnTo>
                  <a:pt x="3336" y="1442"/>
                </a:lnTo>
                <a:lnTo>
                  <a:pt x="3334" y="1403"/>
                </a:lnTo>
                <a:lnTo>
                  <a:pt x="3330" y="1365"/>
                </a:lnTo>
                <a:lnTo>
                  <a:pt x="3325" y="1327"/>
                </a:lnTo>
                <a:lnTo>
                  <a:pt x="3320" y="1289"/>
                </a:lnTo>
                <a:lnTo>
                  <a:pt x="3314" y="1251"/>
                </a:lnTo>
                <a:lnTo>
                  <a:pt x="3307" y="1214"/>
                </a:lnTo>
                <a:lnTo>
                  <a:pt x="3299" y="1177"/>
                </a:lnTo>
                <a:lnTo>
                  <a:pt x="3290" y="1140"/>
                </a:lnTo>
                <a:lnTo>
                  <a:pt x="3280" y="1103"/>
                </a:lnTo>
                <a:lnTo>
                  <a:pt x="3270" y="1068"/>
                </a:lnTo>
                <a:lnTo>
                  <a:pt x="3258" y="1032"/>
                </a:lnTo>
                <a:lnTo>
                  <a:pt x="3246" y="998"/>
                </a:lnTo>
                <a:lnTo>
                  <a:pt x="3232" y="962"/>
                </a:lnTo>
                <a:lnTo>
                  <a:pt x="3219" y="928"/>
                </a:lnTo>
                <a:lnTo>
                  <a:pt x="3204" y="895"/>
                </a:lnTo>
                <a:lnTo>
                  <a:pt x="3188" y="862"/>
                </a:lnTo>
                <a:lnTo>
                  <a:pt x="3172" y="829"/>
                </a:lnTo>
                <a:lnTo>
                  <a:pt x="3155" y="796"/>
                </a:lnTo>
                <a:lnTo>
                  <a:pt x="3136" y="764"/>
                </a:lnTo>
                <a:lnTo>
                  <a:pt x="3118" y="732"/>
                </a:lnTo>
                <a:lnTo>
                  <a:pt x="3098" y="701"/>
                </a:lnTo>
                <a:lnTo>
                  <a:pt x="3078" y="671"/>
                </a:lnTo>
                <a:lnTo>
                  <a:pt x="3057" y="640"/>
                </a:lnTo>
                <a:lnTo>
                  <a:pt x="3036" y="611"/>
                </a:lnTo>
                <a:lnTo>
                  <a:pt x="3014" y="582"/>
                </a:lnTo>
                <a:lnTo>
                  <a:pt x="2991" y="553"/>
                </a:lnTo>
                <a:lnTo>
                  <a:pt x="2967" y="526"/>
                </a:lnTo>
                <a:lnTo>
                  <a:pt x="2943" y="498"/>
                </a:lnTo>
                <a:lnTo>
                  <a:pt x="2918" y="472"/>
                </a:lnTo>
                <a:lnTo>
                  <a:pt x="2892" y="445"/>
                </a:lnTo>
                <a:lnTo>
                  <a:pt x="2867" y="421"/>
                </a:lnTo>
                <a:lnTo>
                  <a:pt x="2840" y="395"/>
                </a:lnTo>
                <a:lnTo>
                  <a:pt x="2813" y="372"/>
                </a:lnTo>
                <a:lnTo>
                  <a:pt x="2785" y="347"/>
                </a:lnTo>
                <a:lnTo>
                  <a:pt x="2756" y="325"/>
                </a:lnTo>
                <a:lnTo>
                  <a:pt x="2727" y="303"/>
                </a:lnTo>
                <a:lnTo>
                  <a:pt x="2698" y="281"/>
                </a:lnTo>
                <a:lnTo>
                  <a:pt x="2667" y="260"/>
                </a:lnTo>
                <a:lnTo>
                  <a:pt x="2638" y="240"/>
                </a:lnTo>
                <a:lnTo>
                  <a:pt x="2606" y="221"/>
                </a:lnTo>
                <a:lnTo>
                  <a:pt x="2574" y="201"/>
                </a:lnTo>
                <a:lnTo>
                  <a:pt x="2542" y="184"/>
                </a:lnTo>
                <a:lnTo>
                  <a:pt x="2510" y="167"/>
                </a:lnTo>
                <a:lnTo>
                  <a:pt x="2477" y="150"/>
                </a:lnTo>
                <a:lnTo>
                  <a:pt x="2444" y="135"/>
                </a:lnTo>
                <a:lnTo>
                  <a:pt x="2410" y="120"/>
                </a:lnTo>
                <a:lnTo>
                  <a:pt x="2375" y="106"/>
                </a:lnTo>
                <a:lnTo>
                  <a:pt x="2341" y="92"/>
                </a:lnTo>
                <a:lnTo>
                  <a:pt x="2305" y="80"/>
                </a:lnTo>
                <a:lnTo>
                  <a:pt x="2270" y="69"/>
                </a:lnTo>
                <a:lnTo>
                  <a:pt x="2234" y="58"/>
                </a:lnTo>
                <a:lnTo>
                  <a:pt x="2197" y="48"/>
                </a:lnTo>
                <a:lnTo>
                  <a:pt x="2162" y="39"/>
                </a:lnTo>
                <a:lnTo>
                  <a:pt x="2125" y="31"/>
                </a:lnTo>
                <a:lnTo>
                  <a:pt x="2087" y="24"/>
                </a:lnTo>
                <a:lnTo>
                  <a:pt x="2050" y="17"/>
                </a:lnTo>
                <a:lnTo>
                  <a:pt x="2012" y="12"/>
                </a:lnTo>
                <a:lnTo>
                  <a:pt x="1974" y="8"/>
                </a:lnTo>
                <a:lnTo>
                  <a:pt x="1935" y="5"/>
                </a:lnTo>
                <a:lnTo>
                  <a:pt x="1897" y="3"/>
                </a:lnTo>
                <a:lnTo>
                  <a:pt x="1858" y="0"/>
                </a:lnTo>
                <a:lnTo>
                  <a:pt x="1819" y="0"/>
                </a:lnTo>
                <a:lnTo>
                  <a:pt x="1779" y="0"/>
                </a:lnTo>
                <a:lnTo>
                  <a:pt x="1741" y="3"/>
                </a:lnTo>
                <a:lnTo>
                  <a:pt x="1702" y="5"/>
                </a:lnTo>
                <a:lnTo>
                  <a:pt x="1664" y="8"/>
                </a:lnTo>
                <a:lnTo>
                  <a:pt x="1626" y="12"/>
                </a:lnTo>
                <a:lnTo>
                  <a:pt x="1588" y="17"/>
                </a:lnTo>
                <a:lnTo>
                  <a:pt x="1550" y="24"/>
                </a:lnTo>
                <a:lnTo>
                  <a:pt x="1513" y="31"/>
                </a:lnTo>
                <a:lnTo>
                  <a:pt x="1477" y="39"/>
                </a:lnTo>
                <a:lnTo>
                  <a:pt x="1440" y="48"/>
                </a:lnTo>
                <a:lnTo>
                  <a:pt x="1403" y="58"/>
                </a:lnTo>
                <a:lnTo>
                  <a:pt x="1368" y="69"/>
                </a:lnTo>
                <a:lnTo>
                  <a:pt x="1332" y="80"/>
                </a:lnTo>
                <a:lnTo>
                  <a:pt x="1298" y="92"/>
                </a:lnTo>
                <a:lnTo>
                  <a:pt x="1262" y="106"/>
                </a:lnTo>
                <a:lnTo>
                  <a:pt x="1228" y="120"/>
                </a:lnTo>
                <a:lnTo>
                  <a:pt x="1195" y="135"/>
                </a:lnTo>
                <a:lnTo>
                  <a:pt x="1160" y="150"/>
                </a:lnTo>
                <a:lnTo>
                  <a:pt x="1129" y="167"/>
                </a:lnTo>
                <a:lnTo>
                  <a:pt x="1096" y="184"/>
                </a:lnTo>
                <a:lnTo>
                  <a:pt x="1064" y="201"/>
                </a:lnTo>
                <a:lnTo>
                  <a:pt x="1032" y="221"/>
                </a:lnTo>
                <a:lnTo>
                  <a:pt x="1001" y="240"/>
                </a:lnTo>
                <a:lnTo>
                  <a:pt x="970" y="260"/>
                </a:lnTo>
                <a:lnTo>
                  <a:pt x="940" y="281"/>
                </a:lnTo>
                <a:lnTo>
                  <a:pt x="910" y="303"/>
                </a:lnTo>
                <a:lnTo>
                  <a:pt x="882" y="325"/>
                </a:lnTo>
                <a:lnTo>
                  <a:pt x="853" y="347"/>
                </a:lnTo>
                <a:lnTo>
                  <a:pt x="826" y="372"/>
                </a:lnTo>
                <a:lnTo>
                  <a:pt x="798" y="395"/>
                </a:lnTo>
                <a:lnTo>
                  <a:pt x="772" y="421"/>
                </a:lnTo>
                <a:lnTo>
                  <a:pt x="745" y="445"/>
                </a:lnTo>
                <a:lnTo>
                  <a:pt x="720" y="472"/>
                </a:lnTo>
                <a:lnTo>
                  <a:pt x="695" y="498"/>
                </a:lnTo>
                <a:lnTo>
                  <a:pt x="671" y="526"/>
                </a:lnTo>
                <a:lnTo>
                  <a:pt x="647" y="553"/>
                </a:lnTo>
                <a:lnTo>
                  <a:pt x="625" y="582"/>
                </a:lnTo>
                <a:lnTo>
                  <a:pt x="603" y="611"/>
                </a:lnTo>
                <a:lnTo>
                  <a:pt x="581" y="640"/>
                </a:lnTo>
                <a:lnTo>
                  <a:pt x="560" y="671"/>
                </a:lnTo>
                <a:lnTo>
                  <a:pt x="540" y="701"/>
                </a:lnTo>
                <a:lnTo>
                  <a:pt x="521" y="732"/>
                </a:lnTo>
                <a:lnTo>
                  <a:pt x="501" y="764"/>
                </a:lnTo>
                <a:lnTo>
                  <a:pt x="484" y="796"/>
                </a:lnTo>
                <a:lnTo>
                  <a:pt x="467" y="829"/>
                </a:lnTo>
                <a:lnTo>
                  <a:pt x="450" y="862"/>
                </a:lnTo>
                <a:lnTo>
                  <a:pt x="435" y="895"/>
                </a:lnTo>
                <a:lnTo>
                  <a:pt x="420" y="928"/>
                </a:lnTo>
                <a:lnTo>
                  <a:pt x="405" y="962"/>
                </a:lnTo>
                <a:lnTo>
                  <a:pt x="392" y="998"/>
                </a:lnTo>
                <a:lnTo>
                  <a:pt x="380" y="1032"/>
                </a:lnTo>
                <a:lnTo>
                  <a:pt x="369" y="1068"/>
                </a:lnTo>
                <a:lnTo>
                  <a:pt x="358" y="1103"/>
                </a:lnTo>
                <a:lnTo>
                  <a:pt x="348" y="1140"/>
                </a:lnTo>
                <a:lnTo>
                  <a:pt x="339" y="1177"/>
                </a:lnTo>
                <a:lnTo>
                  <a:pt x="331" y="1214"/>
                </a:lnTo>
                <a:lnTo>
                  <a:pt x="323" y="1251"/>
                </a:lnTo>
                <a:lnTo>
                  <a:pt x="317" y="1289"/>
                </a:lnTo>
                <a:lnTo>
                  <a:pt x="312" y="1327"/>
                </a:lnTo>
                <a:lnTo>
                  <a:pt x="307" y="1365"/>
                </a:lnTo>
                <a:lnTo>
                  <a:pt x="305" y="1403"/>
                </a:lnTo>
                <a:lnTo>
                  <a:pt x="302" y="1442"/>
                </a:lnTo>
                <a:lnTo>
                  <a:pt x="300" y="1480"/>
                </a:lnTo>
                <a:lnTo>
                  <a:pt x="300" y="1519"/>
                </a:lnTo>
                <a:lnTo>
                  <a:pt x="899" y="1519"/>
                </a:lnTo>
                <a:lnTo>
                  <a:pt x="901" y="1472"/>
                </a:lnTo>
                <a:lnTo>
                  <a:pt x="904" y="1426"/>
                </a:lnTo>
                <a:lnTo>
                  <a:pt x="910" y="1379"/>
                </a:lnTo>
                <a:lnTo>
                  <a:pt x="919" y="1334"/>
                </a:lnTo>
                <a:lnTo>
                  <a:pt x="929" y="1290"/>
                </a:lnTo>
                <a:lnTo>
                  <a:pt x="941" y="1246"/>
                </a:lnTo>
                <a:lnTo>
                  <a:pt x="956" y="1204"/>
                </a:lnTo>
                <a:lnTo>
                  <a:pt x="972" y="1162"/>
                </a:lnTo>
                <a:lnTo>
                  <a:pt x="990" y="1121"/>
                </a:lnTo>
                <a:lnTo>
                  <a:pt x="1011" y="1081"/>
                </a:lnTo>
                <a:lnTo>
                  <a:pt x="1033" y="1043"/>
                </a:lnTo>
                <a:lnTo>
                  <a:pt x="1058" y="1005"/>
                </a:lnTo>
                <a:lnTo>
                  <a:pt x="1083" y="970"/>
                </a:lnTo>
                <a:lnTo>
                  <a:pt x="1110" y="934"/>
                </a:lnTo>
                <a:lnTo>
                  <a:pt x="1138" y="901"/>
                </a:lnTo>
                <a:lnTo>
                  <a:pt x="1169" y="869"/>
                </a:lnTo>
                <a:lnTo>
                  <a:pt x="1201" y="839"/>
                </a:lnTo>
                <a:lnTo>
                  <a:pt x="1234" y="810"/>
                </a:lnTo>
                <a:lnTo>
                  <a:pt x="1270" y="782"/>
                </a:lnTo>
                <a:lnTo>
                  <a:pt x="1305" y="757"/>
                </a:lnTo>
                <a:lnTo>
                  <a:pt x="1343" y="733"/>
                </a:lnTo>
                <a:lnTo>
                  <a:pt x="1381" y="711"/>
                </a:lnTo>
                <a:lnTo>
                  <a:pt x="1420" y="690"/>
                </a:lnTo>
                <a:lnTo>
                  <a:pt x="1462" y="672"/>
                </a:lnTo>
                <a:lnTo>
                  <a:pt x="1504" y="656"/>
                </a:lnTo>
                <a:lnTo>
                  <a:pt x="1545" y="641"/>
                </a:lnTo>
                <a:lnTo>
                  <a:pt x="1589" y="629"/>
                </a:lnTo>
                <a:lnTo>
                  <a:pt x="1634" y="618"/>
                </a:lnTo>
                <a:lnTo>
                  <a:pt x="1679" y="611"/>
                </a:lnTo>
                <a:lnTo>
                  <a:pt x="1726" y="605"/>
                </a:lnTo>
                <a:lnTo>
                  <a:pt x="1772" y="601"/>
                </a:lnTo>
                <a:lnTo>
                  <a:pt x="1819" y="600"/>
                </a:lnTo>
                <a:lnTo>
                  <a:pt x="1867" y="601"/>
                </a:lnTo>
                <a:lnTo>
                  <a:pt x="1913" y="605"/>
                </a:lnTo>
                <a:lnTo>
                  <a:pt x="1958" y="611"/>
                </a:lnTo>
                <a:lnTo>
                  <a:pt x="2004" y="618"/>
                </a:lnTo>
                <a:lnTo>
                  <a:pt x="2048" y="629"/>
                </a:lnTo>
                <a:lnTo>
                  <a:pt x="2092" y="641"/>
                </a:lnTo>
                <a:lnTo>
                  <a:pt x="2135" y="656"/>
                </a:lnTo>
                <a:lnTo>
                  <a:pt x="2177" y="672"/>
                </a:lnTo>
                <a:lnTo>
                  <a:pt x="2217" y="690"/>
                </a:lnTo>
                <a:lnTo>
                  <a:pt x="2256" y="711"/>
                </a:lnTo>
                <a:lnTo>
                  <a:pt x="2296" y="733"/>
                </a:lnTo>
                <a:lnTo>
                  <a:pt x="2332" y="757"/>
                </a:lnTo>
                <a:lnTo>
                  <a:pt x="2369" y="782"/>
                </a:lnTo>
                <a:lnTo>
                  <a:pt x="2403" y="810"/>
                </a:lnTo>
                <a:lnTo>
                  <a:pt x="2437" y="839"/>
                </a:lnTo>
                <a:lnTo>
                  <a:pt x="2468" y="869"/>
                </a:lnTo>
                <a:lnTo>
                  <a:pt x="2499" y="901"/>
                </a:lnTo>
                <a:lnTo>
                  <a:pt x="2528" y="934"/>
                </a:lnTo>
                <a:lnTo>
                  <a:pt x="2555" y="970"/>
                </a:lnTo>
                <a:lnTo>
                  <a:pt x="2581" y="1005"/>
                </a:lnTo>
                <a:lnTo>
                  <a:pt x="2606" y="1043"/>
                </a:lnTo>
                <a:lnTo>
                  <a:pt x="2628" y="1081"/>
                </a:lnTo>
                <a:lnTo>
                  <a:pt x="2647" y="1121"/>
                </a:lnTo>
                <a:lnTo>
                  <a:pt x="2666" y="1162"/>
                </a:lnTo>
                <a:lnTo>
                  <a:pt x="2683" y="1204"/>
                </a:lnTo>
                <a:lnTo>
                  <a:pt x="2698" y="1246"/>
                </a:lnTo>
                <a:lnTo>
                  <a:pt x="2710" y="1290"/>
                </a:lnTo>
                <a:lnTo>
                  <a:pt x="2720" y="1334"/>
                </a:lnTo>
                <a:lnTo>
                  <a:pt x="2728" y="1379"/>
                </a:lnTo>
                <a:lnTo>
                  <a:pt x="2734" y="1426"/>
                </a:lnTo>
                <a:lnTo>
                  <a:pt x="2737" y="1472"/>
                </a:lnTo>
                <a:lnTo>
                  <a:pt x="2738" y="1519"/>
                </a:lnTo>
                <a:lnTo>
                  <a:pt x="2738" y="2188"/>
                </a:lnTo>
                <a:lnTo>
                  <a:pt x="0" y="2188"/>
                </a:lnTo>
                <a:lnTo>
                  <a:pt x="0" y="5999"/>
                </a:lnTo>
                <a:lnTo>
                  <a:pt x="3638" y="5999"/>
                </a:lnTo>
                <a:lnTo>
                  <a:pt x="3638" y="2188"/>
                </a:lnTo>
                <a:lnTo>
                  <a:pt x="3337" y="2188"/>
                </a:lnTo>
                <a:close/>
                <a:moveTo>
                  <a:pt x="2737" y="3903"/>
                </a:moveTo>
                <a:lnTo>
                  <a:pt x="881" y="3903"/>
                </a:lnTo>
                <a:lnTo>
                  <a:pt x="881" y="3381"/>
                </a:lnTo>
                <a:lnTo>
                  <a:pt x="2737" y="3381"/>
                </a:lnTo>
                <a:lnTo>
                  <a:pt x="2737" y="3903"/>
                </a:lnTo>
                <a:close/>
                <a:moveTo>
                  <a:pt x="2737" y="4851"/>
                </a:moveTo>
                <a:lnTo>
                  <a:pt x="881" y="4851"/>
                </a:lnTo>
                <a:lnTo>
                  <a:pt x="881" y="4329"/>
                </a:lnTo>
                <a:lnTo>
                  <a:pt x="2737" y="4329"/>
                </a:lnTo>
                <a:lnTo>
                  <a:pt x="2737" y="485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扳手"/>
          <p:cNvSpPr/>
          <p:nvPr/>
        </p:nvSpPr>
        <p:spPr bwMode="auto">
          <a:xfrm>
            <a:off x="9105265" y="3630295"/>
            <a:ext cx="398780" cy="519430"/>
          </a:xfrm>
          <a:custGeom>
            <a:avLst/>
            <a:gdLst>
              <a:gd name="T0" fmla="*/ 703687 w 3045"/>
              <a:gd name="T1" fmla="*/ 439836 h 5323"/>
              <a:gd name="T2" fmla="*/ 699037 w 3045"/>
              <a:gd name="T3" fmla="*/ 471687 h 5323"/>
              <a:gd name="T4" fmla="*/ 688304 w 3045"/>
              <a:gd name="T5" fmla="*/ 501033 h 5323"/>
              <a:gd name="T6" fmla="*/ 672206 w 3045"/>
              <a:gd name="T7" fmla="*/ 527159 h 5323"/>
              <a:gd name="T8" fmla="*/ 651814 w 3045"/>
              <a:gd name="T9" fmla="*/ 549705 h 5323"/>
              <a:gd name="T10" fmla="*/ 627487 w 3045"/>
              <a:gd name="T11" fmla="*/ 568315 h 5323"/>
              <a:gd name="T12" fmla="*/ 599583 w 3045"/>
              <a:gd name="T13" fmla="*/ 581914 h 5323"/>
              <a:gd name="T14" fmla="*/ 568817 w 3045"/>
              <a:gd name="T15" fmla="*/ 589788 h 5323"/>
              <a:gd name="T16" fmla="*/ 544848 w 3045"/>
              <a:gd name="T17" fmla="*/ 591577 h 5323"/>
              <a:gd name="T18" fmla="*/ 512293 w 3045"/>
              <a:gd name="T19" fmla="*/ 588356 h 5323"/>
              <a:gd name="T20" fmla="*/ 482600 w 3045"/>
              <a:gd name="T21" fmla="*/ 578693 h 5323"/>
              <a:gd name="T22" fmla="*/ 455769 w 3045"/>
              <a:gd name="T23" fmla="*/ 564020 h 5323"/>
              <a:gd name="T24" fmla="*/ 431800 w 3045"/>
              <a:gd name="T25" fmla="*/ 544695 h 5323"/>
              <a:gd name="T26" fmla="*/ 412482 w 3045"/>
              <a:gd name="T27" fmla="*/ 520717 h 5323"/>
              <a:gd name="T28" fmla="*/ 397814 w 3045"/>
              <a:gd name="T29" fmla="*/ 493876 h 5323"/>
              <a:gd name="T30" fmla="*/ 388870 w 3045"/>
              <a:gd name="T31" fmla="*/ 464172 h 5323"/>
              <a:gd name="T32" fmla="*/ 385293 w 3045"/>
              <a:gd name="T33" fmla="*/ 431604 h 5323"/>
              <a:gd name="T34" fmla="*/ 344510 w 3045"/>
              <a:gd name="T35" fmla="*/ 14673 h 5323"/>
              <a:gd name="T36" fmla="*/ 266879 w 3045"/>
              <a:gd name="T37" fmla="*/ 52608 h 5323"/>
              <a:gd name="T38" fmla="*/ 196761 w 3045"/>
              <a:gd name="T39" fmla="*/ 101996 h 5323"/>
              <a:gd name="T40" fmla="*/ 135944 w 3045"/>
              <a:gd name="T41" fmla="*/ 161046 h 5323"/>
              <a:gd name="T42" fmla="*/ 84428 w 3045"/>
              <a:gd name="T43" fmla="*/ 229402 h 5323"/>
              <a:gd name="T44" fmla="*/ 44361 w 3045"/>
              <a:gd name="T45" fmla="*/ 305272 h 5323"/>
              <a:gd name="T46" fmla="*/ 16456 w 3045"/>
              <a:gd name="T47" fmla="*/ 387585 h 5323"/>
              <a:gd name="T48" fmla="*/ 5366 w 3045"/>
              <a:gd name="T49" fmla="*/ 442341 h 5323"/>
              <a:gd name="T50" fmla="*/ 1073 w 3045"/>
              <a:gd name="T51" fmla="*/ 487076 h 5323"/>
              <a:gd name="T52" fmla="*/ 0 w 3045"/>
              <a:gd name="T53" fmla="*/ 521432 h 5323"/>
              <a:gd name="T54" fmla="*/ 1789 w 3045"/>
              <a:gd name="T55" fmla="*/ 567599 h 5323"/>
              <a:gd name="T56" fmla="*/ 7870 w 3045"/>
              <a:gd name="T57" fmla="*/ 612692 h 5323"/>
              <a:gd name="T58" fmla="*/ 17172 w 3045"/>
              <a:gd name="T59" fmla="*/ 656711 h 5323"/>
              <a:gd name="T60" fmla="*/ 30051 w 3045"/>
              <a:gd name="T61" fmla="*/ 699299 h 5323"/>
              <a:gd name="T62" fmla="*/ 46149 w 3045"/>
              <a:gd name="T63" fmla="*/ 740098 h 5323"/>
              <a:gd name="T64" fmla="*/ 88006 w 3045"/>
              <a:gd name="T65" fmla="*/ 817042 h 5323"/>
              <a:gd name="T66" fmla="*/ 141310 w 3045"/>
              <a:gd name="T67" fmla="*/ 885397 h 5323"/>
              <a:gd name="T68" fmla="*/ 204631 w 3045"/>
              <a:gd name="T69" fmla="*/ 944448 h 5323"/>
              <a:gd name="T70" fmla="*/ 276538 w 3045"/>
              <a:gd name="T71" fmla="*/ 993119 h 5323"/>
              <a:gd name="T72" fmla="*/ 356315 w 3045"/>
              <a:gd name="T73" fmla="*/ 1029981 h 5323"/>
              <a:gd name="T74" fmla="*/ 398530 w 3045"/>
              <a:gd name="T75" fmla="*/ 1905000 h 5323"/>
              <a:gd name="T76" fmla="*/ 701541 w 3045"/>
              <a:gd name="T77" fmla="*/ 1040718 h 5323"/>
              <a:gd name="T78" fmla="*/ 773806 w 3045"/>
              <a:gd name="T79" fmla="*/ 1012803 h 5323"/>
              <a:gd name="T80" fmla="*/ 850006 w 3045"/>
              <a:gd name="T81" fmla="*/ 969857 h 5323"/>
              <a:gd name="T82" fmla="*/ 917977 w 3045"/>
              <a:gd name="T83" fmla="*/ 916175 h 5323"/>
              <a:gd name="T84" fmla="*/ 976290 w 3045"/>
              <a:gd name="T85" fmla="*/ 852114 h 5323"/>
              <a:gd name="T86" fmla="*/ 1023870 w 3045"/>
              <a:gd name="T87" fmla="*/ 779465 h 5323"/>
              <a:gd name="T88" fmla="*/ 1051775 w 3045"/>
              <a:gd name="T89" fmla="*/ 719698 h 5323"/>
              <a:gd name="T90" fmla="*/ 1066442 w 3045"/>
              <a:gd name="T91" fmla="*/ 678184 h 5323"/>
              <a:gd name="T92" fmla="*/ 1077532 w 3045"/>
              <a:gd name="T93" fmla="*/ 634881 h 5323"/>
              <a:gd name="T94" fmla="*/ 1085045 w 3045"/>
              <a:gd name="T95" fmla="*/ 590503 h 5323"/>
              <a:gd name="T96" fmla="*/ 1088980 w 3045"/>
              <a:gd name="T97" fmla="*/ 544695 h 5323"/>
              <a:gd name="T98" fmla="*/ 1089338 w 3045"/>
              <a:gd name="T99" fmla="*/ 509622 h 5323"/>
              <a:gd name="T100" fmla="*/ 1086834 w 3045"/>
              <a:gd name="T101" fmla="*/ 464529 h 5323"/>
              <a:gd name="T102" fmla="*/ 1080394 w 3045"/>
              <a:gd name="T103" fmla="*/ 420152 h 5323"/>
              <a:gd name="T104" fmla="*/ 1060718 w 3045"/>
              <a:gd name="T105" fmla="*/ 346071 h 5323"/>
              <a:gd name="T106" fmla="*/ 1026375 w 3045"/>
              <a:gd name="T107" fmla="*/ 266621 h 5323"/>
              <a:gd name="T108" fmla="*/ 980225 w 3045"/>
              <a:gd name="T109" fmla="*/ 193971 h 5323"/>
              <a:gd name="T110" fmla="*/ 924059 w 3045"/>
              <a:gd name="T111" fmla="*/ 129911 h 5323"/>
              <a:gd name="T112" fmla="*/ 858592 w 3045"/>
              <a:gd name="T113" fmla="*/ 75871 h 5323"/>
              <a:gd name="T114" fmla="*/ 784538 w 3045"/>
              <a:gd name="T115" fmla="*/ 31851 h 5323"/>
              <a:gd name="T116" fmla="*/ 704403 w 3045"/>
              <a:gd name="T117" fmla="*/ 0 h 532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45" h="5323">
                <a:moveTo>
                  <a:pt x="1969" y="0"/>
                </a:moveTo>
                <a:lnTo>
                  <a:pt x="1969" y="1206"/>
                </a:lnTo>
                <a:lnTo>
                  <a:pt x="1967" y="1229"/>
                </a:lnTo>
                <a:lnTo>
                  <a:pt x="1965" y="1253"/>
                </a:lnTo>
                <a:lnTo>
                  <a:pt x="1963" y="1275"/>
                </a:lnTo>
                <a:lnTo>
                  <a:pt x="1959" y="1297"/>
                </a:lnTo>
                <a:lnTo>
                  <a:pt x="1954" y="1318"/>
                </a:lnTo>
                <a:lnTo>
                  <a:pt x="1949" y="1339"/>
                </a:lnTo>
                <a:lnTo>
                  <a:pt x="1941" y="1360"/>
                </a:lnTo>
                <a:lnTo>
                  <a:pt x="1933" y="1380"/>
                </a:lnTo>
                <a:lnTo>
                  <a:pt x="1924" y="1400"/>
                </a:lnTo>
                <a:lnTo>
                  <a:pt x="1915" y="1420"/>
                </a:lnTo>
                <a:lnTo>
                  <a:pt x="1903" y="1438"/>
                </a:lnTo>
                <a:lnTo>
                  <a:pt x="1892" y="1455"/>
                </a:lnTo>
                <a:lnTo>
                  <a:pt x="1879" y="1473"/>
                </a:lnTo>
                <a:lnTo>
                  <a:pt x="1867" y="1490"/>
                </a:lnTo>
                <a:lnTo>
                  <a:pt x="1853" y="1507"/>
                </a:lnTo>
                <a:lnTo>
                  <a:pt x="1838" y="1522"/>
                </a:lnTo>
                <a:lnTo>
                  <a:pt x="1822" y="1536"/>
                </a:lnTo>
                <a:lnTo>
                  <a:pt x="1806" y="1551"/>
                </a:lnTo>
                <a:lnTo>
                  <a:pt x="1789" y="1564"/>
                </a:lnTo>
                <a:lnTo>
                  <a:pt x="1772" y="1576"/>
                </a:lnTo>
                <a:lnTo>
                  <a:pt x="1754" y="1588"/>
                </a:lnTo>
                <a:lnTo>
                  <a:pt x="1735" y="1598"/>
                </a:lnTo>
                <a:lnTo>
                  <a:pt x="1716" y="1609"/>
                </a:lnTo>
                <a:lnTo>
                  <a:pt x="1696" y="1617"/>
                </a:lnTo>
                <a:lnTo>
                  <a:pt x="1676" y="1626"/>
                </a:lnTo>
                <a:lnTo>
                  <a:pt x="1655" y="1632"/>
                </a:lnTo>
                <a:lnTo>
                  <a:pt x="1634" y="1638"/>
                </a:lnTo>
                <a:lnTo>
                  <a:pt x="1612" y="1644"/>
                </a:lnTo>
                <a:lnTo>
                  <a:pt x="1590" y="1648"/>
                </a:lnTo>
                <a:lnTo>
                  <a:pt x="1568" y="1650"/>
                </a:lnTo>
                <a:lnTo>
                  <a:pt x="1546" y="1652"/>
                </a:lnTo>
                <a:lnTo>
                  <a:pt x="1523" y="1653"/>
                </a:lnTo>
                <a:lnTo>
                  <a:pt x="1500" y="1652"/>
                </a:lnTo>
                <a:lnTo>
                  <a:pt x="1477" y="1650"/>
                </a:lnTo>
                <a:lnTo>
                  <a:pt x="1455" y="1648"/>
                </a:lnTo>
                <a:lnTo>
                  <a:pt x="1432" y="1644"/>
                </a:lnTo>
                <a:lnTo>
                  <a:pt x="1411" y="1638"/>
                </a:lnTo>
                <a:lnTo>
                  <a:pt x="1390" y="1632"/>
                </a:lnTo>
                <a:lnTo>
                  <a:pt x="1369" y="1626"/>
                </a:lnTo>
                <a:lnTo>
                  <a:pt x="1349" y="1617"/>
                </a:lnTo>
                <a:lnTo>
                  <a:pt x="1329" y="1609"/>
                </a:lnTo>
                <a:lnTo>
                  <a:pt x="1310" y="1598"/>
                </a:lnTo>
                <a:lnTo>
                  <a:pt x="1292" y="1588"/>
                </a:lnTo>
                <a:lnTo>
                  <a:pt x="1274" y="1576"/>
                </a:lnTo>
                <a:lnTo>
                  <a:pt x="1256" y="1564"/>
                </a:lnTo>
                <a:lnTo>
                  <a:pt x="1239" y="1551"/>
                </a:lnTo>
                <a:lnTo>
                  <a:pt x="1223" y="1536"/>
                </a:lnTo>
                <a:lnTo>
                  <a:pt x="1207" y="1522"/>
                </a:lnTo>
                <a:lnTo>
                  <a:pt x="1193" y="1507"/>
                </a:lnTo>
                <a:lnTo>
                  <a:pt x="1179" y="1490"/>
                </a:lnTo>
                <a:lnTo>
                  <a:pt x="1165" y="1473"/>
                </a:lnTo>
                <a:lnTo>
                  <a:pt x="1153" y="1455"/>
                </a:lnTo>
                <a:lnTo>
                  <a:pt x="1141" y="1438"/>
                </a:lnTo>
                <a:lnTo>
                  <a:pt x="1131" y="1420"/>
                </a:lnTo>
                <a:lnTo>
                  <a:pt x="1121" y="1400"/>
                </a:lnTo>
                <a:lnTo>
                  <a:pt x="1112" y="1380"/>
                </a:lnTo>
                <a:lnTo>
                  <a:pt x="1104" y="1360"/>
                </a:lnTo>
                <a:lnTo>
                  <a:pt x="1097" y="1339"/>
                </a:lnTo>
                <a:lnTo>
                  <a:pt x="1091" y="1318"/>
                </a:lnTo>
                <a:lnTo>
                  <a:pt x="1087" y="1297"/>
                </a:lnTo>
                <a:lnTo>
                  <a:pt x="1082" y="1275"/>
                </a:lnTo>
                <a:lnTo>
                  <a:pt x="1079" y="1253"/>
                </a:lnTo>
                <a:lnTo>
                  <a:pt x="1077" y="1229"/>
                </a:lnTo>
                <a:lnTo>
                  <a:pt x="1077" y="1206"/>
                </a:lnTo>
                <a:lnTo>
                  <a:pt x="1077" y="0"/>
                </a:lnTo>
                <a:lnTo>
                  <a:pt x="1019" y="19"/>
                </a:lnTo>
                <a:lnTo>
                  <a:pt x="963" y="41"/>
                </a:lnTo>
                <a:lnTo>
                  <a:pt x="907" y="64"/>
                </a:lnTo>
                <a:lnTo>
                  <a:pt x="852" y="89"/>
                </a:lnTo>
                <a:lnTo>
                  <a:pt x="799" y="116"/>
                </a:lnTo>
                <a:lnTo>
                  <a:pt x="746" y="147"/>
                </a:lnTo>
                <a:lnTo>
                  <a:pt x="696" y="178"/>
                </a:lnTo>
                <a:lnTo>
                  <a:pt x="646" y="212"/>
                </a:lnTo>
                <a:lnTo>
                  <a:pt x="598" y="247"/>
                </a:lnTo>
                <a:lnTo>
                  <a:pt x="550" y="285"/>
                </a:lnTo>
                <a:lnTo>
                  <a:pt x="505" y="323"/>
                </a:lnTo>
                <a:lnTo>
                  <a:pt x="462" y="363"/>
                </a:lnTo>
                <a:lnTo>
                  <a:pt x="420" y="407"/>
                </a:lnTo>
                <a:lnTo>
                  <a:pt x="380" y="450"/>
                </a:lnTo>
                <a:lnTo>
                  <a:pt x="341" y="496"/>
                </a:lnTo>
                <a:lnTo>
                  <a:pt x="305" y="542"/>
                </a:lnTo>
                <a:lnTo>
                  <a:pt x="270" y="591"/>
                </a:lnTo>
                <a:lnTo>
                  <a:pt x="236" y="641"/>
                </a:lnTo>
                <a:lnTo>
                  <a:pt x="206" y="692"/>
                </a:lnTo>
                <a:lnTo>
                  <a:pt x="176" y="745"/>
                </a:lnTo>
                <a:lnTo>
                  <a:pt x="149" y="799"/>
                </a:lnTo>
                <a:lnTo>
                  <a:pt x="124" y="853"/>
                </a:lnTo>
                <a:lnTo>
                  <a:pt x="102" y="909"/>
                </a:lnTo>
                <a:lnTo>
                  <a:pt x="81" y="967"/>
                </a:lnTo>
                <a:lnTo>
                  <a:pt x="62" y="1025"/>
                </a:lnTo>
                <a:lnTo>
                  <a:pt x="46" y="1083"/>
                </a:lnTo>
                <a:lnTo>
                  <a:pt x="32" y="1143"/>
                </a:lnTo>
                <a:lnTo>
                  <a:pt x="26" y="1174"/>
                </a:lnTo>
                <a:lnTo>
                  <a:pt x="21" y="1204"/>
                </a:lnTo>
                <a:lnTo>
                  <a:pt x="15" y="1236"/>
                </a:lnTo>
                <a:lnTo>
                  <a:pt x="11" y="1266"/>
                </a:lnTo>
                <a:lnTo>
                  <a:pt x="8" y="1298"/>
                </a:lnTo>
                <a:lnTo>
                  <a:pt x="5" y="1329"/>
                </a:lnTo>
                <a:lnTo>
                  <a:pt x="3" y="1361"/>
                </a:lnTo>
                <a:lnTo>
                  <a:pt x="1" y="1392"/>
                </a:lnTo>
                <a:lnTo>
                  <a:pt x="0" y="1424"/>
                </a:lnTo>
                <a:lnTo>
                  <a:pt x="0" y="1457"/>
                </a:lnTo>
                <a:lnTo>
                  <a:pt x="0" y="1489"/>
                </a:lnTo>
                <a:lnTo>
                  <a:pt x="1" y="1522"/>
                </a:lnTo>
                <a:lnTo>
                  <a:pt x="3" y="1553"/>
                </a:lnTo>
                <a:lnTo>
                  <a:pt x="5" y="1586"/>
                </a:lnTo>
                <a:lnTo>
                  <a:pt x="8" y="1617"/>
                </a:lnTo>
                <a:lnTo>
                  <a:pt x="12" y="1650"/>
                </a:lnTo>
                <a:lnTo>
                  <a:pt x="16" y="1681"/>
                </a:lnTo>
                <a:lnTo>
                  <a:pt x="22" y="1712"/>
                </a:lnTo>
                <a:lnTo>
                  <a:pt x="27" y="1743"/>
                </a:lnTo>
                <a:lnTo>
                  <a:pt x="33" y="1774"/>
                </a:lnTo>
                <a:lnTo>
                  <a:pt x="41" y="1804"/>
                </a:lnTo>
                <a:lnTo>
                  <a:pt x="48" y="1835"/>
                </a:lnTo>
                <a:lnTo>
                  <a:pt x="55" y="1865"/>
                </a:lnTo>
                <a:lnTo>
                  <a:pt x="65" y="1895"/>
                </a:lnTo>
                <a:lnTo>
                  <a:pt x="74" y="1924"/>
                </a:lnTo>
                <a:lnTo>
                  <a:pt x="84" y="1954"/>
                </a:lnTo>
                <a:lnTo>
                  <a:pt x="94" y="1983"/>
                </a:lnTo>
                <a:lnTo>
                  <a:pt x="106" y="2011"/>
                </a:lnTo>
                <a:lnTo>
                  <a:pt x="117" y="2040"/>
                </a:lnTo>
                <a:lnTo>
                  <a:pt x="129" y="2068"/>
                </a:lnTo>
                <a:lnTo>
                  <a:pt x="155" y="2124"/>
                </a:lnTo>
                <a:lnTo>
                  <a:pt x="184" y="2178"/>
                </a:lnTo>
                <a:lnTo>
                  <a:pt x="214" y="2231"/>
                </a:lnTo>
                <a:lnTo>
                  <a:pt x="246" y="2283"/>
                </a:lnTo>
                <a:lnTo>
                  <a:pt x="280" y="2332"/>
                </a:lnTo>
                <a:lnTo>
                  <a:pt x="316" y="2381"/>
                </a:lnTo>
                <a:lnTo>
                  <a:pt x="355" y="2428"/>
                </a:lnTo>
                <a:lnTo>
                  <a:pt x="395" y="2474"/>
                </a:lnTo>
                <a:lnTo>
                  <a:pt x="436" y="2517"/>
                </a:lnTo>
                <a:lnTo>
                  <a:pt x="480" y="2560"/>
                </a:lnTo>
                <a:lnTo>
                  <a:pt x="525" y="2600"/>
                </a:lnTo>
                <a:lnTo>
                  <a:pt x="572" y="2639"/>
                </a:lnTo>
                <a:lnTo>
                  <a:pt x="620" y="2676"/>
                </a:lnTo>
                <a:lnTo>
                  <a:pt x="669" y="2710"/>
                </a:lnTo>
                <a:lnTo>
                  <a:pt x="721" y="2744"/>
                </a:lnTo>
                <a:lnTo>
                  <a:pt x="773" y="2775"/>
                </a:lnTo>
                <a:lnTo>
                  <a:pt x="827" y="2804"/>
                </a:lnTo>
                <a:lnTo>
                  <a:pt x="883" y="2830"/>
                </a:lnTo>
                <a:lnTo>
                  <a:pt x="938" y="2855"/>
                </a:lnTo>
                <a:lnTo>
                  <a:pt x="996" y="2878"/>
                </a:lnTo>
                <a:lnTo>
                  <a:pt x="1054" y="2899"/>
                </a:lnTo>
                <a:lnTo>
                  <a:pt x="1084" y="2908"/>
                </a:lnTo>
                <a:lnTo>
                  <a:pt x="1114" y="2916"/>
                </a:lnTo>
                <a:lnTo>
                  <a:pt x="1114" y="5323"/>
                </a:lnTo>
                <a:lnTo>
                  <a:pt x="1931" y="5323"/>
                </a:lnTo>
                <a:lnTo>
                  <a:pt x="1931" y="2916"/>
                </a:lnTo>
                <a:lnTo>
                  <a:pt x="1961" y="2908"/>
                </a:lnTo>
                <a:lnTo>
                  <a:pt x="1991" y="2899"/>
                </a:lnTo>
                <a:lnTo>
                  <a:pt x="2049" y="2878"/>
                </a:lnTo>
                <a:lnTo>
                  <a:pt x="2107" y="2855"/>
                </a:lnTo>
                <a:lnTo>
                  <a:pt x="2163" y="2830"/>
                </a:lnTo>
                <a:lnTo>
                  <a:pt x="2219" y="2804"/>
                </a:lnTo>
                <a:lnTo>
                  <a:pt x="2272" y="2775"/>
                </a:lnTo>
                <a:lnTo>
                  <a:pt x="2325" y="2744"/>
                </a:lnTo>
                <a:lnTo>
                  <a:pt x="2376" y="2710"/>
                </a:lnTo>
                <a:lnTo>
                  <a:pt x="2426" y="2676"/>
                </a:lnTo>
                <a:lnTo>
                  <a:pt x="2474" y="2639"/>
                </a:lnTo>
                <a:lnTo>
                  <a:pt x="2520" y="2600"/>
                </a:lnTo>
                <a:lnTo>
                  <a:pt x="2566" y="2560"/>
                </a:lnTo>
                <a:lnTo>
                  <a:pt x="2609" y="2517"/>
                </a:lnTo>
                <a:lnTo>
                  <a:pt x="2651" y="2474"/>
                </a:lnTo>
                <a:lnTo>
                  <a:pt x="2691" y="2428"/>
                </a:lnTo>
                <a:lnTo>
                  <a:pt x="2729" y="2381"/>
                </a:lnTo>
                <a:lnTo>
                  <a:pt x="2765" y="2332"/>
                </a:lnTo>
                <a:lnTo>
                  <a:pt x="2799" y="2283"/>
                </a:lnTo>
                <a:lnTo>
                  <a:pt x="2832" y="2231"/>
                </a:lnTo>
                <a:lnTo>
                  <a:pt x="2862" y="2178"/>
                </a:lnTo>
                <a:lnTo>
                  <a:pt x="2890" y="2124"/>
                </a:lnTo>
                <a:lnTo>
                  <a:pt x="2917" y="2068"/>
                </a:lnTo>
                <a:lnTo>
                  <a:pt x="2928" y="2040"/>
                </a:lnTo>
                <a:lnTo>
                  <a:pt x="2940" y="2011"/>
                </a:lnTo>
                <a:lnTo>
                  <a:pt x="2951" y="1983"/>
                </a:lnTo>
                <a:lnTo>
                  <a:pt x="2962" y="1954"/>
                </a:lnTo>
                <a:lnTo>
                  <a:pt x="2971" y="1924"/>
                </a:lnTo>
                <a:lnTo>
                  <a:pt x="2981" y="1895"/>
                </a:lnTo>
                <a:lnTo>
                  <a:pt x="2989" y="1865"/>
                </a:lnTo>
                <a:lnTo>
                  <a:pt x="2998" y="1835"/>
                </a:lnTo>
                <a:lnTo>
                  <a:pt x="3005" y="1804"/>
                </a:lnTo>
                <a:lnTo>
                  <a:pt x="3012" y="1774"/>
                </a:lnTo>
                <a:lnTo>
                  <a:pt x="3019" y="1743"/>
                </a:lnTo>
                <a:lnTo>
                  <a:pt x="3024" y="1712"/>
                </a:lnTo>
                <a:lnTo>
                  <a:pt x="3029" y="1681"/>
                </a:lnTo>
                <a:lnTo>
                  <a:pt x="3033" y="1650"/>
                </a:lnTo>
                <a:lnTo>
                  <a:pt x="3037" y="1617"/>
                </a:lnTo>
                <a:lnTo>
                  <a:pt x="3040" y="1586"/>
                </a:lnTo>
                <a:lnTo>
                  <a:pt x="3042" y="1553"/>
                </a:lnTo>
                <a:lnTo>
                  <a:pt x="3044" y="1522"/>
                </a:lnTo>
                <a:lnTo>
                  <a:pt x="3045" y="1489"/>
                </a:lnTo>
                <a:lnTo>
                  <a:pt x="3045" y="1457"/>
                </a:lnTo>
                <a:lnTo>
                  <a:pt x="3045" y="1424"/>
                </a:lnTo>
                <a:lnTo>
                  <a:pt x="3044" y="1392"/>
                </a:lnTo>
                <a:lnTo>
                  <a:pt x="3043" y="1361"/>
                </a:lnTo>
                <a:lnTo>
                  <a:pt x="3040" y="1329"/>
                </a:lnTo>
                <a:lnTo>
                  <a:pt x="3038" y="1298"/>
                </a:lnTo>
                <a:lnTo>
                  <a:pt x="3033" y="1266"/>
                </a:lnTo>
                <a:lnTo>
                  <a:pt x="3029" y="1236"/>
                </a:lnTo>
                <a:lnTo>
                  <a:pt x="3025" y="1204"/>
                </a:lnTo>
                <a:lnTo>
                  <a:pt x="3020" y="1174"/>
                </a:lnTo>
                <a:lnTo>
                  <a:pt x="3013" y="1143"/>
                </a:lnTo>
                <a:lnTo>
                  <a:pt x="3000" y="1083"/>
                </a:lnTo>
                <a:lnTo>
                  <a:pt x="2983" y="1025"/>
                </a:lnTo>
                <a:lnTo>
                  <a:pt x="2965" y="967"/>
                </a:lnTo>
                <a:lnTo>
                  <a:pt x="2944" y="909"/>
                </a:lnTo>
                <a:lnTo>
                  <a:pt x="2921" y="853"/>
                </a:lnTo>
                <a:lnTo>
                  <a:pt x="2896" y="799"/>
                </a:lnTo>
                <a:lnTo>
                  <a:pt x="2869" y="745"/>
                </a:lnTo>
                <a:lnTo>
                  <a:pt x="2840" y="692"/>
                </a:lnTo>
                <a:lnTo>
                  <a:pt x="2808" y="641"/>
                </a:lnTo>
                <a:lnTo>
                  <a:pt x="2776" y="591"/>
                </a:lnTo>
                <a:lnTo>
                  <a:pt x="2740" y="542"/>
                </a:lnTo>
                <a:lnTo>
                  <a:pt x="2703" y="496"/>
                </a:lnTo>
                <a:lnTo>
                  <a:pt x="2665" y="450"/>
                </a:lnTo>
                <a:lnTo>
                  <a:pt x="2624" y="407"/>
                </a:lnTo>
                <a:lnTo>
                  <a:pt x="2583" y="363"/>
                </a:lnTo>
                <a:lnTo>
                  <a:pt x="2539" y="323"/>
                </a:lnTo>
                <a:lnTo>
                  <a:pt x="2494" y="285"/>
                </a:lnTo>
                <a:lnTo>
                  <a:pt x="2448" y="247"/>
                </a:lnTo>
                <a:lnTo>
                  <a:pt x="2400" y="212"/>
                </a:lnTo>
                <a:lnTo>
                  <a:pt x="2350" y="178"/>
                </a:lnTo>
                <a:lnTo>
                  <a:pt x="2299" y="147"/>
                </a:lnTo>
                <a:lnTo>
                  <a:pt x="2247" y="116"/>
                </a:lnTo>
                <a:lnTo>
                  <a:pt x="2193" y="89"/>
                </a:lnTo>
                <a:lnTo>
                  <a:pt x="2139" y="64"/>
                </a:lnTo>
                <a:lnTo>
                  <a:pt x="2083" y="41"/>
                </a:lnTo>
                <a:lnTo>
                  <a:pt x="2026" y="19"/>
                </a:lnTo>
                <a:lnTo>
                  <a:pt x="196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电视机"/>
          <p:cNvSpPr/>
          <p:nvPr/>
        </p:nvSpPr>
        <p:spPr bwMode="auto">
          <a:xfrm>
            <a:off x="10109835" y="3594100"/>
            <a:ext cx="640715" cy="640715"/>
          </a:xfrm>
          <a:custGeom>
            <a:avLst/>
            <a:gdLst>
              <a:gd name="T0" fmla="*/ 291065635 w 5643"/>
              <a:gd name="T1" fmla="*/ 74701230 h 5531"/>
              <a:gd name="T2" fmla="*/ 0 w 5643"/>
              <a:gd name="T3" fmla="*/ 631761781 h 5531"/>
              <a:gd name="T4" fmla="*/ 124221326 w 5643"/>
              <a:gd name="T5" fmla="*/ 234954587 h 5531"/>
              <a:gd name="T6" fmla="*/ 105986935 w 5643"/>
              <a:gd name="T7" fmla="*/ 239752000 h 5531"/>
              <a:gd name="T8" fmla="*/ 90259798 w 5643"/>
              <a:gd name="T9" fmla="*/ 249346489 h 5531"/>
              <a:gd name="T10" fmla="*/ 77837969 w 5643"/>
              <a:gd name="T11" fmla="*/ 262939104 h 5531"/>
              <a:gd name="T12" fmla="*/ 69860128 w 5643"/>
              <a:gd name="T13" fmla="*/ 279615264 h 5531"/>
              <a:gd name="T14" fmla="*/ 66897132 w 5643"/>
              <a:gd name="T15" fmla="*/ 298576357 h 5531"/>
              <a:gd name="T16" fmla="*/ 68264694 w 5643"/>
              <a:gd name="T17" fmla="*/ 509887056 h 5531"/>
              <a:gd name="T18" fmla="*/ 74760869 w 5643"/>
              <a:gd name="T19" fmla="*/ 527362841 h 5531"/>
              <a:gd name="T20" fmla="*/ 85587265 w 5643"/>
              <a:gd name="T21" fmla="*/ 542211865 h 5531"/>
              <a:gd name="T22" fmla="*/ 100402919 w 5643"/>
              <a:gd name="T23" fmla="*/ 553062763 h 5531"/>
              <a:gd name="T24" fmla="*/ 117839256 w 5643"/>
              <a:gd name="T25" fmla="*/ 559573369 h 5531"/>
              <a:gd name="T26" fmla="*/ 420757212 w 5643"/>
              <a:gd name="T27" fmla="*/ 560944059 h 5531"/>
              <a:gd name="T28" fmla="*/ 439675215 w 5643"/>
              <a:gd name="T29" fmla="*/ 557974457 h 5531"/>
              <a:gd name="T30" fmla="*/ 456314173 w 5643"/>
              <a:gd name="T31" fmla="*/ 549978880 h 5531"/>
              <a:gd name="T32" fmla="*/ 469876031 w 5643"/>
              <a:gd name="T33" fmla="*/ 537528732 h 5531"/>
              <a:gd name="T34" fmla="*/ 479448969 w 5643"/>
              <a:gd name="T35" fmla="*/ 521766140 h 5531"/>
              <a:gd name="T36" fmla="*/ 484121502 w 5643"/>
              <a:gd name="T37" fmla="*/ 503490392 h 5531"/>
              <a:gd name="T38" fmla="*/ 484121502 w 5643"/>
              <a:gd name="T39" fmla="*/ 292065751 h 5531"/>
              <a:gd name="T40" fmla="*/ 479448969 w 5643"/>
              <a:gd name="T41" fmla="*/ 273790002 h 5531"/>
              <a:gd name="T42" fmla="*/ 469876031 w 5643"/>
              <a:gd name="T43" fmla="*/ 257913130 h 5531"/>
              <a:gd name="T44" fmla="*/ 456314173 w 5643"/>
              <a:gd name="T45" fmla="*/ 245577262 h 5531"/>
              <a:gd name="T46" fmla="*/ 439675215 w 5643"/>
              <a:gd name="T47" fmla="*/ 237467405 h 5531"/>
              <a:gd name="T48" fmla="*/ 420757212 w 5643"/>
              <a:gd name="T49" fmla="*/ 234612083 h 5531"/>
              <a:gd name="T50" fmla="*/ 609596624 w 5643"/>
              <a:gd name="T51" fmla="*/ 236210996 h 5531"/>
              <a:gd name="T52" fmla="*/ 609596624 w 5643"/>
              <a:gd name="T53" fmla="*/ 277673510 h 5531"/>
              <a:gd name="T54" fmla="*/ 609596624 w 5643"/>
              <a:gd name="T55" fmla="*/ 318108176 h 5531"/>
              <a:gd name="T56" fmla="*/ 609596624 w 5643"/>
              <a:gd name="T57" fmla="*/ 359570691 h 5531"/>
              <a:gd name="T58" fmla="*/ 549423200 w 5643"/>
              <a:gd name="T59" fmla="*/ 417367200 h 5531"/>
              <a:gd name="T60" fmla="*/ 536089213 w 5643"/>
              <a:gd name="T61" fmla="*/ 422164613 h 5531"/>
              <a:gd name="T62" fmla="*/ 525490688 w 5643"/>
              <a:gd name="T63" fmla="*/ 434957265 h 5531"/>
              <a:gd name="T64" fmla="*/ 523325409 w 5643"/>
              <a:gd name="T65" fmla="*/ 446265285 h 5531"/>
              <a:gd name="T66" fmla="*/ 524578868 w 5643"/>
              <a:gd name="T67" fmla="*/ 455060487 h 5531"/>
              <a:gd name="T68" fmla="*/ 533923934 w 5643"/>
              <a:gd name="T69" fmla="*/ 468767045 h 5531"/>
              <a:gd name="T70" fmla="*/ 547941534 w 5643"/>
              <a:gd name="T71" fmla="*/ 475049090 h 5531"/>
              <a:gd name="T72" fmla="*/ 555349192 w 5643"/>
              <a:gd name="T73" fmla="*/ 475277651 h 5531"/>
              <a:gd name="T74" fmla="*/ 568569413 w 5643"/>
              <a:gd name="T75" fmla="*/ 470480237 h 5531"/>
              <a:gd name="T76" fmla="*/ 579167937 w 5643"/>
              <a:gd name="T77" fmla="*/ 457687586 h 5531"/>
              <a:gd name="T78" fmla="*/ 581447321 w 5643"/>
              <a:gd name="T79" fmla="*/ 446265285 h 5531"/>
              <a:gd name="T80" fmla="*/ 580079758 w 5643"/>
              <a:gd name="T81" fmla="*/ 437584364 h 5531"/>
              <a:gd name="T82" fmla="*/ 570848458 w 5643"/>
              <a:gd name="T83" fmla="*/ 423877806 h 5531"/>
              <a:gd name="T84" fmla="*/ 556830859 w 5643"/>
              <a:gd name="T85" fmla="*/ 417595423 h 5531"/>
              <a:gd name="T86" fmla="*/ 552386196 w 5643"/>
              <a:gd name="T87" fmla="*/ 499264380 h 5531"/>
              <a:gd name="T88" fmla="*/ 541103721 w 5643"/>
              <a:gd name="T89" fmla="*/ 501548638 h 5531"/>
              <a:gd name="T90" fmla="*/ 528225813 w 5643"/>
              <a:gd name="T91" fmla="*/ 512171313 h 5531"/>
              <a:gd name="T92" fmla="*/ 523439176 w 5643"/>
              <a:gd name="T93" fmla="*/ 525535367 h 5531"/>
              <a:gd name="T94" fmla="*/ 523553280 w 5643"/>
              <a:gd name="T95" fmla="*/ 532959879 h 5531"/>
              <a:gd name="T96" fmla="*/ 529935351 w 5643"/>
              <a:gd name="T97" fmla="*/ 546894998 h 5531"/>
              <a:gd name="T98" fmla="*/ 543725080 w 5643"/>
              <a:gd name="T99" fmla="*/ 556260926 h 5531"/>
              <a:gd name="T100" fmla="*/ 552386196 w 5643"/>
              <a:gd name="T101" fmla="*/ 557631615 h 5531"/>
              <a:gd name="T102" fmla="*/ 563782775 w 5643"/>
              <a:gd name="T103" fmla="*/ 555347358 h 5531"/>
              <a:gd name="T104" fmla="*/ 576432812 w 5643"/>
              <a:gd name="T105" fmla="*/ 544724683 h 5531"/>
              <a:gd name="T106" fmla="*/ 581333216 w 5643"/>
              <a:gd name="T107" fmla="*/ 531474909 h 5531"/>
              <a:gd name="T108" fmla="*/ 581105346 w 5643"/>
              <a:gd name="T109" fmla="*/ 524050397 h 5531"/>
              <a:gd name="T110" fmla="*/ 574723275 w 5643"/>
              <a:gd name="T111" fmla="*/ 510000998 h 5531"/>
              <a:gd name="T112" fmla="*/ 561047650 w 5643"/>
              <a:gd name="T113" fmla="*/ 500635070 h 5531"/>
              <a:gd name="T114" fmla="*/ 552386196 w 5643"/>
              <a:gd name="T115" fmla="*/ 499264380 h 55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643" h="5531">
                <a:moveTo>
                  <a:pt x="0" y="1511"/>
                </a:moveTo>
                <a:lnTo>
                  <a:pt x="1627" y="1511"/>
                </a:lnTo>
                <a:lnTo>
                  <a:pt x="645" y="270"/>
                </a:lnTo>
                <a:lnTo>
                  <a:pt x="987" y="0"/>
                </a:lnTo>
                <a:lnTo>
                  <a:pt x="2000" y="1279"/>
                </a:lnTo>
                <a:lnTo>
                  <a:pt x="2554" y="654"/>
                </a:lnTo>
                <a:lnTo>
                  <a:pt x="2881" y="944"/>
                </a:lnTo>
                <a:lnTo>
                  <a:pt x="2379" y="1511"/>
                </a:lnTo>
                <a:lnTo>
                  <a:pt x="5643" y="1511"/>
                </a:lnTo>
                <a:lnTo>
                  <a:pt x="5643" y="5531"/>
                </a:lnTo>
                <a:lnTo>
                  <a:pt x="0" y="5531"/>
                </a:lnTo>
                <a:lnTo>
                  <a:pt x="0" y="1511"/>
                </a:lnTo>
                <a:close/>
                <a:moveTo>
                  <a:pt x="1147" y="2054"/>
                </a:moveTo>
                <a:lnTo>
                  <a:pt x="1147" y="2054"/>
                </a:lnTo>
                <a:lnTo>
                  <a:pt x="1119" y="2055"/>
                </a:lnTo>
                <a:lnTo>
                  <a:pt x="1090" y="2057"/>
                </a:lnTo>
                <a:lnTo>
                  <a:pt x="1062" y="2060"/>
                </a:lnTo>
                <a:lnTo>
                  <a:pt x="1034" y="2066"/>
                </a:lnTo>
                <a:lnTo>
                  <a:pt x="1008" y="2072"/>
                </a:lnTo>
                <a:lnTo>
                  <a:pt x="981" y="2079"/>
                </a:lnTo>
                <a:lnTo>
                  <a:pt x="956" y="2088"/>
                </a:lnTo>
                <a:lnTo>
                  <a:pt x="930" y="2099"/>
                </a:lnTo>
                <a:lnTo>
                  <a:pt x="905" y="2109"/>
                </a:lnTo>
                <a:lnTo>
                  <a:pt x="881" y="2122"/>
                </a:lnTo>
                <a:lnTo>
                  <a:pt x="858" y="2136"/>
                </a:lnTo>
                <a:lnTo>
                  <a:pt x="834" y="2150"/>
                </a:lnTo>
                <a:lnTo>
                  <a:pt x="813" y="2166"/>
                </a:lnTo>
                <a:lnTo>
                  <a:pt x="792" y="2183"/>
                </a:lnTo>
                <a:lnTo>
                  <a:pt x="772" y="2200"/>
                </a:lnTo>
                <a:lnTo>
                  <a:pt x="751" y="2219"/>
                </a:lnTo>
                <a:lnTo>
                  <a:pt x="733" y="2238"/>
                </a:lnTo>
                <a:lnTo>
                  <a:pt x="715" y="2258"/>
                </a:lnTo>
                <a:lnTo>
                  <a:pt x="699" y="2280"/>
                </a:lnTo>
                <a:lnTo>
                  <a:pt x="683" y="2302"/>
                </a:lnTo>
                <a:lnTo>
                  <a:pt x="668" y="2324"/>
                </a:lnTo>
                <a:lnTo>
                  <a:pt x="656" y="2348"/>
                </a:lnTo>
                <a:lnTo>
                  <a:pt x="643" y="2372"/>
                </a:lnTo>
                <a:lnTo>
                  <a:pt x="631" y="2397"/>
                </a:lnTo>
                <a:lnTo>
                  <a:pt x="622" y="2422"/>
                </a:lnTo>
                <a:lnTo>
                  <a:pt x="613" y="2448"/>
                </a:lnTo>
                <a:lnTo>
                  <a:pt x="604" y="2474"/>
                </a:lnTo>
                <a:lnTo>
                  <a:pt x="599" y="2502"/>
                </a:lnTo>
                <a:lnTo>
                  <a:pt x="594" y="2530"/>
                </a:lnTo>
                <a:lnTo>
                  <a:pt x="591" y="2557"/>
                </a:lnTo>
                <a:lnTo>
                  <a:pt x="589" y="2586"/>
                </a:lnTo>
                <a:lnTo>
                  <a:pt x="587" y="2614"/>
                </a:lnTo>
                <a:lnTo>
                  <a:pt x="587" y="4351"/>
                </a:lnTo>
                <a:lnTo>
                  <a:pt x="589" y="4379"/>
                </a:lnTo>
                <a:lnTo>
                  <a:pt x="591" y="4408"/>
                </a:lnTo>
                <a:lnTo>
                  <a:pt x="594" y="4436"/>
                </a:lnTo>
                <a:lnTo>
                  <a:pt x="599" y="4464"/>
                </a:lnTo>
                <a:lnTo>
                  <a:pt x="604" y="4490"/>
                </a:lnTo>
                <a:lnTo>
                  <a:pt x="613" y="4517"/>
                </a:lnTo>
                <a:lnTo>
                  <a:pt x="622" y="4543"/>
                </a:lnTo>
                <a:lnTo>
                  <a:pt x="631" y="4568"/>
                </a:lnTo>
                <a:lnTo>
                  <a:pt x="643" y="4593"/>
                </a:lnTo>
                <a:lnTo>
                  <a:pt x="656" y="4617"/>
                </a:lnTo>
                <a:lnTo>
                  <a:pt x="668" y="4640"/>
                </a:lnTo>
                <a:lnTo>
                  <a:pt x="683" y="4664"/>
                </a:lnTo>
                <a:lnTo>
                  <a:pt x="699" y="4685"/>
                </a:lnTo>
                <a:lnTo>
                  <a:pt x="715" y="4706"/>
                </a:lnTo>
                <a:lnTo>
                  <a:pt x="733" y="4726"/>
                </a:lnTo>
                <a:lnTo>
                  <a:pt x="751" y="4747"/>
                </a:lnTo>
                <a:lnTo>
                  <a:pt x="772" y="4765"/>
                </a:lnTo>
                <a:lnTo>
                  <a:pt x="792" y="4783"/>
                </a:lnTo>
                <a:lnTo>
                  <a:pt x="813" y="4799"/>
                </a:lnTo>
                <a:lnTo>
                  <a:pt x="834" y="4815"/>
                </a:lnTo>
                <a:lnTo>
                  <a:pt x="858" y="4830"/>
                </a:lnTo>
                <a:lnTo>
                  <a:pt x="881" y="4842"/>
                </a:lnTo>
                <a:lnTo>
                  <a:pt x="905" y="4855"/>
                </a:lnTo>
                <a:lnTo>
                  <a:pt x="930" y="4867"/>
                </a:lnTo>
                <a:lnTo>
                  <a:pt x="956" y="4877"/>
                </a:lnTo>
                <a:lnTo>
                  <a:pt x="981" y="4885"/>
                </a:lnTo>
                <a:lnTo>
                  <a:pt x="1008" y="4894"/>
                </a:lnTo>
                <a:lnTo>
                  <a:pt x="1034" y="4899"/>
                </a:lnTo>
                <a:lnTo>
                  <a:pt x="1062" y="4904"/>
                </a:lnTo>
                <a:lnTo>
                  <a:pt x="1090" y="4907"/>
                </a:lnTo>
                <a:lnTo>
                  <a:pt x="1119" y="4911"/>
                </a:lnTo>
                <a:lnTo>
                  <a:pt x="1147" y="4911"/>
                </a:lnTo>
                <a:lnTo>
                  <a:pt x="3692" y="4911"/>
                </a:lnTo>
                <a:lnTo>
                  <a:pt x="3721" y="4911"/>
                </a:lnTo>
                <a:lnTo>
                  <a:pt x="3748" y="4907"/>
                </a:lnTo>
                <a:lnTo>
                  <a:pt x="3777" y="4904"/>
                </a:lnTo>
                <a:lnTo>
                  <a:pt x="3804" y="4899"/>
                </a:lnTo>
                <a:lnTo>
                  <a:pt x="3831" y="4894"/>
                </a:lnTo>
                <a:lnTo>
                  <a:pt x="3858" y="4885"/>
                </a:lnTo>
                <a:lnTo>
                  <a:pt x="3883" y="4877"/>
                </a:lnTo>
                <a:lnTo>
                  <a:pt x="3909" y="4867"/>
                </a:lnTo>
                <a:lnTo>
                  <a:pt x="3933" y="4855"/>
                </a:lnTo>
                <a:lnTo>
                  <a:pt x="3958" y="4842"/>
                </a:lnTo>
                <a:lnTo>
                  <a:pt x="3981" y="4830"/>
                </a:lnTo>
                <a:lnTo>
                  <a:pt x="4004" y="4815"/>
                </a:lnTo>
                <a:lnTo>
                  <a:pt x="4026" y="4799"/>
                </a:lnTo>
                <a:lnTo>
                  <a:pt x="4047" y="4783"/>
                </a:lnTo>
                <a:lnTo>
                  <a:pt x="4068" y="4765"/>
                </a:lnTo>
                <a:lnTo>
                  <a:pt x="4087" y="4747"/>
                </a:lnTo>
                <a:lnTo>
                  <a:pt x="4106" y="4726"/>
                </a:lnTo>
                <a:lnTo>
                  <a:pt x="4123" y="4706"/>
                </a:lnTo>
                <a:lnTo>
                  <a:pt x="4140" y="4685"/>
                </a:lnTo>
                <a:lnTo>
                  <a:pt x="4156" y="4664"/>
                </a:lnTo>
                <a:lnTo>
                  <a:pt x="4170" y="4640"/>
                </a:lnTo>
                <a:lnTo>
                  <a:pt x="4184" y="4617"/>
                </a:lnTo>
                <a:lnTo>
                  <a:pt x="4196" y="4593"/>
                </a:lnTo>
                <a:lnTo>
                  <a:pt x="4207" y="4568"/>
                </a:lnTo>
                <a:lnTo>
                  <a:pt x="4218" y="4543"/>
                </a:lnTo>
                <a:lnTo>
                  <a:pt x="4226" y="4517"/>
                </a:lnTo>
                <a:lnTo>
                  <a:pt x="4234" y="4490"/>
                </a:lnTo>
                <a:lnTo>
                  <a:pt x="4240" y="4464"/>
                </a:lnTo>
                <a:lnTo>
                  <a:pt x="4245" y="4436"/>
                </a:lnTo>
                <a:lnTo>
                  <a:pt x="4248" y="4408"/>
                </a:lnTo>
                <a:lnTo>
                  <a:pt x="4251" y="4379"/>
                </a:lnTo>
                <a:lnTo>
                  <a:pt x="4252" y="4351"/>
                </a:lnTo>
                <a:lnTo>
                  <a:pt x="4252" y="2614"/>
                </a:lnTo>
                <a:lnTo>
                  <a:pt x="4251" y="2586"/>
                </a:lnTo>
                <a:lnTo>
                  <a:pt x="4248" y="2557"/>
                </a:lnTo>
                <a:lnTo>
                  <a:pt x="4245" y="2530"/>
                </a:lnTo>
                <a:lnTo>
                  <a:pt x="4240" y="2502"/>
                </a:lnTo>
                <a:lnTo>
                  <a:pt x="4234" y="2474"/>
                </a:lnTo>
                <a:lnTo>
                  <a:pt x="4226" y="2448"/>
                </a:lnTo>
                <a:lnTo>
                  <a:pt x="4218" y="2422"/>
                </a:lnTo>
                <a:lnTo>
                  <a:pt x="4207" y="2397"/>
                </a:lnTo>
                <a:lnTo>
                  <a:pt x="4196" y="2372"/>
                </a:lnTo>
                <a:lnTo>
                  <a:pt x="4184" y="2348"/>
                </a:lnTo>
                <a:lnTo>
                  <a:pt x="4170" y="2324"/>
                </a:lnTo>
                <a:lnTo>
                  <a:pt x="4156" y="2302"/>
                </a:lnTo>
                <a:lnTo>
                  <a:pt x="4140" y="2280"/>
                </a:lnTo>
                <a:lnTo>
                  <a:pt x="4123" y="2258"/>
                </a:lnTo>
                <a:lnTo>
                  <a:pt x="4106" y="2238"/>
                </a:lnTo>
                <a:lnTo>
                  <a:pt x="4087" y="2219"/>
                </a:lnTo>
                <a:lnTo>
                  <a:pt x="4068" y="2200"/>
                </a:lnTo>
                <a:lnTo>
                  <a:pt x="4047" y="2183"/>
                </a:lnTo>
                <a:lnTo>
                  <a:pt x="4026" y="2166"/>
                </a:lnTo>
                <a:lnTo>
                  <a:pt x="4004" y="2150"/>
                </a:lnTo>
                <a:lnTo>
                  <a:pt x="3981" y="2136"/>
                </a:lnTo>
                <a:lnTo>
                  <a:pt x="3958" y="2122"/>
                </a:lnTo>
                <a:lnTo>
                  <a:pt x="3933" y="2109"/>
                </a:lnTo>
                <a:lnTo>
                  <a:pt x="3909" y="2099"/>
                </a:lnTo>
                <a:lnTo>
                  <a:pt x="3883" y="2088"/>
                </a:lnTo>
                <a:lnTo>
                  <a:pt x="3858" y="2079"/>
                </a:lnTo>
                <a:lnTo>
                  <a:pt x="3831" y="2072"/>
                </a:lnTo>
                <a:lnTo>
                  <a:pt x="3804" y="2066"/>
                </a:lnTo>
                <a:lnTo>
                  <a:pt x="3777" y="2060"/>
                </a:lnTo>
                <a:lnTo>
                  <a:pt x="3748" y="2057"/>
                </a:lnTo>
                <a:lnTo>
                  <a:pt x="3721" y="2055"/>
                </a:lnTo>
                <a:lnTo>
                  <a:pt x="3692" y="2054"/>
                </a:lnTo>
                <a:lnTo>
                  <a:pt x="1147" y="2054"/>
                </a:lnTo>
                <a:close/>
                <a:moveTo>
                  <a:pt x="4522" y="2068"/>
                </a:moveTo>
                <a:lnTo>
                  <a:pt x="4522" y="2268"/>
                </a:lnTo>
                <a:lnTo>
                  <a:pt x="5349" y="2268"/>
                </a:lnTo>
                <a:lnTo>
                  <a:pt x="5349" y="2068"/>
                </a:lnTo>
                <a:lnTo>
                  <a:pt x="4522" y="2068"/>
                </a:lnTo>
                <a:close/>
                <a:moveTo>
                  <a:pt x="4522" y="2431"/>
                </a:moveTo>
                <a:lnTo>
                  <a:pt x="4522" y="2632"/>
                </a:lnTo>
                <a:lnTo>
                  <a:pt x="5349" y="2632"/>
                </a:lnTo>
                <a:lnTo>
                  <a:pt x="5349" y="2431"/>
                </a:lnTo>
                <a:lnTo>
                  <a:pt x="4522" y="2431"/>
                </a:lnTo>
                <a:close/>
                <a:moveTo>
                  <a:pt x="4522" y="2785"/>
                </a:moveTo>
                <a:lnTo>
                  <a:pt x="4522" y="2985"/>
                </a:lnTo>
                <a:lnTo>
                  <a:pt x="5349" y="2985"/>
                </a:lnTo>
                <a:lnTo>
                  <a:pt x="5349" y="2785"/>
                </a:lnTo>
                <a:lnTo>
                  <a:pt x="4522" y="2785"/>
                </a:lnTo>
                <a:close/>
                <a:moveTo>
                  <a:pt x="4522" y="3148"/>
                </a:moveTo>
                <a:lnTo>
                  <a:pt x="4522" y="3349"/>
                </a:lnTo>
                <a:lnTo>
                  <a:pt x="5349" y="3349"/>
                </a:lnTo>
                <a:lnTo>
                  <a:pt x="5349" y="3148"/>
                </a:lnTo>
                <a:lnTo>
                  <a:pt x="4522" y="3148"/>
                </a:lnTo>
                <a:close/>
                <a:moveTo>
                  <a:pt x="4847" y="3653"/>
                </a:moveTo>
                <a:lnTo>
                  <a:pt x="4847" y="3653"/>
                </a:lnTo>
                <a:lnTo>
                  <a:pt x="4834" y="3653"/>
                </a:lnTo>
                <a:lnTo>
                  <a:pt x="4821" y="3654"/>
                </a:lnTo>
                <a:lnTo>
                  <a:pt x="4808" y="3656"/>
                </a:lnTo>
                <a:lnTo>
                  <a:pt x="4795" y="3658"/>
                </a:lnTo>
                <a:lnTo>
                  <a:pt x="4771" y="3664"/>
                </a:lnTo>
                <a:lnTo>
                  <a:pt x="4748" y="3673"/>
                </a:lnTo>
                <a:lnTo>
                  <a:pt x="4725" y="3683"/>
                </a:lnTo>
                <a:lnTo>
                  <a:pt x="4704" y="3696"/>
                </a:lnTo>
                <a:lnTo>
                  <a:pt x="4685" y="3711"/>
                </a:lnTo>
                <a:lnTo>
                  <a:pt x="4667" y="3727"/>
                </a:lnTo>
                <a:lnTo>
                  <a:pt x="4650" y="3745"/>
                </a:lnTo>
                <a:lnTo>
                  <a:pt x="4635" y="3764"/>
                </a:lnTo>
                <a:lnTo>
                  <a:pt x="4622" y="3786"/>
                </a:lnTo>
                <a:lnTo>
                  <a:pt x="4611" y="3808"/>
                </a:lnTo>
                <a:lnTo>
                  <a:pt x="4603" y="3831"/>
                </a:lnTo>
                <a:lnTo>
                  <a:pt x="4596" y="3856"/>
                </a:lnTo>
                <a:lnTo>
                  <a:pt x="4594" y="3869"/>
                </a:lnTo>
                <a:lnTo>
                  <a:pt x="4593" y="3881"/>
                </a:lnTo>
                <a:lnTo>
                  <a:pt x="4592" y="3894"/>
                </a:lnTo>
                <a:lnTo>
                  <a:pt x="4592" y="3907"/>
                </a:lnTo>
                <a:lnTo>
                  <a:pt x="4592" y="3921"/>
                </a:lnTo>
                <a:lnTo>
                  <a:pt x="4593" y="3934"/>
                </a:lnTo>
                <a:lnTo>
                  <a:pt x="4594" y="3946"/>
                </a:lnTo>
                <a:lnTo>
                  <a:pt x="4596" y="3959"/>
                </a:lnTo>
                <a:lnTo>
                  <a:pt x="4603" y="3984"/>
                </a:lnTo>
                <a:lnTo>
                  <a:pt x="4611" y="4007"/>
                </a:lnTo>
                <a:lnTo>
                  <a:pt x="4622" y="4029"/>
                </a:lnTo>
                <a:lnTo>
                  <a:pt x="4635" y="4051"/>
                </a:lnTo>
                <a:lnTo>
                  <a:pt x="4650" y="4070"/>
                </a:lnTo>
                <a:lnTo>
                  <a:pt x="4667" y="4088"/>
                </a:lnTo>
                <a:lnTo>
                  <a:pt x="4685" y="4104"/>
                </a:lnTo>
                <a:lnTo>
                  <a:pt x="4704" y="4119"/>
                </a:lnTo>
                <a:lnTo>
                  <a:pt x="4725" y="4131"/>
                </a:lnTo>
                <a:lnTo>
                  <a:pt x="4748" y="4142"/>
                </a:lnTo>
                <a:lnTo>
                  <a:pt x="4771" y="4151"/>
                </a:lnTo>
                <a:lnTo>
                  <a:pt x="4795" y="4157"/>
                </a:lnTo>
                <a:lnTo>
                  <a:pt x="4808" y="4159"/>
                </a:lnTo>
                <a:lnTo>
                  <a:pt x="4821" y="4161"/>
                </a:lnTo>
                <a:lnTo>
                  <a:pt x="4834" y="4162"/>
                </a:lnTo>
                <a:lnTo>
                  <a:pt x="4847" y="4162"/>
                </a:lnTo>
                <a:lnTo>
                  <a:pt x="4860" y="4162"/>
                </a:lnTo>
                <a:lnTo>
                  <a:pt x="4873" y="4161"/>
                </a:lnTo>
                <a:lnTo>
                  <a:pt x="4886" y="4159"/>
                </a:lnTo>
                <a:lnTo>
                  <a:pt x="4899" y="4157"/>
                </a:lnTo>
                <a:lnTo>
                  <a:pt x="4923" y="4151"/>
                </a:lnTo>
                <a:lnTo>
                  <a:pt x="4947" y="4142"/>
                </a:lnTo>
                <a:lnTo>
                  <a:pt x="4969" y="4131"/>
                </a:lnTo>
                <a:lnTo>
                  <a:pt x="4989" y="4119"/>
                </a:lnTo>
                <a:lnTo>
                  <a:pt x="5009" y="4104"/>
                </a:lnTo>
                <a:lnTo>
                  <a:pt x="5027" y="4088"/>
                </a:lnTo>
                <a:lnTo>
                  <a:pt x="5043" y="4070"/>
                </a:lnTo>
                <a:lnTo>
                  <a:pt x="5058" y="4051"/>
                </a:lnTo>
                <a:lnTo>
                  <a:pt x="5071" y="4029"/>
                </a:lnTo>
                <a:lnTo>
                  <a:pt x="5082" y="4007"/>
                </a:lnTo>
                <a:lnTo>
                  <a:pt x="5090" y="3984"/>
                </a:lnTo>
                <a:lnTo>
                  <a:pt x="5097" y="3959"/>
                </a:lnTo>
                <a:lnTo>
                  <a:pt x="5099" y="3946"/>
                </a:lnTo>
                <a:lnTo>
                  <a:pt x="5101" y="3934"/>
                </a:lnTo>
                <a:lnTo>
                  <a:pt x="5102" y="3921"/>
                </a:lnTo>
                <a:lnTo>
                  <a:pt x="5102" y="3907"/>
                </a:lnTo>
                <a:lnTo>
                  <a:pt x="5102" y="3894"/>
                </a:lnTo>
                <a:lnTo>
                  <a:pt x="5101" y="3881"/>
                </a:lnTo>
                <a:lnTo>
                  <a:pt x="5099" y="3869"/>
                </a:lnTo>
                <a:lnTo>
                  <a:pt x="5097" y="3856"/>
                </a:lnTo>
                <a:lnTo>
                  <a:pt x="5090" y="3831"/>
                </a:lnTo>
                <a:lnTo>
                  <a:pt x="5082" y="3808"/>
                </a:lnTo>
                <a:lnTo>
                  <a:pt x="5071" y="3786"/>
                </a:lnTo>
                <a:lnTo>
                  <a:pt x="5058" y="3764"/>
                </a:lnTo>
                <a:lnTo>
                  <a:pt x="5043" y="3745"/>
                </a:lnTo>
                <a:lnTo>
                  <a:pt x="5027" y="3727"/>
                </a:lnTo>
                <a:lnTo>
                  <a:pt x="5009" y="3711"/>
                </a:lnTo>
                <a:lnTo>
                  <a:pt x="4989" y="3696"/>
                </a:lnTo>
                <a:lnTo>
                  <a:pt x="4969" y="3683"/>
                </a:lnTo>
                <a:lnTo>
                  <a:pt x="4947" y="3673"/>
                </a:lnTo>
                <a:lnTo>
                  <a:pt x="4923" y="3664"/>
                </a:lnTo>
                <a:lnTo>
                  <a:pt x="4899" y="3658"/>
                </a:lnTo>
                <a:lnTo>
                  <a:pt x="4886" y="3656"/>
                </a:lnTo>
                <a:lnTo>
                  <a:pt x="4873" y="3654"/>
                </a:lnTo>
                <a:lnTo>
                  <a:pt x="4860" y="3653"/>
                </a:lnTo>
                <a:lnTo>
                  <a:pt x="4847" y="3653"/>
                </a:lnTo>
                <a:close/>
                <a:moveTo>
                  <a:pt x="4847" y="4371"/>
                </a:moveTo>
                <a:lnTo>
                  <a:pt x="4847" y="4371"/>
                </a:lnTo>
                <a:lnTo>
                  <a:pt x="4834" y="4372"/>
                </a:lnTo>
                <a:lnTo>
                  <a:pt x="4821" y="4373"/>
                </a:lnTo>
                <a:lnTo>
                  <a:pt x="4808" y="4374"/>
                </a:lnTo>
                <a:lnTo>
                  <a:pt x="4795" y="4376"/>
                </a:lnTo>
                <a:lnTo>
                  <a:pt x="4771" y="4383"/>
                </a:lnTo>
                <a:lnTo>
                  <a:pt x="4748" y="4391"/>
                </a:lnTo>
                <a:lnTo>
                  <a:pt x="4725" y="4402"/>
                </a:lnTo>
                <a:lnTo>
                  <a:pt x="4704" y="4415"/>
                </a:lnTo>
                <a:lnTo>
                  <a:pt x="4685" y="4430"/>
                </a:lnTo>
                <a:lnTo>
                  <a:pt x="4667" y="4447"/>
                </a:lnTo>
                <a:lnTo>
                  <a:pt x="4650" y="4465"/>
                </a:lnTo>
                <a:lnTo>
                  <a:pt x="4635" y="4484"/>
                </a:lnTo>
                <a:lnTo>
                  <a:pt x="4622" y="4505"/>
                </a:lnTo>
                <a:lnTo>
                  <a:pt x="4611" y="4527"/>
                </a:lnTo>
                <a:lnTo>
                  <a:pt x="4603" y="4551"/>
                </a:lnTo>
                <a:lnTo>
                  <a:pt x="4596" y="4575"/>
                </a:lnTo>
                <a:lnTo>
                  <a:pt x="4594" y="4588"/>
                </a:lnTo>
                <a:lnTo>
                  <a:pt x="4593" y="4601"/>
                </a:lnTo>
                <a:lnTo>
                  <a:pt x="4592" y="4614"/>
                </a:lnTo>
                <a:lnTo>
                  <a:pt x="4592" y="4626"/>
                </a:lnTo>
                <a:lnTo>
                  <a:pt x="4592" y="4639"/>
                </a:lnTo>
                <a:lnTo>
                  <a:pt x="4593" y="4653"/>
                </a:lnTo>
                <a:lnTo>
                  <a:pt x="4594" y="4666"/>
                </a:lnTo>
                <a:lnTo>
                  <a:pt x="4596" y="4677"/>
                </a:lnTo>
                <a:lnTo>
                  <a:pt x="4603" y="4702"/>
                </a:lnTo>
                <a:lnTo>
                  <a:pt x="4611" y="4725"/>
                </a:lnTo>
                <a:lnTo>
                  <a:pt x="4622" y="4748"/>
                </a:lnTo>
                <a:lnTo>
                  <a:pt x="4635" y="4769"/>
                </a:lnTo>
                <a:lnTo>
                  <a:pt x="4650" y="4788"/>
                </a:lnTo>
                <a:lnTo>
                  <a:pt x="4667" y="4807"/>
                </a:lnTo>
                <a:lnTo>
                  <a:pt x="4685" y="4823"/>
                </a:lnTo>
                <a:lnTo>
                  <a:pt x="4704" y="4838"/>
                </a:lnTo>
                <a:lnTo>
                  <a:pt x="4725" y="4851"/>
                </a:lnTo>
                <a:lnTo>
                  <a:pt x="4748" y="4862"/>
                </a:lnTo>
                <a:lnTo>
                  <a:pt x="4771" y="4870"/>
                </a:lnTo>
                <a:lnTo>
                  <a:pt x="4795" y="4877"/>
                </a:lnTo>
                <a:lnTo>
                  <a:pt x="4808" y="4879"/>
                </a:lnTo>
                <a:lnTo>
                  <a:pt x="4821" y="4880"/>
                </a:lnTo>
                <a:lnTo>
                  <a:pt x="4834" y="4881"/>
                </a:lnTo>
                <a:lnTo>
                  <a:pt x="4847" y="4882"/>
                </a:lnTo>
                <a:lnTo>
                  <a:pt x="4860" y="4881"/>
                </a:lnTo>
                <a:lnTo>
                  <a:pt x="4873" y="4880"/>
                </a:lnTo>
                <a:lnTo>
                  <a:pt x="4886" y="4879"/>
                </a:lnTo>
                <a:lnTo>
                  <a:pt x="4899" y="4877"/>
                </a:lnTo>
                <a:lnTo>
                  <a:pt x="4923" y="4870"/>
                </a:lnTo>
                <a:lnTo>
                  <a:pt x="4947" y="4862"/>
                </a:lnTo>
                <a:lnTo>
                  <a:pt x="4969" y="4851"/>
                </a:lnTo>
                <a:lnTo>
                  <a:pt x="4989" y="4838"/>
                </a:lnTo>
                <a:lnTo>
                  <a:pt x="5009" y="4823"/>
                </a:lnTo>
                <a:lnTo>
                  <a:pt x="5027" y="4807"/>
                </a:lnTo>
                <a:lnTo>
                  <a:pt x="5043" y="4788"/>
                </a:lnTo>
                <a:lnTo>
                  <a:pt x="5058" y="4769"/>
                </a:lnTo>
                <a:lnTo>
                  <a:pt x="5071" y="4748"/>
                </a:lnTo>
                <a:lnTo>
                  <a:pt x="5082" y="4725"/>
                </a:lnTo>
                <a:lnTo>
                  <a:pt x="5090" y="4702"/>
                </a:lnTo>
                <a:lnTo>
                  <a:pt x="5097" y="4677"/>
                </a:lnTo>
                <a:lnTo>
                  <a:pt x="5099" y="4666"/>
                </a:lnTo>
                <a:lnTo>
                  <a:pt x="5101" y="4653"/>
                </a:lnTo>
                <a:lnTo>
                  <a:pt x="5102" y="4639"/>
                </a:lnTo>
                <a:lnTo>
                  <a:pt x="5102" y="4626"/>
                </a:lnTo>
                <a:lnTo>
                  <a:pt x="5102" y="4614"/>
                </a:lnTo>
                <a:lnTo>
                  <a:pt x="5101" y="4601"/>
                </a:lnTo>
                <a:lnTo>
                  <a:pt x="5099" y="4588"/>
                </a:lnTo>
                <a:lnTo>
                  <a:pt x="5097" y="4575"/>
                </a:lnTo>
                <a:lnTo>
                  <a:pt x="5090" y="4551"/>
                </a:lnTo>
                <a:lnTo>
                  <a:pt x="5082" y="4527"/>
                </a:lnTo>
                <a:lnTo>
                  <a:pt x="5071" y="4505"/>
                </a:lnTo>
                <a:lnTo>
                  <a:pt x="5058" y="4484"/>
                </a:lnTo>
                <a:lnTo>
                  <a:pt x="5043" y="4465"/>
                </a:lnTo>
                <a:lnTo>
                  <a:pt x="5027" y="4447"/>
                </a:lnTo>
                <a:lnTo>
                  <a:pt x="5009" y="4430"/>
                </a:lnTo>
                <a:lnTo>
                  <a:pt x="4989" y="4415"/>
                </a:lnTo>
                <a:lnTo>
                  <a:pt x="4969" y="4402"/>
                </a:lnTo>
                <a:lnTo>
                  <a:pt x="4947" y="4391"/>
                </a:lnTo>
                <a:lnTo>
                  <a:pt x="4923" y="4383"/>
                </a:lnTo>
                <a:lnTo>
                  <a:pt x="4899" y="4376"/>
                </a:lnTo>
                <a:lnTo>
                  <a:pt x="4886" y="4374"/>
                </a:lnTo>
                <a:lnTo>
                  <a:pt x="4873" y="4373"/>
                </a:lnTo>
                <a:lnTo>
                  <a:pt x="4860" y="4372"/>
                </a:lnTo>
                <a:lnTo>
                  <a:pt x="4847" y="437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504000" r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6" name="购物车"/>
          <p:cNvSpPr/>
          <p:nvPr/>
        </p:nvSpPr>
        <p:spPr>
          <a:xfrm>
            <a:off x="11160760" y="3702050"/>
            <a:ext cx="636905" cy="488950"/>
          </a:xfrm>
          <a:custGeom>
            <a:avLst/>
            <a:gdLst/>
            <a:ahLst/>
            <a:cxnLst/>
            <a:rect l="l" t="t" r="r" b="b"/>
            <a:pathLst>
              <a:path w="2017634" h="1640262">
                <a:moveTo>
                  <a:pt x="1178908" y="1348054"/>
                </a:moveTo>
                <a:cubicBezTo>
                  <a:pt x="1259599" y="1348054"/>
                  <a:pt x="1325012" y="1413467"/>
                  <a:pt x="1325012" y="1494158"/>
                </a:cubicBezTo>
                <a:cubicBezTo>
                  <a:pt x="1325012" y="1574849"/>
                  <a:pt x="1259599" y="1640262"/>
                  <a:pt x="1178908" y="1640262"/>
                </a:cubicBezTo>
                <a:cubicBezTo>
                  <a:pt x="1098217" y="1640262"/>
                  <a:pt x="1032804" y="1574849"/>
                  <a:pt x="1032804" y="1494158"/>
                </a:cubicBezTo>
                <a:cubicBezTo>
                  <a:pt x="1032804" y="1413467"/>
                  <a:pt x="1098217" y="1348054"/>
                  <a:pt x="1178908" y="1348054"/>
                </a:cubicBezTo>
                <a:close/>
                <a:moveTo>
                  <a:pt x="570842" y="1348054"/>
                </a:moveTo>
                <a:cubicBezTo>
                  <a:pt x="651533" y="1348054"/>
                  <a:pt x="716946" y="1413467"/>
                  <a:pt x="716946" y="1494158"/>
                </a:cubicBezTo>
                <a:cubicBezTo>
                  <a:pt x="716946" y="1574849"/>
                  <a:pt x="651533" y="1640262"/>
                  <a:pt x="570842" y="1640262"/>
                </a:cubicBezTo>
                <a:cubicBezTo>
                  <a:pt x="490151" y="1640262"/>
                  <a:pt x="424738" y="1574849"/>
                  <a:pt x="424738" y="1494158"/>
                </a:cubicBezTo>
                <a:cubicBezTo>
                  <a:pt x="424738" y="1413467"/>
                  <a:pt x="490151" y="1348054"/>
                  <a:pt x="570842" y="1348054"/>
                </a:cubicBezTo>
                <a:close/>
                <a:moveTo>
                  <a:pt x="1149312" y="999708"/>
                </a:moveTo>
                <a:lnTo>
                  <a:pt x="1149312" y="1250720"/>
                </a:lnTo>
                <a:lnTo>
                  <a:pt x="1418800" y="1250720"/>
                </a:lnTo>
                <a:lnTo>
                  <a:pt x="1481553" y="999708"/>
                </a:lnTo>
                <a:close/>
                <a:moveTo>
                  <a:pt x="649034" y="999708"/>
                </a:moveTo>
                <a:lnTo>
                  <a:pt x="649034" y="1250720"/>
                </a:lnTo>
                <a:lnTo>
                  <a:pt x="1084512" y="1250720"/>
                </a:lnTo>
                <a:lnTo>
                  <a:pt x="1084512" y="999708"/>
                </a:lnTo>
                <a:close/>
                <a:moveTo>
                  <a:pt x="248677" y="999708"/>
                </a:moveTo>
                <a:lnTo>
                  <a:pt x="311430" y="1250720"/>
                </a:lnTo>
                <a:lnTo>
                  <a:pt x="584234" y="1250720"/>
                </a:lnTo>
                <a:lnTo>
                  <a:pt x="584234" y="999708"/>
                </a:lnTo>
                <a:close/>
                <a:moveTo>
                  <a:pt x="1149312" y="685271"/>
                </a:moveTo>
                <a:lnTo>
                  <a:pt x="1149312" y="934908"/>
                </a:lnTo>
                <a:lnTo>
                  <a:pt x="1497753" y="934908"/>
                </a:lnTo>
                <a:lnTo>
                  <a:pt x="1560162" y="685271"/>
                </a:lnTo>
                <a:close/>
                <a:moveTo>
                  <a:pt x="649034" y="685271"/>
                </a:moveTo>
                <a:lnTo>
                  <a:pt x="649034" y="934908"/>
                </a:lnTo>
                <a:lnTo>
                  <a:pt x="1084512" y="934908"/>
                </a:lnTo>
                <a:lnTo>
                  <a:pt x="1084512" y="685271"/>
                </a:lnTo>
                <a:close/>
                <a:moveTo>
                  <a:pt x="170068" y="685271"/>
                </a:moveTo>
                <a:lnTo>
                  <a:pt x="232477" y="934908"/>
                </a:lnTo>
                <a:lnTo>
                  <a:pt x="584234" y="934908"/>
                </a:lnTo>
                <a:lnTo>
                  <a:pt x="584234" y="685271"/>
                </a:lnTo>
                <a:close/>
                <a:moveTo>
                  <a:pt x="1149312" y="369459"/>
                </a:moveTo>
                <a:lnTo>
                  <a:pt x="1149312" y="620471"/>
                </a:lnTo>
                <a:lnTo>
                  <a:pt x="1576362" y="620471"/>
                </a:lnTo>
                <a:lnTo>
                  <a:pt x="1578463" y="612068"/>
                </a:lnTo>
                <a:lnTo>
                  <a:pt x="1576909" y="612068"/>
                </a:lnTo>
                <a:lnTo>
                  <a:pt x="1637562" y="369459"/>
                </a:lnTo>
                <a:close/>
                <a:moveTo>
                  <a:pt x="649034" y="369459"/>
                </a:moveTo>
                <a:lnTo>
                  <a:pt x="649034" y="620471"/>
                </a:lnTo>
                <a:lnTo>
                  <a:pt x="1084512" y="620471"/>
                </a:lnTo>
                <a:lnTo>
                  <a:pt x="1084512" y="369459"/>
                </a:lnTo>
                <a:close/>
                <a:moveTo>
                  <a:pt x="91115" y="369459"/>
                </a:moveTo>
                <a:lnTo>
                  <a:pt x="154875" y="624499"/>
                </a:lnTo>
                <a:lnTo>
                  <a:pt x="154875" y="620471"/>
                </a:lnTo>
                <a:lnTo>
                  <a:pt x="584234" y="620471"/>
                </a:lnTo>
                <a:lnTo>
                  <a:pt x="584234" y="369459"/>
                </a:lnTo>
                <a:close/>
                <a:moveTo>
                  <a:pt x="1729602" y="0"/>
                </a:moveTo>
                <a:lnTo>
                  <a:pt x="1729926" y="0"/>
                </a:lnTo>
                <a:lnTo>
                  <a:pt x="1805186" y="0"/>
                </a:lnTo>
                <a:lnTo>
                  <a:pt x="2017634" y="0"/>
                </a:lnTo>
                <a:lnTo>
                  <a:pt x="2017634" y="64800"/>
                </a:lnTo>
                <a:lnTo>
                  <a:pt x="1788986" y="64800"/>
                </a:lnTo>
                <a:lnTo>
                  <a:pt x="1728678" y="306034"/>
                </a:lnTo>
                <a:lnTo>
                  <a:pt x="1730231" y="306034"/>
                </a:lnTo>
                <a:lnTo>
                  <a:pt x="1478203" y="1314146"/>
                </a:lnTo>
                <a:lnTo>
                  <a:pt x="252028" y="1314146"/>
                </a:lnTo>
                <a:lnTo>
                  <a:pt x="0" y="306034"/>
                </a:lnTo>
                <a:lnTo>
                  <a:pt x="1653418" y="306034"/>
                </a:lnTo>
                <a:lnTo>
                  <a:pt x="1729602" y="129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显示器"/>
          <p:cNvSpPr/>
          <p:nvPr/>
        </p:nvSpPr>
        <p:spPr bwMode="auto">
          <a:xfrm>
            <a:off x="596900" y="4821555"/>
            <a:ext cx="520065" cy="520065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蓝牙"/>
          <p:cNvSpPr/>
          <p:nvPr/>
        </p:nvSpPr>
        <p:spPr bwMode="auto">
          <a:xfrm>
            <a:off x="1868170" y="4821555"/>
            <a:ext cx="520065" cy="520065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手机"/>
          <p:cNvSpPr/>
          <p:nvPr/>
        </p:nvSpPr>
        <p:spPr bwMode="auto">
          <a:xfrm>
            <a:off x="3139440" y="4821555"/>
            <a:ext cx="255270" cy="52006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话筒"/>
          <p:cNvSpPr/>
          <p:nvPr/>
        </p:nvSpPr>
        <p:spPr>
          <a:xfrm>
            <a:off x="4145915" y="4821555"/>
            <a:ext cx="298450" cy="520065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手机"/>
          <p:cNvSpPr/>
          <p:nvPr/>
        </p:nvSpPr>
        <p:spPr bwMode="auto">
          <a:xfrm>
            <a:off x="5195570" y="4821555"/>
            <a:ext cx="286385" cy="520065"/>
          </a:xfrm>
          <a:custGeom>
            <a:avLst/>
            <a:gdLst>
              <a:gd name="T0" fmla="*/ 750267 w 3056"/>
              <a:gd name="T1" fmla="*/ 27771 h 5968"/>
              <a:gd name="T2" fmla="*/ 691573 w 3056"/>
              <a:gd name="T3" fmla="*/ 0 h 5968"/>
              <a:gd name="T4" fmla="*/ 628413 w 3056"/>
              <a:gd name="T5" fmla="*/ 33835 h 5968"/>
              <a:gd name="T6" fmla="*/ 268272 w 3056"/>
              <a:gd name="T7" fmla="*/ 220250 h 5968"/>
              <a:gd name="T8" fmla="*/ 135890 w 3056"/>
              <a:gd name="T9" fmla="*/ 260788 h 5968"/>
              <a:gd name="T10" fmla="*/ 40831 w 3056"/>
              <a:gd name="T11" fmla="*/ 356230 h 5968"/>
              <a:gd name="T12" fmla="*/ 319 w 3056"/>
              <a:gd name="T13" fmla="*/ 488380 h 5968"/>
              <a:gd name="T14" fmla="*/ 16907 w 3056"/>
              <a:gd name="T15" fmla="*/ 1719224 h 5968"/>
              <a:gd name="T16" fmla="*/ 92507 w 3056"/>
              <a:gd name="T17" fmla="*/ 1831264 h 5968"/>
              <a:gd name="T18" fmla="*/ 212129 w 3056"/>
              <a:gd name="T19" fmla="*/ 1896062 h 5968"/>
              <a:gd name="T20" fmla="*/ 734637 w 3056"/>
              <a:gd name="T21" fmla="*/ 1901808 h 5968"/>
              <a:gd name="T22" fmla="*/ 860957 w 3056"/>
              <a:gd name="T23" fmla="*/ 1848820 h 5968"/>
              <a:gd name="T24" fmla="*/ 946447 w 3056"/>
              <a:gd name="T25" fmla="*/ 1744760 h 5968"/>
              <a:gd name="T26" fmla="*/ 974837 w 3056"/>
              <a:gd name="T27" fmla="*/ 502744 h 5968"/>
              <a:gd name="T28" fmla="*/ 954741 w 3056"/>
              <a:gd name="T29" fmla="*/ 399641 h 5968"/>
              <a:gd name="T30" fmla="*/ 893494 w 3056"/>
              <a:gd name="T31" fmla="*/ 305796 h 5968"/>
              <a:gd name="T32" fmla="*/ 800668 w 3056"/>
              <a:gd name="T33" fmla="*/ 242594 h 5968"/>
              <a:gd name="T34" fmla="*/ 193628 w 3056"/>
              <a:gd name="T35" fmla="*/ 517427 h 5968"/>
              <a:gd name="T36" fmla="*/ 217552 w 3056"/>
              <a:gd name="T37" fmla="*/ 468270 h 5968"/>
              <a:gd name="T38" fmla="*/ 260935 w 3056"/>
              <a:gd name="T39" fmla="*/ 435711 h 5968"/>
              <a:gd name="T40" fmla="*/ 669562 w 3056"/>
              <a:gd name="T41" fmla="*/ 426774 h 5968"/>
              <a:gd name="T42" fmla="*/ 723472 w 3056"/>
              <a:gd name="T43" fmla="*/ 440819 h 5968"/>
              <a:gd name="T44" fmla="*/ 763665 w 3056"/>
              <a:gd name="T45" fmla="*/ 476888 h 5968"/>
              <a:gd name="T46" fmla="*/ 782485 w 3056"/>
              <a:gd name="T47" fmla="*/ 528918 h 5968"/>
              <a:gd name="T48" fmla="*/ 777700 w 3056"/>
              <a:gd name="T49" fmla="*/ 896320 h 5968"/>
              <a:gd name="T50" fmla="*/ 749629 w 3056"/>
              <a:gd name="T51" fmla="*/ 942924 h 5968"/>
              <a:gd name="T52" fmla="*/ 703376 w 3056"/>
              <a:gd name="T53" fmla="*/ 971014 h 5968"/>
              <a:gd name="T54" fmla="*/ 293153 w 3056"/>
              <a:gd name="T55" fmla="*/ 975483 h 5968"/>
              <a:gd name="T56" fmla="*/ 241795 w 3056"/>
              <a:gd name="T57" fmla="*/ 956650 h 5968"/>
              <a:gd name="T58" fmla="*/ 205111 w 3056"/>
              <a:gd name="T59" fmla="*/ 916749 h 5968"/>
              <a:gd name="T60" fmla="*/ 191395 w 3056"/>
              <a:gd name="T61" fmla="*/ 862485 h 5968"/>
              <a:gd name="T62" fmla="*/ 227122 w 3056"/>
              <a:gd name="T63" fmla="*/ 1163493 h 5968"/>
              <a:gd name="T64" fmla="*/ 390445 w 3056"/>
              <a:gd name="T65" fmla="*/ 1148490 h 5968"/>
              <a:gd name="T66" fmla="*/ 422025 w 3056"/>
              <a:gd name="T67" fmla="*/ 1163493 h 5968"/>
              <a:gd name="T68" fmla="*/ 431595 w 3056"/>
              <a:gd name="T69" fmla="*/ 1310007 h 5968"/>
              <a:gd name="T70" fmla="*/ 409904 w 3056"/>
              <a:gd name="T71" fmla="*/ 1341927 h 5968"/>
              <a:gd name="T72" fmla="*/ 246580 w 3056"/>
              <a:gd name="T73" fmla="*/ 1344800 h 5968"/>
              <a:gd name="T74" fmla="*/ 219785 w 3056"/>
              <a:gd name="T75" fmla="*/ 1317987 h 5968"/>
              <a:gd name="T76" fmla="*/ 538776 w 3056"/>
              <a:gd name="T77" fmla="*/ 1173388 h 5968"/>
              <a:gd name="T78" fmla="*/ 568123 w 3056"/>
              <a:gd name="T79" fmla="*/ 1149129 h 5968"/>
              <a:gd name="T80" fmla="*/ 730809 w 3056"/>
              <a:gd name="T81" fmla="*/ 1155513 h 5968"/>
              <a:gd name="T82" fmla="*/ 748991 w 3056"/>
              <a:gd name="T83" fmla="*/ 1189667 h 5968"/>
              <a:gd name="T84" fmla="*/ 737189 w 3056"/>
              <a:gd name="T85" fmla="*/ 1334904 h 5968"/>
              <a:gd name="T86" fmla="*/ 576736 w 3056"/>
              <a:gd name="T87" fmla="*/ 1346715 h 5968"/>
              <a:gd name="T88" fmla="*/ 542923 w 3056"/>
              <a:gd name="T89" fmla="*/ 1328840 h 5968"/>
              <a:gd name="T90" fmla="*/ 218190 w 3056"/>
              <a:gd name="T91" fmla="*/ 1483653 h 5968"/>
              <a:gd name="T92" fmla="*/ 239243 w 3056"/>
              <a:gd name="T93" fmla="*/ 1451733 h 5968"/>
              <a:gd name="T94" fmla="*/ 402567 w 3056"/>
              <a:gd name="T95" fmla="*/ 1448860 h 5968"/>
              <a:gd name="T96" fmla="*/ 429681 w 3056"/>
              <a:gd name="T97" fmla="*/ 1475992 h 5968"/>
              <a:gd name="T98" fmla="*/ 426491 w 3056"/>
              <a:gd name="T99" fmla="*/ 1624102 h 5968"/>
              <a:gd name="T100" fmla="*/ 394592 w 3056"/>
              <a:gd name="T101" fmla="*/ 1645169 h 5968"/>
              <a:gd name="T102" fmla="*/ 232864 w 3056"/>
              <a:gd name="T103" fmla="*/ 1635912 h 5968"/>
              <a:gd name="T104" fmla="*/ 217871 w 3056"/>
              <a:gd name="T105" fmla="*/ 1488122 h 5968"/>
              <a:gd name="T106" fmla="*/ 547708 w 3056"/>
              <a:gd name="T107" fmla="*/ 1459393 h 5968"/>
              <a:gd name="T108" fmla="*/ 708160 w 3056"/>
              <a:gd name="T109" fmla="*/ 1447264 h 5968"/>
              <a:gd name="T110" fmla="*/ 742292 w 3056"/>
              <a:gd name="T111" fmla="*/ 1465139 h 5968"/>
              <a:gd name="T112" fmla="*/ 748353 w 3056"/>
              <a:gd name="T113" fmla="*/ 1612611 h 5968"/>
              <a:gd name="T114" fmla="*/ 724110 w 3056"/>
              <a:gd name="T115" fmla="*/ 1641977 h 5968"/>
              <a:gd name="T116" fmla="*/ 560467 w 3056"/>
              <a:gd name="T117" fmla="*/ 1641977 h 5968"/>
              <a:gd name="T118" fmla="*/ 536543 w 3056"/>
              <a:gd name="T119" fmla="*/ 1612611 h 59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056" h="5968">
                <a:moveTo>
                  <a:pt x="2407" y="725"/>
                </a:moveTo>
                <a:lnTo>
                  <a:pt x="2407" y="239"/>
                </a:lnTo>
                <a:lnTo>
                  <a:pt x="2406" y="215"/>
                </a:lnTo>
                <a:lnTo>
                  <a:pt x="2403" y="191"/>
                </a:lnTo>
                <a:lnTo>
                  <a:pt x="2396" y="168"/>
                </a:lnTo>
                <a:lnTo>
                  <a:pt x="2388" y="147"/>
                </a:lnTo>
                <a:lnTo>
                  <a:pt x="2379" y="126"/>
                </a:lnTo>
                <a:lnTo>
                  <a:pt x="2366" y="106"/>
                </a:lnTo>
                <a:lnTo>
                  <a:pt x="2352" y="87"/>
                </a:lnTo>
                <a:lnTo>
                  <a:pt x="2338" y="70"/>
                </a:lnTo>
                <a:lnTo>
                  <a:pt x="2320" y="54"/>
                </a:lnTo>
                <a:lnTo>
                  <a:pt x="2302" y="40"/>
                </a:lnTo>
                <a:lnTo>
                  <a:pt x="2282" y="29"/>
                </a:lnTo>
                <a:lnTo>
                  <a:pt x="2261" y="18"/>
                </a:lnTo>
                <a:lnTo>
                  <a:pt x="2239" y="11"/>
                </a:lnTo>
                <a:lnTo>
                  <a:pt x="2217" y="5"/>
                </a:lnTo>
                <a:lnTo>
                  <a:pt x="2192" y="2"/>
                </a:lnTo>
                <a:lnTo>
                  <a:pt x="2168" y="0"/>
                </a:lnTo>
                <a:lnTo>
                  <a:pt x="2144" y="2"/>
                </a:lnTo>
                <a:lnTo>
                  <a:pt x="2120" y="5"/>
                </a:lnTo>
                <a:lnTo>
                  <a:pt x="2097" y="11"/>
                </a:lnTo>
                <a:lnTo>
                  <a:pt x="2075" y="18"/>
                </a:lnTo>
                <a:lnTo>
                  <a:pt x="2054" y="29"/>
                </a:lnTo>
                <a:lnTo>
                  <a:pt x="2035" y="40"/>
                </a:lnTo>
                <a:lnTo>
                  <a:pt x="2016" y="54"/>
                </a:lnTo>
                <a:lnTo>
                  <a:pt x="1999" y="70"/>
                </a:lnTo>
                <a:lnTo>
                  <a:pt x="1983" y="87"/>
                </a:lnTo>
                <a:lnTo>
                  <a:pt x="1970" y="106"/>
                </a:lnTo>
                <a:lnTo>
                  <a:pt x="1958" y="126"/>
                </a:lnTo>
                <a:lnTo>
                  <a:pt x="1948" y="147"/>
                </a:lnTo>
                <a:lnTo>
                  <a:pt x="1940" y="168"/>
                </a:lnTo>
                <a:lnTo>
                  <a:pt x="1934" y="191"/>
                </a:lnTo>
                <a:lnTo>
                  <a:pt x="1931" y="215"/>
                </a:lnTo>
                <a:lnTo>
                  <a:pt x="1930" y="239"/>
                </a:lnTo>
                <a:lnTo>
                  <a:pt x="1930" y="689"/>
                </a:lnTo>
                <a:lnTo>
                  <a:pt x="887" y="689"/>
                </a:lnTo>
                <a:lnTo>
                  <a:pt x="841" y="690"/>
                </a:lnTo>
                <a:lnTo>
                  <a:pt x="795" y="693"/>
                </a:lnTo>
                <a:lnTo>
                  <a:pt x="751" y="700"/>
                </a:lnTo>
                <a:lnTo>
                  <a:pt x="708" y="707"/>
                </a:lnTo>
                <a:lnTo>
                  <a:pt x="665" y="716"/>
                </a:lnTo>
                <a:lnTo>
                  <a:pt x="623" y="729"/>
                </a:lnTo>
                <a:lnTo>
                  <a:pt x="582" y="743"/>
                </a:lnTo>
                <a:lnTo>
                  <a:pt x="541" y="758"/>
                </a:lnTo>
                <a:lnTo>
                  <a:pt x="502" y="776"/>
                </a:lnTo>
                <a:lnTo>
                  <a:pt x="464" y="796"/>
                </a:lnTo>
                <a:lnTo>
                  <a:pt x="426" y="817"/>
                </a:lnTo>
                <a:lnTo>
                  <a:pt x="391" y="840"/>
                </a:lnTo>
                <a:lnTo>
                  <a:pt x="356" y="866"/>
                </a:lnTo>
                <a:lnTo>
                  <a:pt x="322" y="892"/>
                </a:lnTo>
                <a:lnTo>
                  <a:pt x="290" y="919"/>
                </a:lnTo>
                <a:lnTo>
                  <a:pt x="259" y="949"/>
                </a:lnTo>
                <a:lnTo>
                  <a:pt x="230" y="979"/>
                </a:lnTo>
                <a:lnTo>
                  <a:pt x="203" y="1012"/>
                </a:lnTo>
                <a:lnTo>
                  <a:pt x="176" y="1045"/>
                </a:lnTo>
                <a:lnTo>
                  <a:pt x="151" y="1080"/>
                </a:lnTo>
                <a:lnTo>
                  <a:pt x="128" y="1116"/>
                </a:lnTo>
                <a:lnTo>
                  <a:pt x="107" y="1153"/>
                </a:lnTo>
                <a:lnTo>
                  <a:pt x="87" y="1191"/>
                </a:lnTo>
                <a:lnTo>
                  <a:pt x="69" y="1230"/>
                </a:lnTo>
                <a:lnTo>
                  <a:pt x="53" y="1270"/>
                </a:lnTo>
                <a:lnTo>
                  <a:pt x="40" y="1312"/>
                </a:lnTo>
                <a:lnTo>
                  <a:pt x="27" y="1354"/>
                </a:lnTo>
                <a:lnTo>
                  <a:pt x="18" y="1396"/>
                </a:lnTo>
                <a:lnTo>
                  <a:pt x="9" y="1440"/>
                </a:lnTo>
                <a:lnTo>
                  <a:pt x="4" y="1485"/>
                </a:lnTo>
                <a:lnTo>
                  <a:pt x="1" y="1530"/>
                </a:lnTo>
                <a:lnTo>
                  <a:pt x="0" y="1575"/>
                </a:lnTo>
                <a:lnTo>
                  <a:pt x="0" y="5081"/>
                </a:lnTo>
                <a:lnTo>
                  <a:pt x="1" y="5128"/>
                </a:lnTo>
                <a:lnTo>
                  <a:pt x="4" y="5172"/>
                </a:lnTo>
                <a:lnTo>
                  <a:pt x="9" y="5217"/>
                </a:lnTo>
                <a:lnTo>
                  <a:pt x="18" y="5260"/>
                </a:lnTo>
                <a:lnTo>
                  <a:pt x="27" y="5303"/>
                </a:lnTo>
                <a:lnTo>
                  <a:pt x="40" y="5345"/>
                </a:lnTo>
                <a:lnTo>
                  <a:pt x="53" y="5386"/>
                </a:lnTo>
                <a:lnTo>
                  <a:pt x="69" y="5426"/>
                </a:lnTo>
                <a:lnTo>
                  <a:pt x="87" y="5466"/>
                </a:lnTo>
                <a:lnTo>
                  <a:pt x="107" y="5504"/>
                </a:lnTo>
                <a:lnTo>
                  <a:pt x="128" y="5541"/>
                </a:lnTo>
                <a:lnTo>
                  <a:pt x="151" y="5577"/>
                </a:lnTo>
                <a:lnTo>
                  <a:pt x="176" y="5612"/>
                </a:lnTo>
                <a:lnTo>
                  <a:pt x="203" y="5646"/>
                </a:lnTo>
                <a:lnTo>
                  <a:pt x="230" y="5677"/>
                </a:lnTo>
                <a:lnTo>
                  <a:pt x="259" y="5709"/>
                </a:lnTo>
                <a:lnTo>
                  <a:pt x="290" y="5737"/>
                </a:lnTo>
                <a:lnTo>
                  <a:pt x="322" y="5766"/>
                </a:lnTo>
                <a:lnTo>
                  <a:pt x="356" y="5792"/>
                </a:lnTo>
                <a:lnTo>
                  <a:pt x="391" y="5817"/>
                </a:lnTo>
                <a:lnTo>
                  <a:pt x="426" y="5840"/>
                </a:lnTo>
                <a:lnTo>
                  <a:pt x="464" y="5861"/>
                </a:lnTo>
                <a:lnTo>
                  <a:pt x="502" y="5880"/>
                </a:lnTo>
                <a:lnTo>
                  <a:pt x="541" y="5898"/>
                </a:lnTo>
                <a:lnTo>
                  <a:pt x="582" y="5914"/>
                </a:lnTo>
                <a:lnTo>
                  <a:pt x="623" y="5928"/>
                </a:lnTo>
                <a:lnTo>
                  <a:pt x="665" y="5940"/>
                </a:lnTo>
                <a:lnTo>
                  <a:pt x="708" y="5951"/>
                </a:lnTo>
                <a:lnTo>
                  <a:pt x="751" y="5958"/>
                </a:lnTo>
                <a:lnTo>
                  <a:pt x="795" y="5963"/>
                </a:lnTo>
                <a:lnTo>
                  <a:pt x="841" y="5967"/>
                </a:lnTo>
                <a:lnTo>
                  <a:pt x="887" y="5968"/>
                </a:lnTo>
                <a:lnTo>
                  <a:pt x="2168" y="5968"/>
                </a:lnTo>
                <a:lnTo>
                  <a:pt x="2214" y="5967"/>
                </a:lnTo>
                <a:lnTo>
                  <a:pt x="2259" y="5963"/>
                </a:lnTo>
                <a:lnTo>
                  <a:pt x="2303" y="5958"/>
                </a:lnTo>
                <a:lnTo>
                  <a:pt x="2347" y="5951"/>
                </a:lnTo>
                <a:lnTo>
                  <a:pt x="2390" y="5940"/>
                </a:lnTo>
                <a:lnTo>
                  <a:pt x="2432" y="5928"/>
                </a:lnTo>
                <a:lnTo>
                  <a:pt x="2473" y="5914"/>
                </a:lnTo>
                <a:lnTo>
                  <a:pt x="2513" y="5898"/>
                </a:lnTo>
                <a:lnTo>
                  <a:pt x="2553" y="5880"/>
                </a:lnTo>
                <a:lnTo>
                  <a:pt x="2591" y="5861"/>
                </a:lnTo>
                <a:lnTo>
                  <a:pt x="2628" y="5840"/>
                </a:lnTo>
                <a:lnTo>
                  <a:pt x="2664" y="5817"/>
                </a:lnTo>
                <a:lnTo>
                  <a:pt x="2699" y="5792"/>
                </a:lnTo>
                <a:lnTo>
                  <a:pt x="2733" y="5766"/>
                </a:lnTo>
                <a:lnTo>
                  <a:pt x="2764" y="5737"/>
                </a:lnTo>
                <a:lnTo>
                  <a:pt x="2795" y="5709"/>
                </a:lnTo>
                <a:lnTo>
                  <a:pt x="2824" y="5677"/>
                </a:lnTo>
                <a:lnTo>
                  <a:pt x="2853" y="5646"/>
                </a:lnTo>
                <a:lnTo>
                  <a:pt x="2879" y="5612"/>
                </a:lnTo>
                <a:lnTo>
                  <a:pt x="2904" y="5577"/>
                </a:lnTo>
                <a:lnTo>
                  <a:pt x="2926" y="5541"/>
                </a:lnTo>
                <a:lnTo>
                  <a:pt x="2948" y="5504"/>
                </a:lnTo>
                <a:lnTo>
                  <a:pt x="2967" y="5466"/>
                </a:lnTo>
                <a:lnTo>
                  <a:pt x="2985" y="5426"/>
                </a:lnTo>
                <a:lnTo>
                  <a:pt x="3001" y="5386"/>
                </a:lnTo>
                <a:lnTo>
                  <a:pt x="3016" y="5345"/>
                </a:lnTo>
                <a:lnTo>
                  <a:pt x="3027" y="5303"/>
                </a:lnTo>
                <a:lnTo>
                  <a:pt x="3038" y="5260"/>
                </a:lnTo>
                <a:lnTo>
                  <a:pt x="3045" y="5217"/>
                </a:lnTo>
                <a:lnTo>
                  <a:pt x="3050" y="5172"/>
                </a:lnTo>
                <a:lnTo>
                  <a:pt x="3054" y="5128"/>
                </a:lnTo>
                <a:lnTo>
                  <a:pt x="3056" y="5081"/>
                </a:lnTo>
                <a:lnTo>
                  <a:pt x="3056" y="1575"/>
                </a:lnTo>
                <a:lnTo>
                  <a:pt x="3054" y="1537"/>
                </a:lnTo>
                <a:lnTo>
                  <a:pt x="3052" y="1500"/>
                </a:lnTo>
                <a:lnTo>
                  <a:pt x="3048" y="1463"/>
                </a:lnTo>
                <a:lnTo>
                  <a:pt x="3043" y="1427"/>
                </a:lnTo>
                <a:lnTo>
                  <a:pt x="3036" y="1390"/>
                </a:lnTo>
                <a:lnTo>
                  <a:pt x="3027" y="1355"/>
                </a:lnTo>
                <a:lnTo>
                  <a:pt x="3018" y="1321"/>
                </a:lnTo>
                <a:lnTo>
                  <a:pt x="3006" y="1286"/>
                </a:lnTo>
                <a:lnTo>
                  <a:pt x="2993" y="1252"/>
                </a:lnTo>
                <a:lnTo>
                  <a:pt x="2980" y="1220"/>
                </a:lnTo>
                <a:lnTo>
                  <a:pt x="2965" y="1187"/>
                </a:lnTo>
                <a:lnTo>
                  <a:pt x="2948" y="1156"/>
                </a:lnTo>
                <a:lnTo>
                  <a:pt x="2930" y="1125"/>
                </a:lnTo>
                <a:lnTo>
                  <a:pt x="2913" y="1095"/>
                </a:lnTo>
                <a:lnTo>
                  <a:pt x="2893" y="1065"/>
                </a:lnTo>
                <a:lnTo>
                  <a:pt x="2872" y="1037"/>
                </a:lnTo>
                <a:lnTo>
                  <a:pt x="2848" y="1010"/>
                </a:lnTo>
                <a:lnTo>
                  <a:pt x="2825" y="983"/>
                </a:lnTo>
                <a:lnTo>
                  <a:pt x="2801" y="958"/>
                </a:lnTo>
                <a:lnTo>
                  <a:pt x="2776" y="933"/>
                </a:lnTo>
                <a:lnTo>
                  <a:pt x="2750" y="910"/>
                </a:lnTo>
                <a:lnTo>
                  <a:pt x="2723" y="887"/>
                </a:lnTo>
                <a:lnTo>
                  <a:pt x="2695" y="866"/>
                </a:lnTo>
                <a:lnTo>
                  <a:pt x="2666" y="846"/>
                </a:lnTo>
                <a:lnTo>
                  <a:pt x="2636" y="826"/>
                </a:lnTo>
                <a:lnTo>
                  <a:pt x="2606" y="808"/>
                </a:lnTo>
                <a:lnTo>
                  <a:pt x="2574" y="791"/>
                </a:lnTo>
                <a:lnTo>
                  <a:pt x="2543" y="775"/>
                </a:lnTo>
                <a:lnTo>
                  <a:pt x="2510" y="760"/>
                </a:lnTo>
                <a:lnTo>
                  <a:pt x="2476" y="748"/>
                </a:lnTo>
                <a:lnTo>
                  <a:pt x="2442" y="735"/>
                </a:lnTo>
                <a:lnTo>
                  <a:pt x="2407" y="725"/>
                </a:lnTo>
                <a:close/>
                <a:moveTo>
                  <a:pt x="600" y="1693"/>
                </a:moveTo>
                <a:lnTo>
                  <a:pt x="600" y="1693"/>
                </a:lnTo>
                <a:lnTo>
                  <a:pt x="601" y="1675"/>
                </a:lnTo>
                <a:lnTo>
                  <a:pt x="602" y="1657"/>
                </a:lnTo>
                <a:lnTo>
                  <a:pt x="604" y="1639"/>
                </a:lnTo>
                <a:lnTo>
                  <a:pt x="607" y="1621"/>
                </a:lnTo>
                <a:lnTo>
                  <a:pt x="611" y="1604"/>
                </a:lnTo>
                <a:lnTo>
                  <a:pt x="617" y="1588"/>
                </a:lnTo>
                <a:lnTo>
                  <a:pt x="622" y="1571"/>
                </a:lnTo>
                <a:lnTo>
                  <a:pt x="628" y="1555"/>
                </a:lnTo>
                <a:lnTo>
                  <a:pt x="636" y="1539"/>
                </a:lnTo>
                <a:lnTo>
                  <a:pt x="643" y="1524"/>
                </a:lnTo>
                <a:lnTo>
                  <a:pt x="652" y="1509"/>
                </a:lnTo>
                <a:lnTo>
                  <a:pt x="661" y="1494"/>
                </a:lnTo>
                <a:lnTo>
                  <a:pt x="671" y="1480"/>
                </a:lnTo>
                <a:lnTo>
                  <a:pt x="682" y="1467"/>
                </a:lnTo>
                <a:lnTo>
                  <a:pt x="693" y="1454"/>
                </a:lnTo>
                <a:lnTo>
                  <a:pt x="705" y="1442"/>
                </a:lnTo>
                <a:lnTo>
                  <a:pt x="718" y="1430"/>
                </a:lnTo>
                <a:lnTo>
                  <a:pt x="730" y="1418"/>
                </a:lnTo>
                <a:lnTo>
                  <a:pt x="744" y="1408"/>
                </a:lnTo>
                <a:lnTo>
                  <a:pt x="758" y="1398"/>
                </a:lnTo>
                <a:lnTo>
                  <a:pt x="772" y="1389"/>
                </a:lnTo>
                <a:lnTo>
                  <a:pt x="787" y="1381"/>
                </a:lnTo>
                <a:lnTo>
                  <a:pt x="802" y="1372"/>
                </a:lnTo>
                <a:lnTo>
                  <a:pt x="818" y="1365"/>
                </a:lnTo>
                <a:lnTo>
                  <a:pt x="834" y="1359"/>
                </a:lnTo>
                <a:lnTo>
                  <a:pt x="850" y="1353"/>
                </a:lnTo>
                <a:lnTo>
                  <a:pt x="868" y="1348"/>
                </a:lnTo>
                <a:lnTo>
                  <a:pt x="885" y="1345"/>
                </a:lnTo>
                <a:lnTo>
                  <a:pt x="902" y="1342"/>
                </a:lnTo>
                <a:lnTo>
                  <a:pt x="919" y="1339"/>
                </a:lnTo>
                <a:lnTo>
                  <a:pt x="938" y="1337"/>
                </a:lnTo>
                <a:lnTo>
                  <a:pt x="956" y="1337"/>
                </a:lnTo>
                <a:lnTo>
                  <a:pt x="2099" y="1337"/>
                </a:lnTo>
                <a:lnTo>
                  <a:pt x="2117" y="1337"/>
                </a:lnTo>
                <a:lnTo>
                  <a:pt x="2136" y="1339"/>
                </a:lnTo>
                <a:lnTo>
                  <a:pt x="2154" y="1342"/>
                </a:lnTo>
                <a:lnTo>
                  <a:pt x="2170" y="1345"/>
                </a:lnTo>
                <a:lnTo>
                  <a:pt x="2188" y="1348"/>
                </a:lnTo>
                <a:lnTo>
                  <a:pt x="2205" y="1353"/>
                </a:lnTo>
                <a:lnTo>
                  <a:pt x="2221" y="1359"/>
                </a:lnTo>
                <a:lnTo>
                  <a:pt x="2238" y="1365"/>
                </a:lnTo>
                <a:lnTo>
                  <a:pt x="2253" y="1372"/>
                </a:lnTo>
                <a:lnTo>
                  <a:pt x="2268" y="1381"/>
                </a:lnTo>
                <a:lnTo>
                  <a:pt x="2284" y="1389"/>
                </a:lnTo>
                <a:lnTo>
                  <a:pt x="2298" y="1398"/>
                </a:lnTo>
                <a:lnTo>
                  <a:pt x="2312" y="1408"/>
                </a:lnTo>
                <a:lnTo>
                  <a:pt x="2325" y="1418"/>
                </a:lnTo>
                <a:lnTo>
                  <a:pt x="2339" y="1430"/>
                </a:lnTo>
                <a:lnTo>
                  <a:pt x="2350" y="1442"/>
                </a:lnTo>
                <a:lnTo>
                  <a:pt x="2363" y="1454"/>
                </a:lnTo>
                <a:lnTo>
                  <a:pt x="2373" y="1467"/>
                </a:lnTo>
                <a:lnTo>
                  <a:pt x="2384" y="1480"/>
                </a:lnTo>
                <a:lnTo>
                  <a:pt x="2394" y="1494"/>
                </a:lnTo>
                <a:lnTo>
                  <a:pt x="2404" y="1509"/>
                </a:lnTo>
                <a:lnTo>
                  <a:pt x="2412" y="1524"/>
                </a:lnTo>
                <a:lnTo>
                  <a:pt x="2420" y="1539"/>
                </a:lnTo>
                <a:lnTo>
                  <a:pt x="2427" y="1555"/>
                </a:lnTo>
                <a:lnTo>
                  <a:pt x="2433" y="1571"/>
                </a:lnTo>
                <a:lnTo>
                  <a:pt x="2438" y="1588"/>
                </a:lnTo>
                <a:lnTo>
                  <a:pt x="2444" y="1604"/>
                </a:lnTo>
                <a:lnTo>
                  <a:pt x="2448" y="1621"/>
                </a:lnTo>
                <a:lnTo>
                  <a:pt x="2451" y="1639"/>
                </a:lnTo>
                <a:lnTo>
                  <a:pt x="2453" y="1657"/>
                </a:lnTo>
                <a:lnTo>
                  <a:pt x="2454" y="1675"/>
                </a:lnTo>
                <a:lnTo>
                  <a:pt x="2455" y="1693"/>
                </a:lnTo>
                <a:lnTo>
                  <a:pt x="2455" y="2702"/>
                </a:lnTo>
                <a:lnTo>
                  <a:pt x="2454" y="2721"/>
                </a:lnTo>
                <a:lnTo>
                  <a:pt x="2453" y="2739"/>
                </a:lnTo>
                <a:lnTo>
                  <a:pt x="2451" y="2756"/>
                </a:lnTo>
                <a:lnTo>
                  <a:pt x="2448" y="2774"/>
                </a:lnTo>
                <a:lnTo>
                  <a:pt x="2444" y="2791"/>
                </a:lnTo>
                <a:lnTo>
                  <a:pt x="2438" y="2808"/>
                </a:lnTo>
                <a:lnTo>
                  <a:pt x="2433" y="2825"/>
                </a:lnTo>
                <a:lnTo>
                  <a:pt x="2427" y="2840"/>
                </a:lnTo>
                <a:lnTo>
                  <a:pt x="2420" y="2856"/>
                </a:lnTo>
                <a:lnTo>
                  <a:pt x="2412" y="2872"/>
                </a:lnTo>
                <a:lnTo>
                  <a:pt x="2404" y="2887"/>
                </a:lnTo>
                <a:lnTo>
                  <a:pt x="2394" y="2901"/>
                </a:lnTo>
                <a:lnTo>
                  <a:pt x="2384" y="2915"/>
                </a:lnTo>
                <a:lnTo>
                  <a:pt x="2373" y="2929"/>
                </a:lnTo>
                <a:lnTo>
                  <a:pt x="2363" y="2941"/>
                </a:lnTo>
                <a:lnTo>
                  <a:pt x="2350" y="2954"/>
                </a:lnTo>
                <a:lnTo>
                  <a:pt x="2339" y="2966"/>
                </a:lnTo>
                <a:lnTo>
                  <a:pt x="2325" y="2977"/>
                </a:lnTo>
                <a:lnTo>
                  <a:pt x="2312" y="2988"/>
                </a:lnTo>
                <a:lnTo>
                  <a:pt x="2298" y="2997"/>
                </a:lnTo>
                <a:lnTo>
                  <a:pt x="2284" y="3007"/>
                </a:lnTo>
                <a:lnTo>
                  <a:pt x="2268" y="3015"/>
                </a:lnTo>
                <a:lnTo>
                  <a:pt x="2253" y="3023"/>
                </a:lnTo>
                <a:lnTo>
                  <a:pt x="2238" y="3030"/>
                </a:lnTo>
                <a:lnTo>
                  <a:pt x="2221" y="3036"/>
                </a:lnTo>
                <a:lnTo>
                  <a:pt x="2205" y="3042"/>
                </a:lnTo>
                <a:lnTo>
                  <a:pt x="2188" y="3046"/>
                </a:lnTo>
                <a:lnTo>
                  <a:pt x="2170" y="3051"/>
                </a:lnTo>
                <a:lnTo>
                  <a:pt x="2154" y="3054"/>
                </a:lnTo>
                <a:lnTo>
                  <a:pt x="2136" y="3056"/>
                </a:lnTo>
                <a:lnTo>
                  <a:pt x="2117" y="3058"/>
                </a:lnTo>
                <a:lnTo>
                  <a:pt x="2099" y="3058"/>
                </a:lnTo>
                <a:lnTo>
                  <a:pt x="956" y="3058"/>
                </a:lnTo>
                <a:lnTo>
                  <a:pt x="938" y="3058"/>
                </a:lnTo>
                <a:lnTo>
                  <a:pt x="919" y="3056"/>
                </a:lnTo>
                <a:lnTo>
                  <a:pt x="902" y="3054"/>
                </a:lnTo>
                <a:lnTo>
                  <a:pt x="885" y="3051"/>
                </a:lnTo>
                <a:lnTo>
                  <a:pt x="868" y="3046"/>
                </a:lnTo>
                <a:lnTo>
                  <a:pt x="850" y="3042"/>
                </a:lnTo>
                <a:lnTo>
                  <a:pt x="834" y="3036"/>
                </a:lnTo>
                <a:lnTo>
                  <a:pt x="818" y="3030"/>
                </a:lnTo>
                <a:lnTo>
                  <a:pt x="802" y="3023"/>
                </a:lnTo>
                <a:lnTo>
                  <a:pt x="787" y="3015"/>
                </a:lnTo>
                <a:lnTo>
                  <a:pt x="772" y="3007"/>
                </a:lnTo>
                <a:lnTo>
                  <a:pt x="758" y="2997"/>
                </a:lnTo>
                <a:lnTo>
                  <a:pt x="744" y="2988"/>
                </a:lnTo>
                <a:lnTo>
                  <a:pt x="730" y="2977"/>
                </a:lnTo>
                <a:lnTo>
                  <a:pt x="718" y="2966"/>
                </a:lnTo>
                <a:lnTo>
                  <a:pt x="705" y="2954"/>
                </a:lnTo>
                <a:lnTo>
                  <a:pt x="693" y="2941"/>
                </a:lnTo>
                <a:lnTo>
                  <a:pt x="682" y="2929"/>
                </a:lnTo>
                <a:lnTo>
                  <a:pt x="671" y="2915"/>
                </a:lnTo>
                <a:lnTo>
                  <a:pt x="661" y="2901"/>
                </a:lnTo>
                <a:lnTo>
                  <a:pt x="652" y="2887"/>
                </a:lnTo>
                <a:lnTo>
                  <a:pt x="643" y="2872"/>
                </a:lnTo>
                <a:lnTo>
                  <a:pt x="636" y="2856"/>
                </a:lnTo>
                <a:lnTo>
                  <a:pt x="628" y="2840"/>
                </a:lnTo>
                <a:lnTo>
                  <a:pt x="622" y="2825"/>
                </a:lnTo>
                <a:lnTo>
                  <a:pt x="617" y="2808"/>
                </a:lnTo>
                <a:lnTo>
                  <a:pt x="611" y="2791"/>
                </a:lnTo>
                <a:lnTo>
                  <a:pt x="607" y="2774"/>
                </a:lnTo>
                <a:lnTo>
                  <a:pt x="604" y="2756"/>
                </a:lnTo>
                <a:lnTo>
                  <a:pt x="602" y="2739"/>
                </a:lnTo>
                <a:lnTo>
                  <a:pt x="601" y="2721"/>
                </a:lnTo>
                <a:lnTo>
                  <a:pt x="600" y="2702"/>
                </a:lnTo>
                <a:lnTo>
                  <a:pt x="600" y="1693"/>
                </a:lnTo>
                <a:close/>
                <a:moveTo>
                  <a:pt x="683" y="3727"/>
                </a:moveTo>
                <a:lnTo>
                  <a:pt x="683" y="3727"/>
                </a:lnTo>
                <a:lnTo>
                  <a:pt x="684" y="3714"/>
                </a:lnTo>
                <a:lnTo>
                  <a:pt x="686" y="3700"/>
                </a:lnTo>
                <a:lnTo>
                  <a:pt x="689" y="3689"/>
                </a:lnTo>
                <a:lnTo>
                  <a:pt x="693" y="3676"/>
                </a:lnTo>
                <a:lnTo>
                  <a:pt x="699" y="3666"/>
                </a:lnTo>
                <a:lnTo>
                  <a:pt x="705" y="3655"/>
                </a:lnTo>
                <a:lnTo>
                  <a:pt x="712" y="3645"/>
                </a:lnTo>
                <a:lnTo>
                  <a:pt x="721" y="3636"/>
                </a:lnTo>
                <a:lnTo>
                  <a:pt x="730" y="3628"/>
                </a:lnTo>
                <a:lnTo>
                  <a:pt x="740" y="3620"/>
                </a:lnTo>
                <a:lnTo>
                  <a:pt x="750" y="3614"/>
                </a:lnTo>
                <a:lnTo>
                  <a:pt x="762" y="3609"/>
                </a:lnTo>
                <a:lnTo>
                  <a:pt x="773" y="3604"/>
                </a:lnTo>
                <a:lnTo>
                  <a:pt x="786" y="3600"/>
                </a:lnTo>
                <a:lnTo>
                  <a:pt x="799" y="3599"/>
                </a:lnTo>
                <a:lnTo>
                  <a:pt x="812" y="3598"/>
                </a:lnTo>
                <a:lnTo>
                  <a:pt x="1224" y="3598"/>
                </a:lnTo>
                <a:lnTo>
                  <a:pt x="1237" y="3599"/>
                </a:lnTo>
                <a:lnTo>
                  <a:pt x="1251" y="3600"/>
                </a:lnTo>
                <a:lnTo>
                  <a:pt x="1262" y="3604"/>
                </a:lnTo>
                <a:lnTo>
                  <a:pt x="1274" y="3609"/>
                </a:lnTo>
                <a:lnTo>
                  <a:pt x="1285" y="3614"/>
                </a:lnTo>
                <a:lnTo>
                  <a:pt x="1296" y="3620"/>
                </a:lnTo>
                <a:lnTo>
                  <a:pt x="1306" y="3628"/>
                </a:lnTo>
                <a:lnTo>
                  <a:pt x="1315" y="3636"/>
                </a:lnTo>
                <a:lnTo>
                  <a:pt x="1323" y="3645"/>
                </a:lnTo>
                <a:lnTo>
                  <a:pt x="1331" y="3655"/>
                </a:lnTo>
                <a:lnTo>
                  <a:pt x="1337" y="3666"/>
                </a:lnTo>
                <a:lnTo>
                  <a:pt x="1343" y="3676"/>
                </a:lnTo>
                <a:lnTo>
                  <a:pt x="1347" y="3689"/>
                </a:lnTo>
                <a:lnTo>
                  <a:pt x="1350" y="3700"/>
                </a:lnTo>
                <a:lnTo>
                  <a:pt x="1353" y="3714"/>
                </a:lnTo>
                <a:lnTo>
                  <a:pt x="1353" y="3727"/>
                </a:lnTo>
                <a:lnTo>
                  <a:pt x="1353" y="4091"/>
                </a:lnTo>
                <a:lnTo>
                  <a:pt x="1353" y="4104"/>
                </a:lnTo>
                <a:lnTo>
                  <a:pt x="1350" y="4116"/>
                </a:lnTo>
                <a:lnTo>
                  <a:pt x="1347" y="4129"/>
                </a:lnTo>
                <a:lnTo>
                  <a:pt x="1343" y="4141"/>
                </a:lnTo>
                <a:lnTo>
                  <a:pt x="1337" y="4152"/>
                </a:lnTo>
                <a:lnTo>
                  <a:pt x="1331" y="4163"/>
                </a:lnTo>
                <a:lnTo>
                  <a:pt x="1323" y="4172"/>
                </a:lnTo>
                <a:lnTo>
                  <a:pt x="1315" y="4182"/>
                </a:lnTo>
                <a:lnTo>
                  <a:pt x="1306" y="4190"/>
                </a:lnTo>
                <a:lnTo>
                  <a:pt x="1296" y="4197"/>
                </a:lnTo>
                <a:lnTo>
                  <a:pt x="1285" y="4204"/>
                </a:lnTo>
                <a:lnTo>
                  <a:pt x="1274" y="4209"/>
                </a:lnTo>
                <a:lnTo>
                  <a:pt x="1262" y="4213"/>
                </a:lnTo>
                <a:lnTo>
                  <a:pt x="1251" y="4216"/>
                </a:lnTo>
                <a:lnTo>
                  <a:pt x="1237" y="4218"/>
                </a:lnTo>
                <a:lnTo>
                  <a:pt x="1224" y="4219"/>
                </a:lnTo>
                <a:lnTo>
                  <a:pt x="812" y="4219"/>
                </a:lnTo>
                <a:lnTo>
                  <a:pt x="799" y="4218"/>
                </a:lnTo>
                <a:lnTo>
                  <a:pt x="786" y="4216"/>
                </a:lnTo>
                <a:lnTo>
                  <a:pt x="773" y="4213"/>
                </a:lnTo>
                <a:lnTo>
                  <a:pt x="762" y="4209"/>
                </a:lnTo>
                <a:lnTo>
                  <a:pt x="750" y="4204"/>
                </a:lnTo>
                <a:lnTo>
                  <a:pt x="740" y="4197"/>
                </a:lnTo>
                <a:lnTo>
                  <a:pt x="730" y="4190"/>
                </a:lnTo>
                <a:lnTo>
                  <a:pt x="721" y="4182"/>
                </a:lnTo>
                <a:lnTo>
                  <a:pt x="712" y="4172"/>
                </a:lnTo>
                <a:lnTo>
                  <a:pt x="705" y="4163"/>
                </a:lnTo>
                <a:lnTo>
                  <a:pt x="699" y="4152"/>
                </a:lnTo>
                <a:lnTo>
                  <a:pt x="693" y="4141"/>
                </a:lnTo>
                <a:lnTo>
                  <a:pt x="689" y="4129"/>
                </a:lnTo>
                <a:lnTo>
                  <a:pt x="686" y="4116"/>
                </a:lnTo>
                <a:lnTo>
                  <a:pt x="684" y="4104"/>
                </a:lnTo>
                <a:lnTo>
                  <a:pt x="683" y="4091"/>
                </a:lnTo>
                <a:lnTo>
                  <a:pt x="683" y="3727"/>
                </a:lnTo>
                <a:close/>
                <a:moveTo>
                  <a:pt x="1679" y="3727"/>
                </a:moveTo>
                <a:lnTo>
                  <a:pt x="1679" y="3727"/>
                </a:lnTo>
                <a:lnTo>
                  <a:pt x="1679" y="3714"/>
                </a:lnTo>
                <a:lnTo>
                  <a:pt x="1682" y="3700"/>
                </a:lnTo>
                <a:lnTo>
                  <a:pt x="1685" y="3689"/>
                </a:lnTo>
                <a:lnTo>
                  <a:pt x="1689" y="3676"/>
                </a:lnTo>
                <a:lnTo>
                  <a:pt x="1695" y="3666"/>
                </a:lnTo>
                <a:lnTo>
                  <a:pt x="1702" y="3655"/>
                </a:lnTo>
                <a:lnTo>
                  <a:pt x="1709" y="3645"/>
                </a:lnTo>
                <a:lnTo>
                  <a:pt x="1717" y="3636"/>
                </a:lnTo>
                <a:lnTo>
                  <a:pt x="1726" y="3628"/>
                </a:lnTo>
                <a:lnTo>
                  <a:pt x="1736" y="3620"/>
                </a:lnTo>
                <a:lnTo>
                  <a:pt x="1747" y="3614"/>
                </a:lnTo>
                <a:lnTo>
                  <a:pt x="1757" y="3609"/>
                </a:lnTo>
                <a:lnTo>
                  <a:pt x="1770" y="3604"/>
                </a:lnTo>
                <a:lnTo>
                  <a:pt x="1781" y="3600"/>
                </a:lnTo>
                <a:lnTo>
                  <a:pt x="1794" y="3599"/>
                </a:lnTo>
                <a:lnTo>
                  <a:pt x="1808" y="3598"/>
                </a:lnTo>
                <a:lnTo>
                  <a:pt x="2220" y="3598"/>
                </a:lnTo>
                <a:lnTo>
                  <a:pt x="2233" y="3599"/>
                </a:lnTo>
                <a:lnTo>
                  <a:pt x="2246" y="3600"/>
                </a:lnTo>
                <a:lnTo>
                  <a:pt x="2259" y="3604"/>
                </a:lnTo>
                <a:lnTo>
                  <a:pt x="2270" y="3609"/>
                </a:lnTo>
                <a:lnTo>
                  <a:pt x="2281" y="3614"/>
                </a:lnTo>
                <a:lnTo>
                  <a:pt x="2291" y="3620"/>
                </a:lnTo>
                <a:lnTo>
                  <a:pt x="2302" y="3628"/>
                </a:lnTo>
                <a:lnTo>
                  <a:pt x="2311" y="3636"/>
                </a:lnTo>
                <a:lnTo>
                  <a:pt x="2319" y="3645"/>
                </a:lnTo>
                <a:lnTo>
                  <a:pt x="2327" y="3655"/>
                </a:lnTo>
                <a:lnTo>
                  <a:pt x="2333" y="3666"/>
                </a:lnTo>
                <a:lnTo>
                  <a:pt x="2339" y="3676"/>
                </a:lnTo>
                <a:lnTo>
                  <a:pt x="2343" y="3689"/>
                </a:lnTo>
                <a:lnTo>
                  <a:pt x="2346" y="3700"/>
                </a:lnTo>
                <a:lnTo>
                  <a:pt x="2348" y="3714"/>
                </a:lnTo>
                <a:lnTo>
                  <a:pt x="2348" y="3727"/>
                </a:lnTo>
                <a:lnTo>
                  <a:pt x="2348" y="4091"/>
                </a:lnTo>
                <a:lnTo>
                  <a:pt x="2348" y="4104"/>
                </a:lnTo>
                <a:lnTo>
                  <a:pt x="2346" y="4116"/>
                </a:lnTo>
                <a:lnTo>
                  <a:pt x="2343" y="4129"/>
                </a:lnTo>
                <a:lnTo>
                  <a:pt x="2339" y="4141"/>
                </a:lnTo>
                <a:lnTo>
                  <a:pt x="2333" y="4152"/>
                </a:lnTo>
                <a:lnTo>
                  <a:pt x="2327" y="4163"/>
                </a:lnTo>
                <a:lnTo>
                  <a:pt x="2319" y="4172"/>
                </a:lnTo>
                <a:lnTo>
                  <a:pt x="2311" y="4182"/>
                </a:lnTo>
                <a:lnTo>
                  <a:pt x="2302" y="4190"/>
                </a:lnTo>
                <a:lnTo>
                  <a:pt x="2291" y="4197"/>
                </a:lnTo>
                <a:lnTo>
                  <a:pt x="2281" y="4204"/>
                </a:lnTo>
                <a:lnTo>
                  <a:pt x="2270" y="4209"/>
                </a:lnTo>
                <a:lnTo>
                  <a:pt x="2259" y="4213"/>
                </a:lnTo>
                <a:lnTo>
                  <a:pt x="2246" y="4216"/>
                </a:lnTo>
                <a:lnTo>
                  <a:pt x="2233" y="4218"/>
                </a:lnTo>
                <a:lnTo>
                  <a:pt x="2220" y="4219"/>
                </a:lnTo>
                <a:lnTo>
                  <a:pt x="1808" y="4219"/>
                </a:lnTo>
                <a:lnTo>
                  <a:pt x="1794" y="4218"/>
                </a:lnTo>
                <a:lnTo>
                  <a:pt x="1781" y="4216"/>
                </a:lnTo>
                <a:lnTo>
                  <a:pt x="1770" y="4213"/>
                </a:lnTo>
                <a:lnTo>
                  <a:pt x="1757" y="4209"/>
                </a:lnTo>
                <a:lnTo>
                  <a:pt x="1747" y="4204"/>
                </a:lnTo>
                <a:lnTo>
                  <a:pt x="1736" y="4197"/>
                </a:lnTo>
                <a:lnTo>
                  <a:pt x="1726" y="4190"/>
                </a:lnTo>
                <a:lnTo>
                  <a:pt x="1717" y="4182"/>
                </a:lnTo>
                <a:lnTo>
                  <a:pt x="1709" y="4172"/>
                </a:lnTo>
                <a:lnTo>
                  <a:pt x="1702" y="4163"/>
                </a:lnTo>
                <a:lnTo>
                  <a:pt x="1695" y="4152"/>
                </a:lnTo>
                <a:lnTo>
                  <a:pt x="1689" y="4141"/>
                </a:lnTo>
                <a:lnTo>
                  <a:pt x="1685" y="4129"/>
                </a:lnTo>
                <a:lnTo>
                  <a:pt x="1682" y="4116"/>
                </a:lnTo>
                <a:lnTo>
                  <a:pt x="1679" y="4104"/>
                </a:lnTo>
                <a:lnTo>
                  <a:pt x="1679" y="4091"/>
                </a:lnTo>
                <a:lnTo>
                  <a:pt x="1679" y="3727"/>
                </a:lnTo>
                <a:close/>
                <a:moveTo>
                  <a:pt x="683" y="4662"/>
                </a:moveTo>
                <a:lnTo>
                  <a:pt x="683" y="4662"/>
                </a:lnTo>
                <a:lnTo>
                  <a:pt x="684" y="4648"/>
                </a:lnTo>
                <a:lnTo>
                  <a:pt x="686" y="4636"/>
                </a:lnTo>
                <a:lnTo>
                  <a:pt x="689" y="4624"/>
                </a:lnTo>
                <a:lnTo>
                  <a:pt x="693" y="4611"/>
                </a:lnTo>
                <a:lnTo>
                  <a:pt x="699" y="4601"/>
                </a:lnTo>
                <a:lnTo>
                  <a:pt x="705" y="4590"/>
                </a:lnTo>
                <a:lnTo>
                  <a:pt x="712" y="4580"/>
                </a:lnTo>
                <a:lnTo>
                  <a:pt x="721" y="4572"/>
                </a:lnTo>
                <a:lnTo>
                  <a:pt x="730" y="4563"/>
                </a:lnTo>
                <a:lnTo>
                  <a:pt x="740" y="4556"/>
                </a:lnTo>
                <a:lnTo>
                  <a:pt x="750" y="4548"/>
                </a:lnTo>
                <a:lnTo>
                  <a:pt x="762" y="4543"/>
                </a:lnTo>
                <a:lnTo>
                  <a:pt x="773" y="4539"/>
                </a:lnTo>
                <a:lnTo>
                  <a:pt x="786" y="4536"/>
                </a:lnTo>
                <a:lnTo>
                  <a:pt x="799" y="4534"/>
                </a:lnTo>
                <a:lnTo>
                  <a:pt x="812" y="4534"/>
                </a:lnTo>
                <a:lnTo>
                  <a:pt x="1224" y="4534"/>
                </a:lnTo>
                <a:lnTo>
                  <a:pt x="1237" y="4534"/>
                </a:lnTo>
                <a:lnTo>
                  <a:pt x="1251" y="4536"/>
                </a:lnTo>
                <a:lnTo>
                  <a:pt x="1262" y="4539"/>
                </a:lnTo>
                <a:lnTo>
                  <a:pt x="1274" y="4543"/>
                </a:lnTo>
                <a:lnTo>
                  <a:pt x="1285" y="4548"/>
                </a:lnTo>
                <a:lnTo>
                  <a:pt x="1296" y="4556"/>
                </a:lnTo>
                <a:lnTo>
                  <a:pt x="1306" y="4563"/>
                </a:lnTo>
                <a:lnTo>
                  <a:pt x="1315" y="4572"/>
                </a:lnTo>
                <a:lnTo>
                  <a:pt x="1323" y="4580"/>
                </a:lnTo>
                <a:lnTo>
                  <a:pt x="1331" y="4590"/>
                </a:lnTo>
                <a:lnTo>
                  <a:pt x="1337" y="4601"/>
                </a:lnTo>
                <a:lnTo>
                  <a:pt x="1343" y="4611"/>
                </a:lnTo>
                <a:lnTo>
                  <a:pt x="1347" y="4624"/>
                </a:lnTo>
                <a:lnTo>
                  <a:pt x="1350" y="4636"/>
                </a:lnTo>
                <a:lnTo>
                  <a:pt x="1353" y="4648"/>
                </a:lnTo>
                <a:lnTo>
                  <a:pt x="1353" y="4662"/>
                </a:lnTo>
                <a:lnTo>
                  <a:pt x="1353" y="5026"/>
                </a:lnTo>
                <a:lnTo>
                  <a:pt x="1353" y="5039"/>
                </a:lnTo>
                <a:lnTo>
                  <a:pt x="1350" y="5052"/>
                </a:lnTo>
                <a:lnTo>
                  <a:pt x="1347" y="5064"/>
                </a:lnTo>
                <a:lnTo>
                  <a:pt x="1343" y="5076"/>
                </a:lnTo>
                <a:lnTo>
                  <a:pt x="1337" y="5088"/>
                </a:lnTo>
                <a:lnTo>
                  <a:pt x="1331" y="5098"/>
                </a:lnTo>
                <a:lnTo>
                  <a:pt x="1323" y="5108"/>
                </a:lnTo>
                <a:lnTo>
                  <a:pt x="1315" y="5117"/>
                </a:lnTo>
                <a:lnTo>
                  <a:pt x="1306" y="5125"/>
                </a:lnTo>
                <a:lnTo>
                  <a:pt x="1296" y="5133"/>
                </a:lnTo>
                <a:lnTo>
                  <a:pt x="1285" y="5139"/>
                </a:lnTo>
                <a:lnTo>
                  <a:pt x="1274" y="5144"/>
                </a:lnTo>
                <a:lnTo>
                  <a:pt x="1262" y="5149"/>
                </a:lnTo>
                <a:lnTo>
                  <a:pt x="1251" y="5152"/>
                </a:lnTo>
                <a:lnTo>
                  <a:pt x="1237" y="5154"/>
                </a:lnTo>
                <a:lnTo>
                  <a:pt x="1224" y="5155"/>
                </a:lnTo>
                <a:lnTo>
                  <a:pt x="812" y="5155"/>
                </a:lnTo>
                <a:lnTo>
                  <a:pt x="799" y="5154"/>
                </a:lnTo>
                <a:lnTo>
                  <a:pt x="786" y="5152"/>
                </a:lnTo>
                <a:lnTo>
                  <a:pt x="773" y="5149"/>
                </a:lnTo>
                <a:lnTo>
                  <a:pt x="762" y="5144"/>
                </a:lnTo>
                <a:lnTo>
                  <a:pt x="750" y="5139"/>
                </a:lnTo>
                <a:lnTo>
                  <a:pt x="740" y="5133"/>
                </a:lnTo>
                <a:lnTo>
                  <a:pt x="730" y="5125"/>
                </a:lnTo>
                <a:lnTo>
                  <a:pt x="721" y="5117"/>
                </a:lnTo>
                <a:lnTo>
                  <a:pt x="712" y="5108"/>
                </a:lnTo>
                <a:lnTo>
                  <a:pt x="705" y="5098"/>
                </a:lnTo>
                <a:lnTo>
                  <a:pt x="699" y="5088"/>
                </a:lnTo>
                <a:lnTo>
                  <a:pt x="693" y="5076"/>
                </a:lnTo>
                <a:lnTo>
                  <a:pt x="689" y="5064"/>
                </a:lnTo>
                <a:lnTo>
                  <a:pt x="686" y="5052"/>
                </a:lnTo>
                <a:lnTo>
                  <a:pt x="684" y="5039"/>
                </a:lnTo>
                <a:lnTo>
                  <a:pt x="683" y="5026"/>
                </a:lnTo>
                <a:lnTo>
                  <a:pt x="683" y="4662"/>
                </a:lnTo>
                <a:close/>
                <a:moveTo>
                  <a:pt x="1679" y="4662"/>
                </a:moveTo>
                <a:lnTo>
                  <a:pt x="1679" y="4662"/>
                </a:lnTo>
                <a:lnTo>
                  <a:pt x="1679" y="4648"/>
                </a:lnTo>
                <a:lnTo>
                  <a:pt x="1682" y="4636"/>
                </a:lnTo>
                <a:lnTo>
                  <a:pt x="1685" y="4624"/>
                </a:lnTo>
                <a:lnTo>
                  <a:pt x="1689" y="4611"/>
                </a:lnTo>
                <a:lnTo>
                  <a:pt x="1695" y="4601"/>
                </a:lnTo>
                <a:lnTo>
                  <a:pt x="1702" y="4590"/>
                </a:lnTo>
                <a:lnTo>
                  <a:pt x="1709" y="4580"/>
                </a:lnTo>
                <a:lnTo>
                  <a:pt x="1717" y="4572"/>
                </a:lnTo>
                <a:lnTo>
                  <a:pt x="1726" y="4563"/>
                </a:lnTo>
                <a:lnTo>
                  <a:pt x="1736" y="4556"/>
                </a:lnTo>
                <a:lnTo>
                  <a:pt x="1747" y="4548"/>
                </a:lnTo>
                <a:lnTo>
                  <a:pt x="1757" y="4543"/>
                </a:lnTo>
                <a:lnTo>
                  <a:pt x="1770" y="4539"/>
                </a:lnTo>
                <a:lnTo>
                  <a:pt x="1781" y="4536"/>
                </a:lnTo>
                <a:lnTo>
                  <a:pt x="1794" y="4534"/>
                </a:lnTo>
                <a:lnTo>
                  <a:pt x="1808" y="4534"/>
                </a:lnTo>
                <a:lnTo>
                  <a:pt x="2220" y="4534"/>
                </a:lnTo>
                <a:lnTo>
                  <a:pt x="2233" y="4534"/>
                </a:lnTo>
                <a:lnTo>
                  <a:pt x="2246" y="4536"/>
                </a:lnTo>
                <a:lnTo>
                  <a:pt x="2259" y="4539"/>
                </a:lnTo>
                <a:lnTo>
                  <a:pt x="2270" y="4543"/>
                </a:lnTo>
                <a:lnTo>
                  <a:pt x="2281" y="4548"/>
                </a:lnTo>
                <a:lnTo>
                  <a:pt x="2291" y="4556"/>
                </a:lnTo>
                <a:lnTo>
                  <a:pt x="2302" y="4563"/>
                </a:lnTo>
                <a:lnTo>
                  <a:pt x="2311" y="4572"/>
                </a:lnTo>
                <a:lnTo>
                  <a:pt x="2319" y="4580"/>
                </a:lnTo>
                <a:lnTo>
                  <a:pt x="2327" y="4590"/>
                </a:lnTo>
                <a:lnTo>
                  <a:pt x="2333" y="4601"/>
                </a:lnTo>
                <a:lnTo>
                  <a:pt x="2339" y="4611"/>
                </a:lnTo>
                <a:lnTo>
                  <a:pt x="2343" y="4624"/>
                </a:lnTo>
                <a:lnTo>
                  <a:pt x="2346" y="4636"/>
                </a:lnTo>
                <a:lnTo>
                  <a:pt x="2348" y="4648"/>
                </a:lnTo>
                <a:lnTo>
                  <a:pt x="2348" y="4662"/>
                </a:lnTo>
                <a:lnTo>
                  <a:pt x="2348" y="5026"/>
                </a:lnTo>
                <a:lnTo>
                  <a:pt x="2348" y="5039"/>
                </a:lnTo>
                <a:lnTo>
                  <a:pt x="2346" y="5052"/>
                </a:lnTo>
                <a:lnTo>
                  <a:pt x="2343" y="5064"/>
                </a:lnTo>
                <a:lnTo>
                  <a:pt x="2339" y="5076"/>
                </a:lnTo>
                <a:lnTo>
                  <a:pt x="2333" y="5088"/>
                </a:lnTo>
                <a:lnTo>
                  <a:pt x="2327" y="5098"/>
                </a:lnTo>
                <a:lnTo>
                  <a:pt x="2319" y="5108"/>
                </a:lnTo>
                <a:lnTo>
                  <a:pt x="2311" y="5117"/>
                </a:lnTo>
                <a:lnTo>
                  <a:pt x="2302" y="5125"/>
                </a:lnTo>
                <a:lnTo>
                  <a:pt x="2291" y="5133"/>
                </a:lnTo>
                <a:lnTo>
                  <a:pt x="2281" y="5139"/>
                </a:lnTo>
                <a:lnTo>
                  <a:pt x="2270" y="5144"/>
                </a:lnTo>
                <a:lnTo>
                  <a:pt x="2259" y="5149"/>
                </a:lnTo>
                <a:lnTo>
                  <a:pt x="2246" y="5152"/>
                </a:lnTo>
                <a:lnTo>
                  <a:pt x="2233" y="5154"/>
                </a:lnTo>
                <a:lnTo>
                  <a:pt x="2220" y="5155"/>
                </a:lnTo>
                <a:lnTo>
                  <a:pt x="1808" y="5155"/>
                </a:lnTo>
                <a:lnTo>
                  <a:pt x="1794" y="5154"/>
                </a:lnTo>
                <a:lnTo>
                  <a:pt x="1781" y="5152"/>
                </a:lnTo>
                <a:lnTo>
                  <a:pt x="1770" y="5149"/>
                </a:lnTo>
                <a:lnTo>
                  <a:pt x="1757" y="5144"/>
                </a:lnTo>
                <a:lnTo>
                  <a:pt x="1747" y="5139"/>
                </a:lnTo>
                <a:lnTo>
                  <a:pt x="1736" y="5133"/>
                </a:lnTo>
                <a:lnTo>
                  <a:pt x="1726" y="5125"/>
                </a:lnTo>
                <a:lnTo>
                  <a:pt x="1717" y="5117"/>
                </a:lnTo>
                <a:lnTo>
                  <a:pt x="1709" y="5108"/>
                </a:lnTo>
                <a:lnTo>
                  <a:pt x="1702" y="5098"/>
                </a:lnTo>
                <a:lnTo>
                  <a:pt x="1695" y="5088"/>
                </a:lnTo>
                <a:lnTo>
                  <a:pt x="1689" y="5076"/>
                </a:lnTo>
                <a:lnTo>
                  <a:pt x="1685" y="5064"/>
                </a:lnTo>
                <a:lnTo>
                  <a:pt x="1682" y="5052"/>
                </a:lnTo>
                <a:lnTo>
                  <a:pt x="1679" y="5039"/>
                </a:lnTo>
                <a:lnTo>
                  <a:pt x="1679" y="5026"/>
                </a:lnTo>
                <a:lnTo>
                  <a:pt x="1679" y="466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电话"/>
          <p:cNvSpPr/>
          <p:nvPr/>
        </p:nvSpPr>
        <p:spPr bwMode="auto">
          <a:xfrm>
            <a:off x="6233160" y="4821555"/>
            <a:ext cx="520065" cy="520065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7" name="USB"/>
          <p:cNvSpPr/>
          <p:nvPr/>
        </p:nvSpPr>
        <p:spPr>
          <a:xfrm>
            <a:off x="7504430" y="4821555"/>
            <a:ext cx="359410" cy="520065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2" name="信号"/>
          <p:cNvSpPr/>
          <p:nvPr/>
        </p:nvSpPr>
        <p:spPr>
          <a:xfrm>
            <a:off x="8615045" y="4821555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1366582" h="1042046">
                <a:moveTo>
                  <a:pt x="37022" y="792087"/>
                </a:moveTo>
                <a:lnTo>
                  <a:pt x="185104" y="792087"/>
                </a:lnTo>
                <a:cubicBezTo>
                  <a:pt x="205551" y="792087"/>
                  <a:pt x="222126" y="808662"/>
                  <a:pt x="222126" y="829109"/>
                </a:cubicBezTo>
                <a:lnTo>
                  <a:pt x="222126" y="1005022"/>
                </a:lnTo>
                <a:cubicBezTo>
                  <a:pt x="222126" y="1025469"/>
                  <a:pt x="205551" y="1042044"/>
                  <a:pt x="185104" y="1042044"/>
                </a:cubicBezTo>
                <a:lnTo>
                  <a:pt x="37022" y="1042044"/>
                </a:lnTo>
                <a:cubicBezTo>
                  <a:pt x="16575" y="1042044"/>
                  <a:pt x="0" y="1025469"/>
                  <a:pt x="0" y="1005022"/>
                </a:cubicBezTo>
                <a:lnTo>
                  <a:pt x="0" y="829109"/>
                </a:lnTo>
                <a:cubicBezTo>
                  <a:pt x="0" y="808662"/>
                  <a:pt x="16575" y="792087"/>
                  <a:pt x="37022" y="792087"/>
                </a:cubicBezTo>
                <a:close/>
                <a:moveTo>
                  <a:pt x="308442" y="614561"/>
                </a:moveTo>
                <a:lnTo>
                  <a:pt x="456524" y="614561"/>
                </a:lnTo>
                <a:cubicBezTo>
                  <a:pt x="476971" y="614561"/>
                  <a:pt x="493546" y="631136"/>
                  <a:pt x="493546" y="651583"/>
                </a:cubicBezTo>
                <a:lnTo>
                  <a:pt x="493546" y="1005023"/>
                </a:lnTo>
                <a:cubicBezTo>
                  <a:pt x="493546" y="1025470"/>
                  <a:pt x="476971" y="1042045"/>
                  <a:pt x="456524" y="1042045"/>
                </a:cubicBezTo>
                <a:lnTo>
                  <a:pt x="308442" y="1042045"/>
                </a:lnTo>
                <a:cubicBezTo>
                  <a:pt x="287995" y="1042045"/>
                  <a:pt x="271420" y="1025470"/>
                  <a:pt x="271420" y="1005023"/>
                </a:cubicBezTo>
                <a:lnTo>
                  <a:pt x="271420" y="651583"/>
                </a:lnTo>
                <a:cubicBezTo>
                  <a:pt x="271420" y="631136"/>
                  <a:pt x="287995" y="614561"/>
                  <a:pt x="308442" y="614561"/>
                </a:cubicBezTo>
                <a:close/>
                <a:moveTo>
                  <a:pt x="583127" y="432047"/>
                </a:moveTo>
                <a:lnTo>
                  <a:pt x="744271" y="432047"/>
                </a:lnTo>
                <a:cubicBezTo>
                  <a:pt x="766521" y="432047"/>
                  <a:pt x="784558" y="450084"/>
                  <a:pt x="784558" y="472334"/>
                </a:cubicBezTo>
                <a:lnTo>
                  <a:pt x="784558" y="1001758"/>
                </a:lnTo>
                <a:cubicBezTo>
                  <a:pt x="784558" y="1024008"/>
                  <a:pt x="766521" y="1042045"/>
                  <a:pt x="744271" y="1042045"/>
                </a:cubicBezTo>
                <a:lnTo>
                  <a:pt x="583127" y="1042045"/>
                </a:lnTo>
                <a:cubicBezTo>
                  <a:pt x="560877" y="1042045"/>
                  <a:pt x="542840" y="1024008"/>
                  <a:pt x="542840" y="1001758"/>
                </a:cubicBezTo>
                <a:lnTo>
                  <a:pt x="542840" y="472334"/>
                </a:lnTo>
                <a:cubicBezTo>
                  <a:pt x="542840" y="450084"/>
                  <a:pt x="560877" y="432047"/>
                  <a:pt x="583127" y="432047"/>
                </a:cubicBezTo>
                <a:close/>
                <a:moveTo>
                  <a:pt x="874139" y="210194"/>
                </a:moveTo>
                <a:lnTo>
                  <a:pt x="1035283" y="210194"/>
                </a:lnTo>
                <a:cubicBezTo>
                  <a:pt x="1057533" y="210194"/>
                  <a:pt x="1075570" y="228231"/>
                  <a:pt x="1075570" y="250481"/>
                </a:cubicBezTo>
                <a:lnTo>
                  <a:pt x="1075570" y="1001758"/>
                </a:lnTo>
                <a:cubicBezTo>
                  <a:pt x="1075570" y="1024008"/>
                  <a:pt x="1057533" y="1042045"/>
                  <a:pt x="1035283" y="1042045"/>
                </a:cubicBezTo>
                <a:lnTo>
                  <a:pt x="874139" y="1042045"/>
                </a:lnTo>
                <a:cubicBezTo>
                  <a:pt x="851889" y="1042045"/>
                  <a:pt x="833852" y="1024008"/>
                  <a:pt x="833852" y="1001758"/>
                </a:cubicBezTo>
                <a:lnTo>
                  <a:pt x="833852" y="250481"/>
                </a:lnTo>
                <a:cubicBezTo>
                  <a:pt x="833852" y="228231"/>
                  <a:pt x="851889" y="210194"/>
                  <a:pt x="874139" y="210194"/>
                </a:cubicBezTo>
                <a:close/>
                <a:moveTo>
                  <a:pt x="1165151" y="0"/>
                </a:moveTo>
                <a:lnTo>
                  <a:pt x="1326295" y="0"/>
                </a:lnTo>
                <a:cubicBezTo>
                  <a:pt x="1348545" y="0"/>
                  <a:pt x="1366582" y="18037"/>
                  <a:pt x="1366582" y="40287"/>
                </a:cubicBezTo>
                <a:lnTo>
                  <a:pt x="1366582" y="1001759"/>
                </a:lnTo>
                <a:cubicBezTo>
                  <a:pt x="1366582" y="1024009"/>
                  <a:pt x="1348545" y="1042046"/>
                  <a:pt x="1326295" y="1042046"/>
                </a:cubicBezTo>
                <a:lnTo>
                  <a:pt x="1165151" y="1042046"/>
                </a:lnTo>
                <a:cubicBezTo>
                  <a:pt x="1142901" y="1042046"/>
                  <a:pt x="1124864" y="1024009"/>
                  <a:pt x="1124864" y="1001759"/>
                </a:cubicBezTo>
                <a:lnTo>
                  <a:pt x="1124864" y="40287"/>
                </a:lnTo>
                <a:cubicBezTo>
                  <a:pt x="1124864" y="18037"/>
                  <a:pt x="1142901" y="0"/>
                  <a:pt x="116515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9" name="分享"/>
          <p:cNvSpPr/>
          <p:nvPr/>
        </p:nvSpPr>
        <p:spPr>
          <a:xfrm>
            <a:off x="9886315" y="4821555"/>
            <a:ext cx="520065" cy="520065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电源"/>
          <p:cNvSpPr/>
          <p:nvPr/>
        </p:nvSpPr>
        <p:spPr bwMode="auto">
          <a:xfrm>
            <a:off x="11157585" y="4821555"/>
            <a:ext cx="520065" cy="520065"/>
          </a:xfrm>
          <a:custGeom>
            <a:avLst/>
            <a:gdLst>
              <a:gd name="T0" fmla="*/ 2147483646 w 87"/>
              <a:gd name="T1" fmla="*/ 0 h 88"/>
              <a:gd name="T2" fmla="*/ 2147483646 w 87"/>
              <a:gd name="T3" fmla="*/ 2147483646 h 88"/>
              <a:gd name="T4" fmla="*/ 2147483646 w 87"/>
              <a:gd name="T5" fmla="*/ 2147483646 h 88"/>
              <a:gd name="T6" fmla="*/ 0 w 87"/>
              <a:gd name="T7" fmla="*/ 2147483646 h 88"/>
              <a:gd name="T8" fmla="*/ 2147483646 w 87"/>
              <a:gd name="T9" fmla="*/ 0 h 88"/>
              <a:gd name="T10" fmla="*/ 2147483646 w 87"/>
              <a:gd name="T11" fmla="*/ 2147483646 h 88"/>
              <a:gd name="T12" fmla="*/ 2147483646 w 87"/>
              <a:gd name="T13" fmla="*/ 2147483646 h 88"/>
              <a:gd name="T14" fmla="*/ 2147483646 w 87"/>
              <a:gd name="T15" fmla="*/ 2147483646 h 88"/>
              <a:gd name="T16" fmla="*/ 2147483646 w 87"/>
              <a:gd name="T17" fmla="*/ 2147483646 h 88"/>
              <a:gd name="T18" fmla="*/ 2147483646 w 87"/>
              <a:gd name="T19" fmla="*/ 2147483646 h 88"/>
              <a:gd name="T20" fmla="*/ 2147483646 w 87"/>
              <a:gd name="T21" fmla="*/ 2147483646 h 88"/>
              <a:gd name="T22" fmla="*/ 2147483646 w 87"/>
              <a:gd name="T23" fmla="*/ 2147483646 h 88"/>
              <a:gd name="T24" fmla="*/ 2147483646 w 87"/>
              <a:gd name="T25" fmla="*/ 2147483646 h 88"/>
              <a:gd name="T26" fmla="*/ 2147483646 w 87"/>
              <a:gd name="T27" fmla="*/ 2147483646 h 88"/>
              <a:gd name="T28" fmla="*/ 2147483646 w 87"/>
              <a:gd name="T29" fmla="*/ 2147483646 h 88"/>
              <a:gd name="T30" fmla="*/ 2147483646 w 87"/>
              <a:gd name="T31" fmla="*/ 2147483646 h 88"/>
              <a:gd name="T32" fmla="*/ 2147483646 w 87"/>
              <a:gd name="T33" fmla="*/ 2147483646 h 88"/>
              <a:gd name="T34" fmla="*/ 2147483646 w 87"/>
              <a:gd name="T35" fmla="*/ 2147483646 h 88"/>
              <a:gd name="T36" fmla="*/ 2147483646 w 87"/>
              <a:gd name="T37" fmla="*/ 2147483646 h 88"/>
              <a:gd name="T38" fmla="*/ 2147483646 w 87"/>
              <a:gd name="T39" fmla="*/ 2147483646 h 88"/>
              <a:gd name="T40" fmla="*/ 2147483646 w 87"/>
              <a:gd name="T41" fmla="*/ 2147483646 h 88"/>
              <a:gd name="T42" fmla="*/ 2147483646 w 87"/>
              <a:gd name="T43" fmla="*/ 2147483646 h 88"/>
              <a:gd name="T44" fmla="*/ 2147483646 w 87"/>
              <a:gd name="T45" fmla="*/ 2147483646 h 88"/>
              <a:gd name="T46" fmla="*/ 2147483646 w 87"/>
              <a:gd name="T47" fmla="*/ 2147483646 h 88"/>
              <a:gd name="T48" fmla="*/ 2147483646 w 87"/>
              <a:gd name="T49" fmla="*/ 2147483646 h 88"/>
              <a:gd name="T50" fmla="*/ 2147483646 w 87"/>
              <a:gd name="T51" fmla="*/ 2147483646 h 88"/>
              <a:gd name="T52" fmla="*/ 2147483646 w 87"/>
              <a:gd name="T53" fmla="*/ 2147483646 h 88"/>
              <a:gd name="T54" fmla="*/ 2147483646 w 87"/>
              <a:gd name="T55" fmla="*/ 2147483646 h 88"/>
              <a:gd name="T56" fmla="*/ 2147483646 w 87"/>
              <a:gd name="T57" fmla="*/ 2147483646 h 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7" h="88">
                <a:moveTo>
                  <a:pt x="44" y="0"/>
                </a:moveTo>
                <a:cubicBezTo>
                  <a:pt x="68" y="0"/>
                  <a:pt x="87" y="20"/>
                  <a:pt x="87" y="44"/>
                </a:cubicBezTo>
                <a:cubicBezTo>
                  <a:pt x="87" y="68"/>
                  <a:pt x="68" y="88"/>
                  <a:pt x="44" y="88"/>
                </a:cubicBezTo>
                <a:cubicBezTo>
                  <a:pt x="19" y="88"/>
                  <a:pt x="0" y="68"/>
                  <a:pt x="0" y="44"/>
                </a:cubicBezTo>
                <a:cubicBezTo>
                  <a:pt x="0" y="20"/>
                  <a:pt x="19" y="0"/>
                  <a:pt x="44" y="0"/>
                </a:cubicBezTo>
                <a:close/>
                <a:moveTo>
                  <a:pt x="58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6" y="28"/>
                  <a:pt x="57" y="29"/>
                  <a:pt x="58" y="30"/>
                </a:cubicBezTo>
                <a:cubicBezTo>
                  <a:pt x="62" y="34"/>
                  <a:pt x="64" y="39"/>
                  <a:pt x="64" y="44"/>
                </a:cubicBezTo>
                <a:cubicBezTo>
                  <a:pt x="64" y="50"/>
                  <a:pt x="62" y="55"/>
                  <a:pt x="58" y="58"/>
                </a:cubicBezTo>
                <a:cubicBezTo>
                  <a:pt x="54" y="62"/>
                  <a:pt x="49" y="64"/>
                  <a:pt x="44" y="64"/>
                </a:cubicBezTo>
                <a:cubicBezTo>
                  <a:pt x="38" y="64"/>
                  <a:pt x="33" y="62"/>
                  <a:pt x="29" y="58"/>
                </a:cubicBezTo>
                <a:cubicBezTo>
                  <a:pt x="26" y="55"/>
                  <a:pt x="24" y="50"/>
                  <a:pt x="24" y="44"/>
                </a:cubicBezTo>
                <a:cubicBezTo>
                  <a:pt x="24" y="39"/>
                  <a:pt x="26" y="34"/>
                  <a:pt x="29" y="30"/>
                </a:cubicBezTo>
                <a:cubicBezTo>
                  <a:pt x="30" y="29"/>
                  <a:pt x="31" y="28"/>
                  <a:pt x="32" y="28"/>
                </a:cubicBezTo>
                <a:cubicBezTo>
                  <a:pt x="29" y="22"/>
                  <a:pt x="29" y="22"/>
                  <a:pt x="29" y="22"/>
                </a:cubicBezTo>
                <a:cubicBezTo>
                  <a:pt x="27" y="23"/>
                  <a:pt x="26" y="24"/>
                  <a:pt x="25" y="25"/>
                </a:cubicBezTo>
                <a:cubicBezTo>
                  <a:pt x="20" y="30"/>
                  <a:pt x="17" y="37"/>
                  <a:pt x="17" y="44"/>
                </a:cubicBezTo>
                <a:cubicBezTo>
                  <a:pt x="17" y="52"/>
                  <a:pt x="20" y="58"/>
                  <a:pt x="25" y="63"/>
                </a:cubicBezTo>
                <a:cubicBezTo>
                  <a:pt x="29" y="68"/>
                  <a:pt x="36" y="71"/>
                  <a:pt x="44" y="71"/>
                </a:cubicBezTo>
                <a:cubicBezTo>
                  <a:pt x="51" y="71"/>
                  <a:pt x="58" y="68"/>
                  <a:pt x="63" y="63"/>
                </a:cubicBezTo>
                <a:cubicBezTo>
                  <a:pt x="68" y="58"/>
                  <a:pt x="71" y="52"/>
                  <a:pt x="71" y="44"/>
                </a:cubicBezTo>
                <a:cubicBezTo>
                  <a:pt x="71" y="37"/>
                  <a:pt x="68" y="30"/>
                  <a:pt x="63" y="25"/>
                </a:cubicBezTo>
                <a:cubicBezTo>
                  <a:pt x="61" y="24"/>
                  <a:pt x="60" y="22"/>
                  <a:pt x="58" y="21"/>
                </a:cubicBezTo>
                <a:close/>
                <a:moveTo>
                  <a:pt x="40" y="7"/>
                </a:moveTo>
                <a:cubicBezTo>
                  <a:pt x="40" y="40"/>
                  <a:pt x="40" y="40"/>
                  <a:pt x="4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7"/>
                  <a:pt x="47" y="7"/>
                  <a:pt x="47" y="7"/>
                </a:cubicBezTo>
                <a:lnTo>
                  <a:pt x="40" y="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9" name="信号"/>
          <p:cNvSpPr/>
          <p:nvPr/>
        </p:nvSpPr>
        <p:spPr>
          <a:xfrm>
            <a:off x="602615" y="5911850"/>
            <a:ext cx="442595" cy="626110"/>
          </a:xfrm>
          <a:custGeom>
            <a:avLst/>
            <a:gdLst/>
            <a:ahLst/>
            <a:cxnLst/>
            <a:rect l="l" t="t" r="r" b="b"/>
            <a:pathLst>
              <a:path w="1259674" h="1629655">
                <a:moveTo>
                  <a:pt x="653835" y="765559"/>
                </a:moveTo>
                <a:lnTo>
                  <a:pt x="605838" y="765559"/>
                </a:lnTo>
                <a:cubicBezTo>
                  <a:pt x="586150" y="765559"/>
                  <a:pt x="570190" y="781519"/>
                  <a:pt x="570190" y="801207"/>
                </a:cubicBezTo>
                <a:lnTo>
                  <a:pt x="570190" y="1594007"/>
                </a:lnTo>
                <a:cubicBezTo>
                  <a:pt x="570190" y="1613695"/>
                  <a:pt x="586150" y="1629655"/>
                  <a:pt x="605838" y="1629655"/>
                </a:cubicBezTo>
                <a:lnTo>
                  <a:pt x="653835" y="1629655"/>
                </a:lnTo>
                <a:cubicBezTo>
                  <a:pt x="673523" y="1629655"/>
                  <a:pt x="689483" y="1613695"/>
                  <a:pt x="689483" y="1594007"/>
                </a:cubicBezTo>
                <a:lnTo>
                  <a:pt x="689483" y="801207"/>
                </a:lnTo>
                <a:cubicBezTo>
                  <a:pt x="689483" y="781519"/>
                  <a:pt x="673523" y="765559"/>
                  <a:pt x="653835" y="765559"/>
                </a:cubicBezTo>
                <a:close/>
                <a:moveTo>
                  <a:pt x="629837" y="293110"/>
                </a:moveTo>
                <a:cubicBezTo>
                  <a:pt x="540228" y="293110"/>
                  <a:pt x="467586" y="365752"/>
                  <a:pt x="467586" y="455361"/>
                </a:cubicBezTo>
                <a:cubicBezTo>
                  <a:pt x="467586" y="544970"/>
                  <a:pt x="540228" y="617612"/>
                  <a:pt x="629837" y="617612"/>
                </a:cubicBezTo>
                <a:cubicBezTo>
                  <a:pt x="719446" y="617612"/>
                  <a:pt x="792088" y="544970"/>
                  <a:pt x="792088" y="455361"/>
                </a:cubicBezTo>
                <a:cubicBezTo>
                  <a:pt x="792088" y="365752"/>
                  <a:pt x="719446" y="293110"/>
                  <a:pt x="629837" y="293110"/>
                </a:cubicBezTo>
                <a:close/>
                <a:moveTo>
                  <a:pt x="373285" y="134938"/>
                </a:moveTo>
                <a:cubicBezTo>
                  <a:pt x="285152" y="213464"/>
                  <a:pt x="230474" y="328028"/>
                  <a:pt x="230474" y="455361"/>
                </a:cubicBezTo>
                <a:cubicBezTo>
                  <a:pt x="230474" y="582697"/>
                  <a:pt x="285152" y="697259"/>
                  <a:pt x="373285" y="775786"/>
                </a:cubicBezTo>
                <a:lnTo>
                  <a:pt x="467586" y="709160"/>
                </a:lnTo>
                <a:cubicBezTo>
                  <a:pt x="391047" y="651060"/>
                  <a:pt x="342389" y="558892"/>
                  <a:pt x="342389" y="455361"/>
                </a:cubicBezTo>
                <a:cubicBezTo>
                  <a:pt x="342389" y="351830"/>
                  <a:pt x="391047" y="259663"/>
                  <a:pt x="467586" y="201563"/>
                </a:cubicBezTo>
                <a:close/>
                <a:moveTo>
                  <a:pt x="886389" y="134938"/>
                </a:moveTo>
                <a:lnTo>
                  <a:pt x="792088" y="201563"/>
                </a:lnTo>
                <a:cubicBezTo>
                  <a:pt x="868627" y="259663"/>
                  <a:pt x="917285" y="351830"/>
                  <a:pt x="917285" y="455361"/>
                </a:cubicBezTo>
                <a:cubicBezTo>
                  <a:pt x="917285" y="558892"/>
                  <a:pt x="868627" y="651060"/>
                  <a:pt x="792088" y="709160"/>
                </a:cubicBezTo>
                <a:lnTo>
                  <a:pt x="886389" y="775786"/>
                </a:lnTo>
                <a:cubicBezTo>
                  <a:pt x="974522" y="697259"/>
                  <a:pt x="1029200" y="582697"/>
                  <a:pt x="1029200" y="455361"/>
                </a:cubicBezTo>
                <a:cubicBezTo>
                  <a:pt x="1029200" y="328028"/>
                  <a:pt x="974522" y="213464"/>
                  <a:pt x="886389" y="134938"/>
                </a:cubicBezTo>
                <a:close/>
                <a:moveTo>
                  <a:pt x="182295" y="0"/>
                </a:moveTo>
                <a:cubicBezTo>
                  <a:pt x="68824" y="118079"/>
                  <a:pt x="0" y="278683"/>
                  <a:pt x="0" y="455362"/>
                </a:cubicBezTo>
                <a:cubicBezTo>
                  <a:pt x="0" y="632040"/>
                  <a:pt x="68824" y="792644"/>
                  <a:pt x="182293" y="910723"/>
                </a:cubicBezTo>
                <a:lnTo>
                  <a:pt x="278466" y="842776"/>
                </a:lnTo>
                <a:cubicBezTo>
                  <a:pt x="179286" y="743646"/>
                  <a:pt x="117943" y="606668"/>
                  <a:pt x="117943" y="455362"/>
                </a:cubicBezTo>
                <a:cubicBezTo>
                  <a:pt x="117943" y="304057"/>
                  <a:pt x="179287" y="167078"/>
                  <a:pt x="278467" y="67947"/>
                </a:cubicBezTo>
                <a:close/>
                <a:moveTo>
                  <a:pt x="1077379" y="0"/>
                </a:moveTo>
                <a:lnTo>
                  <a:pt x="981207" y="67947"/>
                </a:lnTo>
                <a:cubicBezTo>
                  <a:pt x="1080387" y="167078"/>
                  <a:pt x="1141731" y="304057"/>
                  <a:pt x="1141731" y="455362"/>
                </a:cubicBezTo>
                <a:cubicBezTo>
                  <a:pt x="1141731" y="606668"/>
                  <a:pt x="1080388" y="743646"/>
                  <a:pt x="981208" y="842776"/>
                </a:cubicBezTo>
                <a:lnTo>
                  <a:pt x="1077381" y="910723"/>
                </a:lnTo>
                <a:cubicBezTo>
                  <a:pt x="1190850" y="792644"/>
                  <a:pt x="1259674" y="632040"/>
                  <a:pt x="1259674" y="455362"/>
                </a:cubicBezTo>
                <a:cubicBezTo>
                  <a:pt x="1259674" y="278683"/>
                  <a:pt x="1190850" y="118079"/>
                  <a:pt x="107737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2" name="微博"/>
          <p:cNvSpPr/>
          <p:nvPr/>
        </p:nvSpPr>
        <p:spPr>
          <a:xfrm>
            <a:off x="1633220" y="5911850"/>
            <a:ext cx="626110" cy="626110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1" name="微信"/>
          <p:cNvSpPr/>
          <p:nvPr/>
        </p:nvSpPr>
        <p:spPr>
          <a:xfrm>
            <a:off x="2847340" y="5911850"/>
            <a:ext cx="626110" cy="626110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耳机"/>
          <p:cNvSpPr/>
          <p:nvPr/>
        </p:nvSpPr>
        <p:spPr bwMode="auto">
          <a:xfrm>
            <a:off x="4061460" y="5911850"/>
            <a:ext cx="626110" cy="626110"/>
          </a:xfrm>
          <a:custGeom>
            <a:avLst/>
            <a:gdLst>
              <a:gd name="T0" fmla="*/ 1307726 w 3563"/>
              <a:gd name="T1" fmla="*/ 104074 h 3093"/>
              <a:gd name="T2" fmla="*/ 1229404 w 3563"/>
              <a:gd name="T3" fmla="*/ 39912 h 3093"/>
              <a:gd name="T4" fmla="*/ 574025 w 3563"/>
              <a:gd name="T5" fmla="*/ 39912 h 3093"/>
              <a:gd name="T6" fmla="*/ 494187 w 3563"/>
              <a:gd name="T7" fmla="*/ 103064 h 3093"/>
              <a:gd name="T8" fmla="*/ 90449 w 3563"/>
              <a:gd name="T9" fmla="*/ 1286273 h 3093"/>
              <a:gd name="T10" fmla="*/ 100555 w 3563"/>
              <a:gd name="T11" fmla="*/ 1306987 h 3093"/>
              <a:gd name="T12" fmla="*/ 135927 w 3563"/>
              <a:gd name="T13" fmla="*/ 1342352 h 3093"/>
              <a:gd name="T14" fmla="*/ 166245 w 3563"/>
              <a:gd name="T15" fmla="*/ 1352456 h 3093"/>
              <a:gd name="T16" fmla="*/ 274885 w 3563"/>
              <a:gd name="T17" fmla="*/ 1443395 h 3093"/>
              <a:gd name="T18" fmla="*/ 276906 w 3563"/>
              <a:gd name="T19" fmla="*/ 1462088 h 3093"/>
              <a:gd name="T20" fmla="*/ 314804 w 3563"/>
              <a:gd name="T21" fmla="*/ 1533323 h 3093"/>
              <a:gd name="T22" fmla="*/ 390600 w 3563"/>
              <a:gd name="T23" fmla="*/ 1556562 h 3093"/>
              <a:gd name="T24" fmla="*/ 465385 w 3563"/>
              <a:gd name="T25" fmla="*/ 1548984 h 3093"/>
              <a:gd name="T26" fmla="*/ 535622 w 3563"/>
              <a:gd name="T27" fmla="*/ 1511093 h 3093"/>
              <a:gd name="T28" fmla="*/ 558361 w 3563"/>
              <a:gd name="T29" fmla="*/ 1433290 h 3093"/>
              <a:gd name="T30" fmla="*/ 498735 w 3563"/>
              <a:gd name="T31" fmla="*/ 822487 h 3093"/>
              <a:gd name="T32" fmla="*/ 385041 w 3563"/>
              <a:gd name="T33" fmla="*/ 728012 h 3093"/>
              <a:gd name="T34" fmla="*/ 310256 w 3563"/>
              <a:gd name="T35" fmla="*/ 735591 h 3093"/>
              <a:gd name="T36" fmla="*/ 217281 w 3563"/>
              <a:gd name="T37" fmla="*/ 851285 h 3093"/>
              <a:gd name="T38" fmla="*/ 219302 w 3563"/>
              <a:gd name="T39" fmla="*/ 869977 h 3093"/>
              <a:gd name="T40" fmla="*/ 181909 w 3563"/>
              <a:gd name="T41" fmla="*/ 901301 h 3093"/>
              <a:gd name="T42" fmla="*/ 532590 w 3563"/>
              <a:gd name="T43" fmla="*/ 257659 h 3093"/>
              <a:gd name="T44" fmla="*/ 600301 w 3563"/>
              <a:gd name="T45" fmla="*/ 267258 h 3093"/>
              <a:gd name="T46" fmla="*/ 1203128 w 3563"/>
              <a:gd name="T47" fmla="*/ 267763 h 3093"/>
              <a:gd name="T48" fmla="*/ 1268312 w 3563"/>
              <a:gd name="T49" fmla="*/ 258164 h 3093"/>
              <a:gd name="T50" fmla="*/ 1618488 w 3563"/>
              <a:gd name="T51" fmla="*/ 901301 h 3093"/>
              <a:gd name="T52" fmla="*/ 1581095 w 3563"/>
              <a:gd name="T53" fmla="*/ 869977 h 3093"/>
              <a:gd name="T54" fmla="*/ 1583116 w 3563"/>
              <a:gd name="T55" fmla="*/ 851285 h 3093"/>
              <a:gd name="T56" fmla="*/ 1490141 w 3563"/>
              <a:gd name="T57" fmla="*/ 735591 h 3093"/>
              <a:gd name="T58" fmla="*/ 1415356 w 3563"/>
              <a:gd name="T59" fmla="*/ 728012 h 3093"/>
              <a:gd name="T60" fmla="*/ 1301662 w 3563"/>
              <a:gd name="T61" fmla="*/ 822487 h 3093"/>
              <a:gd name="T62" fmla="*/ 1242036 w 3563"/>
              <a:gd name="T63" fmla="*/ 1433290 h 3093"/>
              <a:gd name="T64" fmla="*/ 1265280 w 3563"/>
              <a:gd name="T65" fmla="*/ 1511093 h 3093"/>
              <a:gd name="T66" fmla="*/ 1335012 w 3563"/>
              <a:gd name="T67" fmla="*/ 1548984 h 3093"/>
              <a:gd name="T68" fmla="*/ 1409797 w 3563"/>
              <a:gd name="T69" fmla="*/ 1556562 h 3093"/>
              <a:gd name="T70" fmla="*/ 1523491 w 3563"/>
              <a:gd name="T71" fmla="*/ 1462088 h 3093"/>
              <a:gd name="T72" fmla="*/ 1525512 w 3563"/>
              <a:gd name="T73" fmla="*/ 1443395 h 3093"/>
              <a:gd name="T74" fmla="*/ 1634152 w 3563"/>
              <a:gd name="T75" fmla="*/ 1352456 h 3093"/>
              <a:gd name="T76" fmla="*/ 1664470 w 3563"/>
              <a:gd name="T77" fmla="*/ 1342352 h 3093"/>
              <a:gd name="T78" fmla="*/ 1684682 w 3563"/>
              <a:gd name="T79" fmla="*/ 1322143 h 3093"/>
              <a:gd name="T80" fmla="*/ 1699842 w 3563"/>
              <a:gd name="T81" fmla="*/ 1306987 h 3093"/>
              <a:gd name="T82" fmla="*/ 1709948 w 3563"/>
              <a:gd name="T83" fmla="*/ 1286273 h 3093"/>
              <a:gd name="T84" fmla="*/ 1307726 w 3563"/>
              <a:gd name="T85" fmla="*/ 104074 h 30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563" h="3093">
                <a:moveTo>
                  <a:pt x="2588" y="206"/>
                </a:moveTo>
                <a:cubicBezTo>
                  <a:pt x="2558" y="142"/>
                  <a:pt x="2500" y="93"/>
                  <a:pt x="2433" y="79"/>
                </a:cubicBezTo>
                <a:cubicBezTo>
                  <a:pt x="1989" y="0"/>
                  <a:pt x="1577" y="0"/>
                  <a:pt x="1136" y="79"/>
                </a:cubicBezTo>
                <a:cubicBezTo>
                  <a:pt x="1067" y="93"/>
                  <a:pt x="1009" y="141"/>
                  <a:pt x="978" y="204"/>
                </a:cubicBezTo>
                <a:cubicBezTo>
                  <a:pt x="314" y="521"/>
                  <a:pt x="0" y="1435"/>
                  <a:pt x="179" y="2546"/>
                </a:cubicBezTo>
                <a:cubicBezTo>
                  <a:pt x="181" y="2562"/>
                  <a:pt x="188" y="2576"/>
                  <a:pt x="199" y="2587"/>
                </a:cubicBezTo>
                <a:cubicBezTo>
                  <a:pt x="201" y="2588"/>
                  <a:pt x="269" y="2657"/>
                  <a:pt x="269" y="2657"/>
                </a:cubicBezTo>
                <a:cubicBezTo>
                  <a:pt x="285" y="2673"/>
                  <a:pt x="308" y="2680"/>
                  <a:pt x="329" y="2677"/>
                </a:cubicBezTo>
                <a:cubicBezTo>
                  <a:pt x="388" y="2761"/>
                  <a:pt x="462" y="2823"/>
                  <a:pt x="544" y="2857"/>
                </a:cubicBezTo>
                <a:cubicBezTo>
                  <a:pt x="548" y="2894"/>
                  <a:pt x="548" y="2894"/>
                  <a:pt x="548" y="2894"/>
                </a:cubicBezTo>
                <a:cubicBezTo>
                  <a:pt x="554" y="2949"/>
                  <a:pt x="580" y="2999"/>
                  <a:pt x="623" y="3035"/>
                </a:cubicBezTo>
                <a:cubicBezTo>
                  <a:pt x="665" y="3070"/>
                  <a:pt x="718" y="3087"/>
                  <a:pt x="773" y="3081"/>
                </a:cubicBezTo>
                <a:cubicBezTo>
                  <a:pt x="921" y="3066"/>
                  <a:pt x="921" y="3066"/>
                  <a:pt x="921" y="3066"/>
                </a:cubicBezTo>
                <a:cubicBezTo>
                  <a:pt x="976" y="3060"/>
                  <a:pt x="1025" y="3034"/>
                  <a:pt x="1060" y="2991"/>
                </a:cubicBezTo>
                <a:cubicBezTo>
                  <a:pt x="1094" y="2947"/>
                  <a:pt x="1110" y="2893"/>
                  <a:pt x="1105" y="2837"/>
                </a:cubicBezTo>
                <a:cubicBezTo>
                  <a:pt x="987" y="1628"/>
                  <a:pt x="987" y="1628"/>
                  <a:pt x="987" y="1628"/>
                </a:cubicBezTo>
                <a:cubicBezTo>
                  <a:pt x="976" y="1514"/>
                  <a:pt x="875" y="1430"/>
                  <a:pt x="762" y="1441"/>
                </a:cubicBezTo>
                <a:cubicBezTo>
                  <a:pt x="614" y="1456"/>
                  <a:pt x="614" y="1456"/>
                  <a:pt x="614" y="1456"/>
                </a:cubicBezTo>
                <a:cubicBezTo>
                  <a:pt x="501" y="1468"/>
                  <a:pt x="419" y="1570"/>
                  <a:pt x="430" y="1685"/>
                </a:cubicBezTo>
                <a:cubicBezTo>
                  <a:pt x="430" y="1685"/>
                  <a:pt x="432" y="1703"/>
                  <a:pt x="434" y="1722"/>
                </a:cubicBezTo>
                <a:cubicBezTo>
                  <a:pt x="407" y="1740"/>
                  <a:pt x="383" y="1760"/>
                  <a:pt x="360" y="1784"/>
                </a:cubicBezTo>
                <a:cubicBezTo>
                  <a:pt x="416" y="1173"/>
                  <a:pt x="664" y="711"/>
                  <a:pt x="1054" y="510"/>
                </a:cubicBezTo>
                <a:cubicBezTo>
                  <a:pt x="1094" y="532"/>
                  <a:pt x="1141" y="539"/>
                  <a:pt x="1188" y="529"/>
                </a:cubicBezTo>
                <a:cubicBezTo>
                  <a:pt x="1593" y="457"/>
                  <a:pt x="1973" y="457"/>
                  <a:pt x="2381" y="530"/>
                </a:cubicBezTo>
                <a:cubicBezTo>
                  <a:pt x="2425" y="539"/>
                  <a:pt x="2471" y="532"/>
                  <a:pt x="2510" y="511"/>
                </a:cubicBezTo>
                <a:cubicBezTo>
                  <a:pt x="2900" y="712"/>
                  <a:pt x="3148" y="1173"/>
                  <a:pt x="3203" y="1784"/>
                </a:cubicBezTo>
                <a:cubicBezTo>
                  <a:pt x="3180" y="1760"/>
                  <a:pt x="3156" y="1740"/>
                  <a:pt x="3129" y="1722"/>
                </a:cubicBezTo>
                <a:cubicBezTo>
                  <a:pt x="3133" y="1685"/>
                  <a:pt x="3133" y="1685"/>
                  <a:pt x="3133" y="1685"/>
                </a:cubicBezTo>
                <a:cubicBezTo>
                  <a:pt x="3144" y="1570"/>
                  <a:pt x="3062" y="1468"/>
                  <a:pt x="2949" y="1456"/>
                </a:cubicBezTo>
                <a:cubicBezTo>
                  <a:pt x="2801" y="1441"/>
                  <a:pt x="2801" y="1441"/>
                  <a:pt x="2801" y="1441"/>
                </a:cubicBezTo>
                <a:cubicBezTo>
                  <a:pt x="2688" y="1430"/>
                  <a:pt x="2588" y="1514"/>
                  <a:pt x="2576" y="1628"/>
                </a:cubicBezTo>
                <a:cubicBezTo>
                  <a:pt x="2458" y="2837"/>
                  <a:pt x="2458" y="2837"/>
                  <a:pt x="2458" y="2837"/>
                </a:cubicBezTo>
                <a:cubicBezTo>
                  <a:pt x="2453" y="2893"/>
                  <a:pt x="2469" y="2947"/>
                  <a:pt x="2504" y="2991"/>
                </a:cubicBezTo>
                <a:cubicBezTo>
                  <a:pt x="2538" y="3034"/>
                  <a:pt x="2588" y="3060"/>
                  <a:pt x="2642" y="3066"/>
                </a:cubicBezTo>
                <a:cubicBezTo>
                  <a:pt x="2642" y="3066"/>
                  <a:pt x="2790" y="3081"/>
                  <a:pt x="2790" y="3081"/>
                </a:cubicBezTo>
                <a:cubicBezTo>
                  <a:pt x="2903" y="3093"/>
                  <a:pt x="3004" y="3008"/>
                  <a:pt x="3015" y="2894"/>
                </a:cubicBezTo>
                <a:cubicBezTo>
                  <a:pt x="3015" y="2894"/>
                  <a:pt x="3017" y="2876"/>
                  <a:pt x="3019" y="2857"/>
                </a:cubicBezTo>
                <a:cubicBezTo>
                  <a:pt x="3101" y="2823"/>
                  <a:pt x="3175" y="2761"/>
                  <a:pt x="3234" y="2677"/>
                </a:cubicBezTo>
                <a:cubicBezTo>
                  <a:pt x="3255" y="2680"/>
                  <a:pt x="3277" y="2673"/>
                  <a:pt x="3294" y="2657"/>
                </a:cubicBezTo>
                <a:cubicBezTo>
                  <a:pt x="3334" y="2617"/>
                  <a:pt x="3334" y="2617"/>
                  <a:pt x="3334" y="2617"/>
                </a:cubicBezTo>
                <a:cubicBezTo>
                  <a:pt x="3364" y="2587"/>
                  <a:pt x="3364" y="2587"/>
                  <a:pt x="3364" y="2587"/>
                </a:cubicBezTo>
                <a:cubicBezTo>
                  <a:pt x="3375" y="2576"/>
                  <a:pt x="3382" y="2562"/>
                  <a:pt x="3384" y="2546"/>
                </a:cubicBezTo>
                <a:cubicBezTo>
                  <a:pt x="3563" y="1438"/>
                  <a:pt x="3251" y="524"/>
                  <a:pt x="2588" y="20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acebook"/>
          <p:cNvSpPr/>
          <p:nvPr/>
        </p:nvSpPr>
        <p:spPr bwMode="auto">
          <a:xfrm>
            <a:off x="5275580" y="5911850"/>
            <a:ext cx="626110" cy="626110"/>
          </a:xfrm>
          <a:custGeom>
            <a:avLst/>
            <a:gdLst>
              <a:gd name="T0" fmla="*/ 1619882 w 3951"/>
              <a:gd name="T1" fmla="*/ 1800397 h 3950"/>
              <a:gd name="T2" fmla="*/ 1077795 w 3951"/>
              <a:gd name="T3" fmla="*/ 1800397 h 3950"/>
              <a:gd name="T4" fmla="*/ 1077795 w 3951"/>
              <a:gd name="T5" fmla="*/ 1153621 h 3950"/>
              <a:gd name="T6" fmla="*/ 1290075 w 3951"/>
              <a:gd name="T7" fmla="*/ 1153621 h 3950"/>
              <a:gd name="T8" fmla="*/ 1290075 w 3951"/>
              <a:gd name="T9" fmla="*/ 901110 h 3950"/>
              <a:gd name="T10" fmla="*/ 1080984 w 3951"/>
              <a:gd name="T11" fmla="*/ 901110 h 3950"/>
              <a:gd name="T12" fmla="*/ 1080984 w 3951"/>
              <a:gd name="T13" fmla="*/ 753432 h 3950"/>
              <a:gd name="T14" fmla="*/ 1160703 w 3951"/>
              <a:gd name="T15" fmla="*/ 683695 h 3950"/>
              <a:gd name="T16" fmla="*/ 1365238 w 3951"/>
              <a:gd name="T17" fmla="*/ 682783 h 3950"/>
              <a:gd name="T18" fmla="*/ 1365238 w 3951"/>
              <a:gd name="T19" fmla="*/ 433918 h 3950"/>
              <a:gd name="T20" fmla="*/ 1037708 w 3951"/>
              <a:gd name="T21" fmla="*/ 433918 h 3950"/>
              <a:gd name="T22" fmla="*/ 791719 w 3951"/>
              <a:gd name="T23" fmla="*/ 705118 h 3950"/>
              <a:gd name="T24" fmla="*/ 791719 w 3951"/>
              <a:gd name="T25" fmla="*/ 901566 h 3950"/>
              <a:gd name="T26" fmla="*/ 610417 w 3951"/>
              <a:gd name="T27" fmla="*/ 901566 h 3950"/>
              <a:gd name="T28" fmla="*/ 609506 w 3951"/>
              <a:gd name="T29" fmla="*/ 1153621 h 3950"/>
              <a:gd name="T30" fmla="*/ 791719 w 3951"/>
              <a:gd name="T31" fmla="*/ 1153621 h 3950"/>
              <a:gd name="T32" fmla="*/ 791719 w 3951"/>
              <a:gd name="T33" fmla="*/ 1800397 h 3950"/>
              <a:gd name="T34" fmla="*/ 179936 w 3951"/>
              <a:gd name="T35" fmla="*/ 1800397 h 3950"/>
              <a:gd name="T36" fmla="*/ 0 w 3951"/>
              <a:gd name="T37" fmla="*/ 1620357 h 3950"/>
              <a:gd name="T38" fmla="*/ 0 w 3951"/>
              <a:gd name="T39" fmla="*/ 180040 h 3950"/>
              <a:gd name="T40" fmla="*/ 179936 w 3951"/>
              <a:gd name="T41" fmla="*/ 0 h 3950"/>
              <a:gd name="T42" fmla="*/ 1619882 w 3951"/>
              <a:gd name="T43" fmla="*/ 0 h 3950"/>
              <a:gd name="T44" fmla="*/ 1799818 w 3951"/>
              <a:gd name="T45" fmla="*/ 180040 h 3950"/>
              <a:gd name="T46" fmla="*/ 1799818 w 3951"/>
              <a:gd name="T47" fmla="*/ 1620357 h 3950"/>
              <a:gd name="T48" fmla="*/ 1619882 w 3951"/>
              <a:gd name="T49" fmla="*/ 1800397 h 39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951" h="3950">
                <a:moveTo>
                  <a:pt x="3556" y="3950"/>
                </a:moveTo>
                <a:cubicBezTo>
                  <a:pt x="2366" y="3950"/>
                  <a:pt x="2366" y="3950"/>
                  <a:pt x="2366" y="3950"/>
                </a:cubicBezTo>
                <a:cubicBezTo>
                  <a:pt x="2366" y="2531"/>
                  <a:pt x="2366" y="2531"/>
                  <a:pt x="2366" y="2531"/>
                </a:cubicBezTo>
                <a:cubicBezTo>
                  <a:pt x="2832" y="2531"/>
                  <a:pt x="2832" y="2531"/>
                  <a:pt x="2832" y="2531"/>
                </a:cubicBezTo>
                <a:cubicBezTo>
                  <a:pt x="2832" y="1977"/>
                  <a:pt x="2832" y="1977"/>
                  <a:pt x="2832" y="1977"/>
                </a:cubicBezTo>
                <a:cubicBezTo>
                  <a:pt x="2373" y="1977"/>
                  <a:pt x="2373" y="1977"/>
                  <a:pt x="2373" y="1977"/>
                </a:cubicBezTo>
                <a:cubicBezTo>
                  <a:pt x="2373" y="1653"/>
                  <a:pt x="2373" y="1653"/>
                  <a:pt x="2373" y="1653"/>
                </a:cubicBezTo>
                <a:cubicBezTo>
                  <a:pt x="2373" y="1653"/>
                  <a:pt x="2376" y="1500"/>
                  <a:pt x="2548" y="1500"/>
                </a:cubicBezTo>
                <a:cubicBezTo>
                  <a:pt x="2720" y="1500"/>
                  <a:pt x="2997" y="1498"/>
                  <a:pt x="2997" y="1498"/>
                </a:cubicBezTo>
                <a:cubicBezTo>
                  <a:pt x="2997" y="952"/>
                  <a:pt x="2997" y="952"/>
                  <a:pt x="2997" y="952"/>
                </a:cubicBezTo>
                <a:cubicBezTo>
                  <a:pt x="2997" y="952"/>
                  <a:pt x="2243" y="952"/>
                  <a:pt x="2278" y="952"/>
                </a:cubicBezTo>
                <a:cubicBezTo>
                  <a:pt x="1774" y="952"/>
                  <a:pt x="1738" y="1547"/>
                  <a:pt x="1738" y="1547"/>
                </a:cubicBezTo>
                <a:cubicBezTo>
                  <a:pt x="1738" y="1978"/>
                  <a:pt x="1738" y="1978"/>
                  <a:pt x="1738" y="1978"/>
                </a:cubicBezTo>
                <a:cubicBezTo>
                  <a:pt x="1340" y="1978"/>
                  <a:pt x="1340" y="1978"/>
                  <a:pt x="1340" y="1978"/>
                </a:cubicBezTo>
                <a:cubicBezTo>
                  <a:pt x="1338" y="2531"/>
                  <a:pt x="1338" y="2531"/>
                  <a:pt x="1338" y="2531"/>
                </a:cubicBezTo>
                <a:cubicBezTo>
                  <a:pt x="1738" y="2531"/>
                  <a:pt x="1738" y="2531"/>
                  <a:pt x="1738" y="2531"/>
                </a:cubicBezTo>
                <a:cubicBezTo>
                  <a:pt x="1738" y="3950"/>
                  <a:pt x="1738" y="3950"/>
                  <a:pt x="1738" y="3950"/>
                </a:cubicBezTo>
                <a:cubicBezTo>
                  <a:pt x="395" y="3950"/>
                  <a:pt x="395" y="3950"/>
                  <a:pt x="395" y="3950"/>
                </a:cubicBezTo>
                <a:cubicBezTo>
                  <a:pt x="177" y="3950"/>
                  <a:pt x="0" y="3773"/>
                  <a:pt x="0" y="3555"/>
                </a:cubicBezTo>
                <a:cubicBezTo>
                  <a:pt x="0" y="395"/>
                  <a:pt x="0" y="395"/>
                  <a:pt x="0" y="395"/>
                </a:cubicBezTo>
                <a:cubicBezTo>
                  <a:pt x="0" y="177"/>
                  <a:pt x="177" y="0"/>
                  <a:pt x="395" y="0"/>
                </a:cubicBezTo>
                <a:cubicBezTo>
                  <a:pt x="3556" y="0"/>
                  <a:pt x="3556" y="0"/>
                  <a:pt x="3556" y="0"/>
                </a:cubicBezTo>
                <a:cubicBezTo>
                  <a:pt x="3774" y="0"/>
                  <a:pt x="3951" y="177"/>
                  <a:pt x="3951" y="395"/>
                </a:cubicBezTo>
                <a:cubicBezTo>
                  <a:pt x="3951" y="3555"/>
                  <a:pt x="3951" y="3555"/>
                  <a:pt x="3951" y="3555"/>
                </a:cubicBezTo>
                <a:cubicBezTo>
                  <a:pt x="3951" y="3773"/>
                  <a:pt x="3774" y="3950"/>
                  <a:pt x="3556" y="395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24小时"/>
          <p:cNvSpPr/>
          <p:nvPr/>
        </p:nvSpPr>
        <p:spPr bwMode="auto">
          <a:xfrm>
            <a:off x="6489700" y="5911850"/>
            <a:ext cx="626110" cy="626110"/>
          </a:xfrm>
          <a:custGeom>
            <a:avLst/>
            <a:gdLst>
              <a:gd name="T0" fmla="*/ 364082 w 4228"/>
              <a:gd name="T1" fmla="*/ 0 h 3267"/>
              <a:gd name="T2" fmla="*/ 1641989 w 4228"/>
              <a:gd name="T3" fmla="*/ 0 h 3267"/>
              <a:gd name="T4" fmla="*/ 1786345 w 4228"/>
              <a:gd name="T5" fmla="*/ 169964 h 3267"/>
              <a:gd name="T6" fmla="*/ 1630918 w 4228"/>
              <a:gd name="T7" fmla="*/ 1221694 h 3267"/>
              <a:gd name="T8" fmla="*/ 1436315 w 4228"/>
              <a:gd name="T9" fmla="*/ 1391658 h 3267"/>
              <a:gd name="T10" fmla="*/ 158408 w 4228"/>
              <a:gd name="T11" fmla="*/ 1391658 h 3267"/>
              <a:gd name="T12" fmla="*/ 14052 w 4228"/>
              <a:gd name="T13" fmla="*/ 1221694 h 3267"/>
              <a:gd name="T14" fmla="*/ 169479 w 4228"/>
              <a:gd name="T15" fmla="*/ 169964 h 3267"/>
              <a:gd name="T16" fmla="*/ 364082 w 4228"/>
              <a:gd name="T17" fmla="*/ 0 h 3267"/>
              <a:gd name="T18" fmla="*/ 1507428 w 4228"/>
              <a:gd name="T19" fmla="*/ 1158224 h 3267"/>
              <a:gd name="T20" fmla="*/ 1564915 w 4228"/>
              <a:gd name="T21" fmla="*/ 824686 h 3267"/>
              <a:gd name="T22" fmla="*/ 1551714 w 4228"/>
              <a:gd name="T23" fmla="*/ 785923 h 3267"/>
              <a:gd name="T24" fmla="*/ 1506150 w 4228"/>
              <a:gd name="T25" fmla="*/ 771013 h 3267"/>
              <a:gd name="T26" fmla="*/ 1445257 w 4228"/>
              <a:gd name="T27" fmla="*/ 785497 h 3267"/>
              <a:gd name="T28" fmla="*/ 1462716 w 4228"/>
              <a:gd name="T29" fmla="*/ 684115 h 3267"/>
              <a:gd name="T30" fmla="*/ 1368182 w 4228"/>
              <a:gd name="T31" fmla="*/ 684115 h 3267"/>
              <a:gd name="T32" fmla="*/ 1286424 w 4228"/>
              <a:gd name="T33" fmla="*/ 1158224 h 3267"/>
              <a:gd name="T34" fmla="*/ 1380531 w 4228"/>
              <a:gd name="T35" fmla="*/ 1158224 h 3267"/>
              <a:gd name="T36" fmla="*/ 1434186 w 4228"/>
              <a:gd name="T37" fmla="*/ 847689 h 3267"/>
              <a:gd name="T38" fmla="*/ 1453774 w 4228"/>
              <a:gd name="T39" fmla="*/ 831076 h 3267"/>
              <a:gd name="T40" fmla="*/ 1466974 w 4228"/>
              <a:gd name="T41" fmla="*/ 848541 h 3267"/>
              <a:gd name="T42" fmla="*/ 1413320 w 4228"/>
              <a:gd name="T43" fmla="*/ 1158224 h 3267"/>
              <a:gd name="T44" fmla="*/ 1507428 w 4228"/>
              <a:gd name="T45" fmla="*/ 1158224 h 3267"/>
              <a:gd name="T46" fmla="*/ 643425 w 4228"/>
              <a:gd name="T47" fmla="*/ 1136499 h 3267"/>
              <a:gd name="T48" fmla="*/ 665142 w 4228"/>
              <a:gd name="T49" fmla="*/ 1016801 h 3267"/>
              <a:gd name="T50" fmla="*/ 415181 w 4228"/>
              <a:gd name="T51" fmla="*/ 1016801 h 3267"/>
              <a:gd name="T52" fmla="*/ 724758 w 4228"/>
              <a:gd name="T53" fmla="*/ 577195 h 3267"/>
              <a:gd name="T54" fmla="*/ 762656 w 4228"/>
              <a:gd name="T55" fmla="*/ 479647 h 3267"/>
              <a:gd name="T56" fmla="*/ 755843 w 4228"/>
              <a:gd name="T57" fmla="*/ 263252 h 3267"/>
              <a:gd name="T58" fmla="*/ 578273 w 4228"/>
              <a:gd name="T59" fmla="*/ 197652 h 3267"/>
              <a:gd name="T60" fmla="*/ 314260 w 4228"/>
              <a:gd name="T61" fmla="*/ 377413 h 3267"/>
              <a:gd name="T62" fmla="*/ 285304 w 4228"/>
              <a:gd name="T63" fmla="*/ 539283 h 3267"/>
              <a:gd name="T64" fmla="*/ 468410 w 4228"/>
              <a:gd name="T65" fmla="*/ 539283 h 3267"/>
              <a:gd name="T66" fmla="*/ 497792 w 4228"/>
              <a:gd name="T67" fmla="*/ 379969 h 3267"/>
              <a:gd name="T68" fmla="*/ 547188 w 4228"/>
              <a:gd name="T69" fmla="*/ 341205 h 3267"/>
              <a:gd name="T70" fmla="*/ 576996 w 4228"/>
              <a:gd name="T71" fmla="*/ 403398 h 3267"/>
              <a:gd name="T72" fmla="*/ 505457 w 4228"/>
              <a:gd name="T73" fmla="*/ 591252 h 3267"/>
              <a:gd name="T74" fmla="*/ 199287 w 4228"/>
              <a:gd name="T75" fmla="*/ 1012967 h 3267"/>
              <a:gd name="T76" fmla="*/ 176718 w 4228"/>
              <a:gd name="T77" fmla="*/ 1136499 h 3267"/>
              <a:gd name="T78" fmla="*/ 643425 w 4228"/>
              <a:gd name="T79" fmla="*/ 1136499 h 3267"/>
              <a:gd name="T80" fmla="*/ 1263855 w 4228"/>
              <a:gd name="T81" fmla="*/ 1016801 h 3267"/>
              <a:gd name="T82" fmla="*/ 1288979 w 4228"/>
              <a:gd name="T83" fmla="*/ 877081 h 3267"/>
              <a:gd name="T84" fmla="*/ 1188058 w 4228"/>
              <a:gd name="T85" fmla="*/ 877081 h 3267"/>
              <a:gd name="T86" fmla="*/ 1309844 w 4228"/>
              <a:gd name="T87" fmla="*/ 205320 h 3267"/>
              <a:gd name="T88" fmla="*/ 1034334 w 4228"/>
              <a:gd name="T89" fmla="*/ 205320 h 3267"/>
              <a:gd name="T90" fmla="*/ 710280 w 4228"/>
              <a:gd name="T91" fmla="*/ 884749 h 3267"/>
              <a:gd name="T92" fmla="*/ 686433 w 4228"/>
              <a:gd name="T93" fmla="*/ 1016801 h 3267"/>
              <a:gd name="T94" fmla="*/ 963221 w 4228"/>
              <a:gd name="T95" fmla="*/ 1016801 h 3267"/>
              <a:gd name="T96" fmla="*/ 941504 w 4228"/>
              <a:gd name="T97" fmla="*/ 1136499 h 3267"/>
              <a:gd name="T98" fmla="*/ 1140791 w 4228"/>
              <a:gd name="T99" fmla="*/ 1136499 h 3267"/>
              <a:gd name="T100" fmla="*/ 1162508 w 4228"/>
              <a:gd name="T101" fmla="*/ 1016801 h 3267"/>
              <a:gd name="T102" fmla="*/ 1263855 w 4228"/>
              <a:gd name="T103" fmla="*/ 1016801 h 3267"/>
              <a:gd name="T104" fmla="*/ 988345 w 4228"/>
              <a:gd name="T105" fmla="*/ 877081 h 3267"/>
              <a:gd name="T106" fmla="*/ 1054774 w 4228"/>
              <a:gd name="T107" fmla="*/ 510743 h 3267"/>
              <a:gd name="T108" fmla="*/ 895940 w 4228"/>
              <a:gd name="T109" fmla="*/ 877081 h 3267"/>
              <a:gd name="T110" fmla="*/ 988345 w 4228"/>
              <a:gd name="T111" fmla="*/ 877081 h 32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228" h="3267">
                <a:moveTo>
                  <a:pt x="855" y="0"/>
                </a:moveTo>
                <a:cubicBezTo>
                  <a:pt x="3856" y="0"/>
                  <a:pt x="3856" y="0"/>
                  <a:pt x="3856" y="0"/>
                </a:cubicBezTo>
                <a:cubicBezTo>
                  <a:pt x="4075" y="0"/>
                  <a:pt x="4228" y="180"/>
                  <a:pt x="4195" y="399"/>
                </a:cubicBezTo>
                <a:cubicBezTo>
                  <a:pt x="3830" y="2868"/>
                  <a:pt x="3830" y="2868"/>
                  <a:pt x="3830" y="2868"/>
                </a:cubicBezTo>
                <a:cubicBezTo>
                  <a:pt x="3798" y="3087"/>
                  <a:pt x="3592" y="3267"/>
                  <a:pt x="3373" y="3267"/>
                </a:cubicBezTo>
                <a:cubicBezTo>
                  <a:pt x="372" y="3267"/>
                  <a:pt x="372" y="3267"/>
                  <a:pt x="372" y="3267"/>
                </a:cubicBezTo>
                <a:cubicBezTo>
                  <a:pt x="153" y="3267"/>
                  <a:pt x="0" y="3087"/>
                  <a:pt x="33" y="2868"/>
                </a:cubicBezTo>
                <a:cubicBezTo>
                  <a:pt x="398" y="399"/>
                  <a:pt x="398" y="399"/>
                  <a:pt x="398" y="399"/>
                </a:cubicBezTo>
                <a:cubicBezTo>
                  <a:pt x="430" y="180"/>
                  <a:pt x="636" y="0"/>
                  <a:pt x="855" y="0"/>
                </a:cubicBezTo>
                <a:close/>
                <a:moveTo>
                  <a:pt x="3540" y="2719"/>
                </a:moveTo>
                <a:cubicBezTo>
                  <a:pt x="3675" y="1936"/>
                  <a:pt x="3675" y="1936"/>
                  <a:pt x="3675" y="1936"/>
                </a:cubicBezTo>
                <a:cubicBezTo>
                  <a:pt x="3682" y="1898"/>
                  <a:pt x="3671" y="1868"/>
                  <a:pt x="3644" y="1845"/>
                </a:cubicBezTo>
                <a:cubicBezTo>
                  <a:pt x="3616" y="1822"/>
                  <a:pt x="3580" y="1810"/>
                  <a:pt x="3537" y="1810"/>
                </a:cubicBezTo>
                <a:cubicBezTo>
                  <a:pt x="3471" y="1810"/>
                  <a:pt x="3424" y="1822"/>
                  <a:pt x="3394" y="1844"/>
                </a:cubicBezTo>
                <a:cubicBezTo>
                  <a:pt x="3435" y="1606"/>
                  <a:pt x="3435" y="1606"/>
                  <a:pt x="3435" y="1606"/>
                </a:cubicBezTo>
                <a:cubicBezTo>
                  <a:pt x="3213" y="1606"/>
                  <a:pt x="3213" y="1606"/>
                  <a:pt x="3213" y="1606"/>
                </a:cubicBezTo>
                <a:cubicBezTo>
                  <a:pt x="3021" y="2719"/>
                  <a:pt x="3021" y="2719"/>
                  <a:pt x="3021" y="2719"/>
                </a:cubicBezTo>
                <a:cubicBezTo>
                  <a:pt x="3242" y="2719"/>
                  <a:pt x="3242" y="2719"/>
                  <a:pt x="3242" y="2719"/>
                </a:cubicBezTo>
                <a:cubicBezTo>
                  <a:pt x="3368" y="1990"/>
                  <a:pt x="3368" y="1990"/>
                  <a:pt x="3368" y="1990"/>
                </a:cubicBezTo>
                <a:cubicBezTo>
                  <a:pt x="3373" y="1964"/>
                  <a:pt x="3388" y="1951"/>
                  <a:pt x="3414" y="1951"/>
                </a:cubicBezTo>
                <a:cubicBezTo>
                  <a:pt x="3439" y="1951"/>
                  <a:pt x="3449" y="1964"/>
                  <a:pt x="3445" y="1992"/>
                </a:cubicBezTo>
                <a:cubicBezTo>
                  <a:pt x="3319" y="2719"/>
                  <a:pt x="3319" y="2719"/>
                  <a:pt x="3319" y="2719"/>
                </a:cubicBezTo>
                <a:cubicBezTo>
                  <a:pt x="3540" y="2719"/>
                  <a:pt x="3540" y="2719"/>
                  <a:pt x="3540" y="2719"/>
                </a:cubicBezTo>
                <a:close/>
                <a:moveTo>
                  <a:pt x="1511" y="2668"/>
                </a:moveTo>
                <a:cubicBezTo>
                  <a:pt x="1562" y="2387"/>
                  <a:pt x="1562" y="2387"/>
                  <a:pt x="1562" y="2387"/>
                </a:cubicBezTo>
                <a:cubicBezTo>
                  <a:pt x="975" y="2387"/>
                  <a:pt x="975" y="2387"/>
                  <a:pt x="975" y="2387"/>
                </a:cubicBezTo>
                <a:cubicBezTo>
                  <a:pt x="1702" y="1355"/>
                  <a:pt x="1702" y="1355"/>
                  <a:pt x="1702" y="1355"/>
                </a:cubicBezTo>
                <a:cubicBezTo>
                  <a:pt x="1745" y="1295"/>
                  <a:pt x="1774" y="1219"/>
                  <a:pt x="1791" y="1126"/>
                </a:cubicBezTo>
                <a:cubicBezTo>
                  <a:pt x="1834" y="890"/>
                  <a:pt x="1828" y="721"/>
                  <a:pt x="1775" y="618"/>
                </a:cubicBezTo>
                <a:cubicBezTo>
                  <a:pt x="1720" y="515"/>
                  <a:pt x="1581" y="464"/>
                  <a:pt x="1358" y="464"/>
                </a:cubicBezTo>
                <a:cubicBezTo>
                  <a:pt x="996" y="464"/>
                  <a:pt x="789" y="604"/>
                  <a:pt x="738" y="886"/>
                </a:cubicBezTo>
                <a:cubicBezTo>
                  <a:pt x="670" y="1266"/>
                  <a:pt x="670" y="1266"/>
                  <a:pt x="670" y="1266"/>
                </a:cubicBezTo>
                <a:cubicBezTo>
                  <a:pt x="1100" y="1266"/>
                  <a:pt x="1100" y="1266"/>
                  <a:pt x="1100" y="1266"/>
                </a:cubicBezTo>
                <a:cubicBezTo>
                  <a:pt x="1169" y="892"/>
                  <a:pt x="1169" y="892"/>
                  <a:pt x="1169" y="892"/>
                </a:cubicBezTo>
                <a:cubicBezTo>
                  <a:pt x="1179" y="831"/>
                  <a:pt x="1218" y="801"/>
                  <a:pt x="1285" y="801"/>
                </a:cubicBezTo>
                <a:cubicBezTo>
                  <a:pt x="1349" y="801"/>
                  <a:pt x="1373" y="850"/>
                  <a:pt x="1355" y="947"/>
                </a:cubicBezTo>
                <a:cubicBezTo>
                  <a:pt x="1322" y="1133"/>
                  <a:pt x="1265" y="1281"/>
                  <a:pt x="1187" y="1388"/>
                </a:cubicBezTo>
                <a:cubicBezTo>
                  <a:pt x="468" y="2378"/>
                  <a:pt x="468" y="2378"/>
                  <a:pt x="468" y="2378"/>
                </a:cubicBezTo>
                <a:cubicBezTo>
                  <a:pt x="415" y="2668"/>
                  <a:pt x="415" y="2668"/>
                  <a:pt x="415" y="2668"/>
                </a:cubicBezTo>
                <a:cubicBezTo>
                  <a:pt x="1511" y="2668"/>
                  <a:pt x="1511" y="2668"/>
                  <a:pt x="1511" y="2668"/>
                </a:cubicBezTo>
                <a:close/>
                <a:moveTo>
                  <a:pt x="2968" y="2387"/>
                </a:moveTo>
                <a:cubicBezTo>
                  <a:pt x="3027" y="2059"/>
                  <a:pt x="3027" y="2059"/>
                  <a:pt x="3027" y="2059"/>
                </a:cubicBezTo>
                <a:cubicBezTo>
                  <a:pt x="2790" y="2059"/>
                  <a:pt x="2790" y="2059"/>
                  <a:pt x="2790" y="2059"/>
                </a:cubicBezTo>
                <a:cubicBezTo>
                  <a:pt x="3076" y="482"/>
                  <a:pt x="3076" y="482"/>
                  <a:pt x="3076" y="482"/>
                </a:cubicBezTo>
                <a:cubicBezTo>
                  <a:pt x="2429" y="482"/>
                  <a:pt x="2429" y="482"/>
                  <a:pt x="2429" y="482"/>
                </a:cubicBezTo>
                <a:cubicBezTo>
                  <a:pt x="1668" y="2077"/>
                  <a:pt x="1668" y="2077"/>
                  <a:pt x="1668" y="2077"/>
                </a:cubicBezTo>
                <a:cubicBezTo>
                  <a:pt x="1612" y="2387"/>
                  <a:pt x="1612" y="2387"/>
                  <a:pt x="1612" y="2387"/>
                </a:cubicBezTo>
                <a:cubicBezTo>
                  <a:pt x="2262" y="2387"/>
                  <a:pt x="2262" y="2387"/>
                  <a:pt x="2262" y="2387"/>
                </a:cubicBezTo>
                <a:cubicBezTo>
                  <a:pt x="2211" y="2668"/>
                  <a:pt x="2211" y="2668"/>
                  <a:pt x="2211" y="2668"/>
                </a:cubicBezTo>
                <a:cubicBezTo>
                  <a:pt x="2679" y="2668"/>
                  <a:pt x="2679" y="2668"/>
                  <a:pt x="2679" y="2668"/>
                </a:cubicBezTo>
                <a:cubicBezTo>
                  <a:pt x="2730" y="2387"/>
                  <a:pt x="2730" y="2387"/>
                  <a:pt x="2730" y="2387"/>
                </a:cubicBezTo>
                <a:cubicBezTo>
                  <a:pt x="2968" y="2387"/>
                  <a:pt x="2968" y="2387"/>
                  <a:pt x="2968" y="2387"/>
                </a:cubicBezTo>
                <a:close/>
                <a:moveTo>
                  <a:pt x="2321" y="2059"/>
                </a:moveTo>
                <a:cubicBezTo>
                  <a:pt x="2477" y="1199"/>
                  <a:pt x="2477" y="1199"/>
                  <a:pt x="2477" y="1199"/>
                </a:cubicBezTo>
                <a:cubicBezTo>
                  <a:pt x="2104" y="2059"/>
                  <a:pt x="2104" y="2059"/>
                  <a:pt x="2104" y="2059"/>
                </a:cubicBezTo>
                <a:lnTo>
                  <a:pt x="2321" y="205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投影仪"/>
          <p:cNvSpPr/>
          <p:nvPr/>
        </p:nvSpPr>
        <p:spPr bwMode="auto">
          <a:xfrm>
            <a:off x="7703820" y="5911850"/>
            <a:ext cx="626110" cy="626110"/>
          </a:xfrm>
          <a:custGeom>
            <a:avLst/>
            <a:gdLst>
              <a:gd name="T0" fmla="*/ 1751971 w 3123"/>
              <a:gd name="T1" fmla="*/ 672051 h 2811"/>
              <a:gd name="T2" fmla="*/ 1656849 w 3123"/>
              <a:gd name="T3" fmla="*/ 673782 h 2811"/>
              <a:gd name="T4" fmla="*/ 1380131 w 3123"/>
              <a:gd name="T5" fmla="*/ 832997 h 2811"/>
              <a:gd name="T6" fmla="*/ 1380131 w 3123"/>
              <a:gd name="T7" fmla="*/ 779349 h 2811"/>
              <a:gd name="T8" fmla="*/ 1380131 w 3123"/>
              <a:gd name="T9" fmla="*/ 635132 h 2811"/>
              <a:gd name="T10" fmla="*/ 1275209 w 3123"/>
              <a:gd name="T11" fmla="*/ 516874 h 2811"/>
              <a:gd name="T12" fmla="*/ 1113214 w 3123"/>
              <a:gd name="T13" fmla="*/ 499568 h 2811"/>
              <a:gd name="T14" fmla="*/ 1106872 w 3123"/>
              <a:gd name="T15" fmla="*/ 476493 h 2811"/>
              <a:gd name="T16" fmla="*/ 1105719 w 3123"/>
              <a:gd name="T17" fmla="*/ 473609 h 2811"/>
              <a:gd name="T18" fmla="*/ 959866 w 3123"/>
              <a:gd name="T19" fmla="*/ 101529 h 2811"/>
              <a:gd name="T20" fmla="*/ 959289 w 3123"/>
              <a:gd name="T21" fmla="*/ 100375 h 2811"/>
              <a:gd name="T22" fmla="*/ 831307 w 3123"/>
              <a:gd name="T23" fmla="*/ 6346 h 2811"/>
              <a:gd name="T24" fmla="*/ 668159 w 3123"/>
              <a:gd name="T25" fmla="*/ 577 h 2811"/>
              <a:gd name="T26" fmla="*/ 506163 w 3123"/>
              <a:gd name="T27" fmla="*/ 2307 h 2811"/>
              <a:gd name="T28" fmla="*/ 426031 w 3123"/>
              <a:gd name="T29" fmla="*/ 4038 h 2811"/>
              <a:gd name="T30" fmla="*/ 348780 w 3123"/>
              <a:gd name="T31" fmla="*/ 8653 h 2811"/>
              <a:gd name="T32" fmla="*/ 194856 w 3123"/>
              <a:gd name="T33" fmla="*/ 18460 h 2811"/>
              <a:gd name="T34" fmla="*/ 65144 w 3123"/>
              <a:gd name="T35" fmla="*/ 162677 h 2811"/>
              <a:gd name="T36" fmla="*/ 209268 w 3123"/>
              <a:gd name="T37" fmla="*/ 295356 h 2811"/>
              <a:gd name="T38" fmla="*/ 212727 w 3123"/>
              <a:gd name="T39" fmla="*/ 295356 h 2811"/>
              <a:gd name="T40" fmla="*/ 366651 w 3123"/>
              <a:gd name="T41" fmla="*/ 289011 h 2811"/>
              <a:gd name="T42" fmla="*/ 443902 w 3123"/>
              <a:gd name="T43" fmla="*/ 286127 h 2811"/>
              <a:gd name="T44" fmla="*/ 517693 w 3123"/>
              <a:gd name="T45" fmla="*/ 286127 h 2811"/>
              <a:gd name="T46" fmla="*/ 664123 w 3123"/>
              <a:gd name="T47" fmla="*/ 288434 h 2811"/>
              <a:gd name="T48" fmla="*/ 719467 w 3123"/>
              <a:gd name="T49" fmla="*/ 291318 h 2811"/>
              <a:gd name="T50" fmla="*/ 789223 w 3123"/>
              <a:gd name="T51" fmla="*/ 482262 h 2811"/>
              <a:gd name="T52" fmla="*/ 104922 w 3123"/>
              <a:gd name="T53" fmla="*/ 516874 h 2811"/>
              <a:gd name="T54" fmla="*/ 0 w 3123"/>
              <a:gd name="T55" fmla="*/ 635132 h 2811"/>
              <a:gd name="T56" fmla="*/ 0 w 3123"/>
              <a:gd name="T57" fmla="*/ 779349 h 2811"/>
              <a:gd name="T58" fmla="*/ 0 w 3123"/>
              <a:gd name="T59" fmla="*/ 1262187 h 2811"/>
              <a:gd name="T60" fmla="*/ 0 w 3123"/>
              <a:gd name="T61" fmla="*/ 1436401 h 2811"/>
              <a:gd name="T62" fmla="*/ 92239 w 3123"/>
              <a:gd name="T63" fmla="*/ 1551775 h 2811"/>
              <a:gd name="T64" fmla="*/ 690066 w 3123"/>
              <a:gd name="T65" fmla="*/ 1621576 h 2811"/>
              <a:gd name="T66" fmla="*/ 1287892 w 3123"/>
              <a:gd name="T67" fmla="*/ 1551775 h 2811"/>
              <a:gd name="T68" fmla="*/ 1380131 w 3123"/>
              <a:gd name="T69" fmla="*/ 1436401 h 2811"/>
              <a:gd name="T70" fmla="*/ 1380131 w 3123"/>
              <a:gd name="T71" fmla="*/ 1262187 h 2811"/>
              <a:gd name="T72" fmla="*/ 1380131 w 3123"/>
              <a:gd name="T73" fmla="*/ 1209115 h 2811"/>
              <a:gd name="T74" fmla="*/ 1656849 w 3123"/>
              <a:gd name="T75" fmla="*/ 1368331 h 2811"/>
              <a:gd name="T76" fmla="*/ 1705852 w 3123"/>
              <a:gd name="T77" fmla="*/ 1381022 h 2811"/>
              <a:gd name="T78" fmla="*/ 1751971 w 3123"/>
              <a:gd name="T79" fmla="*/ 1370062 h 2811"/>
              <a:gd name="T80" fmla="*/ 1800397 w 3123"/>
              <a:gd name="T81" fmla="*/ 1292761 h 2811"/>
              <a:gd name="T82" fmla="*/ 1800397 w 3123"/>
              <a:gd name="T83" fmla="*/ 749352 h 2811"/>
              <a:gd name="T84" fmla="*/ 1751971 w 3123"/>
              <a:gd name="T85" fmla="*/ 672051 h 2811"/>
              <a:gd name="T86" fmla="*/ 1019821 w 3123"/>
              <a:gd name="T87" fmla="*/ 1141622 h 2811"/>
              <a:gd name="T88" fmla="*/ 359734 w 3123"/>
              <a:gd name="T89" fmla="*/ 1141622 h 2811"/>
              <a:gd name="T90" fmla="*/ 359734 w 3123"/>
              <a:gd name="T91" fmla="*/ 781079 h 2811"/>
              <a:gd name="T92" fmla="*/ 1019821 w 3123"/>
              <a:gd name="T93" fmla="*/ 781079 h 2811"/>
              <a:gd name="T94" fmla="*/ 1019821 w 3123"/>
              <a:gd name="T95" fmla="*/ 1141622 h 28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23" h="2811">
                <a:moveTo>
                  <a:pt x="3039" y="1165"/>
                </a:moveTo>
                <a:cubicBezTo>
                  <a:pt x="2988" y="1138"/>
                  <a:pt x="2924" y="1139"/>
                  <a:pt x="2874" y="1168"/>
                </a:cubicBezTo>
                <a:cubicBezTo>
                  <a:pt x="2394" y="1444"/>
                  <a:pt x="2394" y="1444"/>
                  <a:pt x="2394" y="1444"/>
                </a:cubicBezTo>
                <a:cubicBezTo>
                  <a:pt x="2394" y="1351"/>
                  <a:pt x="2394" y="1351"/>
                  <a:pt x="2394" y="1351"/>
                </a:cubicBezTo>
                <a:cubicBezTo>
                  <a:pt x="2394" y="1101"/>
                  <a:pt x="2394" y="1101"/>
                  <a:pt x="2394" y="1101"/>
                </a:cubicBezTo>
                <a:cubicBezTo>
                  <a:pt x="2394" y="997"/>
                  <a:pt x="2316" y="909"/>
                  <a:pt x="2212" y="896"/>
                </a:cubicBezTo>
                <a:cubicBezTo>
                  <a:pt x="2119" y="884"/>
                  <a:pt x="2025" y="875"/>
                  <a:pt x="1931" y="866"/>
                </a:cubicBezTo>
                <a:cubicBezTo>
                  <a:pt x="1928" y="853"/>
                  <a:pt x="1925" y="839"/>
                  <a:pt x="1920" y="826"/>
                </a:cubicBezTo>
                <a:cubicBezTo>
                  <a:pt x="1918" y="821"/>
                  <a:pt x="1918" y="821"/>
                  <a:pt x="1918" y="821"/>
                </a:cubicBezTo>
                <a:cubicBezTo>
                  <a:pt x="1665" y="176"/>
                  <a:pt x="1665" y="176"/>
                  <a:pt x="1665" y="176"/>
                </a:cubicBezTo>
                <a:cubicBezTo>
                  <a:pt x="1664" y="174"/>
                  <a:pt x="1664" y="174"/>
                  <a:pt x="1664" y="174"/>
                </a:cubicBezTo>
                <a:cubicBezTo>
                  <a:pt x="1629" y="84"/>
                  <a:pt x="1544" y="18"/>
                  <a:pt x="1442" y="11"/>
                </a:cubicBezTo>
                <a:cubicBezTo>
                  <a:pt x="1342" y="5"/>
                  <a:pt x="1253" y="4"/>
                  <a:pt x="1159" y="1"/>
                </a:cubicBezTo>
                <a:cubicBezTo>
                  <a:pt x="1067" y="0"/>
                  <a:pt x="972" y="3"/>
                  <a:pt x="878" y="4"/>
                </a:cubicBezTo>
                <a:cubicBezTo>
                  <a:pt x="832" y="5"/>
                  <a:pt x="783" y="4"/>
                  <a:pt x="739" y="7"/>
                </a:cubicBezTo>
                <a:cubicBezTo>
                  <a:pt x="605" y="15"/>
                  <a:pt x="605" y="15"/>
                  <a:pt x="605" y="15"/>
                </a:cubicBezTo>
                <a:cubicBezTo>
                  <a:pt x="338" y="32"/>
                  <a:pt x="338" y="32"/>
                  <a:pt x="338" y="32"/>
                </a:cubicBezTo>
                <a:cubicBezTo>
                  <a:pt x="209" y="41"/>
                  <a:pt x="108" y="151"/>
                  <a:pt x="113" y="282"/>
                </a:cubicBezTo>
                <a:cubicBezTo>
                  <a:pt x="119" y="415"/>
                  <a:pt x="231" y="518"/>
                  <a:pt x="363" y="512"/>
                </a:cubicBezTo>
                <a:cubicBezTo>
                  <a:pt x="369" y="512"/>
                  <a:pt x="369" y="512"/>
                  <a:pt x="369" y="512"/>
                </a:cubicBezTo>
                <a:cubicBezTo>
                  <a:pt x="636" y="501"/>
                  <a:pt x="636" y="501"/>
                  <a:pt x="636" y="501"/>
                </a:cubicBezTo>
                <a:cubicBezTo>
                  <a:pt x="770" y="496"/>
                  <a:pt x="770" y="496"/>
                  <a:pt x="770" y="496"/>
                </a:cubicBezTo>
                <a:cubicBezTo>
                  <a:pt x="814" y="494"/>
                  <a:pt x="855" y="496"/>
                  <a:pt x="898" y="496"/>
                </a:cubicBezTo>
                <a:cubicBezTo>
                  <a:pt x="983" y="498"/>
                  <a:pt x="1067" y="496"/>
                  <a:pt x="1152" y="500"/>
                </a:cubicBezTo>
                <a:cubicBezTo>
                  <a:pt x="1184" y="502"/>
                  <a:pt x="1216" y="503"/>
                  <a:pt x="1248" y="505"/>
                </a:cubicBezTo>
                <a:cubicBezTo>
                  <a:pt x="1369" y="836"/>
                  <a:pt x="1369" y="836"/>
                  <a:pt x="1369" y="836"/>
                </a:cubicBezTo>
                <a:cubicBezTo>
                  <a:pt x="972" y="827"/>
                  <a:pt x="574" y="847"/>
                  <a:pt x="182" y="896"/>
                </a:cubicBezTo>
                <a:cubicBezTo>
                  <a:pt x="78" y="909"/>
                  <a:pt x="0" y="997"/>
                  <a:pt x="0" y="1101"/>
                </a:cubicBezTo>
                <a:cubicBezTo>
                  <a:pt x="0" y="1351"/>
                  <a:pt x="0" y="1351"/>
                  <a:pt x="0" y="1351"/>
                </a:cubicBezTo>
                <a:cubicBezTo>
                  <a:pt x="0" y="2188"/>
                  <a:pt x="0" y="2188"/>
                  <a:pt x="0" y="2188"/>
                </a:cubicBezTo>
                <a:cubicBezTo>
                  <a:pt x="0" y="2490"/>
                  <a:pt x="0" y="2490"/>
                  <a:pt x="0" y="2490"/>
                </a:cubicBezTo>
                <a:cubicBezTo>
                  <a:pt x="0" y="2585"/>
                  <a:pt x="66" y="2668"/>
                  <a:pt x="160" y="2690"/>
                </a:cubicBezTo>
                <a:cubicBezTo>
                  <a:pt x="499" y="2770"/>
                  <a:pt x="848" y="2811"/>
                  <a:pt x="1197" y="2811"/>
                </a:cubicBezTo>
                <a:cubicBezTo>
                  <a:pt x="1546" y="2811"/>
                  <a:pt x="1895" y="2770"/>
                  <a:pt x="2234" y="2690"/>
                </a:cubicBezTo>
                <a:cubicBezTo>
                  <a:pt x="2328" y="2668"/>
                  <a:pt x="2394" y="2585"/>
                  <a:pt x="2394" y="2490"/>
                </a:cubicBezTo>
                <a:cubicBezTo>
                  <a:pt x="2394" y="2188"/>
                  <a:pt x="2394" y="2188"/>
                  <a:pt x="2394" y="2188"/>
                </a:cubicBezTo>
                <a:cubicBezTo>
                  <a:pt x="2394" y="2096"/>
                  <a:pt x="2394" y="2096"/>
                  <a:pt x="2394" y="2096"/>
                </a:cubicBezTo>
                <a:cubicBezTo>
                  <a:pt x="2874" y="2372"/>
                  <a:pt x="2874" y="2372"/>
                  <a:pt x="2874" y="2372"/>
                </a:cubicBezTo>
                <a:cubicBezTo>
                  <a:pt x="2900" y="2387"/>
                  <a:pt x="2929" y="2394"/>
                  <a:pt x="2959" y="2394"/>
                </a:cubicBezTo>
                <a:cubicBezTo>
                  <a:pt x="2987" y="2394"/>
                  <a:pt x="3014" y="2388"/>
                  <a:pt x="3039" y="2375"/>
                </a:cubicBezTo>
                <a:cubicBezTo>
                  <a:pt x="3090" y="2348"/>
                  <a:pt x="3123" y="2296"/>
                  <a:pt x="3123" y="2241"/>
                </a:cubicBezTo>
                <a:cubicBezTo>
                  <a:pt x="3123" y="1299"/>
                  <a:pt x="3123" y="1299"/>
                  <a:pt x="3123" y="1299"/>
                </a:cubicBezTo>
                <a:cubicBezTo>
                  <a:pt x="3123" y="1243"/>
                  <a:pt x="3090" y="1192"/>
                  <a:pt x="3039" y="1165"/>
                </a:cubicBezTo>
                <a:close/>
                <a:moveTo>
                  <a:pt x="1769" y="1979"/>
                </a:moveTo>
                <a:cubicBezTo>
                  <a:pt x="624" y="1979"/>
                  <a:pt x="624" y="1979"/>
                  <a:pt x="624" y="1979"/>
                </a:cubicBezTo>
                <a:cubicBezTo>
                  <a:pt x="624" y="1354"/>
                  <a:pt x="624" y="1354"/>
                  <a:pt x="624" y="1354"/>
                </a:cubicBezTo>
                <a:cubicBezTo>
                  <a:pt x="1769" y="1354"/>
                  <a:pt x="1769" y="1354"/>
                  <a:pt x="1769" y="1354"/>
                </a:cubicBezTo>
                <a:lnTo>
                  <a:pt x="1769" y="19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下载箭头"/>
          <p:cNvSpPr/>
          <p:nvPr/>
        </p:nvSpPr>
        <p:spPr bwMode="auto">
          <a:xfrm>
            <a:off x="8917940" y="5911850"/>
            <a:ext cx="626110" cy="626110"/>
          </a:xfrm>
          <a:custGeom>
            <a:avLst/>
            <a:gdLst>
              <a:gd name="T0" fmla="*/ 0 w 1438275"/>
              <a:gd name="T1" fmla="*/ 2252360 h 1425575"/>
              <a:gd name="T2" fmla="*/ 365180 w 1438275"/>
              <a:gd name="T3" fmla="*/ 2252360 h 1425575"/>
              <a:gd name="T4" fmla="*/ 365180 w 1438275"/>
              <a:gd name="T5" fmla="*/ 2946274 h 1425575"/>
              <a:gd name="T6" fmla="*/ 2979731 w 1438275"/>
              <a:gd name="T7" fmla="*/ 2946274 h 1425575"/>
              <a:gd name="T8" fmla="*/ 2979731 w 1438275"/>
              <a:gd name="T9" fmla="*/ 2252360 h 1425575"/>
              <a:gd name="T10" fmla="*/ 3341959 w 1438275"/>
              <a:gd name="T11" fmla="*/ 2252360 h 1425575"/>
              <a:gd name="T12" fmla="*/ 3341959 w 1438275"/>
              <a:gd name="T13" fmla="*/ 3315771 h 1425575"/>
              <a:gd name="T14" fmla="*/ 0 w 1438275"/>
              <a:gd name="T15" fmla="*/ 3315771 h 1425575"/>
              <a:gd name="T16" fmla="*/ 1209893 w 1438275"/>
              <a:gd name="T17" fmla="*/ 0 h 1425575"/>
              <a:gd name="T18" fmla="*/ 2154199 w 1438275"/>
              <a:gd name="T19" fmla="*/ 0 h 1425575"/>
              <a:gd name="T20" fmla="*/ 2154199 w 1438275"/>
              <a:gd name="T21" fmla="*/ 1183932 h 1425575"/>
              <a:gd name="T22" fmla="*/ 2725946 w 1438275"/>
              <a:gd name="T23" fmla="*/ 1183932 h 1425575"/>
              <a:gd name="T24" fmla="*/ 1682783 w 1438275"/>
              <a:gd name="T25" fmla="*/ 2632679 h 1425575"/>
              <a:gd name="T26" fmla="*/ 1681307 w 1438275"/>
              <a:gd name="T27" fmla="*/ 2632679 h 1425575"/>
              <a:gd name="T28" fmla="*/ 638144 w 1438275"/>
              <a:gd name="T29" fmla="*/ 1183932 h 1425575"/>
              <a:gd name="T30" fmla="*/ 1209893 w 1438275"/>
              <a:gd name="T31" fmla="*/ 1183932 h 14255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38275" h="1425575">
                <a:moveTo>
                  <a:pt x="0" y="968375"/>
                </a:moveTo>
                <a:lnTo>
                  <a:pt x="157162" y="968375"/>
                </a:lnTo>
                <a:lnTo>
                  <a:pt x="157162" y="1266715"/>
                </a:lnTo>
                <a:lnTo>
                  <a:pt x="1282383" y="1266715"/>
                </a:lnTo>
                <a:lnTo>
                  <a:pt x="1282383" y="968375"/>
                </a:lnTo>
                <a:lnTo>
                  <a:pt x="1438275" y="968375"/>
                </a:lnTo>
                <a:lnTo>
                  <a:pt x="1438275" y="1425575"/>
                </a:lnTo>
                <a:lnTo>
                  <a:pt x="0" y="1425575"/>
                </a:lnTo>
                <a:lnTo>
                  <a:pt x="0" y="968375"/>
                </a:lnTo>
                <a:close/>
                <a:moveTo>
                  <a:pt x="520700" y="0"/>
                </a:moveTo>
                <a:lnTo>
                  <a:pt x="927100" y="0"/>
                </a:lnTo>
                <a:lnTo>
                  <a:pt x="927100" y="509017"/>
                </a:lnTo>
                <a:lnTo>
                  <a:pt x="1173162" y="509017"/>
                </a:lnTo>
                <a:lnTo>
                  <a:pt x="724217" y="1131888"/>
                </a:lnTo>
                <a:lnTo>
                  <a:pt x="723582" y="1131888"/>
                </a:lnTo>
                <a:lnTo>
                  <a:pt x="274637" y="509017"/>
                </a:lnTo>
                <a:lnTo>
                  <a:pt x="520700" y="509017"/>
                </a:lnTo>
                <a:lnTo>
                  <a:pt x="52070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系统图标"/>
          <p:cNvSpPr/>
          <p:nvPr/>
        </p:nvSpPr>
        <p:spPr bwMode="auto">
          <a:xfrm>
            <a:off x="10132060" y="5911850"/>
            <a:ext cx="626110" cy="626110"/>
          </a:xfrm>
          <a:custGeom>
            <a:avLst/>
            <a:gdLst>
              <a:gd name="T0" fmla="*/ 2147483646 w 5215"/>
              <a:gd name="T1" fmla="*/ 2147483646 h 4586"/>
              <a:gd name="T2" fmla="*/ 2147483646 w 5215"/>
              <a:gd name="T3" fmla="*/ 2147483646 h 4586"/>
              <a:gd name="T4" fmla="*/ 2147483646 w 5215"/>
              <a:gd name="T5" fmla="*/ 2147483646 h 4586"/>
              <a:gd name="T6" fmla="*/ 2147483646 w 5215"/>
              <a:gd name="T7" fmla="*/ 2147483646 h 4586"/>
              <a:gd name="T8" fmla="*/ 2147483646 w 5215"/>
              <a:gd name="T9" fmla="*/ 2147483646 h 4586"/>
              <a:gd name="T10" fmla="*/ 2147483646 w 5215"/>
              <a:gd name="T11" fmla="*/ 2147483646 h 4586"/>
              <a:gd name="T12" fmla="*/ 2147483646 w 5215"/>
              <a:gd name="T13" fmla="*/ 2147483646 h 4586"/>
              <a:gd name="T14" fmla="*/ 2147483646 w 5215"/>
              <a:gd name="T15" fmla="*/ 2147483646 h 4586"/>
              <a:gd name="T16" fmla="*/ 2147483646 w 5215"/>
              <a:gd name="T17" fmla="*/ 2147483646 h 4586"/>
              <a:gd name="T18" fmla="*/ 2147483646 w 5215"/>
              <a:gd name="T19" fmla="*/ 2147483646 h 4586"/>
              <a:gd name="T20" fmla="*/ 2147483646 w 5215"/>
              <a:gd name="T21" fmla="*/ 2147483646 h 4586"/>
              <a:gd name="T22" fmla="*/ 2147483646 w 5215"/>
              <a:gd name="T23" fmla="*/ 2147483646 h 4586"/>
              <a:gd name="T24" fmla="*/ 2147483646 w 5215"/>
              <a:gd name="T25" fmla="*/ 2147483646 h 4586"/>
              <a:gd name="T26" fmla="*/ 2147483646 w 5215"/>
              <a:gd name="T27" fmla="*/ 2147483646 h 4586"/>
              <a:gd name="T28" fmla="*/ 2147483646 w 5215"/>
              <a:gd name="T29" fmla="*/ 2147483646 h 4586"/>
              <a:gd name="T30" fmla="*/ 2147483646 w 5215"/>
              <a:gd name="T31" fmla="*/ 2147483646 h 4586"/>
              <a:gd name="T32" fmla="*/ 2147483646 w 5215"/>
              <a:gd name="T33" fmla="*/ 2147483646 h 4586"/>
              <a:gd name="T34" fmla="*/ 2147483646 w 5215"/>
              <a:gd name="T35" fmla="*/ 2147483646 h 4586"/>
              <a:gd name="T36" fmla="*/ 2147483646 w 5215"/>
              <a:gd name="T37" fmla="*/ 2147483646 h 4586"/>
              <a:gd name="T38" fmla="*/ 2147483646 w 5215"/>
              <a:gd name="T39" fmla="*/ 2147483646 h 4586"/>
              <a:gd name="T40" fmla="*/ 2147483646 w 5215"/>
              <a:gd name="T41" fmla="*/ 2147483646 h 4586"/>
              <a:gd name="T42" fmla="*/ 2147483646 w 5215"/>
              <a:gd name="T43" fmla="*/ 781838818 h 4586"/>
              <a:gd name="T44" fmla="*/ 2147483646 w 5215"/>
              <a:gd name="T45" fmla="*/ 48906576 h 4586"/>
              <a:gd name="T46" fmla="*/ 2147483646 w 5215"/>
              <a:gd name="T47" fmla="*/ 146586302 h 4586"/>
              <a:gd name="T48" fmla="*/ 2147483646 w 5215"/>
              <a:gd name="T49" fmla="*/ 2101117000 h 4586"/>
              <a:gd name="T50" fmla="*/ 2147483646 w 5215"/>
              <a:gd name="T51" fmla="*/ 2147483646 h 4586"/>
              <a:gd name="T52" fmla="*/ 2147483646 w 5215"/>
              <a:gd name="T53" fmla="*/ 2147483646 h 4586"/>
              <a:gd name="T54" fmla="*/ 2147483646 w 5215"/>
              <a:gd name="T55" fmla="*/ 2147483646 h 4586"/>
              <a:gd name="T56" fmla="*/ 2147483646 w 5215"/>
              <a:gd name="T57" fmla="*/ 2147483646 h 4586"/>
              <a:gd name="T58" fmla="*/ 2147483646 w 5215"/>
              <a:gd name="T59" fmla="*/ 2147483646 h 4586"/>
              <a:gd name="T60" fmla="*/ 2147483646 w 5215"/>
              <a:gd name="T61" fmla="*/ 2147483646 h 4586"/>
              <a:gd name="T62" fmla="*/ 2147483646 w 5215"/>
              <a:gd name="T63" fmla="*/ 2147483646 h 4586"/>
              <a:gd name="T64" fmla="*/ 2147483646 w 5215"/>
              <a:gd name="T65" fmla="*/ 2147483646 h 4586"/>
              <a:gd name="T66" fmla="*/ 2147483646 w 5215"/>
              <a:gd name="T67" fmla="*/ 2147483646 h 4586"/>
              <a:gd name="T68" fmla="*/ 2147483646 w 5215"/>
              <a:gd name="T69" fmla="*/ 2147483646 h 4586"/>
              <a:gd name="T70" fmla="*/ 2147483646 w 5215"/>
              <a:gd name="T71" fmla="*/ 2147483646 h 4586"/>
              <a:gd name="T72" fmla="*/ 2147483646 w 5215"/>
              <a:gd name="T73" fmla="*/ 2147483646 h 4586"/>
              <a:gd name="T74" fmla="*/ 2147483646 w 5215"/>
              <a:gd name="T75" fmla="*/ 2147483646 h 4586"/>
              <a:gd name="T76" fmla="*/ 2147483646 w 5215"/>
              <a:gd name="T77" fmla="*/ 2147483646 h 4586"/>
              <a:gd name="T78" fmla="*/ 2147483646 w 5215"/>
              <a:gd name="T79" fmla="*/ 2147483646 h 4586"/>
              <a:gd name="T80" fmla="*/ 2147483646 w 5215"/>
              <a:gd name="T81" fmla="*/ 2147483646 h 4586"/>
              <a:gd name="T82" fmla="*/ 2147483646 w 5215"/>
              <a:gd name="T83" fmla="*/ 2147483646 h 4586"/>
              <a:gd name="T84" fmla="*/ 2147483646 w 5215"/>
              <a:gd name="T85" fmla="*/ 2147483646 h 4586"/>
              <a:gd name="T86" fmla="*/ 2147483646 w 5215"/>
              <a:gd name="T87" fmla="*/ 2147483646 h 4586"/>
              <a:gd name="T88" fmla="*/ 2147483646 w 5215"/>
              <a:gd name="T89" fmla="*/ 2147483646 h 4586"/>
              <a:gd name="T90" fmla="*/ 2147483646 w 5215"/>
              <a:gd name="T91" fmla="*/ 2147483646 h 4586"/>
              <a:gd name="T92" fmla="*/ 2147483646 w 5215"/>
              <a:gd name="T93" fmla="*/ 2147483646 h 4586"/>
              <a:gd name="T94" fmla="*/ 2147483646 w 5215"/>
              <a:gd name="T95" fmla="*/ 2147483646 h 4586"/>
              <a:gd name="T96" fmla="*/ 2147483646 w 5215"/>
              <a:gd name="T97" fmla="*/ 2147483646 h 4586"/>
              <a:gd name="T98" fmla="*/ 2147483646 w 5215"/>
              <a:gd name="T99" fmla="*/ 2147483646 h 4586"/>
              <a:gd name="T100" fmla="*/ 2147483646 w 5215"/>
              <a:gd name="T101" fmla="*/ 2147483646 h 4586"/>
              <a:gd name="T102" fmla="*/ 2147483646 w 5215"/>
              <a:gd name="T103" fmla="*/ 2147483646 h 4586"/>
              <a:gd name="T104" fmla="*/ 2147483646 w 5215"/>
              <a:gd name="T105" fmla="*/ 2147483646 h 4586"/>
              <a:gd name="T106" fmla="*/ 2147483646 w 5215"/>
              <a:gd name="T107" fmla="*/ 2147483646 h 4586"/>
              <a:gd name="T108" fmla="*/ 2147483646 w 5215"/>
              <a:gd name="T109" fmla="*/ 2147483646 h 4586"/>
              <a:gd name="T110" fmla="*/ 2147483646 w 5215"/>
              <a:gd name="T111" fmla="*/ 2147483646 h 4586"/>
              <a:gd name="T112" fmla="*/ 2147483646 w 5215"/>
              <a:gd name="T113" fmla="*/ 2147483646 h 4586"/>
              <a:gd name="T114" fmla="*/ 2147483646 w 5215"/>
              <a:gd name="T115" fmla="*/ 2147483646 h 4586"/>
              <a:gd name="T116" fmla="*/ 2147483646 w 5215"/>
              <a:gd name="T117" fmla="*/ 2147483646 h 4586"/>
              <a:gd name="T118" fmla="*/ 2147483646 w 5215"/>
              <a:gd name="T119" fmla="*/ 2147483646 h 4586"/>
              <a:gd name="T120" fmla="*/ 2147483646 w 5215"/>
              <a:gd name="T121" fmla="*/ 2147483646 h 4586"/>
              <a:gd name="T122" fmla="*/ 2147483646 w 5215"/>
              <a:gd name="T123" fmla="*/ 2147483646 h 4586"/>
              <a:gd name="T124" fmla="*/ 2147483646 w 5215"/>
              <a:gd name="T125" fmla="*/ 2147483646 h 45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215" h="4586">
                <a:moveTo>
                  <a:pt x="2334" y="2365"/>
                </a:moveTo>
                <a:lnTo>
                  <a:pt x="2334" y="2365"/>
                </a:lnTo>
                <a:lnTo>
                  <a:pt x="2240" y="2309"/>
                </a:lnTo>
                <a:lnTo>
                  <a:pt x="2194" y="2282"/>
                </a:lnTo>
                <a:lnTo>
                  <a:pt x="2147" y="2256"/>
                </a:lnTo>
                <a:lnTo>
                  <a:pt x="2100" y="2231"/>
                </a:lnTo>
                <a:lnTo>
                  <a:pt x="2054" y="2207"/>
                </a:lnTo>
                <a:lnTo>
                  <a:pt x="2007" y="2185"/>
                </a:lnTo>
                <a:lnTo>
                  <a:pt x="1959" y="2163"/>
                </a:lnTo>
                <a:lnTo>
                  <a:pt x="1910" y="2144"/>
                </a:lnTo>
                <a:lnTo>
                  <a:pt x="1861" y="2126"/>
                </a:lnTo>
                <a:lnTo>
                  <a:pt x="1811" y="2110"/>
                </a:lnTo>
                <a:lnTo>
                  <a:pt x="1760" y="2095"/>
                </a:lnTo>
                <a:lnTo>
                  <a:pt x="1709" y="2084"/>
                </a:lnTo>
                <a:lnTo>
                  <a:pt x="1656" y="2073"/>
                </a:lnTo>
                <a:lnTo>
                  <a:pt x="1602" y="2065"/>
                </a:lnTo>
                <a:lnTo>
                  <a:pt x="1546" y="2059"/>
                </a:lnTo>
                <a:lnTo>
                  <a:pt x="1512" y="2057"/>
                </a:lnTo>
                <a:lnTo>
                  <a:pt x="1478" y="2056"/>
                </a:lnTo>
                <a:lnTo>
                  <a:pt x="1444" y="2056"/>
                </a:lnTo>
                <a:lnTo>
                  <a:pt x="1410" y="2056"/>
                </a:lnTo>
                <a:lnTo>
                  <a:pt x="1375" y="2056"/>
                </a:lnTo>
                <a:lnTo>
                  <a:pt x="1341" y="2057"/>
                </a:lnTo>
                <a:lnTo>
                  <a:pt x="1273" y="2063"/>
                </a:lnTo>
                <a:lnTo>
                  <a:pt x="1205" y="2070"/>
                </a:lnTo>
                <a:lnTo>
                  <a:pt x="1137" y="2080"/>
                </a:lnTo>
                <a:lnTo>
                  <a:pt x="1070" y="2092"/>
                </a:lnTo>
                <a:lnTo>
                  <a:pt x="1002" y="2106"/>
                </a:lnTo>
                <a:lnTo>
                  <a:pt x="935" y="2122"/>
                </a:lnTo>
                <a:lnTo>
                  <a:pt x="868" y="2141"/>
                </a:lnTo>
                <a:lnTo>
                  <a:pt x="803" y="2160"/>
                </a:lnTo>
                <a:lnTo>
                  <a:pt x="737" y="2181"/>
                </a:lnTo>
                <a:lnTo>
                  <a:pt x="673" y="2204"/>
                </a:lnTo>
                <a:lnTo>
                  <a:pt x="608" y="2228"/>
                </a:lnTo>
                <a:lnTo>
                  <a:pt x="544" y="2253"/>
                </a:lnTo>
                <a:lnTo>
                  <a:pt x="482" y="2277"/>
                </a:lnTo>
                <a:lnTo>
                  <a:pt x="0" y="3962"/>
                </a:lnTo>
                <a:lnTo>
                  <a:pt x="61" y="3939"/>
                </a:lnTo>
                <a:lnTo>
                  <a:pt x="120" y="3918"/>
                </a:lnTo>
                <a:lnTo>
                  <a:pt x="180" y="3898"/>
                </a:lnTo>
                <a:lnTo>
                  <a:pt x="240" y="3880"/>
                </a:lnTo>
                <a:lnTo>
                  <a:pt x="299" y="3862"/>
                </a:lnTo>
                <a:lnTo>
                  <a:pt x="357" y="3847"/>
                </a:lnTo>
                <a:lnTo>
                  <a:pt x="417" y="3833"/>
                </a:lnTo>
                <a:lnTo>
                  <a:pt x="476" y="3820"/>
                </a:lnTo>
                <a:lnTo>
                  <a:pt x="533" y="3809"/>
                </a:lnTo>
                <a:lnTo>
                  <a:pt x="592" y="3800"/>
                </a:lnTo>
                <a:lnTo>
                  <a:pt x="649" y="3792"/>
                </a:lnTo>
                <a:lnTo>
                  <a:pt x="708" y="3786"/>
                </a:lnTo>
                <a:lnTo>
                  <a:pt x="765" y="3781"/>
                </a:lnTo>
                <a:lnTo>
                  <a:pt x="823" y="3779"/>
                </a:lnTo>
                <a:lnTo>
                  <a:pt x="879" y="3778"/>
                </a:lnTo>
                <a:lnTo>
                  <a:pt x="936" y="3779"/>
                </a:lnTo>
                <a:lnTo>
                  <a:pt x="994" y="3781"/>
                </a:lnTo>
                <a:lnTo>
                  <a:pt x="1050" y="3786"/>
                </a:lnTo>
                <a:lnTo>
                  <a:pt x="1106" y="3793"/>
                </a:lnTo>
                <a:lnTo>
                  <a:pt x="1164" y="3801"/>
                </a:lnTo>
                <a:lnTo>
                  <a:pt x="1220" y="3812"/>
                </a:lnTo>
                <a:lnTo>
                  <a:pt x="1276" y="3823"/>
                </a:lnTo>
                <a:lnTo>
                  <a:pt x="1333" y="3839"/>
                </a:lnTo>
                <a:lnTo>
                  <a:pt x="1389" y="3855"/>
                </a:lnTo>
                <a:lnTo>
                  <a:pt x="1445" y="3874"/>
                </a:lnTo>
                <a:lnTo>
                  <a:pt x="1501" y="3894"/>
                </a:lnTo>
                <a:lnTo>
                  <a:pt x="1558" y="3917"/>
                </a:lnTo>
                <a:lnTo>
                  <a:pt x="1613" y="3942"/>
                </a:lnTo>
                <a:lnTo>
                  <a:pt x="1669" y="3970"/>
                </a:lnTo>
                <a:lnTo>
                  <a:pt x="1725" y="3999"/>
                </a:lnTo>
                <a:lnTo>
                  <a:pt x="1782" y="4031"/>
                </a:lnTo>
                <a:lnTo>
                  <a:pt x="1837" y="4065"/>
                </a:lnTo>
                <a:lnTo>
                  <a:pt x="2334" y="2365"/>
                </a:lnTo>
                <a:close/>
                <a:moveTo>
                  <a:pt x="1690" y="1712"/>
                </a:moveTo>
                <a:lnTo>
                  <a:pt x="1690" y="1712"/>
                </a:lnTo>
                <a:lnTo>
                  <a:pt x="1746" y="1720"/>
                </a:lnTo>
                <a:lnTo>
                  <a:pt x="1801" y="1730"/>
                </a:lnTo>
                <a:lnTo>
                  <a:pt x="1854" y="1741"/>
                </a:lnTo>
                <a:lnTo>
                  <a:pt x="1907" y="1756"/>
                </a:lnTo>
                <a:lnTo>
                  <a:pt x="1957" y="1771"/>
                </a:lnTo>
                <a:lnTo>
                  <a:pt x="2007" y="1787"/>
                </a:lnTo>
                <a:lnTo>
                  <a:pt x="2055" y="1805"/>
                </a:lnTo>
                <a:lnTo>
                  <a:pt x="2102" y="1825"/>
                </a:lnTo>
                <a:lnTo>
                  <a:pt x="2146" y="1845"/>
                </a:lnTo>
                <a:lnTo>
                  <a:pt x="2191" y="1866"/>
                </a:lnTo>
                <a:lnTo>
                  <a:pt x="2234" y="1887"/>
                </a:lnTo>
                <a:lnTo>
                  <a:pt x="2276" y="1909"/>
                </a:lnTo>
                <a:lnTo>
                  <a:pt x="2316" y="1931"/>
                </a:lnTo>
                <a:lnTo>
                  <a:pt x="2356" y="1955"/>
                </a:lnTo>
                <a:lnTo>
                  <a:pt x="2432" y="2002"/>
                </a:lnTo>
                <a:lnTo>
                  <a:pt x="2676" y="1158"/>
                </a:lnTo>
                <a:lnTo>
                  <a:pt x="2798" y="737"/>
                </a:lnTo>
                <a:lnTo>
                  <a:pt x="2920" y="315"/>
                </a:lnTo>
                <a:lnTo>
                  <a:pt x="2832" y="261"/>
                </a:lnTo>
                <a:lnTo>
                  <a:pt x="2787" y="234"/>
                </a:lnTo>
                <a:lnTo>
                  <a:pt x="2743" y="208"/>
                </a:lnTo>
                <a:lnTo>
                  <a:pt x="2698" y="184"/>
                </a:lnTo>
                <a:lnTo>
                  <a:pt x="2653" y="160"/>
                </a:lnTo>
                <a:lnTo>
                  <a:pt x="2607" y="138"/>
                </a:lnTo>
                <a:lnTo>
                  <a:pt x="2560" y="117"/>
                </a:lnTo>
                <a:lnTo>
                  <a:pt x="2513" y="97"/>
                </a:lnTo>
                <a:lnTo>
                  <a:pt x="2466" y="79"/>
                </a:lnTo>
                <a:lnTo>
                  <a:pt x="2418" y="63"/>
                </a:lnTo>
                <a:lnTo>
                  <a:pt x="2369" y="48"/>
                </a:lnTo>
                <a:lnTo>
                  <a:pt x="2320" y="35"/>
                </a:lnTo>
                <a:lnTo>
                  <a:pt x="2269" y="24"/>
                </a:lnTo>
                <a:lnTo>
                  <a:pt x="2218" y="16"/>
                </a:lnTo>
                <a:lnTo>
                  <a:pt x="2165" y="9"/>
                </a:lnTo>
                <a:lnTo>
                  <a:pt x="2131" y="5"/>
                </a:lnTo>
                <a:lnTo>
                  <a:pt x="2096" y="3"/>
                </a:lnTo>
                <a:lnTo>
                  <a:pt x="2061" y="1"/>
                </a:lnTo>
                <a:lnTo>
                  <a:pt x="2027" y="0"/>
                </a:lnTo>
                <a:lnTo>
                  <a:pt x="1991" y="0"/>
                </a:lnTo>
                <a:lnTo>
                  <a:pt x="1956" y="0"/>
                </a:lnTo>
                <a:lnTo>
                  <a:pt x="1921" y="1"/>
                </a:lnTo>
                <a:lnTo>
                  <a:pt x="1886" y="3"/>
                </a:lnTo>
                <a:lnTo>
                  <a:pt x="1851" y="5"/>
                </a:lnTo>
                <a:lnTo>
                  <a:pt x="1817" y="9"/>
                </a:lnTo>
                <a:lnTo>
                  <a:pt x="1746" y="18"/>
                </a:lnTo>
                <a:lnTo>
                  <a:pt x="1677" y="29"/>
                </a:lnTo>
                <a:lnTo>
                  <a:pt x="1607" y="43"/>
                </a:lnTo>
                <a:lnTo>
                  <a:pt x="1538" y="59"/>
                </a:lnTo>
                <a:lnTo>
                  <a:pt x="1470" y="77"/>
                </a:lnTo>
                <a:lnTo>
                  <a:pt x="1402" y="97"/>
                </a:lnTo>
                <a:lnTo>
                  <a:pt x="1334" y="118"/>
                </a:lnTo>
                <a:lnTo>
                  <a:pt x="1267" y="140"/>
                </a:lnTo>
                <a:lnTo>
                  <a:pt x="1201" y="164"/>
                </a:lnTo>
                <a:lnTo>
                  <a:pt x="1137" y="188"/>
                </a:lnTo>
                <a:lnTo>
                  <a:pt x="1072" y="214"/>
                </a:lnTo>
                <a:lnTo>
                  <a:pt x="949" y="637"/>
                </a:lnTo>
                <a:lnTo>
                  <a:pt x="827" y="1059"/>
                </a:lnTo>
                <a:lnTo>
                  <a:pt x="584" y="1906"/>
                </a:lnTo>
                <a:lnTo>
                  <a:pt x="649" y="1880"/>
                </a:lnTo>
                <a:lnTo>
                  <a:pt x="716" y="1856"/>
                </a:lnTo>
                <a:lnTo>
                  <a:pt x="783" y="1833"/>
                </a:lnTo>
                <a:lnTo>
                  <a:pt x="851" y="1811"/>
                </a:lnTo>
                <a:lnTo>
                  <a:pt x="919" y="1791"/>
                </a:lnTo>
                <a:lnTo>
                  <a:pt x="988" y="1772"/>
                </a:lnTo>
                <a:lnTo>
                  <a:pt x="1057" y="1754"/>
                </a:lnTo>
                <a:lnTo>
                  <a:pt x="1126" y="1740"/>
                </a:lnTo>
                <a:lnTo>
                  <a:pt x="1195" y="1727"/>
                </a:lnTo>
                <a:lnTo>
                  <a:pt x="1266" y="1717"/>
                </a:lnTo>
                <a:lnTo>
                  <a:pt x="1336" y="1709"/>
                </a:lnTo>
                <a:lnTo>
                  <a:pt x="1406" y="1703"/>
                </a:lnTo>
                <a:lnTo>
                  <a:pt x="1443" y="1702"/>
                </a:lnTo>
                <a:lnTo>
                  <a:pt x="1478" y="1700"/>
                </a:lnTo>
                <a:lnTo>
                  <a:pt x="1513" y="1700"/>
                </a:lnTo>
                <a:lnTo>
                  <a:pt x="1548" y="1702"/>
                </a:lnTo>
                <a:lnTo>
                  <a:pt x="1583" y="1703"/>
                </a:lnTo>
                <a:lnTo>
                  <a:pt x="1619" y="1705"/>
                </a:lnTo>
                <a:lnTo>
                  <a:pt x="1655" y="1707"/>
                </a:lnTo>
                <a:lnTo>
                  <a:pt x="1690" y="1712"/>
                </a:lnTo>
                <a:close/>
                <a:moveTo>
                  <a:pt x="3659" y="2901"/>
                </a:moveTo>
                <a:lnTo>
                  <a:pt x="3659" y="2901"/>
                </a:lnTo>
                <a:lnTo>
                  <a:pt x="3618" y="2901"/>
                </a:lnTo>
                <a:lnTo>
                  <a:pt x="3577" y="2900"/>
                </a:lnTo>
                <a:lnTo>
                  <a:pt x="3536" y="2897"/>
                </a:lnTo>
                <a:lnTo>
                  <a:pt x="3497" y="2894"/>
                </a:lnTo>
                <a:lnTo>
                  <a:pt x="3458" y="2890"/>
                </a:lnTo>
                <a:lnTo>
                  <a:pt x="3420" y="2886"/>
                </a:lnTo>
                <a:lnTo>
                  <a:pt x="3383" y="2880"/>
                </a:lnTo>
                <a:lnTo>
                  <a:pt x="3346" y="2874"/>
                </a:lnTo>
                <a:lnTo>
                  <a:pt x="3310" y="2867"/>
                </a:lnTo>
                <a:lnTo>
                  <a:pt x="3275" y="2859"/>
                </a:lnTo>
                <a:lnTo>
                  <a:pt x="3241" y="2850"/>
                </a:lnTo>
                <a:lnTo>
                  <a:pt x="3207" y="2841"/>
                </a:lnTo>
                <a:lnTo>
                  <a:pt x="3173" y="2832"/>
                </a:lnTo>
                <a:lnTo>
                  <a:pt x="3140" y="2821"/>
                </a:lnTo>
                <a:lnTo>
                  <a:pt x="3109" y="2811"/>
                </a:lnTo>
                <a:lnTo>
                  <a:pt x="3077" y="2800"/>
                </a:lnTo>
                <a:lnTo>
                  <a:pt x="3016" y="2775"/>
                </a:lnTo>
                <a:lnTo>
                  <a:pt x="2956" y="2750"/>
                </a:lnTo>
                <a:lnTo>
                  <a:pt x="2899" y="2721"/>
                </a:lnTo>
                <a:lnTo>
                  <a:pt x="2844" y="2692"/>
                </a:lnTo>
                <a:lnTo>
                  <a:pt x="2790" y="2662"/>
                </a:lnTo>
                <a:lnTo>
                  <a:pt x="2737" y="2631"/>
                </a:lnTo>
                <a:lnTo>
                  <a:pt x="2685" y="2598"/>
                </a:lnTo>
                <a:lnTo>
                  <a:pt x="2635" y="2566"/>
                </a:lnTo>
                <a:lnTo>
                  <a:pt x="2630" y="2570"/>
                </a:lnTo>
                <a:lnTo>
                  <a:pt x="2141" y="4263"/>
                </a:lnTo>
                <a:lnTo>
                  <a:pt x="2200" y="4299"/>
                </a:lnTo>
                <a:lnTo>
                  <a:pt x="2259" y="4334"/>
                </a:lnTo>
                <a:lnTo>
                  <a:pt x="2318" y="4367"/>
                </a:lnTo>
                <a:lnTo>
                  <a:pt x="2378" y="4398"/>
                </a:lnTo>
                <a:lnTo>
                  <a:pt x="2438" y="4425"/>
                </a:lnTo>
                <a:lnTo>
                  <a:pt x="2498" y="4450"/>
                </a:lnTo>
                <a:lnTo>
                  <a:pt x="2559" y="4474"/>
                </a:lnTo>
                <a:lnTo>
                  <a:pt x="2620" y="4495"/>
                </a:lnTo>
                <a:lnTo>
                  <a:pt x="2682" y="4514"/>
                </a:lnTo>
                <a:lnTo>
                  <a:pt x="2744" y="4530"/>
                </a:lnTo>
                <a:lnTo>
                  <a:pt x="2806" y="4544"/>
                </a:lnTo>
                <a:lnTo>
                  <a:pt x="2868" y="4557"/>
                </a:lnTo>
                <a:lnTo>
                  <a:pt x="2930" y="4567"/>
                </a:lnTo>
                <a:lnTo>
                  <a:pt x="2994" y="4575"/>
                </a:lnTo>
                <a:lnTo>
                  <a:pt x="3056" y="4581"/>
                </a:lnTo>
                <a:lnTo>
                  <a:pt x="3119" y="4584"/>
                </a:lnTo>
                <a:lnTo>
                  <a:pt x="3182" y="4586"/>
                </a:lnTo>
                <a:lnTo>
                  <a:pt x="3246" y="4586"/>
                </a:lnTo>
                <a:lnTo>
                  <a:pt x="3309" y="4584"/>
                </a:lnTo>
                <a:lnTo>
                  <a:pt x="3373" y="4579"/>
                </a:lnTo>
                <a:lnTo>
                  <a:pt x="3437" y="4574"/>
                </a:lnTo>
                <a:lnTo>
                  <a:pt x="3501" y="4565"/>
                </a:lnTo>
                <a:lnTo>
                  <a:pt x="3565" y="4556"/>
                </a:lnTo>
                <a:lnTo>
                  <a:pt x="3628" y="4543"/>
                </a:lnTo>
                <a:lnTo>
                  <a:pt x="3692" y="4530"/>
                </a:lnTo>
                <a:lnTo>
                  <a:pt x="3756" y="4515"/>
                </a:lnTo>
                <a:lnTo>
                  <a:pt x="3820" y="4497"/>
                </a:lnTo>
                <a:lnTo>
                  <a:pt x="3883" y="4479"/>
                </a:lnTo>
                <a:lnTo>
                  <a:pt x="3947" y="4457"/>
                </a:lnTo>
                <a:lnTo>
                  <a:pt x="4011" y="4435"/>
                </a:lnTo>
                <a:lnTo>
                  <a:pt x="4074" y="4411"/>
                </a:lnTo>
                <a:lnTo>
                  <a:pt x="4138" y="4385"/>
                </a:lnTo>
                <a:lnTo>
                  <a:pt x="4611" y="2731"/>
                </a:lnTo>
                <a:lnTo>
                  <a:pt x="4608" y="2732"/>
                </a:lnTo>
                <a:lnTo>
                  <a:pt x="4541" y="2753"/>
                </a:lnTo>
                <a:lnTo>
                  <a:pt x="4475" y="2773"/>
                </a:lnTo>
                <a:lnTo>
                  <a:pt x="4411" y="2792"/>
                </a:lnTo>
                <a:lnTo>
                  <a:pt x="4348" y="2808"/>
                </a:lnTo>
                <a:lnTo>
                  <a:pt x="4285" y="2823"/>
                </a:lnTo>
                <a:lnTo>
                  <a:pt x="4223" y="2837"/>
                </a:lnTo>
                <a:lnTo>
                  <a:pt x="4162" y="2850"/>
                </a:lnTo>
                <a:lnTo>
                  <a:pt x="4104" y="2861"/>
                </a:lnTo>
                <a:lnTo>
                  <a:pt x="4045" y="2870"/>
                </a:lnTo>
                <a:lnTo>
                  <a:pt x="3987" y="2879"/>
                </a:lnTo>
                <a:lnTo>
                  <a:pt x="3930" y="2886"/>
                </a:lnTo>
                <a:lnTo>
                  <a:pt x="3874" y="2891"/>
                </a:lnTo>
                <a:lnTo>
                  <a:pt x="3820" y="2896"/>
                </a:lnTo>
                <a:lnTo>
                  <a:pt x="3765" y="2898"/>
                </a:lnTo>
                <a:lnTo>
                  <a:pt x="3712" y="2901"/>
                </a:lnTo>
                <a:lnTo>
                  <a:pt x="3659" y="2901"/>
                </a:lnTo>
                <a:close/>
                <a:moveTo>
                  <a:pt x="5214" y="640"/>
                </a:moveTo>
                <a:lnTo>
                  <a:pt x="5214" y="640"/>
                </a:lnTo>
                <a:lnTo>
                  <a:pt x="5210" y="637"/>
                </a:lnTo>
                <a:lnTo>
                  <a:pt x="5147" y="662"/>
                </a:lnTo>
                <a:lnTo>
                  <a:pt x="5083" y="685"/>
                </a:lnTo>
                <a:lnTo>
                  <a:pt x="5019" y="708"/>
                </a:lnTo>
                <a:lnTo>
                  <a:pt x="4956" y="729"/>
                </a:lnTo>
                <a:lnTo>
                  <a:pt x="4891" y="747"/>
                </a:lnTo>
                <a:lnTo>
                  <a:pt x="4828" y="765"/>
                </a:lnTo>
                <a:lnTo>
                  <a:pt x="4765" y="780"/>
                </a:lnTo>
                <a:lnTo>
                  <a:pt x="4702" y="794"/>
                </a:lnTo>
                <a:lnTo>
                  <a:pt x="4638" y="807"/>
                </a:lnTo>
                <a:lnTo>
                  <a:pt x="4576" y="817"/>
                </a:lnTo>
                <a:lnTo>
                  <a:pt x="4513" y="826"/>
                </a:lnTo>
                <a:lnTo>
                  <a:pt x="4450" y="833"/>
                </a:lnTo>
                <a:lnTo>
                  <a:pt x="4387" y="838"/>
                </a:lnTo>
                <a:lnTo>
                  <a:pt x="4325" y="840"/>
                </a:lnTo>
                <a:lnTo>
                  <a:pt x="4262" y="841"/>
                </a:lnTo>
                <a:lnTo>
                  <a:pt x="4200" y="840"/>
                </a:lnTo>
                <a:lnTo>
                  <a:pt x="4138" y="838"/>
                </a:lnTo>
                <a:lnTo>
                  <a:pt x="4076" y="832"/>
                </a:lnTo>
                <a:lnTo>
                  <a:pt x="4015" y="825"/>
                </a:lnTo>
                <a:lnTo>
                  <a:pt x="3953" y="815"/>
                </a:lnTo>
                <a:lnTo>
                  <a:pt x="3890" y="804"/>
                </a:lnTo>
                <a:lnTo>
                  <a:pt x="3829" y="791"/>
                </a:lnTo>
                <a:lnTo>
                  <a:pt x="3768" y="774"/>
                </a:lnTo>
                <a:lnTo>
                  <a:pt x="3708" y="756"/>
                </a:lnTo>
                <a:lnTo>
                  <a:pt x="3647" y="736"/>
                </a:lnTo>
                <a:lnTo>
                  <a:pt x="3586" y="712"/>
                </a:lnTo>
                <a:lnTo>
                  <a:pt x="3526" y="686"/>
                </a:lnTo>
                <a:lnTo>
                  <a:pt x="3465" y="658"/>
                </a:lnTo>
                <a:lnTo>
                  <a:pt x="3405" y="628"/>
                </a:lnTo>
                <a:lnTo>
                  <a:pt x="3345" y="595"/>
                </a:lnTo>
                <a:lnTo>
                  <a:pt x="3286" y="560"/>
                </a:lnTo>
                <a:lnTo>
                  <a:pt x="3227" y="522"/>
                </a:lnTo>
                <a:lnTo>
                  <a:pt x="3206" y="593"/>
                </a:lnTo>
                <a:lnTo>
                  <a:pt x="3186" y="655"/>
                </a:lnTo>
                <a:lnTo>
                  <a:pt x="3168" y="709"/>
                </a:lnTo>
                <a:lnTo>
                  <a:pt x="3154" y="756"/>
                </a:lnTo>
                <a:lnTo>
                  <a:pt x="2987" y="1336"/>
                </a:lnTo>
                <a:lnTo>
                  <a:pt x="2730" y="2226"/>
                </a:lnTo>
                <a:lnTo>
                  <a:pt x="2787" y="2262"/>
                </a:lnTo>
                <a:lnTo>
                  <a:pt x="2846" y="2296"/>
                </a:lnTo>
                <a:lnTo>
                  <a:pt x="2906" y="2328"/>
                </a:lnTo>
                <a:lnTo>
                  <a:pt x="2964" y="2358"/>
                </a:lnTo>
                <a:lnTo>
                  <a:pt x="3025" y="2385"/>
                </a:lnTo>
                <a:lnTo>
                  <a:pt x="3085" y="2411"/>
                </a:lnTo>
                <a:lnTo>
                  <a:pt x="3146" y="2434"/>
                </a:lnTo>
                <a:lnTo>
                  <a:pt x="3207" y="2455"/>
                </a:lnTo>
                <a:lnTo>
                  <a:pt x="3268" y="2474"/>
                </a:lnTo>
                <a:lnTo>
                  <a:pt x="3330" y="2491"/>
                </a:lnTo>
                <a:lnTo>
                  <a:pt x="3391" y="2506"/>
                </a:lnTo>
                <a:lnTo>
                  <a:pt x="3453" y="2519"/>
                </a:lnTo>
                <a:lnTo>
                  <a:pt x="3516" y="2529"/>
                </a:lnTo>
                <a:lnTo>
                  <a:pt x="3579" y="2537"/>
                </a:lnTo>
                <a:lnTo>
                  <a:pt x="3642" y="2543"/>
                </a:lnTo>
                <a:lnTo>
                  <a:pt x="3704" y="2548"/>
                </a:lnTo>
                <a:lnTo>
                  <a:pt x="3767" y="2550"/>
                </a:lnTo>
                <a:lnTo>
                  <a:pt x="3831" y="2550"/>
                </a:lnTo>
                <a:lnTo>
                  <a:pt x="3894" y="2549"/>
                </a:lnTo>
                <a:lnTo>
                  <a:pt x="3957" y="2546"/>
                </a:lnTo>
                <a:lnTo>
                  <a:pt x="4022" y="2540"/>
                </a:lnTo>
                <a:lnTo>
                  <a:pt x="4085" y="2532"/>
                </a:lnTo>
                <a:lnTo>
                  <a:pt x="4148" y="2522"/>
                </a:lnTo>
                <a:lnTo>
                  <a:pt x="4212" y="2510"/>
                </a:lnTo>
                <a:lnTo>
                  <a:pt x="4276" y="2496"/>
                </a:lnTo>
                <a:lnTo>
                  <a:pt x="4339" y="2480"/>
                </a:lnTo>
                <a:lnTo>
                  <a:pt x="4403" y="2462"/>
                </a:lnTo>
                <a:lnTo>
                  <a:pt x="4466" y="2444"/>
                </a:lnTo>
                <a:lnTo>
                  <a:pt x="4529" y="2421"/>
                </a:lnTo>
                <a:lnTo>
                  <a:pt x="4593" y="2398"/>
                </a:lnTo>
                <a:lnTo>
                  <a:pt x="4656" y="2373"/>
                </a:lnTo>
                <a:lnTo>
                  <a:pt x="4718" y="2345"/>
                </a:lnTo>
                <a:lnTo>
                  <a:pt x="5215" y="641"/>
                </a:lnTo>
                <a:lnTo>
                  <a:pt x="5214" y="64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U盘"/>
          <p:cNvSpPr/>
          <p:nvPr/>
        </p:nvSpPr>
        <p:spPr bwMode="auto">
          <a:xfrm>
            <a:off x="11346180" y="5911850"/>
            <a:ext cx="292100" cy="626110"/>
          </a:xfrm>
          <a:custGeom>
            <a:avLst/>
            <a:gdLst>
              <a:gd name="T0" fmla="*/ 242924 w 447675"/>
              <a:gd name="T1" fmla="*/ 1056413 h 1676400"/>
              <a:gd name="T2" fmla="*/ 195158 w 447675"/>
              <a:gd name="T3" fmla="*/ 784372 h 1676400"/>
              <a:gd name="T4" fmla="*/ 518603 w 447675"/>
              <a:gd name="T5" fmla="*/ 1647989 h 1676400"/>
              <a:gd name="T6" fmla="*/ 495402 w 447675"/>
              <a:gd name="T7" fmla="*/ 1705403 h 1676400"/>
              <a:gd name="T8" fmla="*/ 510414 w 447675"/>
              <a:gd name="T9" fmla="*/ 1751695 h 1676400"/>
              <a:gd name="T10" fmla="*/ 545898 w 447675"/>
              <a:gd name="T11" fmla="*/ 1781153 h 1676400"/>
              <a:gd name="T12" fmla="*/ 582061 w 447675"/>
              <a:gd name="T13" fmla="*/ 1787466 h 1676400"/>
              <a:gd name="T14" fmla="*/ 623688 w 447675"/>
              <a:gd name="T15" fmla="*/ 1773940 h 1676400"/>
              <a:gd name="T16" fmla="*/ 654394 w 447675"/>
              <a:gd name="T17" fmla="*/ 1737567 h 1676400"/>
              <a:gd name="T18" fmla="*/ 657123 w 447675"/>
              <a:gd name="T19" fmla="*/ 1684060 h 1676400"/>
              <a:gd name="T20" fmla="*/ 620274 w 447675"/>
              <a:gd name="T21" fmla="*/ 1635364 h 1676400"/>
              <a:gd name="T22" fmla="*/ 916426 w 447675"/>
              <a:gd name="T23" fmla="*/ 855614 h 1676400"/>
              <a:gd name="T24" fmla="*/ 620274 w 447675"/>
              <a:gd name="T25" fmla="*/ 706216 h 1676400"/>
              <a:gd name="T26" fmla="*/ 1152525 w 447675"/>
              <a:gd name="T27" fmla="*/ 1556307 h 1676400"/>
              <a:gd name="T28" fmla="*/ 1125913 w 447675"/>
              <a:gd name="T29" fmla="*/ 1658510 h 1676400"/>
              <a:gd name="T30" fmla="*/ 1053580 w 447675"/>
              <a:gd name="T31" fmla="*/ 1749591 h 1676400"/>
              <a:gd name="T32" fmla="*/ 940306 w 447675"/>
              <a:gd name="T33" fmla="*/ 1823839 h 1676400"/>
              <a:gd name="T34" fmla="*/ 797009 w 447675"/>
              <a:gd name="T35" fmla="*/ 1876744 h 1676400"/>
              <a:gd name="T36" fmla="*/ 674184 w 447675"/>
              <a:gd name="T37" fmla="*/ 1899289 h 1676400"/>
              <a:gd name="T38" fmla="*/ 586840 w 447675"/>
              <a:gd name="T39" fmla="*/ 1905000 h 1676400"/>
              <a:gd name="T40" fmla="*/ 499496 w 447675"/>
              <a:gd name="T41" fmla="*/ 1901994 h 1676400"/>
              <a:gd name="T42" fmla="*/ 403965 w 447675"/>
              <a:gd name="T43" fmla="*/ 1888768 h 1676400"/>
              <a:gd name="T44" fmla="*/ 253843 w 447675"/>
              <a:gd name="T45" fmla="*/ 1844280 h 1676400"/>
              <a:gd name="T46" fmla="*/ 132379 w 447675"/>
              <a:gd name="T47" fmla="*/ 1776344 h 1676400"/>
              <a:gd name="T48" fmla="*/ 45720 w 447675"/>
              <a:gd name="T49" fmla="*/ 1690373 h 1676400"/>
              <a:gd name="T50" fmla="*/ 2729 w 447675"/>
              <a:gd name="T51" fmla="*/ 1591176 h 1676400"/>
              <a:gd name="T52" fmla="*/ 706596 w 447675"/>
              <a:gd name="T53" fmla="*/ 205485 h 1676400"/>
              <a:gd name="T54" fmla="*/ 671887 w 447675"/>
              <a:gd name="T55" fmla="*/ 213608 h 1676400"/>
              <a:gd name="T56" fmla="*/ 653511 w 447675"/>
              <a:gd name="T57" fmla="*/ 228350 h 1676400"/>
              <a:gd name="T58" fmla="*/ 654873 w 447675"/>
              <a:gd name="T59" fmla="*/ 282806 h 1676400"/>
              <a:gd name="T60" fmla="*/ 676650 w 447675"/>
              <a:gd name="T61" fmla="*/ 296645 h 1676400"/>
              <a:gd name="T62" fmla="*/ 714083 w 447675"/>
              <a:gd name="T63" fmla="*/ 303264 h 1676400"/>
              <a:gd name="T64" fmla="*/ 840667 w 447675"/>
              <a:gd name="T65" fmla="*/ 301158 h 1676400"/>
              <a:gd name="T66" fmla="*/ 871972 w 447675"/>
              <a:gd name="T67" fmla="*/ 290627 h 1676400"/>
              <a:gd name="T68" fmla="*/ 882862 w 447675"/>
              <a:gd name="T69" fmla="*/ 274081 h 1676400"/>
              <a:gd name="T70" fmla="*/ 875376 w 447675"/>
              <a:gd name="T71" fmla="*/ 220227 h 1676400"/>
              <a:gd name="T72" fmla="*/ 847471 w 447675"/>
              <a:gd name="T73" fmla="*/ 208794 h 1676400"/>
              <a:gd name="T74" fmla="*/ 720887 w 447675"/>
              <a:gd name="T75" fmla="*/ 204884 h 1676400"/>
              <a:gd name="T76" fmla="*/ 326842 w 447675"/>
              <a:gd name="T77" fmla="*/ 208794 h 1676400"/>
              <a:gd name="T78" fmla="*/ 298257 w 447675"/>
              <a:gd name="T79" fmla="*/ 220227 h 1676400"/>
              <a:gd name="T80" fmla="*/ 290091 w 447675"/>
              <a:gd name="T81" fmla="*/ 274081 h 1676400"/>
              <a:gd name="T82" fmla="*/ 302340 w 447675"/>
              <a:gd name="T83" fmla="*/ 290627 h 1676400"/>
              <a:gd name="T84" fmla="*/ 332966 w 447675"/>
              <a:gd name="T85" fmla="*/ 301158 h 1676400"/>
              <a:gd name="T86" fmla="*/ 459550 w 447675"/>
              <a:gd name="T87" fmla="*/ 303264 h 1676400"/>
              <a:gd name="T88" fmla="*/ 496980 w 447675"/>
              <a:gd name="T89" fmla="*/ 296645 h 1676400"/>
              <a:gd name="T90" fmla="*/ 518760 w 447675"/>
              <a:gd name="T91" fmla="*/ 282806 h 1676400"/>
              <a:gd name="T92" fmla="*/ 520802 w 447675"/>
              <a:gd name="T93" fmla="*/ 228350 h 1676400"/>
              <a:gd name="T94" fmla="*/ 501746 w 447675"/>
              <a:gd name="T95" fmla="*/ 213608 h 1676400"/>
              <a:gd name="T96" fmla="*/ 466357 w 447675"/>
              <a:gd name="T97" fmla="*/ 205485 h 1676400"/>
              <a:gd name="T98" fmla="*/ 895112 w 447675"/>
              <a:gd name="T99" fmla="*/ 301 h 1676400"/>
              <a:gd name="T100" fmla="*/ 938669 w 447675"/>
              <a:gd name="T101" fmla="*/ 11132 h 1676400"/>
              <a:gd name="T102" fmla="*/ 965209 w 447675"/>
              <a:gd name="T103" fmla="*/ 34599 h 1676400"/>
              <a:gd name="T104" fmla="*/ 966571 w 447675"/>
              <a:gd name="T105" fmla="*/ 428119 h 1676400"/>
              <a:gd name="T106" fmla="*/ 944794 w 447675"/>
              <a:gd name="T107" fmla="*/ 452790 h 1676400"/>
              <a:gd name="T108" fmla="*/ 903960 w 447675"/>
              <a:gd name="T109" fmla="*/ 466328 h 1676400"/>
              <a:gd name="T110" fmla="*/ 249937 w 447675"/>
              <a:gd name="T111" fmla="*/ 465125 h 1676400"/>
              <a:gd name="T112" fmla="*/ 210463 w 447675"/>
              <a:gd name="T113" fmla="*/ 449180 h 1676400"/>
              <a:gd name="T114" fmla="*/ 192089 w 447675"/>
              <a:gd name="T115" fmla="*/ 423306 h 1676400"/>
              <a:gd name="T116" fmla="*/ 198896 w 447675"/>
              <a:gd name="T117" fmla="*/ 30085 h 1676400"/>
              <a:gd name="T118" fmla="*/ 228160 w 447675"/>
              <a:gd name="T119" fmla="*/ 8424 h 1676400"/>
              <a:gd name="T120" fmla="*/ 273756 w 447675"/>
              <a:gd name="T121" fmla="*/ 0 h 16764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47675" h="1676400">
                <a:moveTo>
                  <a:pt x="224500" y="508517"/>
                </a:moveTo>
                <a:lnTo>
                  <a:pt x="205946" y="564861"/>
                </a:lnTo>
                <a:lnTo>
                  <a:pt x="187658" y="621470"/>
                </a:lnTo>
                <a:lnTo>
                  <a:pt x="208067" y="621470"/>
                </a:lnTo>
                <a:lnTo>
                  <a:pt x="208067" y="1084391"/>
                </a:lnTo>
                <a:lnTo>
                  <a:pt x="94359" y="929643"/>
                </a:lnTo>
                <a:lnTo>
                  <a:pt x="94359" y="690247"/>
                </a:lnTo>
                <a:lnTo>
                  <a:pt x="109202" y="690247"/>
                </a:lnTo>
                <a:lnTo>
                  <a:pt x="97275" y="652684"/>
                </a:lnTo>
                <a:lnTo>
                  <a:pt x="85082" y="615650"/>
                </a:lnTo>
                <a:lnTo>
                  <a:pt x="60697" y="690247"/>
                </a:lnTo>
                <a:lnTo>
                  <a:pt x="75805" y="690247"/>
                </a:lnTo>
                <a:lnTo>
                  <a:pt x="75805" y="939959"/>
                </a:lnTo>
                <a:lnTo>
                  <a:pt x="208067" y="1119837"/>
                </a:lnTo>
                <a:lnTo>
                  <a:pt x="208067" y="1439120"/>
                </a:lnTo>
                <a:lnTo>
                  <a:pt x="206211" y="1441501"/>
                </a:lnTo>
                <a:lnTo>
                  <a:pt x="204621" y="1444411"/>
                </a:lnTo>
                <a:lnTo>
                  <a:pt x="201441" y="1450230"/>
                </a:lnTo>
                <a:lnTo>
                  <a:pt x="199055" y="1457373"/>
                </a:lnTo>
                <a:lnTo>
                  <a:pt x="196935" y="1464779"/>
                </a:lnTo>
                <a:lnTo>
                  <a:pt x="195079" y="1473244"/>
                </a:lnTo>
                <a:lnTo>
                  <a:pt x="193754" y="1481973"/>
                </a:lnTo>
                <a:lnTo>
                  <a:pt x="192959" y="1491232"/>
                </a:lnTo>
                <a:lnTo>
                  <a:pt x="192429" y="1500755"/>
                </a:lnTo>
                <a:lnTo>
                  <a:pt x="192429" y="1508161"/>
                </a:lnTo>
                <a:lnTo>
                  <a:pt x="193224" y="1515304"/>
                </a:lnTo>
                <a:lnTo>
                  <a:pt x="194019" y="1522446"/>
                </a:lnTo>
                <a:lnTo>
                  <a:pt x="195079" y="1529059"/>
                </a:lnTo>
                <a:lnTo>
                  <a:pt x="196404" y="1535408"/>
                </a:lnTo>
                <a:lnTo>
                  <a:pt x="198260" y="1541492"/>
                </a:lnTo>
                <a:lnTo>
                  <a:pt x="200115" y="1547047"/>
                </a:lnTo>
                <a:lnTo>
                  <a:pt x="201971" y="1552073"/>
                </a:lnTo>
                <a:lnTo>
                  <a:pt x="204356" y="1556570"/>
                </a:lnTo>
                <a:lnTo>
                  <a:pt x="206477" y="1561067"/>
                </a:lnTo>
                <a:lnTo>
                  <a:pt x="209392" y="1564506"/>
                </a:lnTo>
                <a:lnTo>
                  <a:pt x="212043" y="1567415"/>
                </a:lnTo>
                <a:lnTo>
                  <a:pt x="214958" y="1570061"/>
                </a:lnTo>
                <a:lnTo>
                  <a:pt x="218139" y="1571912"/>
                </a:lnTo>
                <a:lnTo>
                  <a:pt x="221054" y="1572706"/>
                </a:lnTo>
                <a:lnTo>
                  <a:pt x="222910" y="1572970"/>
                </a:lnTo>
                <a:lnTo>
                  <a:pt x="224500" y="1573499"/>
                </a:lnTo>
                <a:lnTo>
                  <a:pt x="226090" y="1572970"/>
                </a:lnTo>
                <a:lnTo>
                  <a:pt x="227681" y="1572706"/>
                </a:lnTo>
                <a:lnTo>
                  <a:pt x="231126" y="1571912"/>
                </a:lnTo>
                <a:lnTo>
                  <a:pt x="233777" y="1570061"/>
                </a:lnTo>
                <a:lnTo>
                  <a:pt x="236958" y="1567415"/>
                </a:lnTo>
                <a:lnTo>
                  <a:pt x="239873" y="1564506"/>
                </a:lnTo>
                <a:lnTo>
                  <a:pt x="242259" y="1561067"/>
                </a:lnTo>
                <a:lnTo>
                  <a:pt x="244644" y="1556570"/>
                </a:lnTo>
                <a:lnTo>
                  <a:pt x="247295" y="1552073"/>
                </a:lnTo>
                <a:lnTo>
                  <a:pt x="249150" y="1547047"/>
                </a:lnTo>
                <a:lnTo>
                  <a:pt x="251005" y="1541492"/>
                </a:lnTo>
                <a:lnTo>
                  <a:pt x="252596" y="1535408"/>
                </a:lnTo>
                <a:lnTo>
                  <a:pt x="254186" y="1529059"/>
                </a:lnTo>
                <a:lnTo>
                  <a:pt x="254981" y="1522446"/>
                </a:lnTo>
                <a:lnTo>
                  <a:pt x="256041" y="1515304"/>
                </a:lnTo>
                <a:lnTo>
                  <a:pt x="256307" y="1508161"/>
                </a:lnTo>
                <a:lnTo>
                  <a:pt x="256572" y="1500755"/>
                </a:lnTo>
                <a:lnTo>
                  <a:pt x="256307" y="1491232"/>
                </a:lnTo>
                <a:lnTo>
                  <a:pt x="255246" y="1481973"/>
                </a:lnTo>
                <a:lnTo>
                  <a:pt x="254186" y="1473244"/>
                </a:lnTo>
                <a:lnTo>
                  <a:pt x="252331" y="1464779"/>
                </a:lnTo>
                <a:lnTo>
                  <a:pt x="249945" y="1457373"/>
                </a:lnTo>
                <a:lnTo>
                  <a:pt x="247560" y="1450230"/>
                </a:lnTo>
                <a:lnTo>
                  <a:pt x="244379" y="1444411"/>
                </a:lnTo>
                <a:lnTo>
                  <a:pt x="240933" y="1439120"/>
                </a:lnTo>
                <a:lnTo>
                  <a:pt x="240933" y="1246016"/>
                </a:lnTo>
                <a:lnTo>
                  <a:pt x="365243" y="1077249"/>
                </a:lnTo>
                <a:lnTo>
                  <a:pt x="365243" y="827271"/>
                </a:lnTo>
                <a:lnTo>
                  <a:pt x="380351" y="827271"/>
                </a:lnTo>
                <a:lnTo>
                  <a:pt x="368159" y="789973"/>
                </a:lnTo>
                <a:lnTo>
                  <a:pt x="355967" y="752940"/>
                </a:lnTo>
                <a:lnTo>
                  <a:pt x="343774" y="789973"/>
                </a:lnTo>
                <a:lnTo>
                  <a:pt x="331847" y="827271"/>
                </a:lnTo>
                <a:lnTo>
                  <a:pt x="346690" y="827271"/>
                </a:lnTo>
                <a:lnTo>
                  <a:pt x="346690" y="1066667"/>
                </a:lnTo>
                <a:lnTo>
                  <a:pt x="240933" y="1210570"/>
                </a:lnTo>
                <a:lnTo>
                  <a:pt x="240933" y="621470"/>
                </a:lnTo>
                <a:lnTo>
                  <a:pt x="261608" y="621470"/>
                </a:lnTo>
                <a:lnTo>
                  <a:pt x="242789" y="564861"/>
                </a:lnTo>
                <a:lnTo>
                  <a:pt x="224500" y="508517"/>
                </a:lnTo>
                <a:close/>
                <a:moveTo>
                  <a:pt x="0" y="454025"/>
                </a:moveTo>
                <a:lnTo>
                  <a:pt x="447675" y="454025"/>
                </a:lnTo>
                <a:lnTo>
                  <a:pt x="447675" y="1369550"/>
                </a:lnTo>
                <a:lnTo>
                  <a:pt x="447410" y="1385157"/>
                </a:lnTo>
                <a:lnTo>
                  <a:pt x="446350" y="1400235"/>
                </a:lnTo>
                <a:lnTo>
                  <a:pt x="445290" y="1415577"/>
                </a:lnTo>
                <a:lnTo>
                  <a:pt x="442904" y="1430391"/>
                </a:lnTo>
                <a:lnTo>
                  <a:pt x="440519" y="1444940"/>
                </a:lnTo>
                <a:lnTo>
                  <a:pt x="437338" y="1459489"/>
                </a:lnTo>
                <a:lnTo>
                  <a:pt x="433892" y="1473509"/>
                </a:lnTo>
                <a:lnTo>
                  <a:pt x="429916" y="1487528"/>
                </a:lnTo>
                <a:lnTo>
                  <a:pt x="425145" y="1501019"/>
                </a:lnTo>
                <a:lnTo>
                  <a:pt x="420375" y="1514246"/>
                </a:lnTo>
                <a:lnTo>
                  <a:pt x="415073" y="1526943"/>
                </a:lnTo>
                <a:lnTo>
                  <a:pt x="409242" y="1539640"/>
                </a:lnTo>
                <a:lnTo>
                  <a:pt x="402616" y="1551544"/>
                </a:lnTo>
                <a:lnTo>
                  <a:pt x="395990" y="1563183"/>
                </a:lnTo>
                <a:lnTo>
                  <a:pt x="388833" y="1574293"/>
                </a:lnTo>
                <a:lnTo>
                  <a:pt x="381412" y="1585139"/>
                </a:lnTo>
                <a:lnTo>
                  <a:pt x="373460" y="1595455"/>
                </a:lnTo>
                <a:lnTo>
                  <a:pt x="365243" y="1604978"/>
                </a:lnTo>
                <a:lnTo>
                  <a:pt x="357027" y="1614236"/>
                </a:lnTo>
                <a:lnTo>
                  <a:pt x="348015" y="1622966"/>
                </a:lnTo>
                <a:lnTo>
                  <a:pt x="339003" y="1631166"/>
                </a:lnTo>
                <a:lnTo>
                  <a:pt x="329196" y="1638573"/>
                </a:lnTo>
                <a:lnTo>
                  <a:pt x="319654" y="1645186"/>
                </a:lnTo>
                <a:lnTo>
                  <a:pt x="309582" y="1651535"/>
                </a:lnTo>
                <a:lnTo>
                  <a:pt x="299510" y="1657354"/>
                </a:lnTo>
                <a:lnTo>
                  <a:pt x="288908" y="1662116"/>
                </a:lnTo>
                <a:lnTo>
                  <a:pt x="278306" y="1666348"/>
                </a:lnTo>
                <a:lnTo>
                  <a:pt x="272740" y="1668200"/>
                </a:lnTo>
                <a:lnTo>
                  <a:pt x="267439" y="1669787"/>
                </a:lnTo>
                <a:lnTo>
                  <a:pt x="261873" y="1671374"/>
                </a:lnTo>
                <a:lnTo>
                  <a:pt x="256307" y="1672697"/>
                </a:lnTo>
                <a:lnTo>
                  <a:pt x="250740" y="1673755"/>
                </a:lnTo>
                <a:lnTo>
                  <a:pt x="245174" y="1674813"/>
                </a:lnTo>
                <a:lnTo>
                  <a:pt x="239343" y="1675342"/>
                </a:lnTo>
                <a:lnTo>
                  <a:pt x="233512" y="1676136"/>
                </a:lnTo>
                <a:lnTo>
                  <a:pt x="227946" y="1676400"/>
                </a:lnTo>
                <a:lnTo>
                  <a:pt x="222115" y="1676400"/>
                </a:lnTo>
                <a:lnTo>
                  <a:pt x="216549" y="1676400"/>
                </a:lnTo>
                <a:lnTo>
                  <a:pt x="210982" y="1676136"/>
                </a:lnTo>
                <a:lnTo>
                  <a:pt x="205416" y="1675342"/>
                </a:lnTo>
                <a:lnTo>
                  <a:pt x="199585" y="1674813"/>
                </a:lnTo>
                <a:lnTo>
                  <a:pt x="194019" y="1673755"/>
                </a:lnTo>
                <a:lnTo>
                  <a:pt x="188718" y="1672697"/>
                </a:lnTo>
                <a:lnTo>
                  <a:pt x="183152" y="1671374"/>
                </a:lnTo>
                <a:lnTo>
                  <a:pt x="177851" y="1669787"/>
                </a:lnTo>
                <a:lnTo>
                  <a:pt x="172550" y="1668200"/>
                </a:lnTo>
                <a:lnTo>
                  <a:pt x="167514" y="1666348"/>
                </a:lnTo>
                <a:lnTo>
                  <a:pt x="156912" y="1662116"/>
                </a:lnTo>
                <a:lnTo>
                  <a:pt x="146574" y="1657354"/>
                </a:lnTo>
                <a:lnTo>
                  <a:pt x="136502" y="1651535"/>
                </a:lnTo>
                <a:lnTo>
                  <a:pt x="126695" y="1645186"/>
                </a:lnTo>
                <a:lnTo>
                  <a:pt x="117154" y="1638573"/>
                </a:lnTo>
                <a:lnTo>
                  <a:pt x="107612" y="1631166"/>
                </a:lnTo>
                <a:lnTo>
                  <a:pt x="98600" y="1622966"/>
                </a:lnTo>
                <a:lnTo>
                  <a:pt x="90118" y="1614236"/>
                </a:lnTo>
                <a:lnTo>
                  <a:pt x="81636" y="1604978"/>
                </a:lnTo>
                <a:lnTo>
                  <a:pt x="73685" y="1595455"/>
                </a:lnTo>
                <a:lnTo>
                  <a:pt x="65733" y="1585139"/>
                </a:lnTo>
                <a:lnTo>
                  <a:pt x="58312" y="1574293"/>
                </a:lnTo>
                <a:lnTo>
                  <a:pt x="51420" y="1563183"/>
                </a:lnTo>
                <a:lnTo>
                  <a:pt x="44794" y="1551544"/>
                </a:lnTo>
                <a:lnTo>
                  <a:pt x="38433" y="1539640"/>
                </a:lnTo>
                <a:lnTo>
                  <a:pt x="32602" y="1526943"/>
                </a:lnTo>
                <a:lnTo>
                  <a:pt x="27300" y="1514246"/>
                </a:lnTo>
                <a:lnTo>
                  <a:pt x="22264" y="1501019"/>
                </a:lnTo>
                <a:lnTo>
                  <a:pt x="17759" y="1487528"/>
                </a:lnTo>
                <a:lnTo>
                  <a:pt x="13518" y="1473509"/>
                </a:lnTo>
                <a:lnTo>
                  <a:pt x="10072" y="1459489"/>
                </a:lnTo>
                <a:lnTo>
                  <a:pt x="7156" y="1444940"/>
                </a:lnTo>
                <a:lnTo>
                  <a:pt x="4506" y="1430391"/>
                </a:lnTo>
                <a:lnTo>
                  <a:pt x="2651" y="1415577"/>
                </a:lnTo>
                <a:lnTo>
                  <a:pt x="1060" y="1400235"/>
                </a:lnTo>
                <a:lnTo>
                  <a:pt x="265" y="1385157"/>
                </a:lnTo>
                <a:lnTo>
                  <a:pt x="0" y="1369550"/>
                </a:lnTo>
                <a:lnTo>
                  <a:pt x="0" y="454025"/>
                </a:lnTo>
                <a:close/>
                <a:moveTo>
                  <a:pt x="280014" y="180298"/>
                </a:moveTo>
                <a:lnTo>
                  <a:pt x="277371" y="180562"/>
                </a:lnTo>
                <a:lnTo>
                  <a:pt x="274463" y="180827"/>
                </a:lnTo>
                <a:lnTo>
                  <a:pt x="272084" y="181621"/>
                </a:lnTo>
                <a:lnTo>
                  <a:pt x="269704" y="182416"/>
                </a:lnTo>
                <a:lnTo>
                  <a:pt x="267061" y="183739"/>
                </a:lnTo>
                <a:lnTo>
                  <a:pt x="264946" y="185063"/>
                </a:lnTo>
                <a:lnTo>
                  <a:pt x="262831" y="186387"/>
                </a:lnTo>
                <a:lnTo>
                  <a:pt x="260981" y="187975"/>
                </a:lnTo>
                <a:lnTo>
                  <a:pt x="259395" y="189829"/>
                </a:lnTo>
                <a:lnTo>
                  <a:pt x="257809" y="191682"/>
                </a:lnTo>
                <a:lnTo>
                  <a:pt x="256222" y="193800"/>
                </a:lnTo>
                <a:lnTo>
                  <a:pt x="255429" y="196448"/>
                </a:lnTo>
                <a:lnTo>
                  <a:pt x="254372" y="198566"/>
                </a:lnTo>
                <a:lnTo>
                  <a:pt x="253843" y="200948"/>
                </a:lnTo>
                <a:lnTo>
                  <a:pt x="253050" y="203861"/>
                </a:lnTo>
                <a:lnTo>
                  <a:pt x="253050" y="206243"/>
                </a:lnTo>
                <a:lnTo>
                  <a:pt x="253050" y="241191"/>
                </a:lnTo>
                <a:lnTo>
                  <a:pt x="253050" y="243574"/>
                </a:lnTo>
                <a:lnTo>
                  <a:pt x="253843" y="246486"/>
                </a:lnTo>
                <a:lnTo>
                  <a:pt x="254372" y="248869"/>
                </a:lnTo>
                <a:lnTo>
                  <a:pt x="255429" y="250987"/>
                </a:lnTo>
                <a:lnTo>
                  <a:pt x="256222" y="253634"/>
                </a:lnTo>
                <a:lnTo>
                  <a:pt x="257809" y="255752"/>
                </a:lnTo>
                <a:lnTo>
                  <a:pt x="259395" y="257606"/>
                </a:lnTo>
                <a:lnTo>
                  <a:pt x="260981" y="259459"/>
                </a:lnTo>
                <a:lnTo>
                  <a:pt x="262831" y="261048"/>
                </a:lnTo>
                <a:lnTo>
                  <a:pt x="264946" y="262636"/>
                </a:lnTo>
                <a:lnTo>
                  <a:pt x="267061" y="263695"/>
                </a:lnTo>
                <a:lnTo>
                  <a:pt x="269704" y="265019"/>
                </a:lnTo>
                <a:lnTo>
                  <a:pt x="272084" y="265813"/>
                </a:lnTo>
                <a:lnTo>
                  <a:pt x="274463" y="266607"/>
                </a:lnTo>
                <a:lnTo>
                  <a:pt x="277371" y="266872"/>
                </a:lnTo>
                <a:lnTo>
                  <a:pt x="280014" y="266872"/>
                </a:lnTo>
                <a:lnTo>
                  <a:pt x="315966" y="266872"/>
                </a:lnTo>
                <a:lnTo>
                  <a:pt x="318874" y="266872"/>
                </a:lnTo>
                <a:lnTo>
                  <a:pt x="321517" y="266607"/>
                </a:lnTo>
                <a:lnTo>
                  <a:pt x="324161" y="265813"/>
                </a:lnTo>
                <a:lnTo>
                  <a:pt x="326540" y="265019"/>
                </a:lnTo>
                <a:lnTo>
                  <a:pt x="329183" y="263695"/>
                </a:lnTo>
                <a:lnTo>
                  <a:pt x="331298" y="262636"/>
                </a:lnTo>
                <a:lnTo>
                  <a:pt x="333413" y="261048"/>
                </a:lnTo>
                <a:lnTo>
                  <a:pt x="335264" y="259459"/>
                </a:lnTo>
                <a:lnTo>
                  <a:pt x="336850" y="257606"/>
                </a:lnTo>
                <a:lnTo>
                  <a:pt x="338700" y="255752"/>
                </a:lnTo>
                <a:lnTo>
                  <a:pt x="340022" y="253634"/>
                </a:lnTo>
                <a:lnTo>
                  <a:pt x="341079" y="250987"/>
                </a:lnTo>
                <a:lnTo>
                  <a:pt x="342137" y="248869"/>
                </a:lnTo>
                <a:lnTo>
                  <a:pt x="342665" y="246486"/>
                </a:lnTo>
                <a:lnTo>
                  <a:pt x="342930" y="243574"/>
                </a:lnTo>
                <a:lnTo>
                  <a:pt x="342930" y="241191"/>
                </a:lnTo>
                <a:lnTo>
                  <a:pt x="342930" y="206243"/>
                </a:lnTo>
                <a:lnTo>
                  <a:pt x="342930" y="203861"/>
                </a:lnTo>
                <a:lnTo>
                  <a:pt x="342665" y="200948"/>
                </a:lnTo>
                <a:lnTo>
                  <a:pt x="342137" y="198566"/>
                </a:lnTo>
                <a:lnTo>
                  <a:pt x="341079" y="196448"/>
                </a:lnTo>
                <a:lnTo>
                  <a:pt x="340022" y="193800"/>
                </a:lnTo>
                <a:lnTo>
                  <a:pt x="338700" y="191682"/>
                </a:lnTo>
                <a:lnTo>
                  <a:pt x="336850" y="189829"/>
                </a:lnTo>
                <a:lnTo>
                  <a:pt x="335264" y="187975"/>
                </a:lnTo>
                <a:lnTo>
                  <a:pt x="333413" y="186387"/>
                </a:lnTo>
                <a:lnTo>
                  <a:pt x="331298" y="185063"/>
                </a:lnTo>
                <a:lnTo>
                  <a:pt x="329183" y="183739"/>
                </a:lnTo>
                <a:lnTo>
                  <a:pt x="326540" y="182416"/>
                </a:lnTo>
                <a:lnTo>
                  <a:pt x="324161" y="181621"/>
                </a:lnTo>
                <a:lnTo>
                  <a:pt x="321517" y="180827"/>
                </a:lnTo>
                <a:lnTo>
                  <a:pt x="318874" y="180562"/>
                </a:lnTo>
                <a:lnTo>
                  <a:pt x="315966" y="180298"/>
                </a:lnTo>
                <a:lnTo>
                  <a:pt x="280014" y="180298"/>
                </a:lnTo>
                <a:close/>
                <a:moveTo>
                  <a:pt x="139643" y="180298"/>
                </a:moveTo>
                <a:lnTo>
                  <a:pt x="137000" y="180562"/>
                </a:lnTo>
                <a:lnTo>
                  <a:pt x="134356" y="180827"/>
                </a:lnTo>
                <a:lnTo>
                  <a:pt x="131713" y="181621"/>
                </a:lnTo>
                <a:lnTo>
                  <a:pt x="129334" y="182416"/>
                </a:lnTo>
                <a:lnTo>
                  <a:pt x="126955" y="183739"/>
                </a:lnTo>
                <a:lnTo>
                  <a:pt x="124575" y="185063"/>
                </a:lnTo>
                <a:lnTo>
                  <a:pt x="122725" y="186387"/>
                </a:lnTo>
                <a:lnTo>
                  <a:pt x="120610" y="187975"/>
                </a:lnTo>
                <a:lnTo>
                  <a:pt x="119024" y="189829"/>
                </a:lnTo>
                <a:lnTo>
                  <a:pt x="117438" y="191682"/>
                </a:lnTo>
                <a:lnTo>
                  <a:pt x="115852" y="193800"/>
                </a:lnTo>
                <a:lnTo>
                  <a:pt x="115059" y="196448"/>
                </a:lnTo>
                <a:lnTo>
                  <a:pt x="114001" y="198566"/>
                </a:lnTo>
                <a:lnTo>
                  <a:pt x="113473" y="200948"/>
                </a:lnTo>
                <a:lnTo>
                  <a:pt x="112680" y="203861"/>
                </a:lnTo>
                <a:lnTo>
                  <a:pt x="112680" y="206243"/>
                </a:lnTo>
                <a:lnTo>
                  <a:pt x="112680" y="241191"/>
                </a:lnTo>
                <a:lnTo>
                  <a:pt x="112680" y="243574"/>
                </a:lnTo>
                <a:lnTo>
                  <a:pt x="113473" y="246486"/>
                </a:lnTo>
                <a:lnTo>
                  <a:pt x="114001" y="248869"/>
                </a:lnTo>
                <a:lnTo>
                  <a:pt x="115059" y="250987"/>
                </a:lnTo>
                <a:lnTo>
                  <a:pt x="115852" y="253634"/>
                </a:lnTo>
                <a:lnTo>
                  <a:pt x="117438" y="255752"/>
                </a:lnTo>
                <a:lnTo>
                  <a:pt x="119024" y="257606"/>
                </a:lnTo>
                <a:lnTo>
                  <a:pt x="120610" y="259459"/>
                </a:lnTo>
                <a:lnTo>
                  <a:pt x="122725" y="261048"/>
                </a:lnTo>
                <a:lnTo>
                  <a:pt x="124575" y="262636"/>
                </a:lnTo>
                <a:lnTo>
                  <a:pt x="126955" y="263695"/>
                </a:lnTo>
                <a:lnTo>
                  <a:pt x="129334" y="265019"/>
                </a:lnTo>
                <a:lnTo>
                  <a:pt x="131713" y="265813"/>
                </a:lnTo>
                <a:lnTo>
                  <a:pt x="134356" y="266607"/>
                </a:lnTo>
                <a:lnTo>
                  <a:pt x="137000" y="266872"/>
                </a:lnTo>
                <a:lnTo>
                  <a:pt x="139643" y="266872"/>
                </a:lnTo>
                <a:lnTo>
                  <a:pt x="175595" y="266872"/>
                </a:lnTo>
                <a:lnTo>
                  <a:pt x="178503" y="266872"/>
                </a:lnTo>
                <a:lnTo>
                  <a:pt x="181147" y="266607"/>
                </a:lnTo>
                <a:lnTo>
                  <a:pt x="183790" y="265813"/>
                </a:lnTo>
                <a:lnTo>
                  <a:pt x="186169" y="265019"/>
                </a:lnTo>
                <a:lnTo>
                  <a:pt x="188813" y="263695"/>
                </a:lnTo>
                <a:lnTo>
                  <a:pt x="190928" y="262636"/>
                </a:lnTo>
                <a:lnTo>
                  <a:pt x="193042" y="261048"/>
                </a:lnTo>
                <a:lnTo>
                  <a:pt x="194893" y="259459"/>
                </a:lnTo>
                <a:lnTo>
                  <a:pt x="196743" y="257606"/>
                </a:lnTo>
                <a:lnTo>
                  <a:pt x="198329" y="255752"/>
                </a:lnTo>
                <a:lnTo>
                  <a:pt x="199651" y="253634"/>
                </a:lnTo>
                <a:lnTo>
                  <a:pt x="200709" y="250987"/>
                </a:lnTo>
                <a:lnTo>
                  <a:pt x="201502" y="248869"/>
                </a:lnTo>
                <a:lnTo>
                  <a:pt x="202295" y="246486"/>
                </a:lnTo>
                <a:lnTo>
                  <a:pt x="202559" y="243574"/>
                </a:lnTo>
                <a:lnTo>
                  <a:pt x="202559" y="241191"/>
                </a:lnTo>
                <a:lnTo>
                  <a:pt x="202559" y="206243"/>
                </a:lnTo>
                <a:lnTo>
                  <a:pt x="202559" y="203861"/>
                </a:lnTo>
                <a:lnTo>
                  <a:pt x="202295" y="200948"/>
                </a:lnTo>
                <a:lnTo>
                  <a:pt x="201502" y="198566"/>
                </a:lnTo>
                <a:lnTo>
                  <a:pt x="200709" y="196448"/>
                </a:lnTo>
                <a:lnTo>
                  <a:pt x="199651" y="193800"/>
                </a:lnTo>
                <a:lnTo>
                  <a:pt x="198329" y="191682"/>
                </a:lnTo>
                <a:lnTo>
                  <a:pt x="196743" y="189829"/>
                </a:lnTo>
                <a:lnTo>
                  <a:pt x="194893" y="187975"/>
                </a:lnTo>
                <a:lnTo>
                  <a:pt x="193042" y="186387"/>
                </a:lnTo>
                <a:lnTo>
                  <a:pt x="190928" y="185063"/>
                </a:lnTo>
                <a:lnTo>
                  <a:pt x="188813" y="183739"/>
                </a:lnTo>
                <a:lnTo>
                  <a:pt x="186169" y="182416"/>
                </a:lnTo>
                <a:lnTo>
                  <a:pt x="183790" y="181621"/>
                </a:lnTo>
                <a:lnTo>
                  <a:pt x="181147" y="180827"/>
                </a:lnTo>
                <a:lnTo>
                  <a:pt x="178503" y="180562"/>
                </a:lnTo>
                <a:lnTo>
                  <a:pt x="175595" y="180298"/>
                </a:lnTo>
                <a:lnTo>
                  <a:pt x="139643" y="180298"/>
                </a:lnTo>
                <a:close/>
                <a:moveTo>
                  <a:pt x="106335" y="0"/>
                </a:moveTo>
                <a:lnTo>
                  <a:pt x="344516" y="0"/>
                </a:lnTo>
                <a:lnTo>
                  <a:pt x="347688" y="265"/>
                </a:lnTo>
                <a:lnTo>
                  <a:pt x="351125" y="794"/>
                </a:lnTo>
                <a:lnTo>
                  <a:pt x="353768" y="1853"/>
                </a:lnTo>
                <a:lnTo>
                  <a:pt x="356940" y="3442"/>
                </a:lnTo>
                <a:lnTo>
                  <a:pt x="359848" y="5295"/>
                </a:lnTo>
                <a:lnTo>
                  <a:pt x="362227" y="7413"/>
                </a:lnTo>
                <a:lnTo>
                  <a:pt x="364607" y="9796"/>
                </a:lnTo>
                <a:lnTo>
                  <a:pt x="366986" y="12708"/>
                </a:lnTo>
                <a:lnTo>
                  <a:pt x="369101" y="15885"/>
                </a:lnTo>
                <a:lnTo>
                  <a:pt x="370951" y="18798"/>
                </a:lnTo>
                <a:lnTo>
                  <a:pt x="372537" y="22504"/>
                </a:lnTo>
                <a:lnTo>
                  <a:pt x="373595" y="26475"/>
                </a:lnTo>
                <a:lnTo>
                  <a:pt x="374916" y="30447"/>
                </a:lnTo>
                <a:lnTo>
                  <a:pt x="375445" y="34418"/>
                </a:lnTo>
                <a:lnTo>
                  <a:pt x="376238" y="38654"/>
                </a:lnTo>
                <a:lnTo>
                  <a:pt x="376238" y="43155"/>
                </a:lnTo>
                <a:lnTo>
                  <a:pt x="376238" y="368008"/>
                </a:lnTo>
                <a:lnTo>
                  <a:pt x="376238" y="372509"/>
                </a:lnTo>
                <a:lnTo>
                  <a:pt x="375445" y="376745"/>
                </a:lnTo>
                <a:lnTo>
                  <a:pt x="374916" y="380716"/>
                </a:lnTo>
                <a:lnTo>
                  <a:pt x="373595" y="384688"/>
                </a:lnTo>
                <a:lnTo>
                  <a:pt x="372537" y="388394"/>
                </a:lnTo>
                <a:lnTo>
                  <a:pt x="370951" y="392366"/>
                </a:lnTo>
                <a:lnTo>
                  <a:pt x="369101" y="395278"/>
                </a:lnTo>
                <a:lnTo>
                  <a:pt x="366986" y="398455"/>
                </a:lnTo>
                <a:lnTo>
                  <a:pt x="364607" y="401367"/>
                </a:lnTo>
                <a:lnTo>
                  <a:pt x="362227" y="403750"/>
                </a:lnTo>
                <a:lnTo>
                  <a:pt x="359848" y="405868"/>
                </a:lnTo>
                <a:lnTo>
                  <a:pt x="356940" y="407721"/>
                </a:lnTo>
                <a:lnTo>
                  <a:pt x="353768" y="409310"/>
                </a:lnTo>
                <a:lnTo>
                  <a:pt x="351125" y="410369"/>
                </a:lnTo>
                <a:lnTo>
                  <a:pt x="347688" y="410898"/>
                </a:lnTo>
                <a:lnTo>
                  <a:pt x="344516" y="411163"/>
                </a:lnTo>
                <a:lnTo>
                  <a:pt x="106335" y="411163"/>
                </a:lnTo>
                <a:lnTo>
                  <a:pt x="102899" y="410898"/>
                </a:lnTo>
                <a:lnTo>
                  <a:pt x="99726" y="410369"/>
                </a:lnTo>
                <a:lnTo>
                  <a:pt x="97083" y="409310"/>
                </a:lnTo>
                <a:lnTo>
                  <a:pt x="93911" y="407721"/>
                </a:lnTo>
                <a:lnTo>
                  <a:pt x="91003" y="405868"/>
                </a:lnTo>
                <a:lnTo>
                  <a:pt x="88624" y="403750"/>
                </a:lnTo>
                <a:lnTo>
                  <a:pt x="86244" y="401367"/>
                </a:lnTo>
                <a:lnTo>
                  <a:pt x="83865" y="398455"/>
                </a:lnTo>
                <a:lnTo>
                  <a:pt x="81750" y="395278"/>
                </a:lnTo>
                <a:lnTo>
                  <a:pt x="79900" y="392366"/>
                </a:lnTo>
                <a:lnTo>
                  <a:pt x="78314" y="388394"/>
                </a:lnTo>
                <a:lnTo>
                  <a:pt x="77257" y="384688"/>
                </a:lnTo>
                <a:lnTo>
                  <a:pt x="75935" y="380716"/>
                </a:lnTo>
                <a:lnTo>
                  <a:pt x="75406" y="376745"/>
                </a:lnTo>
                <a:lnTo>
                  <a:pt x="74613" y="372509"/>
                </a:lnTo>
                <a:lnTo>
                  <a:pt x="74613" y="368008"/>
                </a:lnTo>
                <a:lnTo>
                  <a:pt x="74613" y="43155"/>
                </a:lnTo>
                <a:lnTo>
                  <a:pt x="74613" y="38654"/>
                </a:lnTo>
                <a:lnTo>
                  <a:pt x="75406" y="34418"/>
                </a:lnTo>
                <a:lnTo>
                  <a:pt x="75935" y="30447"/>
                </a:lnTo>
                <a:lnTo>
                  <a:pt x="77257" y="26475"/>
                </a:lnTo>
                <a:lnTo>
                  <a:pt x="78314" y="22504"/>
                </a:lnTo>
                <a:lnTo>
                  <a:pt x="79900" y="18798"/>
                </a:lnTo>
                <a:lnTo>
                  <a:pt x="81750" y="15885"/>
                </a:lnTo>
                <a:lnTo>
                  <a:pt x="83865" y="12708"/>
                </a:lnTo>
                <a:lnTo>
                  <a:pt x="86244" y="9796"/>
                </a:lnTo>
                <a:lnTo>
                  <a:pt x="88624" y="7413"/>
                </a:lnTo>
                <a:lnTo>
                  <a:pt x="91003" y="5295"/>
                </a:lnTo>
                <a:lnTo>
                  <a:pt x="93911" y="3442"/>
                </a:lnTo>
                <a:lnTo>
                  <a:pt x="97083" y="1853"/>
                </a:lnTo>
                <a:lnTo>
                  <a:pt x="99726" y="794"/>
                </a:lnTo>
                <a:lnTo>
                  <a:pt x="102899" y="265"/>
                </a:lnTo>
                <a:lnTo>
                  <a:pt x="10633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85035" y="770255"/>
            <a:ext cx="7821930" cy="5325110"/>
            <a:chOff x="6696" y="1213"/>
            <a:chExt cx="12318" cy="8386"/>
          </a:xfrm>
          <a:solidFill>
            <a:schemeClr val="bg1"/>
          </a:solidFill>
        </p:grpSpPr>
        <p:sp>
          <p:nvSpPr>
            <p:cNvPr id="5" name="任意多边形 4"/>
            <p:cNvSpPr/>
            <p:nvPr/>
          </p:nvSpPr>
          <p:spPr>
            <a:xfrm>
              <a:off x="6696" y="1213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16116" y="6701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38" name="TextBox 25"/>
          <p:cNvSpPr txBox="1"/>
          <p:nvPr/>
        </p:nvSpPr>
        <p:spPr>
          <a:xfrm flipH="1">
            <a:off x="2763838" y="3136900"/>
            <a:ext cx="66643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6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请在此处输入所需标题</a:t>
            </a:r>
            <a:endParaRPr lang="zh-CN" altLang="zh-CN" sz="3600" b="1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3" name="TextBox 25"/>
          <p:cNvSpPr txBox="1"/>
          <p:nvPr/>
        </p:nvSpPr>
        <p:spPr>
          <a:xfrm flipH="1">
            <a:off x="3667443" y="3729355"/>
            <a:ext cx="4857115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Please enter the required title here</a:t>
            </a:r>
            <a:endParaRPr lang="zh-CN" altLang="zh-CN" sz="32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3" name="TextBox 25"/>
          <p:cNvSpPr txBox="1"/>
          <p:nvPr/>
        </p:nvSpPr>
        <p:spPr>
          <a:xfrm flipH="1">
            <a:off x="3283268" y="1466215"/>
            <a:ext cx="56254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80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PART 1</a:t>
            </a:r>
            <a:endParaRPr lang="en-US" altLang="zh-CN" sz="80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52000" y="2788285"/>
            <a:ext cx="5688000" cy="108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rot="16200000">
            <a:off x="20320" y="2156460"/>
            <a:ext cx="3947795" cy="254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2"/>
          <p:cNvSpPr txBox="1"/>
          <p:nvPr/>
        </p:nvSpPr>
        <p:spPr>
          <a:xfrm flipH="1">
            <a:off x="1010285" y="3128645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1119505" y="2475865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01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 rot="16200000">
            <a:off x="2511425" y="1854835"/>
            <a:ext cx="4565650" cy="2945130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7" name="文本框 22"/>
          <p:cNvSpPr txBox="1"/>
          <p:nvPr/>
        </p:nvSpPr>
        <p:spPr>
          <a:xfrm flipH="1">
            <a:off x="3656330" y="2931795"/>
            <a:ext cx="227520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3782695" y="2176780"/>
            <a:ext cx="202247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02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 rot="16200000">
            <a:off x="5618480" y="2156460"/>
            <a:ext cx="3947795" cy="254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2"/>
          <p:cNvSpPr txBox="1"/>
          <p:nvPr/>
        </p:nvSpPr>
        <p:spPr>
          <a:xfrm flipH="1">
            <a:off x="6608445" y="3128645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 flipH="1">
            <a:off x="6717665" y="2475865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03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 rot="16200000">
            <a:off x="8223885" y="2155825"/>
            <a:ext cx="3947795" cy="254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9" name="文本框 22"/>
          <p:cNvSpPr txBox="1"/>
          <p:nvPr/>
        </p:nvSpPr>
        <p:spPr>
          <a:xfrm flipH="1">
            <a:off x="9213850" y="3128010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 flipH="1">
            <a:off x="9323070" y="2475230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04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61" name="Freeform 93"/>
          <p:cNvSpPr>
            <a:spLocks noEditPoints="1"/>
          </p:cNvSpPr>
          <p:nvPr/>
        </p:nvSpPr>
        <p:spPr>
          <a:xfrm>
            <a:off x="1706880" y="1709420"/>
            <a:ext cx="518795" cy="720090"/>
          </a:xfrm>
          <a:custGeom>
            <a:avLst/>
            <a:gdLst/>
            <a:ahLst/>
            <a:cxnLst>
              <a:cxn ang="0">
                <a:pos x="178013" y="120285"/>
              </a:cxn>
              <a:cxn ang="0">
                <a:pos x="178013" y="75416"/>
              </a:cxn>
              <a:cxn ang="0">
                <a:pos x="103209" y="0"/>
              </a:cxn>
              <a:cxn ang="0">
                <a:pos x="102263" y="0"/>
              </a:cxn>
              <a:cxn ang="0">
                <a:pos x="100369" y="0"/>
              </a:cxn>
              <a:cxn ang="0">
                <a:pos x="26513" y="75416"/>
              </a:cxn>
              <a:cxn ang="0">
                <a:pos x="26513" y="120285"/>
              </a:cxn>
              <a:cxn ang="0">
                <a:pos x="0" y="120285"/>
              </a:cxn>
              <a:cxn ang="0">
                <a:pos x="0" y="274936"/>
              </a:cxn>
              <a:cxn ang="0">
                <a:pos x="204525" y="274936"/>
              </a:cxn>
              <a:cxn ang="0">
                <a:pos x="204525" y="120285"/>
              </a:cxn>
              <a:cxn ang="0">
                <a:pos x="178013" y="120285"/>
              </a:cxn>
              <a:cxn ang="0">
                <a:pos x="125934" y="247251"/>
              </a:cxn>
              <a:cxn ang="0">
                <a:pos x="79538" y="247251"/>
              </a:cxn>
              <a:cxn ang="0">
                <a:pos x="90900" y="196656"/>
              </a:cxn>
              <a:cxn ang="0">
                <a:pos x="79538" y="176608"/>
              </a:cxn>
              <a:cxn ang="0">
                <a:pos x="102263" y="153697"/>
              </a:cxn>
              <a:cxn ang="0">
                <a:pos x="125934" y="176608"/>
              </a:cxn>
              <a:cxn ang="0">
                <a:pos x="113625" y="196656"/>
              </a:cxn>
              <a:cxn ang="0">
                <a:pos x="125934" y="247251"/>
              </a:cxn>
              <a:cxn ang="0">
                <a:pos x="140138" y="120285"/>
              </a:cxn>
              <a:cxn ang="0">
                <a:pos x="63441" y="120285"/>
              </a:cxn>
              <a:cxn ang="0">
                <a:pos x="63441" y="75416"/>
              </a:cxn>
              <a:cxn ang="0">
                <a:pos x="100369" y="38186"/>
              </a:cxn>
              <a:cxn ang="0">
                <a:pos x="102263" y="38186"/>
              </a:cxn>
              <a:cxn ang="0">
                <a:pos x="103209" y="38186"/>
              </a:cxn>
              <a:cxn ang="0">
                <a:pos x="140138" y="75416"/>
              </a:cxn>
              <a:cxn ang="0">
                <a:pos x="140138" y="120285"/>
              </a:cxn>
            </a:cxnLst>
            <a:rect l="0" t="0" r="0" b="0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rgbClr val="879BB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48" name="Freeform 354"/>
          <p:cNvSpPr>
            <a:spLocks noEditPoints="1"/>
          </p:cNvSpPr>
          <p:nvPr/>
        </p:nvSpPr>
        <p:spPr>
          <a:xfrm>
            <a:off x="9906635" y="1710055"/>
            <a:ext cx="582930" cy="719455"/>
          </a:xfrm>
          <a:custGeom>
            <a:avLst/>
            <a:gdLst/>
            <a:ahLst/>
            <a:cxnLst>
              <a:cxn ang="0">
                <a:pos x="223811" y="114557"/>
              </a:cxn>
              <a:cxn ang="0">
                <a:pos x="259848" y="88781"/>
              </a:cxn>
              <a:cxn ang="0">
                <a:pos x="237088" y="48687"/>
              </a:cxn>
              <a:cxn ang="0">
                <a:pos x="195360" y="66825"/>
              </a:cxn>
              <a:cxn ang="0">
                <a:pos x="157426" y="44868"/>
              </a:cxn>
              <a:cxn ang="0">
                <a:pos x="152684" y="0"/>
              </a:cxn>
              <a:cxn ang="0">
                <a:pos x="107164" y="0"/>
              </a:cxn>
              <a:cxn ang="0">
                <a:pos x="102422" y="44868"/>
              </a:cxn>
              <a:cxn ang="0">
                <a:pos x="63539" y="66825"/>
              </a:cxn>
              <a:cxn ang="0">
                <a:pos x="22760" y="48687"/>
              </a:cxn>
              <a:cxn ang="0">
                <a:pos x="0" y="88781"/>
              </a:cxn>
              <a:cxn ang="0">
                <a:pos x="36037" y="114557"/>
              </a:cxn>
              <a:cxn ang="0">
                <a:pos x="36037" y="160379"/>
              </a:cxn>
              <a:cxn ang="0">
                <a:pos x="0" y="186155"/>
              </a:cxn>
              <a:cxn ang="0">
                <a:pos x="22760" y="226249"/>
              </a:cxn>
              <a:cxn ang="0">
                <a:pos x="64488" y="208111"/>
              </a:cxn>
              <a:cxn ang="0">
                <a:pos x="102422" y="230068"/>
              </a:cxn>
              <a:cxn ang="0">
                <a:pos x="107164" y="274936"/>
              </a:cxn>
              <a:cxn ang="0">
                <a:pos x="152684" y="274936"/>
              </a:cxn>
              <a:cxn ang="0">
                <a:pos x="157426" y="230068"/>
              </a:cxn>
              <a:cxn ang="0">
                <a:pos x="195360" y="208111"/>
              </a:cxn>
              <a:cxn ang="0">
                <a:pos x="237088" y="226249"/>
              </a:cxn>
              <a:cxn ang="0">
                <a:pos x="259848" y="186155"/>
              </a:cxn>
              <a:cxn ang="0">
                <a:pos x="223811" y="160379"/>
              </a:cxn>
              <a:cxn ang="0">
                <a:pos x="223811" y="114557"/>
              </a:cxn>
              <a:cxn ang="0">
                <a:pos x="149839" y="171835"/>
              </a:cxn>
              <a:cxn ang="0">
                <a:pos x="110009" y="171835"/>
              </a:cxn>
              <a:cxn ang="0">
                <a:pos x="91042" y="137468"/>
              </a:cxn>
              <a:cxn ang="0">
                <a:pos x="110009" y="103101"/>
              </a:cxn>
              <a:cxn ang="0">
                <a:pos x="149839" y="103101"/>
              </a:cxn>
              <a:cxn ang="0">
                <a:pos x="169755" y="137468"/>
              </a:cxn>
              <a:cxn ang="0">
                <a:pos x="149839" y="171835"/>
              </a:cxn>
            </a:cxnLst>
            <a:rect l="0" t="0" r="0" b="0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rgbClr val="879BB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14" name="Freeform 211"/>
          <p:cNvSpPr>
            <a:spLocks noEditPoints="1"/>
          </p:cNvSpPr>
          <p:nvPr/>
        </p:nvSpPr>
        <p:spPr>
          <a:xfrm>
            <a:off x="7403465" y="1709420"/>
            <a:ext cx="379095" cy="673735"/>
          </a:xfrm>
          <a:custGeom>
            <a:avLst/>
            <a:gdLst/>
            <a:ahLst/>
            <a:cxnLst>
              <a:cxn ang="0">
                <a:pos x="182132" y="34158"/>
              </a:cxn>
              <a:cxn ang="0">
                <a:pos x="149710" y="0"/>
              </a:cxn>
              <a:cxn ang="0">
                <a:pos x="58168" y="0"/>
              </a:cxn>
              <a:cxn ang="0">
                <a:pos x="26700" y="34158"/>
              </a:cxn>
              <a:cxn ang="0">
                <a:pos x="0" y="34158"/>
              </a:cxn>
              <a:cxn ang="0">
                <a:pos x="0" y="273260"/>
              </a:cxn>
              <a:cxn ang="0">
                <a:pos x="207878" y="273260"/>
              </a:cxn>
              <a:cxn ang="0">
                <a:pos x="207878" y="34158"/>
              </a:cxn>
              <a:cxn ang="0">
                <a:pos x="182132" y="34158"/>
              </a:cxn>
              <a:cxn ang="0">
                <a:pos x="70564" y="15181"/>
              </a:cxn>
              <a:cxn ang="0">
                <a:pos x="135407" y="15181"/>
              </a:cxn>
              <a:cxn ang="0">
                <a:pos x="143989" y="22772"/>
              </a:cxn>
              <a:cxn ang="0">
                <a:pos x="135407" y="31311"/>
              </a:cxn>
              <a:cxn ang="0">
                <a:pos x="70564" y="31311"/>
              </a:cxn>
              <a:cxn ang="0">
                <a:pos x="62936" y="22772"/>
              </a:cxn>
              <a:cxn ang="0">
                <a:pos x="70564" y="15181"/>
              </a:cxn>
              <a:cxn ang="0">
                <a:pos x="163060" y="223921"/>
              </a:cxn>
              <a:cxn ang="0">
                <a:pos x="42911" y="223921"/>
              </a:cxn>
              <a:cxn ang="0">
                <a:pos x="42911" y="205894"/>
              </a:cxn>
              <a:cxn ang="0">
                <a:pos x="163060" y="205894"/>
              </a:cxn>
              <a:cxn ang="0">
                <a:pos x="163060" y="223921"/>
              </a:cxn>
              <a:cxn ang="0">
                <a:pos x="163060" y="183122"/>
              </a:cxn>
              <a:cxn ang="0">
                <a:pos x="42911" y="183122"/>
              </a:cxn>
              <a:cxn ang="0">
                <a:pos x="42911" y="165095"/>
              </a:cxn>
              <a:cxn ang="0">
                <a:pos x="163060" y="165095"/>
              </a:cxn>
              <a:cxn ang="0">
                <a:pos x="163060" y="183122"/>
              </a:cxn>
              <a:cxn ang="0">
                <a:pos x="163060" y="142323"/>
              </a:cxn>
              <a:cxn ang="0">
                <a:pos x="42911" y="142323"/>
              </a:cxn>
              <a:cxn ang="0">
                <a:pos x="42911" y="124295"/>
              </a:cxn>
              <a:cxn ang="0">
                <a:pos x="163060" y="124295"/>
              </a:cxn>
              <a:cxn ang="0">
                <a:pos x="163060" y="142323"/>
              </a:cxn>
              <a:cxn ang="0">
                <a:pos x="163060" y="101524"/>
              </a:cxn>
              <a:cxn ang="0">
                <a:pos x="42911" y="101524"/>
              </a:cxn>
              <a:cxn ang="0">
                <a:pos x="42911" y="83496"/>
              </a:cxn>
              <a:cxn ang="0">
                <a:pos x="163060" y="83496"/>
              </a:cxn>
              <a:cxn ang="0">
                <a:pos x="163060" y="101524"/>
              </a:cxn>
            </a:cxnLst>
            <a:rect l="0" t="0" r="0" b="0"/>
            <a:pathLst>
              <a:path w="218" h="288">
                <a:moveTo>
                  <a:pt x="191" y="36"/>
                </a:moveTo>
                <a:cubicBezTo>
                  <a:pt x="183" y="21"/>
                  <a:pt x="169" y="0"/>
                  <a:pt x="15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49" y="0"/>
                  <a:pt x="36" y="19"/>
                  <a:pt x="2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218" y="36"/>
                  <a:pt x="218" y="36"/>
                  <a:pt x="218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7" y="16"/>
                  <a:pt x="151" y="20"/>
                  <a:pt x="151" y="24"/>
                </a:cubicBezTo>
                <a:cubicBezTo>
                  <a:pt x="151" y="29"/>
                  <a:pt x="147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0" y="33"/>
                  <a:pt x="66" y="29"/>
                  <a:pt x="66" y="24"/>
                </a:cubicBezTo>
                <a:cubicBezTo>
                  <a:pt x="66" y="20"/>
                  <a:pt x="70" y="16"/>
                  <a:pt x="74" y="16"/>
                </a:cubicBezTo>
                <a:close/>
                <a:moveTo>
                  <a:pt x="171" y="236"/>
                </a:moveTo>
                <a:cubicBezTo>
                  <a:pt x="45" y="236"/>
                  <a:pt x="45" y="236"/>
                  <a:pt x="45" y="236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171" y="217"/>
                  <a:pt x="171" y="217"/>
                  <a:pt x="171" y="217"/>
                </a:cubicBezTo>
                <a:lnTo>
                  <a:pt x="171" y="236"/>
                </a:lnTo>
                <a:close/>
                <a:moveTo>
                  <a:pt x="171" y="193"/>
                </a:moveTo>
                <a:cubicBezTo>
                  <a:pt x="45" y="193"/>
                  <a:pt x="45" y="193"/>
                  <a:pt x="45" y="193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171" y="174"/>
                  <a:pt x="171" y="174"/>
                  <a:pt x="171" y="174"/>
                </a:cubicBezTo>
                <a:lnTo>
                  <a:pt x="171" y="193"/>
                </a:lnTo>
                <a:close/>
                <a:moveTo>
                  <a:pt x="171" y="150"/>
                </a:moveTo>
                <a:cubicBezTo>
                  <a:pt x="45" y="150"/>
                  <a:pt x="45" y="150"/>
                  <a:pt x="45" y="150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171" y="131"/>
                  <a:pt x="171" y="131"/>
                  <a:pt x="171" y="131"/>
                </a:cubicBezTo>
                <a:lnTo>
                  <a:pt x="171" y="150"/>
                </a:lnTo>
                <a:close/>
                <a:moveTo>
                  <a:pt x="171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88"/>
                  <a:pt x="45" y="88"/>
                  <a:pt x="45" y="88"/>
                </a:cubicBezTo>
                <a:cubicBezTo>
                  <a:pt x="171" y="88"/>
                  <a:pt x="171" y="88"/>
                  <a:pt x="171" y="88"/>
                </a:cubicBezTo>
                <a:lnTo>
                  <a:pt x="171" y="107"/>
                </a:lnTo>
                <a:close/>
              </a:path>
            </a:pathLst>
          </a:custGeom>
          <a:solidFill>
            <a:srgbClr val="879BB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82" name="Freeform 441"/>
          <p:cNvSpPr>
            <a:spLocks noEditPoints="1"/>
          </p:cNvSpPr>
          <p:nvPr/>
        </p:nvSpPr>
        <p:spPr>
          <a:xfrm>
            <a:off x="4493895" y="1424940"/>
            <a:ext cx="600710" cy="668655"/>
          </a:xfrm>
          <a:custGeom>
            <a:avLst/>
            <a:gdLst/>
            <a:ahLst/>
            <a:cxnLst>
              <a:cxn ang="0">
                <a:pos x="263772" y="65613"/>
              </a:cxn>
              <a:cxn ang="0">
                <a:pos x="233410" y="65613"/>
              </a:cxn>
              <a:cxn ang="0">
                <a:pos x="233410" y="38037"/>
              </a:cxn>
              <a:cxn ang="0">
                <a:pos x="223921" y="28528"/>
              </a:cxn>
              <a:cxn ang="0">
                <a:pos x="130937" y="28528"/>
              </a:cxn>
              <a:cxn ang="0">
                <a:pos x="118602" y="0"/>
              </a:cxn>
              <a:cxn ang="0">
                <a:pos x="50287" y="0"/>
              </a:cxn>
              <a:cxn ang="0">
                <a:pos x="37953" y="28528"/>
              </a:cxn>
              <a:cxn ang="0">
                <a:pos x="10437" y="28528"/>
              </a:cxn>
              <a:cxn ang="0">
                <a:pos x="0" y="36135"/>
              </a:cxn>
              <a:cxn ang="0">
                <a:pos x="0" y="199693"/>
              </a:cxn>
              <a:cxn ang="0">
                <a:pos x="26567" y="226319"/>
              </a:cxn>
              <a:cxn ang="0">
                <a:pos x="256181" y="226319"/>
              </a:cxn>
              <a:cxn ang="0">
                <a:pos x="273260" y="208252"/>
              </a:cxn>
              <a:cxn ang="0">
                <a:pos x="273260" y="75123"/>
              </a:cxn>
              <a:cxn ang="0">
                <a:pos x="263772" y="65613"/>
              </a:cxn>
              <a:cxn ang="0">
                <a:pos x="48390" y="44693"/>
              </a:cxn>
              <a:cxn ang="0">
                <a:pos x="60724" y="16166"/>
              </a:cxn>
              <a:cxn ang="0">
                <a:pos x="108165" y="16166"/>
              </a:cxn>
              <a:cxn ang="0">
                <a:pos x="120500" y="44693"/>
              </a:cxn>
              <a:cxn ang="0">
                <a:pos x="217280" y="44693"/>
              </a:cxn>
              <a:cxn ang="0">
                <a:pos x="217280" y="65613"/>
              </a:cxn>
              <a:cxn ang="0">
                <a:pos x="39850" y="65613"/>
              </a:cxn>
              <a:cxn ang="0">
                <a:pos x="39850" y="194939"/>
              </a:cxn>
              <a:cxn ang="0">
                <a:pos x="55980" y="194939"/>
              </a:cxn>
              <a:cxn ang="0">
                <a:pos x="55980" y="81779"/>
              </a:cxn>
              <a:cxn ang="0">
                <a:pos x="257130" y="81779"/>
              </a:cxn>
              <a:cxn ang="0">
                <a:pos x="257130" y="208252"/>
              </a:cxn>
              <a:cxn ang="0">
                <a:pos x="257130" y="209202"/>
              </a:cxn>
              <a:cxn ang="0">
                <a:pos x="256181" y="209202"/>
              </a:cxn>
              <a:cxn ang="0">
                <a:pos x="26567" y="209202"/>
              </a:cxn>
              <a:cxn ang="0">
                <a:pos x="17079" y="199693"/>
              </a:cxn>
              <a:cxn ang="0">
                <a:pos x="17079" y="44693"/>
              </a:cxn>
            </a:cxnLst>
            <a:rect l="0" t="0" r="0" b="0"/>
            <a:pathLst>
              <a:path w="288" h="238">
                <a:moveTo>
                  <a:pt x="278" y="69"/>
                </a:moveTo>
                <a:cubicBezTo>
                  <a:pt x="246" y="69"/>
                  <a:pt x="246" y="69"/>
                  <a:pt x="246" y="69"/>
                </a:cubicBezTo>
                <a:cubicBezTo>
                  <a:pt x="246" y="40"/>
                  <a:pt x="246" y="40"/>
                  <a:pt x="246" y="40"/>
                </a:cubicBezTo>
                <a:cubicBezTo>
                  <a:pt x="246" y="32"/>
                  <a:pt x="244" y="30"/>
                  <a:pt x="236" y="30"/>
                </a:cubicBezTo>
                <a:cubicBezTo>
                  <a:pt x="138" y="30"/>
                  <a:pt x="138" y="30"/>
                  <a:pt x="138" y="30"/>
                </a:cubicBezTo>
                <a:cubicBezTo>
                  <a:pt x="125" y="0"/>
                  <a:pt x="125" y="0"/>
                  <a:pt x="12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0" y="30"/>
                  <a:pt x="40" y="30"/>
                  <a:pt x="4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" y="30"/>
                  <a:pt x="0" y="38"/>
                  <a:pt x="0" y="38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29"/>
                  <a:pt x="11" y="238"/>
                  <a:pt x="28" y="238"/>
                </a:cubicBezTo>
                <a:cubicBezTo>
                  <a:pt x="270" y="238"/>
                  <a:pt x="270" y="238"/>
                  <a:pt x="270" y="238"/>
                </a:cubicBezTo>
                <a:cubicBezTo>
                  <a:pt x="283" y="238"/>
                  <a:pt x="288" y="231"/>
                  <a:pt x="288" y="219"/>
                </a:cubicBezTo>
                <a:cubicBezTo>
                  <a:pt x="288" y="79"/>
                  <a:pt x="288" y="79"/>
                  <a:pt x="288" y="79"/>
                </a:cubicBezTo>
                <a:cubicBezTo>
                  <a:pt x="288" y="71"/>
                  <a:pt x="286" y="69"/>
                  <a:pt x="278" y="69"/>
                </a:cubicBezTo>
                <a:close/>
                <a:moveTo>
                  <a:pt x="51" y="47"/>
                </a:moveTo>
                <a:cubicBezTo>
                  <a:pt x="64" y="17"/>
                  <a:pt x="64" y="17"/>
                  <a:pt x="64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27" y="47"/>
                  <a:pt x="127" y="47"/>
                  <a:pt x="127" y="47"/>
                </a:cubicBezTo>
                <a:cubicBezTo>
                  <a:pt x="229" y="47"/>
                  <a:pt x="229" y="47"/>
                  <a:pt x="229" y="47"/>
                </a:cubicBezTo>
                <a:cubicBezTo>
                  <a:pt x="229" y="69"/>
                  <a:pt x="229" y="69"/>
                  <a:pt x="229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59" y="205"/>
                  <a:pt x="59" y="205"/>
                  <a:pt x="59" y="205"/>
                </a:cubicBezTo>
                <a:cubicBezTo>
                  <a:pt x="59" y="86"/>
                  <a:pt x="59" y="86"/>
                  <a:pt x="59" y="86"/>
                </a:cubicBezTo>
                <a:cubicBezTo>
                  <a:pt x="271" y="86"/>
                  <a:pt x="271" y="86"/>
                  <a:pt x="271" y="86"/>
                </a:cubicBezTo>
                <a:cubicBezTo>
                  <a:pt x="271" y="219"/>
                  <a:pt x="271" y="219"/>
                  <a:pt x="271" y="219"/>
                </a:cubicBezTo>
                <a:cubicBezTo>
                  <a:pt x="271" y="220"/>
                  <a:pt x="271" y="220"/>
                  <a:pt x="271" y="220"/>
                </a:cubicBezTo>
                <a:cubicBezTo>
                  <a:pt x="271" y="220"/>
                  <a:pt x="270" y="220"/>
                  <a:pt x="270" y="220"/>
                </a:cubicBezTo>
                <a:cubicBezTo>
                  <a:pt x="28" y="220"/>
                  <a:pt x="28" y="220"/>
                  <a:pt x="28" y="220"/>
                </a:cubicBezTo>
                <a:cubicBezTo>
                  <a:pt x="20" y="220"/>
                  <a:pt x="18" y="218"/>
                  <a:pt x="18" y="210"/>
                </a:cubicBezTo>
                <a:cubicBezTo>
                  <a:pt x="18" y="47"/>
                  <a:pt x="18" y="47"/>
                  <a:pt x="18" y="47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669235a3fa25d0c636d60725d007f92"/>
          <p:cNvPicPr>
            <a:picLocks noChangeAspect="1"/>
          </p:cNvPicPr>
          <p:nvPr/>
        </p:nvPicPr>
        <p:blipFill>
          <a:blip r:embed="rId1"/>
          <a:srcRect l="5786" r="22501"/>
          <a:stretch>
            <a:fillRect/>
          </a:stretch>
        </p:blipFill>
        <p:spPr>
          <a:xfrm>
            <a:off x="3331845" y="-59055"/>
            <a:ext cx="4180840" cy="6924675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6492875" y="1741170"/>
            <a:ext cx="3090545" cy="381635"/>
            <a:chOff x="9504" y="2572"/>
            <a:chExt cx="4867" cy="601"/>
          </a:xfrm>
        </p:grpSpPr>
        <p:sp>
          <p:nvSpPr>
            <p:cNvPr id="42" name="任意多边形 41"/>
            <p:cNvSpPr/>
            <p:nvPr/>
          </p:nvSpPr>
          <p:spPr>
            <a:xfrm>
              <a:off x="9504" y="2711"/>
              <a:ext cx="4593" cy="462"/>
            </a:xfrm>
            <a:custGeom>
              <a:avLst/>
              <a:gdLst>
                <a:gd name="connsiteX0" fmla="*/ 0 w 5756"/>
                <a:gd name="connsiteY0" fmla="*/ 462 h 462"/>
                <a:gd name="connsiteX1" fmla="*/ 1148 w 5756"/>
                <a:gd name="connsiteY1" fmla="*/ 0 h 462"/>
                <a:gd name="connsiteX2" fmla="*/ 5756 w 5756"/>
                <a:gd name="connsiteY2" fmla="*/ 7 h 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6" h="462">
                  <a:moveTo>
                    <a:pt x="0" y="462"/>
                  </a:moveTo>
                  <a:lnTo>
                    <a:pt x="1148" y="0"/>
                  </a:lnTo>
                  <a:lnTo>
                    <a:pt x="5756" y="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4097" y="2572"/>
              <a:ext cx="274" cy="2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文本框 20"/>
          <p:cNvSpPr txBox="1"/>
          <p:nvPr/>
        </p:nvSpPr>
        <p:spPr>
          <a:xfrm flipH="1">
            <a:off x="7593965" y="748665"/>
            <a:ext cx="1660525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 flipH="1" flipV="1">
            <a:off x="1527810" y="4935220"/>
            <a:ext cx="3497580" cy="608965"/>
            <a:chOff x="8863" y="2572"/>
            <a:chExt cx="5508" cy="959"/>
          </a:xfrm>
        </p:grpSpPr>
        <p:sp>
          <p:nvSpPr>
            <p:cNvPr id="13" name="任意多边形 12"/>
            <p:cNvSpPr/>
            <p:nvPr/>
          </p:nvSpPr>
          <p:spPr>
            <a:xfrm>
              <a:off x="8863" y="2711"/>
              <a:ext cx="5234" cy="820"/>
            </a:xfrm>
            <a:custGeom>
              <a:avLst/>
              <a:gdLst>
                <a:gd name="connsiteX0" fmla="*/ 0 w 5756"/>
                <a:gd name="connsiteY0" fmla="*/ 462 h 462"/>
                <a:gd name="connsiteX1" fmla="*/ 1148 w 5756"/>
                <a:gd name="connsiteY1" fmla="*/ 0 h 462"/>
                <a:gd name="connsiteX2" fmla="*/ 5756 w 5756"/>
                <a:gd name="connsiteY2" fmla="*/ 7 h 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6" h="462">
                  <a:moveTo>
                    <a:pt x="0" y="462"/>
                  </a:moveTo>
                  <a:lnTo>
                    <a:pt x="1148" y="0"/>
                  </a:lnTo>
                  <a:lnTo>
                    <a:pt x="5756" y="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4097" y="2572"/>
              <a:ext cx="274" cy="2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20"/>
          <p:cNvSpPr txBox="1"/>
          <p:nvPr/>
        </p:nvSpPr>
        <p:spPr>
          <a:xfrm flipH="1">
            <a:off x="1774190" y="5544185"/>
            <a:ext cx="1660525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 flipV="1">
            <a:off x="6493510" y="3686810"/>
            <a:ext cx="3756660" cy="381635"/>
            <a:chOff x="8455" y="2572"/>
            <a:chExt cx="5916" cy="601"/>
          </a:xfrm>
        </p:grpSpPr>
        <p:sp>
          <p:nvSpPr>
            <p:cNvPr id="17" name="任意多边形 16"/>
            <p:cNvSpPr/>
            <p:nvPr/>
          </p:nvSpPr>
          <p:spPr>
            <a:xfrm>
              <a:off x="8455" y="2711"/>
              <a:ext cx="5642" cy="462"/>
            </a:xfrm>
            <a:custGeom>
              <a:avLst/>
              <a:gdLst>
                <a:gd name="connsiteX0" fmla="*/ 0 w 5756"/>
                <a:gd name="connsiteY0" fmla="*/ 462 h 462"/>
                <a:gd name="connsiteX1" fmla="*/ 1148 w 5756"/>
                <a:gd name="connsiteY1" fmla="*/ 0 h 462"/>
                <a:gd name="connsiteX2" fmla="*/ 5756 w 5756"/>
                <a:gd name="connsiteY2" fmla="*/ 7 h 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6" h="462">
                  <a:moveTo>
                    <a:pt x="0" y="462"/>
                  </a:moveTo>
                  <a:lnTo>
                    <a:pt x="1148" y="0"/>
                  </a:lnTo>
                  <a:lnTo>
                    <a:pt x="5756" y="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097" y="2572"/>
              <a:ext cx="274" cy="2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20"/>
          <p:cNvSpPr txBox="1"/>
          <p:nvPr/>
        </p:nvSpPr>
        <p:spPr>
          <a:xfrm flipH="1">
            <a:off x="10271760" y="3474085"/>
            <a:ext cx="1660525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 flipH="1">
            <a:off x="1920240" y="3305175"/>
            <a:ext cx="3629025" cy="381635"/>
            <a:chOff x="8656" y="2572"/>
            <a:chExt cx="5715" cy="601"/>
          </a:xfrm>
        </p:grpSpPr>
        <p:sp>
          <p:nvSpPr>
            <p:cNvPr id="21" name="任意多边形 20"/>
            <p:cNvSpPr/>
            <p:nvPr/>
          </p:nvSpPr>
          <p:spPr>
            <a:xfrm>
              <a:off x="8656" y="2711"/>
              <a:ext cx="5441" cy="462"/>
            </a:xfrm>
            <a:custGeom>
              <a:avLst/>
              <a:gdLst>
                <a:gd name="connsiteX0" fmla="*/ 0 w 5756"/>
                <a:gd name="connsiteY0" fmla="*/ 462 h 462"/>
                <a:gd name="connsiteX1" fmla="*/ 1148 w 5756"/>
                <a:gd name="connsiteY1" fmla="*/ 0 h 462"/>
                <a:gd name="connsiteX2" fmla="*/ 5756 w 5756"/>
                <a:gd name="connsiteY2" fmla="*/ 7 h 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6" h="462">
                  <a:moveTo>
                    <a:pt x="0" y="462"/>
                  </a:moveTo>
                  <a:lnTo>
                    <a:pt x="1148" y="0"/>
                  </a:lnTo>
                  <a:lnTo>
                    <a:pt x="5756" y="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4097" y="2572"/>
              <a:ext cx="274" cy="2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0"/>
          <p:cNvSpPr txBox="1"/>
          <p:nvPr/>
        </p:nvSpPr>
        <p:spPr>
          <a:xfrm flipH="1">
            <a:off x="167640" y="2884805"/>
            <a:ext cx="1660525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文本框 22"/>
          <p:cNvSpPr txBox="1"/>
          <p:nvPr/>
        </p:nvSpPr>
        <p:spPr>
          <a:xfrm flipH="1">
            <a:off x="1674495" y="2213610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4" name="文本框 22"/>
          <p:cNvSpPr txBox="1"/>
          <p:nvPr/>
        </p:nvSpPr>
        <p:spPr>
          <a:xfrm flipH="1">
            <a:off x="485140" y="4296410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5" name="文本框 22"/>
          <p:cNvSpPr txBox="1"/>
          <p:nvPr/>
        </p:nvSpPr>
        <p:spPr>
          <a:xfrm flipH="1">
            <a:off x="7494270" y="1915160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6" name="文本框 22"/>
          <p:cNvSpPr txBox="1"/>
          <p:nvPr/>
        </p:nvSpPr>
        <p:spPr>
          <a:xfrm flipH="1">
            <a:off x="7593965" y="4068445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9905" y="1238250"/>
            <a:ext cx="2240915" cy="2240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9905" y="3573145"/>
            <a:ext cx="2240915" cy="2240915"/>
          </a:xfrm>
          <a:prstGeom prst="rec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55595" y="1238250"/>
            <a:ext cx="2240915" cy="2240915"/>
          </a:xfrm>
          <a:prstGeom prst="rec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55595" y="3573145"/>
            <a:ext cx="2240915" cy="2240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22"/>
          <p:cNvSpPr txBox="1"/>
          <p:nvPr/>
        </p:nvSpPr>
        <p:spPr>
          <a:xfrm flipH="1">
            <a:off x="8286115" y="941070"/>
            <a:ext cx="365887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8115935" y="941070"/>
            <a:ext cx="0" cy="126111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20"/>
          <p:cNvSpPr txBox="1"/>
          <p:nvPr/>
        </p:nvSpPr>
        <p:spPr>
          <a:xfrm flipH="1">
            <a:off x="5948680" y="94107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22"/>
          <p:cNvSpPr txBox="1"/>
          <p:nvPr/>
        </p:nvSpPr>
        <p:spPr>
          <a:xfrm flipH="1">
            <a:off x="5370195" y="1337310"/>
            <a:ext cx="259143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5948680" y="2871470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文本框 22"/>
          <p:cNvSpPr txBox="1"/>
          <p:nvPr/>
        </p:nvSpPr>
        <p:spPr>
          <a:xfrm flipH="1">
            <a:off x="5948680" y="3842385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9" name="文本框 22"/>
          <p:cNvSpPr txBox="1"/>
          <p:nvPr/>
        </p:nvSpPr>
        <p:spPr>
          <a:xfrm flipH="1">
            <a:off x="5948680" y="4813300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0" name="文本框 22"/>
          <p:cNvSpPr txBox="1"/>
          <p:nvPr/>
        </p:nvSpPr>
        <p:spPr>
          <a:xfrm flipH="1">
            <a:off x="5948680" y="5784215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5" name="文本框 20"/>
          <p:cNvSpPr txBox="1"/>
          <p:nvPr/>
        </p:nvSpPr>
        <p:spPr>
          <a:xfrm flipH="1">
            <a:off x="887413" y="22739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823595" y="27343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832168" y="46234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768350" y="50838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3188653" y="22993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3124835" y="27597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20"/>
          <p:cNvSpPr txBox="1"/>
          <p:nvPr/>
        </p:nvSpPr>
        <p:spPr>
          <a:xfrm flipH="1">
            <a:off x="3133408" y="46488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3069590" y="51092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35" name="稻壳儿小白白(http://dwz.cn/Wu2UP)"/>
          <p:cNvSpPr/>
          <p:nvPr/>
        </p:nvSpPr>
        <p:spPr>
          <a:xfrm>
            <a:off x="1325880" y="1359535"/>
            <a:ext cx="629920" cy="843915"/>
          </a:xfrm>
          <a:custGeom>
            <a:avLst/>
            <a:gdLst/>
            <a:ahLst/>
            <a:cxnLst>
              <a:cxn ang="0">
                <a:pos x="333326" y="13889"/>
              </a:cxn>
              <a:cxn ang="0">
                <a:pos x="284716" y="298605"/>
              </a:cxn>
              <a:cxn ang="0">
                <a:pos x="277772" y="312493"/>
              </a:cxn>
              <a:cxn ang="0">
                <a:pos x="277772" y="312493"/>
              </a:cxn>
              <a:cxn ang="0">
                <a:pos x="270827" y="312493"/>
              </a:cxn>
              <a:cxn ang="0">
                <a:pos x="187496" y="277772"/>
              </a:cxn>
              <a:cxn ang="0">
                <a:pos x="138886" y="333326"/>
              </a:cxn>
              <a:cxn ang="0">
                <a:pos x="131942" y="333326"/>
              </a:cxn>
              <a:cxn ang="0">
                <a:pos x="124997" y="333326"/>
              </a:cxn>
              <a:cxn ang="0">
                <a:pos x="118053" y="326382"/>
              </a:cxn>
              <a:cxn ang="0">
                <a:pos x="118053" y="256939"/>
              </a:cxn>
              <a:cxn ang="0">
                <a:pos x="277772" y="62499"/>
              </a:cxn>
              <a:cxn ang="0">
                <a:pos x="83332" y="236106"/>
              </a:cxn>
              <a:cxn ang="0">
                <a:pos x="6944" y="201384"/>
              </a:cxn>
              <a:cxn ang="0">
                <a:pos x="0" y="194440"/>
              </a:cxn>
              <a:cxn ang="0">
                <a:pos x="6944" y="180552"/>
              </a:cxn>
              <a:cxn ang="0">
                <a:pos x="319437" y="0"/>
              </a:cxn>
              <a:cxn ang="0">
                <a:pos x="319437" y="0"/>
              </a:cxn>
              <a:cxn ang="0">
                <a:pos x="326382" y="6944"/>
              </a:cxn>
              <a:cxn ang="0">
                <a:pos x="333326" y="13889"/>
              </a:cxn>
            </a:cxnLst>
            <a:rect l="0" t="0" r="0" b="0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4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27" y="40"/>
                  <a:pt x="27" y="40"/>
                  <a:pt x="27" y="40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19" y="48"/>
                  <a:pt x="19" y="48"/>
                </a:cubicBezTo>
                <a:cubicBezTo>
                  <a:pt x="19" y="48"/>
                  <a:pt x="19" y="48"/>
                  <a:pt x="18" y="48"/>
                </a:cubicBezTo>
                <a:cubicBezTo>
                  <a:pt x="18" y="48"/>
                  <a:pt x="17" y="47"/>
                  <a:pt x="17" y="47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9"/>
                  <a:pt x="40" y="9"/>
                  <a:pt x="40" y="9"/>
                </a:cubicBezTo>
                <a:cubicBezTo>
                  <a:pt x="12" y="34"/>
                  <a:pt x="12" y="34"/>
                  <a:pt x="12" y="3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8"/>
                </a:cubicBezTo>
                <a:cubicBezTo>
                  <a:pt x="0" y="27"/>
                  <a:pt x="0" y="27"/>
                  <a:pt x="1" y="26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7" y="0"/>
                  <a:pt x="47" y="1"/>
                </a:cubicBezTo>
                <a:cubicBezTo>
                  <a:pt x="48" y="1"/>
                  <a:pt x="48" y="2"/>
                  <a:pt x="48" y="2"/>
                </a:cubicBezTo>
                <a:close/>
              </a:path>
            </a:pathLst>
          </a:custGeom>
          <a:solidFill>
            <a:srgbClr val="879BB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64" name="稻壳儿小白白(http://dwz.cn/Wu2UP)"/>
          <p:cNvSpPr>
            <a:spLocks noEditPoints="1"/>
          </p:cNvSpPr>
          <p:nvPr/>
        </p:nvSpPr>
        <p:spPr>
          <a:xfrm>
            <a:off x="1369695" y="3731895"/>
            <a:ext cx="542925" cy="718185"/>
          </a:xfrm>
          <a:custGeom>
            <a:avLst/>
            <a:gdLst/>
            <a:ahLst/>
            <a:cxnLst>
              <a:cxn ang="0">
                <a:pos x="283620" y="269784"/>
              </a:cxn>
              <a:cxn ang="0">
                <a:pos x="269785" y="283619"/>
              </a:cxn>
              <a:cxn ang="0">
                <a:pos x="20753" y="283619"/>
              </a:cxn>
              <a:cxn ang="0">
                <a:pos x="0" y="269784"/>
              </a:cxn>
              <a:cxn ang="0">
                <a:pos x="0" y="20753"/>
              </a:cxn>
              <a:cxn ang="0">
                <a:pos x="20753" y="0"/>
              </a:cxn>
              <a:cxn ang="0">
                <a:pos x="193692" y="0"/>
              </a:cxn>
              <a:cxn ang="0">
                <a:pos x="221362" y="13835"/>
              </a:cxn>
              <a:cxn ang="0">
                <a:pos x="276702" y="62258"/>
              </a:cxn>
              <a:cxn ang="0">
                <a:pos x="283620" y="96846"/>
              </a:cxn>
              <a:cxn ang="0">
                <a:pos x="283620" y="269784"/>
              </a:cxn>
              <a:cxn ang="0">
                <a:pos x="262867" y="262866"/>
              </a:cxn>
              <a:cxn ang="0">
                <a:pos x="262867" y="96846"/>
              </a:cxn>
              <a:cxn ang="0">
                <a:pos x="255950" y="83010"/>
              </a:cxn>
              <a:cxn ang="0">
                <a:pos x="207527" y="27670"/>
              </a:cxn>
              <a:cxn ang="0">
                <a:pos x="193692" y="27670"/>
              </a:cxn>
              <a:cxn ang="0">
                <a:pos x="193692" y="103763"/>
              </a:cxn>
              <a:cxn ang="0">
                <a:pos x="172939" y="117598"/>
              </a:cxn>
              <a:cxn ang="0">
                <a:pos x="69176" y="117598"/>
              </a:cxn>
              <a:cxn ang="0">
                <a:pos x="48423" y="103763"/>
              </a:cxn>
              <a:cxn ang="0">
                <a:pos x="48423" y="27670"/>
              </a:cxn>
              <a:cxn ang="0">
                <a:pos x="27670" y="27670"/>
              </a:cxn>
              <a:cxn ang="0">
                <a:pos x="27670" y="262866"/>
              </a:cxn>
              <a:cxn ang="0">
                <a:pos x="48423" y="262866"/>
              </a:cxn>
              <a:cxn ang="0">
                <a:pos x="48423" y="186773"/>
              </a:cxn>
              <a:cxn ang="0">
                <a:pos x="69176" y="166021"/>
              </a:cxn>
              <a:cxn ang="0">
                <a:pos x="221362" y="166021"/>
              </a:cxn>
              <a:cxn ang="0">
                <a:pos x="235197" y="186773"/>
              </a:cxn>
              <a:cxn ang="0">
                <a:pos x="235197" y="262866"/>
              </a:cxn>
              <a:cxn ang="0">
                <a:pos x="262867" y="262866"/>
              </a:cxn>
              <a:cxn ang="0">
                <a:pos x="214444" y="262866"/>
              </a:cxn>
              <a:cxn ang="0">
                <a:pos x="214444" y="193691"/>
              </a:cxn>
              <a:cxn ang="0">
                <a:pos x="69176" y="193691"/>
              </a:cxn>
              <a:cxn ang="0">
                <a:pos x="69176" y="262866"/>
              </a:cxn>
              <a:cxn ang="0">
                <a:pos x="214444" y="262866"/>
              </a:cxn>
              <a:cxn ang="0">
                <a:pos x="166021" y="27670"/>
              </a:cxn>
              <a:cxn ang="0">
                <a:pos x="159104" y="27670"/>
              </a:cxn>
              <a:cxn ang="0">
                <a:pos x="124516" y="27670"/>
              </a:cxn>
              <a:cxn ang="0">
                <a:pos x="117599" y="27670"/>
              </a:cxn>
              <a:cxn ang="0">
                <a:pos x="117599" y="89928"/>
              </a:cxn>
              <a:cxn ang="0">
                <a:pos x="124516" y="96846"/>
              </a:cxn>
              <a:cxn ang="0">
                <a:pos x="159104" y="96846"/>
              </a:cxn>
              <a:cxn ang="0">
                <a:pos x="166021" y="89928"/>
              </a:cxn>
              <a:cxn ang="0">
                <a:pos x="166021" y="27670"/>
              </a:cxn>
            </a:cxnLst>
            <a:rect l="0" t="0" r="0" b="0"/>
            <a:pathLst>
              <a:path w="41" h="41">
                <a:moveTo>
                  <a:pt x="41" y="39"/>
                </a:moveTo>
                <a:cubicBezTo>
                  <a:pt x="41" y="40"/>
                  <a:pt x="40" y="41"/>
                  <a:pt x="39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2" y="2"/>
                </a:cubicBezTo>
                <a:cubicBezTo>
                  <a:pt x="40" y="9"/>
                  <a:pt x="40" y="9"/>
                  <a:pt x="40" y="9"/>
                </a:cubicBezTo>
                <a:cubicBezTo>
                  <a:pt x="41" y="10"/>
                  <a:pt x="41" y="12"/>
                  <a:pt x="41" y="14"/>
                </a:cubicBezTo>
                <a:lnTo>
                  <a:pt x="41" y="39"/>
                </a:lnTo>
                <a:close/>
                <a:moveTo>
                  <a:pt x="38" y="38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7" y="12"/>
                  <a:pt x="37" y="12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6" y="17"/>
                  <a:pt x="2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7" y="16"/>
                  <a:pt x="7" y="15"/>
                </a:cubicBezTo>
                <a:cubicBezTo>
                  <a:pt x="7" y="4"/>
                  <a:pt x="7" y="4"/>
                  <a:pt x="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8"/>
                  <a:pt x="4" y="38"/>
                  <a:pt x="4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5"/>
                  <a:pt x="8" y="24"/>
                  <a:pt x="10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3" y="24"/>
                  <a:pt x="34" y="25"/>
                  <a:pt x="34" y="27"/>
                </a:cubicBezTo>
                <a:cubicBezTo>
                  <a:pt x="34" y="38"/>
                  <a:pt x="34" y="38"/>
                  <a:pt x="34" y="38"/>
                </a:cubicBezTo>
                <a:lnTo>
                  <a:pt x="38" y="38"/>
                </a:lnTo>
                <a:close/>
                <a:moveTo>
                  <a:pt x="31" y="38"/>
                </a:moveTo>
                <a:cubicBezTo>
                  <a:pt x="31" y="28"/>
                  <a:pt x="31" y="28"/>
                  <a:pt x="3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8"/>
                  <a:pt x="10" y="38"/>
                  <a:pt x="10" y="38"/>
                </a:cubicBezTo>
                <a:lnTo>
                  <a:pt x="31" y="38"/>
                </a:lnTo>
                <a:close/>
                <a:moveTo>
                  <a:pt x="24" y="4"/>
                </a:moveTo>
                <a:cubicBezTo>
                  <a:pt x="24" y="4"/>
                  <a:pt x="24" y="4"/>
                  <a:pt x="23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8" y="14"/>
                  <a:pt x="18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4" y="13"/>
                  <a:pt x="24" y="13"/>
                </a:cubicBezTo>
                <a:lnTo>
                  <a:pt x="24" y="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75" name="稻壳儿小白白(http://dwz.cn/Wu2UP)"/>
          <p:cNvSpPr>
            <a:spLocks noEditPoints="1"/>
          </p:cNvSpPr>
          <p:nvPr/>
        </p:nvSpPr>
        <p:spPr>
          <a:xfrm>
            <a:off x="3728720" y="1424940"/>
            <a:ext cx="537210" cy="713105"/>
          </a:xfrm>
          <a:custGeom>
            <a:avLst/>
            <a:gdLst/>
            <a:ahLst/>
            <a:cxnLst>
              <a:cxn ang="0">
                <a:pos x="76093" y="138351"/>
              </a:cxn>
              <a:cxn ang="0">
                <a:pos x="0" y="124516"/>
              </a:cxn>
              <a:cxn ang="0">
                <a:pos x="13835" y="89928"/>
              </a:cxn>
              <a:cxn ang="0">
                <a:pos x="89928" y="110681"/>
              </a:cxn>
              <a:cxn ang="0">
                <a:pos x="69176" y="83010"/>
              </a:cxn>
              <a:cxn ang="0">
                <a:pos x="20753" y="6918"/>
              </a:cxn>
              <a:cxn ang="0">
                <a:pos x="62258" y="0"/>
              </a:cxn>
              <a:cxn ang="0">
                <a:pos x="69176" y="83010"/>
              </a:cxn>
              <a:cxn ang="0">
                <a:pos x="62258" y="283619"/>
              </a:cxn>
              <a:cxn ang="0">
                <a:pos x="20753" y="276701"/>
              </a:cxn>
              <a:cxn ang="0">
                <a:pos x="69176" y="152186"/>
              </a:cxn>
              <a:cxn ang="0">
                <a:pos x="186774" y="214444"/>
              </a:cxn>
              <a:cxn ang="0">
                <a:pos x="110681" y="235196"/>
              </a:cxn>
              <a:cxn ang="0">
                <a:pos x="89928" y="207526"/>
              </a:cxn>
              <a:cxn ang="0">
                <a:pos x="172939" y="186773"/>
              </a:cxn>
              <a:cxn ang="0">
                <a:pos x="186774" y="214444"/>
              </a:cxn>
              <a:cxn ang="0">
                <a:pos x="117599" y="172938"/>
              </a:cxn>
              <a:cxn ang="0">
                <a:pos x="124516" y="0"/>
              </a:cxn>
              <a:cxn ang="0">
                <a:pos x="166021" y="6918"/>
              </a:cxn>
              <a:cxn ang="0">
                <a:pos x="166021" y="276701"/>
              </a:cxn>
              <a:cxn ang="0">
                <a:pos x="124516" y="283619"/>
              </a:cxn>
              <a:cxn ang="0">
                <a:pos x="117599" y="249031"/>
              </a:cxn>
              <a:cxn ang="0">
                <a:pos x="166021" y="276701"/>
              </a:cxn>
              <a:cxn ang="0">
                <a:pos x="262867" y="89928"/>
              </a:cxn>
              <a:cxn ang="0">
                <a:pos x="186774" y="76093"/>
              </a:cxn>
              <a:cxn ang="0">
                <a:pos x="207527" y="48423"/>
              </a:cxn>
              <a:cxn ang="0">
                <a:pos x="283620" y="62258"/>
              </a:cxn>
              <a:cxn ang="0">
                <a:pos x="255950" y="34588"/>
              </a:cxn>
              <a:cxn ang="0">
                <a:pos x="214444" y="6918"/>
              </a:cxn>
              <a:cxn ang="0">
                <a:pos x="255950" y="0"/>
              </a:cxn>
              <a:cxn ang="0">
                <a:pos x="255950" y="34588"/>
              </a:cxn>
              <a:cxn ang="0">
                <a:pos x="255950" y="283619"/>
              </a:cxn>
              <a:cxn ang="0">
                <a:pos x="214444" y="276701"/>
              </a:cxn>
              <a:cxn ang="0">
                <a:pos x="255950" y="103763"/>
              </a:cxn>
            </a:cxnLst>
            <a:rect l="0" t="0" r="0" b="0"/>
            <a:pathLst>
              <a:path w="41" h="41">
                <a:moveTo>
                  <a:pt x="13" y="18"/>
                </a:moveTo>
                <a:cubicBezTo>
                  <a:pt x="13" y="19"/>
                  <a:pt x="12" y="20"/>
                  <a:pt x="1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3"/>
                  <a:pt x="2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3" y="15"/>
                  <a:pt x="13" y="16"/>
                </a:cubicBezTo>
                <a:lnTo>
                  <a:pt x="13" y="18"/>
                </a:lnTo>
                <a:close/>
                <a:moveTo>
                  <a:pt x="10" y="12"/>
                </a:moveTo>
                <a:cubicBezTo>
                  <a:pt x="3" y="12"/>
                  <a:pt x="3" y="12"/>
                  <a:pt x="3" y="1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4" y="0"/>
                  <a:pt x="4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lnTo>
                  <a:pt x="10" y="12"/>
                </a:lnTo>
                <a:close/>
                <a:moveTo>
                  <a:pt x="10" y="40"/>
                </a:moveTo>
                <a:cubicBezTo>
                  <a:pt x="10" y="40"/>
                  <a:pt x="10" y="41"/>
                  <a:pt x="9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3" y="40"/>
                  <a:pt x="3" y="40"/>
                </a:cubicBezTo>
                <a:cubicBezTo>
                  <a:pt x="3" y="22"/>
                  <a:pt x="3" y="22"/>
                  <a:pt x="3" y="22"/>
                </a:cubicBezTo>
                <a:cubicBezTo>
                  <a:pt x="10" y="22"/>
                  <a:pt x="10" y="22"/>
                  <a:pt x="10" y="22"/>
                </a:cubicBezTo>
                <a:lnTo>
                  <a:pt x="10" y="40"/>
                </a:lnTo>
                <a:close/>
                <a:moveTo>
                  <a:pt x="27" y="31"/>
                </a:moveTo>
                <a:cubicBezTo>
                  <a:pt x="27" y="33"/>
                  <a:pt x="26" y="34"/>
                  <a:pt x="2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4"/>
                  <a:pt x="13" y="33"/>
                  <a:pt x="13" y="31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8"/>
                  <a:pt x="15" y="27"/>
                  <a:pt x="16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7"/>
                  <a:pt x="27" y="28"/>
                  <a:pt x="27" y="30"/>
                </a:cubicBezTo>
                <a:lnTo>
                  <a:pt x="27" y="31"/>
                </a:lnTo>
                <a:close/>
                <a:moveTo>
                  <a:pt x="24" y="25"/>
                </a:moveTo>
                <a:cubicBezTo>
                  <a:pt x="17" y="25"/>
                  <a:pt x="17" y="25"/>
                  <a:pt x="17" y="25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7" y="0"/>
                  <a:pt x="1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0"/>
                  <a:pt x="24" y="1"/>
                </a:cubicBezTo>
                <a:lnTo>
                  <a:pt x="24" y="25"/>
                </a:lnTo>
                <a:close/>
                <a:moveTo>
                  <a:pt x="24" y="40"/>
                </a:moveTo>
                <a:cubicBezTo>
                  <a:pt x="24" y="40"/>
                  <a:pt x="23" y="41"/>
                  <a:pt x="23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7" y="41"/>
                  <a:pt x="17" y="40"/>
                  <a:pt x="17" y="40"/>
                </a:cubicBezTo>
                <a:cubicBezTo>
                  <a:pt x="17" y="36"/>
                  <a:pt x="17" y="36"/>
                  <a:pt x="17" y="36"/>
                </a:cubicBezTo>
                <a:cubicBezTo>
                  <a:pt x="24" y="36"/>
                  <a:pt x="24" y="36"/>
                  <a:pt x="24" y="36"/>
                </a:cubicBezTo>
                <a:lnTo>
                  <a:pt x="24" y="4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8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30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0" y="7"/>
                  <a:pt x="41" y="8"/>
                  <a:pt x="41" y="9"/>
                </a:cubicBezTo>
                <a:lnTo>
                  <a:pt x="41" y="11"/>
                </a:lnTo>
                <a:close/>
                <a:moveTo>
                  <a:pt x="37" y="5"/>
                </a:moveTo>
                <a:cubicBezTo>
                  <a:pt x="31" y="5"/>
                  <a:pt x="31" y="5"/>
                  <a:pt x="31" y="5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1"/>
                </a:cubicBezTo>
                <a:lnTo>
                  <a:pt x="37" y="5"/>
                </a:lnTo>
                <a:close/>
                <a:moveTo>
                  <a:pt x="37" y="40"/>
                </a:moveTo>
                <a:cubicBezTo>
                  <a:pt x="37" y="40"/>
                  <a:pt x="37" y="41"/>
                  <a:pt x="37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0"/>
                  <a:pt x="31" y="40"/>
                </a:cubicBezTo>
                <a:cubicBezTo>
                  <a:pt x="31" y="15"/>
                  <a:pt x="31" y="15"/>
                  <a:pt x="31" y="15"/>
                </a:cubicBezTo>
                <a:cubicBezTo>
                  <a:pt x="37" y="15"/>
                  <a:pt x="37" y="15"/>
                  <a:pt x="37" y="15"/>
                </a:cubicBezTo>
                <a:lnTo>
                  <a:pt x="37" y="4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87" name="稻壳儿小白白(http://dwz.cn/Wu2UP)"/>
          <p:cNvSpPr>
            <a:spLocks noEditPoints="1"/>
          </p:cNvSpPr>
          <p:nvPr/>
        </p:nvSpPr>
        <p:spPr>
          <a:xfrm>
            <a:off x="3693795" y="3724910"/>
            <a:ext cx="497205" cy="842010"/>
          </a:xfrm>
          <a:custGeom>
            <a:avLst/>
            <a:gdLst/>
            <a:ahLst/>
            <a:cxnLst>
              <a:cxn ang="0">
                <a:pos x="214678" y="326382"/>
              </a:cxn>
              <a:cxn ang="0">
                <a:pos x="214678" y="333326"/>
              </a:cxn>
              <a:cxn ang="0">
                <a:pos x="214678" y="333326"/>
              </a:cxn>
              <a:cxn ang="0">
                <a:pos x="6925" y="333326"/>
              </a:cxn>
              <a:cxn ang="0">
                <a:pos x="0" y="333326"/>
              </a:cxn>
              <a:cxn ang="0">
                <a:pos x="0" y="333326"/>
              </a:cxn>
              <a:cxn ang="0">
                <a:pos x="0" y="201384"/>
              </a:cxn>
              <a:cxn ang="0">
                <a:pos x="20775" y="201384"/>
              </a:cxn>
              <a:cxn ang="0">
                <a:pos x="20775" y="312493"/>
              </a:cxn>
              <a:cxn ang="0">
                <a:pos x="193903" y="312493"/>
              </a:cxn>
              <a:cxn ang="0">
                <a:pos x="193903" y="201384"/>
              </a:cxn>
              <a:cxn ang="0">
                <a:pos x="214678" y="201384"/>
              </a:cxn>
              <a:cxn ang="0">
                <a:pos x="214678" y="326382"/>
              </a:cxn>
              <a:cxn ang="0">
                <a:pos x="173128" y="291660"/>
              </a:cxn>
              <a:cxn ang="0">
                <a:pos x="41551" y="291660"/>
              </a:cxn>
              <a:cxn ang="0">
                <a:pos x="41551" y="263883"/>
              </a:cxn>
              <a:cxn ang="0">
                <a:pos x="173128" y="263883"/>
              </a:cxn>
              <a:cxn ang="0">
                <a:pos x="173128" y="291660"/>
              </a:cxn>
              <a:cxn ang="0">
                <a:pos x="173128" y="229162"/>
              </a:cxn>
              <a:cxn ang="0">
                <a:pos x="173128" y="256939"/>
              </a:cxn>
              <a:cxn ang="0">
                <a:pos x="41551" y="243050"/>
              </a:cxn>
              <a:cxn ang="0">
                <a:pos x="41551" y="215273"/>
              </a:cxn>
              <a:cxn ang="0">
                <a:pos x="173128" y="229162"/>
              </a:cxn>
              <a:cxn ang="0">
                <a:pos x="186978" y="194440"/>
              </a:cxn>
              <a:cxn ang="0">
                <a:pos x="180053" y="215273"/>
              </a:cxn>
              <a:cxn ang="0">
                <a:pos x="48476" y="187496"/>
              </a:cxn>
              <a:cxn ang="0">
                <a:pos x="55401" y="159719"/>
              </a:cxn>
              <a:cxn ang="0">
                <a:pos x="186978" y="194440"/>
              </a:cxn>
              <a:cxn ang="0">
                <a:pos x="200828" y="159719"/>
              </a:cxn>
              <a:cxn ang="0">
                <a:pos x="186978" y="180552"/>
              </a:cxn>
              <a:cxn ang="0">
                <a:pos x="76176" y="118053"/>
              </a:cxn>
              <a:cxn ang="0">
                <a:pos x="90026" y="90276"/>
              </a:cxn>
              <a:cxn ang="0">
                <a:pos x="200828" y="159719"/>
              </a:cxn>
              <a:cxn ang="0">
                <a:pos x="228528" y="138886"/>
              </a:cxn>
              <a:cxn ang="0">
                <a:pos x="207753" y="152774"/>
              </a:cxn>
              <a:cxn ang="0">
                <a:pos x="131577" y="48610"/>
              </a:cxn>
              <a:cxn ang="0">
                <a:pos x="152352" y="27777"/>
              </a:cxn>
              <a:cxn ang="0">
                <a:pos x="228528" y="138886"/>
              </a:cxn>
              <a:cxn ang="0">
                <a:pos x="263154" y="131942"/>
              </a:cxn>
              <a:cxn ang="0">
                <a:pos x="235454" y="138886"/>
              </a:cxn>
              <a:cxn ang="0">
                <a:pos x="207753" y="6944"/>
              </a:cxn>
              <a:cxn ang="0">
                <a:pos x="235454" y="0"/>
              </a:cxn>
              <a:cxn ang="0">
                <a:pos x="263154" y="131942"/>
              </a:cxn>
            </a:cxnLst>
            <a:rect l="0" t="0" r="0" b="0"/>
            <a:pathLst>
              <a:path w="38" h="48">
                <a:moveTo>
                  <a:pt x="31" y="47"/>
                </a:move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9"/>
                  <a:pt x="0" y="29"/>
                  <a:pt x="0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45"/>
                  <a:pt x="3" y="45"/>
                  <a:pt x="3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9"/>
                  <a:pt x="28" y="29"/>
                  <a:pt x="28" y="29"/>
                </a:cubicBezTo>
                <a:cubicBezTo>
                  <a:pt x="31" y="29"/>
                  <a:pt x="31" y="29"/>
                  <a:pt x="31" y="29"/>
                </a:cubicBezTo>
                <a:lnTo>
                  <a:pt x="31" y="47"/>
                </a:lnTo>
                <a:close/>
                <a:moveTo>
                  <a:pt x="25" y="42"/>
                </a:moveTo>
                <a:cubicBezTo>
                  <a:pt x="6" y="42"/>
                  <a:pt x="6" y="42"/>
                  <a:pt x="6" y="42"/>
                </a:cubicBezTo>
                <a:cubicBezTo>
                  <a:pt x="6" y="38"/>
                  <a:pt x="6" y="38"/>
                  <a:pt x="6" y="38"/>
                </a:cubicBezTo>
                <a:cubicBezTo>
                  <a:pt x="25" y="38"/>
                  <a:pt x="25" y="38"/>
                  <a:pt x="25" y="38"/>
                </a:cubicBezTo>
                <a:lnTo>
                  <a:pt x="25" y="42"/>
                </a:lnTo>
                <a:close/>
                <a:moveTo>
                  <a:pt x="25" y="33"/>
                </a:moveTo>
                <a:cubicBezTo>
                  <a:pt x="25" y="37"/>
                  <a:pt x="25" y="37"/>
                  <a:pt x="25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1"/>
                  <a:pt x="6" y="31"/>
                  <a:pt x="6" y="31"/>
                </a:cubicBezTo>
                <a:lnTo>
                  <a:pt x="25" y="33"/>
                </a:lnTo>
                <a:close/>
                <a:moveTo>
                  <a:pt x="27" y="28"/>
                </a:moveTo>
                <a:cubicBezTo>
                  <a:pt x="26" y="31"/>
                  <a:pt x="26" y="31"/>
                  <a:pt x="26" y="31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3"/>
                  <a:pt x="8" y="23"/>
                  <a:pt x="8" y="23"/>
                </a:cubicBezTo>
                <a:lnTo>
                  <a:pt x="27" y="28"/>
                </a:lnTo>
                <a:close/>
                <a:moveTo>
                  <a:pt x="29" y="23"/>
                </a:moveTo>
                <a:cubicBezTo>
                  <a:pt x="27" y="26"/>
                  <a:pt x="27" y="26"/>
                  <a:pt x="27" y="26"/>
                </a:cubicBezTo>
                <a:cubicBezTo>
                  <a:pt x="11" y="17"/>
                  <a:pt x="11" y="17"/>
                  <a:pt x="11" y="17"/>
                </a:cubicBezTo>
                <a:cubicBezTo>
                  <a:pt x="13" y="13"/>
                  <a:pt x="13" y="13"/>
                  <a:pt x="13" y="13"/>
                </a:cubicBezTo>
                <a:lnTo>
                  <a:pt x="29" y="23"/>
                </a:lnTo>
                <a:close/>
                <a:moveTo>
                  <a:pt x="33" y="20"/>
                </a:moveTo>
                <a:cubicBezTo>
                  <a:pt x="30" y="22"/>
                  <a:pt x="30" y="22"/>
                  <a:pt x="30" y="22"/>
                </a:cubicBezTo>
                <a:cubicBezTo>
                  <a:pt x="19" y="7"/>
                  <a:pt x="19" y="7"/>
                  <a:pt x="19" y="7"/>
                </a:cubicBezTo>
                <a:cubicBezTo>
                  <a:pt x="22" y="4"/>
                  <a:pt x="22" y="4"/>
                  <a:pt x="22" y="4"/>
                </a:cubicBezTo>
                <a:lnTo>
                  <a:pt x="33" y="20"/>
                </a:lnTo>
                <a:close/>
                <a:moveTo>
                  <a:pt x="38" y="19"/>
                </a:moveTo>
                <a:cubicBezTo>
                  <a:pt x="34" y="20"/>
                  <a:pt x="34" y="20"/>
                  <a:pt x="34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4" y="0"/>
                  <a:pt x="34" y="0"/>
                  <a:pt x="34" y="0"/>
                </a:cubicBezTo>
                <a:lnTo>
                  <a:pt x="38" y="19"/>
                </a:lnTo>
                <a:close/>
              </a:path>
            </a:pathLst>
          </a:custGeom>
          <a:solidFill>
            <a:srgbClr val="879BB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85035" y="770255"/>
            <a:ext cx="7821930" cy="5325110"/>
            <a:chOff x="6696" y="1213"/>
            <a:chExt cx="12318" cy="8386"/>
          </a:xfrm>
          <a:solidFill>
            <a:schemeClr val="bg1"/>
          </a:solidFill>
        </p:grpSpPr>
        <p:sp>
          <p:nvSpPr>
            <p:cNvPr id="5" name="任意多边形 4"/>
            <p:cNvSpPr/>
            <p:nvPr/>
          </p:nvSpPr>
          <p:spPr>
            <a:xfrm>
              <a:off x="6696" y="1213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16116" y="6701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38" name="TextBox 25"/>
          <p:cNvSpPr txBox="1"/>
          <p:nvPr/>
        </p:nvSpPr>
        <p:spPr>
          <a:xfrm flipH="1">
            <a:off x="2763838" y="3136900"/>
            <a:ext cx="66643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6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请在此处输入所需标题</a:t>
            </a:r>
            <a:endParaRPr lang="zh-CN" altLang="zh-CN" sz="3600" b="1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3" name="TextBox 25"/>
          <p:cNvSpPr txBox="1"/>
          <p:nvPr/>
        </p:nvSpPr>
        <p:spPr>
          <a:xfrm flipH="1">
            <a:off x="3667443" y="3729355"/>
            <a:ext cx="4857115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Please enter the required title here</a:t>
            </a:r>
            <a:endParaRPr lang="zh-CN" altLang="zh-CN" sz="32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3" name="TextBox 25"/>
          <p:cNvSpPr txBox="1"/>
          <p:nvPr/>
        </p:nvSpPr>
        <p:spPr>
          <a:xfrm flipH="1">
            <a:off x="3283268" y="1466215"/>
            <a:ext cx="56254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80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PART 2</a:t>
            </a:r>
            <a:endParaRPr lang="en-US" altLang="zh-CN" sz="80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52000" y="2788285"/>
            <a:ext cx="5688000" cy="108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642745" y="1233805"/>
            <a:ext cx="2479675" cy="247967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177790" y="1233805"/>
            <a:ext cx="2479675" cy="247967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712835" y="1233805"/>
            <a:ext cx="2479675" cy="247967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2"/>
          <p:cNvSpPr txBox="1"/>
          <p:nvPr/>
        </p:nvSpPr>
        <p:spPr>
          <a:xfrm flipH="1">
            <a:off x="1858645" y="4977130"/>
            <a:ext cx="208026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5" name="文本框 20"/>
          <p:cNvSpPr txBox="1"/>
          <p:nvPr/>
        </p:nvSpPr>
        <p:spPr>
          <a:xfrm flipH="1">
            <a:off x="2052320" y="4615815"/>
            <a:ext cx="166052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1778000" y="3808095"/>
            <a:ext cx="2160905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chemeClr val="bg1"/>
                </a:solidFill>
                <a:latin typeface="Impact" panose="020B0806030902050204" charset="0"/>
                <a:ea typeface="幼圆" panose="02010509060101010101" charset="-122"/>
                <a:sym typeface="Arial" panose="020B0604020202020204" pitchFamily="34" charset="0"/>
              </a:rPr>
              <a:t>80% </a:t>
            </a:r>
            <a:endParaRPr lang="en-US" altLang="zh-CN" sz="4800">
              <a:solidFill>
                <a:schemeClr val="bg1"/>
              </a:solidFill>
              <a:latin typeface="Impact" panose="020B0806030902050204" charset="0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 flipH="1">
            <a:off x="5337175" y="3808095"/>
            <a:ext cx="2160905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chemeClr val="bg1"/>
                </a:solidFill>
                <a:latin typeface="Impact" panose="020B0806030902050204" charset="0"/>
                <a:ea typeface="幼圆" panose="02010509060101010101" charset="-122"/>
                <a:sym typeface="Arial" panose="020B0604020202020204" pitchFamily="34" charset="0"/>
              </a:rPr>
              <a:t>80% </a:t>
            </a:r>
            <a:endParaRPr lang="en-US" altLang="zh-CN" sz="4800">
              <a:solidFill>
                <a:schemeClr val="bg1"/>
              </a:solidFill>
              <a:latin typeface="Impact" panose="020B0806030902050204" charset="0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8872220" y="3808095"/>
            <a:ext cx="2160905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chemeClr val="bg1"/>
                </a:solidFill>
                <a:latin typeface="Impact" panose="020B0806030902050204" charset="0"/>
                <a:ea typeface="幼圆" panose="02010509060101010101" charset="-122"/>
                <a:sym typeface="Arial" panose="020B0604020202020204" pitchFamily="34" charset="0"/>
              </a:rPr>
              <a:t>80% </a:t>
            </a:r>
            <a:endParaRPr lang="en-US" altLang="zh-CN" sz="4800">
              <a:solidFill>
                <a:schemeClr val="bg1"/>
              </a:solidFill>
              <a:latin typeface="Impact" panose="020B0806030902050204" charset="0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5393690" y="4977130"/>
            <a:ext cx="208026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5587365" y="4615815"/>
            <a:ext cx="166052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22"/>
          <p:cNvSpPr txBox="1"/>
          <p:nvPr/>
        </p:nvSpPr>
        <p:spPr>
          <a:xfrm flipH="1">
            <a:off x="8928735" y="4977130"/>
            <a:ext cx="208026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6" name="文本框 20"/>
          <p:cNvSpPr txBox="1"/>
          <p:nvPr/>
        </p:nvSpPr>
        <p:spPr>
          <a:xfrm flipH="1">
            <a:off x="9122410" y="4615815"/>
            <a:ext cx="166052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0" name="创可贴"/>
          <p:cNvSpPr/>
          <p:nvPr/>
        </p:nvSpPr>
        <p:spPr bwMode="auto">
          <a:xfrm>
            <a:off x="2126615" y="1717675"/>
            <a:ext cx="1511300" cy="1511300"/>
          </a:xfrm>
          <a:custGeom>
            <a:avLst/>
            <a:gdLst>
              <a:gd name="T0" fmla="*/ 1569014 w 2019301"/>
              <a:gd name="T1" fmla="*/ 1797650 h 2019300"/>
              <a:gd name="T2" fmla="*/ 1589020 w 2019301"/>
              <a:gd name="T3" fmla="*/ 1875768 h 2019300"/>
              <a:gd name="T4" fmla="*/ 1669360 w 2019301"/>
              <a:gd name="T5" fmla="*/ 1879896 h 2019300"/>
              <a:gd name="T6" fmla="*/ 1696987 w 2019301"/>
              <a:gd name="T7" fmla="*/ 1804001 h 2019300"/>
              <a:gd name="T8" fmla="*/ 1631889 w 2019301"/>
              <a:gd name="T9" fmla="*/ 1755734 h 2019300"/>
              <a:gd name="T10" fmla="*/ 516505 w 2019301"/>
              <a:gd name="T11" fmla="*/ 1606096 h 2019300"/>
              <a:gd name="T12" fmla="*/ 536529 w 2019301"/>
              <a:gd name="T13" fmla="*/ 1683969 h 2019300"/>
              <a:gd name="T14" fmla="*/ 616945 w 2019301"/>
              <a:gd name="T15" fmla="*/ 1688101 h 2019300"/>
              <a:gd name="T16" fmla="*/ 644280 w 2019301"/>
              <a:gd name="T17" fmla="*/ 1612135 h 2019300"/>
              <a:gd name="T18" fmla="*/ 579439 w 2019301"/>
              <a:gd name="T19" fmla="*/ 1563504 h 2019300"/>
              <a:gd name="T20" fmla="*/ 133179 w 2019301"/>
              <a:gd name="T21" fmla="*/ 1606096 h 2019300"/>
              <a:gd name="T22" fmla="*/ 153203 w 2019301"/>
              <a:gd name="T23" fmla="*/ 1683969 h 2019300"/>
              <a:gd name="T24" fmla="*/ 233619 w 2019301"/>
              <a:gd name="T25" fmla="*/ 1688101 h 2019300"/>
              <a:gd name="T26" fmla="*/ 260954 w 2019301"/>
              <a:gd name="T27" fmla="*/ 1612135 h 2019300"/>
              <a:gd name="T28" fmla="*/ 196113 w 2019301"/>
              <a:gd name="T29" fmla="*/ 1563504 h 2019300"/>
              <a:gd name="T30" fmla="*/ 1569014 w 2019301"/>
              <a:gd name="T31" fmla="*/ 1414685 h 2019300"/>
              <a:gd name="T32" fmla="*/ 1589020 w 2019301"/>
              <a:gd name="T33" fmla="*/ 1492802 h 2019300"/>
              <a:gd name="T34" fmla="*/ 1669360 w 2019301"/>
              <a:gd name="T35" fmla="*/ 1496931 h 2019300"/>
              <a:gd name="T36" fmla="*/ 1696987 w 2019301"/>
              <a:gd name="T37" fmla="*/ 1421036 h 2019300"/>
              <a:gd name="T38" fmla="*/ 1631889 w 2019301"/>
              <a:gd name="T39" fmla="*/ 1372769 h 2019300"/>
              <a:gd name="T40" fmla="*/ 450392 w 2019301"/>
              <a:gd name="T41" fmla="*/ 2010400 h 2019300"/>
              <a:gd name="T42" fmla="*/ 314671 w 2019301"/>
              <a:gd name="T43" fmla="*/ 2007222 h 2019300"/>
              <a:gd name="T44" fmla="*/ 42274 w 2019301"/>
              <a:gd name="T45" fmla="*/ 1761842 h 2019300"/>
              <a:gd name="T46" fmla="*/ 0 w 2019301"/>
              <a:gd name="T47" fmla="*/ 1631206 h 2019300"/>
              <a:gd name="T48" fmla="*/ 42274 w 2019301"/>
              <a:gd name="T49" fmla="*/ 1501206 h 2019300"/>
              <a:gd name="T50" fmla="*/ 1612882 w 2019301"/>
              <a:gd name="T51" fmla="*/ 513339 h 2019300"/>
              <a:gd name="T52" fmla="*/ 1564657 w 2019301"/>
              <a:gd name="T53" fmla="*/ 578061 h 2019300"/>
              <a:gd name="T54" fmla="*/ 1612882 w 2019301"/>
              <a:gd name="T55" fmla="*/ 643101 h 2019300"/>
              <a:gd name="T56" fmla="*/ 1688709 w 2019301"/>
              <a:gd name="T57" fmla="*/ 615499 h 2019300"/>
              <a:gd name="T58" fmla="*/ 1684901 w 2019301"/>
              <a:gd name="T59" fmla="*/ 535547 h 2019300"/>
              <a:gd name="T60" fmla="*/ 553172 w 2019301"/>
              <a:gd name="T61" fmla="*/ 324854 h 2019300"/>
              <a:gd name="T62" fmla="*/ 511573 w 2019301"/>
              <a:gd name="T63" fmla="*/ 393762 h 2019300"/>
              <a:gd name="T64" fmla="*/ 565874 w 2019301"/>
              <a:gd name="T65" fmla="*/ 453779 h 2019300"/>
              <a:gd name="T66" fmla="*/ 638593 w 2019301"/>
              <a:gd name="T67" fmla="*/ 418848 h 2019300"/>
              <a:gd name="T68" fmla="*/ 626843 w 2019301"/>
              <a:gd name="T69" fmla="*/ 339461 h 2019300"/>
              <a:gd name="T70" fmla="*/ 170524 w 2019301"/>
              <a:gd name="T71" fmla="*/ 324854 h 2019300"/>
              <a:gd name="T72" fmla="*/ 128607 w 2019301"/>
              <a:gd name="T73" fmla="*/ 393762 h 2019300"/>
              <a:gd name="T74" fmla="*/ 182909 w 2019301"/>
              <a:gd name="T75" fmla="*/ 453779 h 2019300"/>
              <a:gd name="T76" fmla="*/ 255627 w 2019301"/>
              <a:gd name="T77" fmla="*/ 418848 h 2019300"/>
              <a:gd name="T78" fmla="*/ 243561 w 2019301"/>
              <a:gd name="T79" fmla="*/ 339461 h 2019300"/>
              <a:gd name="T80" fmla="*/ 1612882 w 2019301"/>
              <a:gd name="T81" fmla="*/ 130714 h 2019300"/>
              <a:gd name="T82" fmla="*/ 1564657 w 2019301"/>
              <a:gd name="T83" fmla="*/ 195754 h 2019300"/>
              <a:gd name="T84" fmla="*/ 1612882 w 2019301"/>
              <a:gd name="T85" fmla="*/ 260794 h 2019300"/>
              <a:gd name="T86" fmla="*/ 1688709 w 2019301"/>
              <a:gd name="T87" fmla="*/ 232874 h 2019300"/>
              <a:gd name="T88" fmla="*/ 1684901 w 2019301"/>
              <a:gd name="T89" fmla="*/ 152923 h 2019300"/>
              <a:gd name="T90" fmla="*/ 1663962 w 2019301"/>
              <a:gd name="T91" fmla="*/ 1904 h 2019300"/>
              <a:gd name="T92" fmla="*/ 1787696 w 2019301"/>
              <a:gd name="T93" fmla="*/ 64405 h 2019300"/>
              <a:gd name="T94" fmla="*/ 2015494 w 2019301"/>
              <a:gd name="T95" fmla="*/ 345187 h 2019300"/>
              <a:gd name="T96" fmla="*/ 1999313 w 2019301"/>
              <a:gd name="T97" fmla="*/ 479708 h 2019300"/>
              <a:gd name="T98" fmla="*/ 1502155 w 2019301"/>
              <a:gd name="T99" fmla="*/ 42197 h 2019300"/>
              <a:gd name="T100" fmla="*/ 1632235 w 2019301"/>
              <a:gd name="T101" fmla="*/ 0 h 2019300"/>
              <a:gd name="T102" fmla="*/ 499188 w 2019301"/>
              <a:gd name="T103" fmla="*/ 30167 h 2019300"/>
              <a:gd name="T104" fmla="*/ 1999295 w 2019301"/>
              <a:gd name="T105" fmla="*/ 1539165 h 2019300"/>
              <a:gd name="T106" fmla="*/ 2015490 w 2019301"/>
              <a:gd name="T107" fmla="*/ 1673806 h 2019300"/>
              <a:gd name="T108" fmla="*/ 1787489 w 2019301"/>
              <a:gd name="T109" fmla="*/ 1955155 h 2019300"/>
              <a:gd name="T110" fmla="*/ 1663644 w 2019301"/>
              <a:gd name="T111" fmla="*/ 2017077 h 2019300"/>
              <a:gd name="T112" fmla="*/ 1529638 w 2019301"/>
              <a:gd name="T113" fmla="*/ 1994214 h 2019300"/>
              <a:gd name="T114" fmla="*/ 24769 w 2019301"/>
              <a:gd name="T115" fmla="*/ 489662 h 2019300"/>
              <a:gd name="T116" fmla="*/ 2223 w 2019301"/>
              <a:gd name="T117" fmla="*/ 355656 h 2019300"/>
              <a:gd name="T118" fmla="*/ 64462 w 2019301"/>
              <a:gd name="T119" fmla="*/ 231812 h 2019300"/>
              <a:gd name="T120" fmla="*/ 345494 w 2019301"/>
              <a:gd name="T121" fmla="*/ 3811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19301" h="2019300">
                <a:moveTo>
                  <a:pt x="1631889" y="1755734"/>
                </a:moveTo>
                <a:lnTo>
                  <a:pt x="1625538" y="1756051"/>
                </a:lnTo>
                <a:lnTo>
                  <a:pt x="1619187" y="1756686"/>
                </a:lnTo>
                <a:lnTo>
                  <a:pt x="1612519" y="1758592"/>
                </a:lnTo>
                <a:lnTo>
                  <a:pt x="1606485" y="1760815"/>
                </a:lnTo>
                <a:lnTo>
                  <a:pt x="1600452" y="1763672"/>
                </a:lnTo>
                <a:lnTo>
                  <a:pt x="1594736" y="1766848"/>
                </a:lnTo>
                <a:lnTo>
                  <a:pt x="1589020" y="1770659"/>
                </a:lnTo>
                <a:lnTo>
                  <a:pt x="1584257" y="1775422"/>
                </a:lnTo>
                <a:lnTo>
                  <a:pt x="1579494" y="1780503"/>
                </a:lnTo>
                <a:lnTo>
                  <a:pt x="1575683" y="1785901"/>
                </a:lnTo>
                <a:lnTo>
                  <a:pt x="1571872" y="1791617"/>
                </a:lnTo>
                <a:lnTo>
                  <a:pt x="1569014" y="1797650"/>
                </a:lnTo>
                <a:lnTo>
                  <a:pt x="1567109" y="1804001"/>
                </a:lnTo>
                <a:lnTo>
                  <a:pt x="1565521" y="1810670"/>
                </a:lnTo>
                <a:lnTo>
                  <a:pt x="1564569" y="1817021"/>
                </a:lnTo>
                <a:lnTo>
                  <a:pt x="1564251" y="1823372"/>
                </a:lnTo>
                <a:lnTo>
                  <a:pt x="1564569" y="1829723"/>
                </a:lnTo>
                <a:lnTo>
                  <a:pt x="1565521" y="1836074"/>
                </a:lnTo>
                <a:lnTo>
                  <a:pt x="1567109" y="1842742"/>
                </a:lnTo>
                <a:lnTo>
                  <a:pt x="1569014" y="1848776"/>
                </a:lnTo>
                <a:lnTo>
                  <a:pt x="1571872" y="1854809"/>
                </a:lnTo>
                <a:lnTo>
                  <a:pt x="1575683" y="1860525"/>
                </a:lnTo>
                <a:lnTo>
                  <a:pt x="1579494" y="1866241"/>
                </a:lnTo>
                <a:lnTo>
                  <a:pt x="1584257" y="1871004"/>
                </a:lnTo>
                <a:lnTo>
                  <a:pt x="1589020" y="1875768"/>
                </a:lnTo>
                <a:lnTo>
                  <a:pt x="1594736" y="1879896"/>
                </a:lnTo>
                <a:lnTo>
                  <a:pt x="1600452" y="1883071"/>
                </a:lnTo>
                <a:lnTo>
                  <a:pt x="1606485" y="1885929"/>
                </a:lnTo>
                <a:lnTo>
                  <a:pt x="1612519" y="1888152"/>
                </a:lnTo>
                <a:lnTo>
                  <a:pt x="1619187" y="1889740"/>
                </a:lnTo>
                <a:lnTo>
                  <a:pt x="1625538" y="1890692"/>
                </a:lnTo>
                <a:lnTo>
                  <a:pt x="1631889" y="1891010"/>
                </a:lnTo>
                <a:lnTo>
                  <a:pt x="1638558" y="1890692"/>
                </a:lnTo>
                <a:lnTo>
                  <a:pt x="1644909" y="1889740"/>
                </a:lnTo>
                <a:lnTo>
                  <a:pt x="1651577" y="1888152"/>
                </a:lnTo>
                <a:lnTo>
                  <a:pt x="1657611" y="1885929"/>
                </a:lnTo>
                <a:lnTo>
                  <a:pt x="1663644" y="1883071"/>
                </a:lnTo>
                <a:lnTo>
                  <a:pt x="1669360" y="1879896"/>
                </a:lnTo>
                <a:lnTo>
                  <a:pt x="1674759" y="1875768"/>
                </a:lnTo>
                <a:lnTo>
                  <a:pt x="1679839" y="1871004"/>
                </a:lnTo>
                <a:lnTo>
                  <a:pt x="1684603" y="1866241"/>
                </a:lnTo>
                <a:lnTo>
                  <a:pt x="1688413" y="1860525"/>
                </a:lnTo>
                <a:lnTo>
                  <a:pt x="1692224" y="1854809"/>
                </a:lnTo>
                <a:lnTo>
                  <a:pt x="1694764" y="1848776"/>
                </a:lnTo>
                <a:lnTo>
                  <a:pt x="1696987" y="1842742"/>
                </a:lnTo>
                <a:lnTo>
                  <a:pt x="1698575" y="1836074"/>
                </a:lnTo>
                <a:lnTo>
                  <a:pt x="1699527" y="1829723"/>
                </a:lnTo>
                <a:lnTo>
                  <a:pt x="1699845" y="1823372"/>
                </a:lnTo>
                <a:lnTo>
                  <a:pt x="1699527" y="1817021"/>
                </a:lnTo>
                <a:lnTo>
                  <a:pt x="1698575" y="1810670"/>
                </a:lnTo>
                <a:lnTo>
                  <a:pt x="1696987" y="1804001"/>
                </a:lnTo>
                <a:lnTo>
                  <a:pt x="1694764" y="1797650"/>
                </a:lnTo>
                <a:lnTo>
                  <a:pt x="1692224" y="1791617"/>
                </a:lnTo>
                <a:lnTo>
                  <a:pt x="1688413" y="1785901"/>
                </a:lnTo>
                <a:lnTo>
                  <a:pt x="1684603" y="1780503"/>
                </a:lnTo>
                <a:lnTo>
                  <a:pt x="1679839" y="1775422"/>
                </a:lnTo>
                <a:lnTo>
                  <a:pt x="1674759" y="1770659"/>
                </a:lnTo>
                <a:lnTo>
                  <a:pt x="1669360" y="1766848"/>
                </a:lnTo>
                <a:lnTo>
                  <a:pt x="1663644" y="1763672"/>
                </a:lnTo>
                <a:lnTo>
                  <a:pt x="1657611" y="1760815"/>
                </a:lnTo>
                <a:lnTo>
                  <a:pt x="1650942" y="1758592"/>
                </a:lnTo>
                <a:lnTo>
                  <a:pt x="1644591" y="1756686"/>
                </a:lnTo>
                <a:lnTo>
                  <a:pt x="1638240" y="1756051"/>
                </a:lnTo>
                <a:lnTo>
                  <a:pt x="1631889" y="1755734"/>
                </a:lnTo>
                <a:close/>
                <a:moveTo>
                  <a:pt x="579439" y="1563504"/>
                </a:moveTo>
                <a:lnTo>
                  <a:pt x="573082" y="1563822"/>
                </a:lnTo>
                <a:lnTo>
                  <a:pt x="566407" y="1565094"/>
                </a:lnTo>
                <a:lnTo>
                  <a:pt x="560050" y="1566365"/>
                </a:lnTo>
                <a:lnTo>
                  <a:pt x="553693" y="1568590"/>
                </a:lnTo>
                <a:lnTo>
                  <a:pt x="547972" y="1571450"/>
                </a:lnTo>
                <a:lnTo>
                  <a:pt x="541933" y="1574947"/>
                </a:lnTo>
                <a:lnTo>
                  <a:pt x="536529" y="1579079"/>
                </a:lnTo>
                <a:lnTo>
                  <a:pt x="531444" y="1583529"/>
                </a:lnTo>
                <a:lnTo>
                  <a:pt x="526994" y="1588614"/>
                </a:lnTo>
                <a:lnTo>
                  <a:pt x="522544" y="1594336"/>
                </a:lnTo>
                <a:lnTo>
                  <a:pt x="519365" y="1600057"/>
                </a:lnTo>
                <a:lnTo>
                  <a:pt x="516505" y="1606096"/>
                </a:lnTo>
                <a:lnTo>
                  <a:pt x="514598" y="1612135"/>
                </a:lnTo>
                <a:lnTo>
                  <a:pt x="513009" y="1618492"/>
                </a:lnTo>
                <a:lnTo>
                  <a:pt x="512055" y="1624849"/>
                </a:lnTo>
                <a:lnTo>
                  <a:pt x="511737" y="1631206"/>
                </a:lnTo>
                <a:lnTo>
                  <a:pt x="512055" y="1638199"/>
                </a:lnTo>
                <a:lnTo>
                  <a:pt x="513009" y="1644556"/>
                </a:lnTo>
                <a:lnTo>
                  <a:pt x="514598" y="1650913"/>
                </a:lnTo>
                <a:lnTo>
                  <a:pt x="516505" y="1656952"/>
                </a:lnTo>
                <a:lnTo>
                  <a:pt x="519365" y="1662991"/>
                </a:lnTo>
                <a:lnTo>
                  <a:pt x="522544" y="1668712"/>
                </a:lnTo>
                <a:lnTo>
                  <a:pt x="526994" y="1674116"/>
                </a:lnTo>
                <a:lnTo>
                  <a:pt x="531444" y="1679519"/>
                </a:lnTo>
                <a:lnTo>
                  <a:pt x="536529" y="1683969"/>
                </a:lnTo>
                <a:lnTo>
                  <a:pt x="541933" y="1688101"/>
                </a:lnTo>
                <a:lnTo>
                  <a:pt x="547972" y="1691598"/>
                </a:lnTo>
                <a:lnTo>
                  <a:pt x="553693" y="1694458"/>
                </a:lnTo>
                <a:lnTo>
                  <a:pt x="560050" y="1696683"/>
                </a:lnTo>
                <a:lnTo>
                  <a:pt x="566407" y="1697955"/>
                </a:lnTo>
                <a:lnTo>
                  <a:pt x="573082" y="1699226"/>
                </a:lnTo>
                <a:lnTo>
                  <a:pt x="579439" y="1699226"/>
                </a:lnTo>
                <a:lnTo>
                  <a:pt x="585796" y="1699226"/>
                </a:lnTo>
                <a:lnTo>
                  <a:pt x="592153" y="1697955"/>
                </a:lnTo>
                <a:lnTo>
                  <a:pt x="598510" y="1696683"/>
                </a:lnTo>
                <a:lnTo>
                  <a:pt x="605185" y="1694458"/>
                </a:lnTo>
                <a:lnTo>
                  <a:pt x="610906" y="1691598"/>
                </a:lnTo>
                <a:lnTo>
                  <a:pt x="616945" y="1688101"/>
                </a:lnTo>
                <a:lnTo>
                  <a:pt x="622031" y="1683969"/>
                </a:lnTo>
                <a:lnTo>
                  <a:pt x="627434" y="1679519"/>
                </a:lnTo>
                <a:lnTo>
                  <a:pt x="632202" y="1674116"/>
                </a:lnTo>
                <a:lnTo>
                  <a:pt x="636016" y="1668712"/>
                </a:lnTo>
                <a:lnTo>
                  <a:pt x="639195" y="1662991"/>
                </a:lnTo>
                <a:lnTo>
                  <a:pt x="642055" y="1656952"/>
                </a:lnTo>
                <a:lnTo>
                  <a:pt x="644280" y="1650913"/>
                </a:lnTo>
                <a:lnTo>
                  <a:pt x="646187" y="1644556"/>
                </a:lnTo>
                <a:lnTo>
                  <a:pt x="646823" y="1638199"/>
                </a:lnTo>
                <a:lnTo>
                  <a:pt x="647141" y="1631206"/>
                </a:lnTo>
                <a:lnTo>
                  <a:pt x="646823" y="1624849"/>
                </a:lnTo>
                <a:lnTo>
                  <a:pt x="646187" y="1618492"/>
                </a:lnTo>
                <a:lnTo>
                  <a:pt x="644280" y="1612135"/>
                </a:lnTo>
                <a:lnTo>
                  <a:pt x="642055" y="1606096"/>
                </a:lnTo>
                <a:lnTo>
                  <a:pt x="639195" y="1600057"/>
                </a:lnTo>
                <a:lnTo>
                  <a:pt x="636016" y="1594336"/>
                </a:lnTo>
                <a:lnTo>
                  <a:pt x="632202" y="1588932"/>
                </a:lnTo>
                <a:lnTo>
                  <a:pt x="627434" y="1583529"/>
                </a:lnTo>
                <a:lnTo>
                  <a:pt x="622031" y="1579079"/>
                </a:lnTo>
                <a:lnTo>
                  <a:pt x="616945" y="1574947"/>
                </a:lnTo>
                <a:lnTo>
                  <a:pt x="610906" y="1571450"/>
                </a:lnTo>
                <a:lnTo>
                  <a:pt x="605185" y="1568590"/>
                </a:lnTo>
                <a:lnTo>
                  <a:pt x="598510" y="1566365"/>
                </a:lnTo>
                <a:lnTo>
                  <a:pt x="592153" y="1565094"/>
                </a:lnTo>
                <a:lnTo>
                  <a:pt x="585796" y="1563822"/>
                </a:lnTo>
                <a:lnTo>
                  <a:pt x="579439" y="1563504"/>
                </a:lnTo>
                <a:close/>
                <a:moveTo>
                  <a:pt x="196113" y="1563504"/>
                </a:moveTo>
                <a:lnTo>
                  <a:pt x="189756" y="1563822"/>
                </a:lnTo>
                <a:lnTo>
                  <a:pt x="183081" y="1565094"/>
                </a:lnTo>
                <a:lnTo>
                  <a:pt x="176724" y="1566365"/>
                </a:lnTo>
                <a:lnTo>
                  <a:pt x="170685" y="1568590"/>
                </a:lnTo>
                <a:lnTo>
                  <a:pt x="164646" y="1571450"/>
                </a:lnTo>
                <a:lnTo>
                  <a:pt x="158607" y="1574947"/>
                </a:lnTo>
                <a:lnTo>
                  <a:pt x="153203" y="1579079"/>
                </a:lnTo>
                <a:lnTo>
                  <a:pt x="148435" y="1583529"/>
                </a:lnTo>
                <a:lnTo>
                  <a:pt x="143668" y="1588614"/>
                </a:lnTo>
                <a:lnTo>
                  <a:pt x="139218" y="1594336"/>
                </a:lnTo>
                <a:lnTo>
                  <a:pt x="136039" y="1600057"/>
                </a:lnTo>
                <a:lnTo>
                  <a:pt x="133179" y="1606096"/>
                </a:lnTo>
                <a:lnTo>
                  <a:pt x="131272" y="1612135"/>
                </a:lnTo>
                <a:lnTo>
                  <a:pt x="129682" y="1618492"/>
                </a:lnTo>
                <a:lnTo>
                  <a:pt x="128729" y="1624849"/>
                </a:lnTo>
                <a:lnTo>
                  <a:pt x="128411" y="1631206"/>
                </a:lnTo>
                <a:lnTo>
                  <a:pt x="128729" y="1638199"/>
                </a:lnTo>
                <a:lnTo>
                  <a:pt x="129682" y="1644556"/>
                </a:lnTo>
                <a:lnTo>
                  <a:pt x="131272" y="1650913"/>
                </a:lnTo>
                <a:lnTo>
                  <a:pt x="133179" y="1656952"/>
                </a:lnTo>
                <a:lnTo>
                  <a:pt x="136039" y="1662991"/>
                </a:lnTo>
                <a:lnTo>
                  <a:pt x="139218" y="1668712"/>
                </a:lnTo>
                <a:lnTo>
                  <a:pt x="143668" y="1674116"/>
                </a:lnTo>
                <a:lnTo>
                  <a:pt x="148435" y="1679519"/>
                </a:lnTo>
                <a:lnTo>
                  <a:pt x="153203" y="1683969"/>
                </a:lnTo>
                <a:lnTo>
                  <a:pt x="158607" y="1688101"/>
                </a:lnTo>
                <a:lnTo>
                  <a:pt x="164646" y="1691598"/>
                </a:lnTo>
                <a:lnTo>
                  <a:pt x="170685" y="1694458"/>
                </a:lnTo>
                <a:lnTo>
                  <a:pt x="176724" y="1696683"/>
                </a:lnTo>
                <a:lnTo>
                  <a:pt x="183081" y="1697955"/>
                </a:lnTo>
                <a:lnTo>
                  <a:pt x="189756" y="1699226"/>
                </a:lnTo>
                <a:lnTo>
                  <a:pt x="196113" y="1699544"/>
                </a:lnTo>
                <a:lnTo>
                  <a:pt x="202470" y="1699226"/>
                </a:lnTo>
                <a:lnTo>
                  <a:pt x="208827" y="1697955"/>
                </a:lnTo>
                <a:lnTo>
                  <a:pt x="215184" y="1696683"/>
                </a:lnTo>
                <a:lnTo>
                  <a:pt x="221859" y="1694458"/>
                </a:lnTo>
                <a:lnTo>
                  <a:pt x="227580" y="1691598"/>
                </a:lnTo>
                <a:lnTo>
                  <a:pt x="233619" y="1688101"/>
                </a:lnTo>
                <a:lnTo>
                  <a:pt x="238705" y="1683969"/>
                </a:lnTo>
                <a:lnTo>
                  <a:pt x="243790" y="1679519"/>
                </a:lnTo>
                <a:lnTo>
                  <a:pt x="248558" y="1674116"/>
                </a:lnTo>
                <a:lnTo>
                  <a:pt x="252690" y="1668712"/>
                </a:lnTo>
                <a:lnTo>
                  <a:pt x="255868" y="1662991"/>
                </a:lnTo>
                <a:lnTo>
                  <a:pt x="258729" y="1656952"/>
                </a:lnTo>
                <a:lnTo>
                  <a:pt x="260954" y="1650913"/>
                </a:lnTo>
                <a:lnTo>
                  <a:pt x="262861" y="1644556"/>
                </a:lnTo>
                <a:lnTo>
                  <a:pt x="263497" y="1638199"/>
                </a:lnTo>
                <a:lnTo>
                  <a:pt x="263815" y="1631206"/>
                </a:lnTo>
                <a:lnTo>
                  <a:pt x="263497" y="1624849"/>
                </a:lnTo>
                <a:lnTo>
                  <a:pt x="262861" y="1618492"/>
                </a:lnTo>
                <a:lnTo>
                  <a:pt x="260954" y="1612135"/>
                </a:lnTo>
                <a:lnTo>
                  <a:pt x="258729" y="1606096"/>
                </a:lnTo>
                <a:lnTo>
                  <a:pt x="255868" y="1600057"/>
                </a:lnTo>
                <a:lnTo>
                  <a:pt x="252690" y="1594336"/>
                </a:lnTo>
                <a:lnTo>
                  <a:pt x="248558" y="1588614"/>
                </a:lnTo>
                <a:lnTo>
                  <a:pt x="243790" y="1583529"/>
                </a:lnTo>
                <a:lnTo>
                  <a:pt x="238705" y="1579079"/>
                </a:lnTo>
                <a:lnTo>
                  <a:pt x="233619" y="1574947"/>
                </a:lnTo>
                <a:lnTo>
                  <a:pt x="227580" y="1571450"/>
                </a:lnTo>
                <a:lnTo>
                  <a:pt x="221859" y="1568590"/>
                </a:lnTo>
                <a:lnTo>
                  <a:pt x="215184" y="1566365"/>
                </a:lnTo>
                <a:lnTo>
                  <a:pt x="208827" y="1565094"/>
                </a:lnTo>
                <a:lnTo>
                  <a:pt x="202470" y="1563822"/>
                </a:lnTo>
                <a:lnTo>
                  <a:pt x="196113" y="1563504"/>
                </a:lnTo>
                <a:close/>
                <a:moveTo>
                  <a:pt x="1631889" y="1372769"/>
                </a:moveTo>
                <a:lnTo>
                  <a:pt x="1625538" y="1373086"/>
                </a:lnTo>
                <a:lnTo>
                  <a:pt x="1619187" y="1373721"/>
                </a:lnTo>
                <a:lnTo>
                  <a:pt x="1612519" y="1375626"/>
                </a:lnTo>
                <a:lnTo>
                  <a:pt x="1606485" y="1377849"/>
                </a:lnTo>
                <a:lnTo>
                  <a:pt x="1600452" y="1380707"/>
                </a:lnTo>
                <a:lnTo>
                  <a:pt x="1594736" y="1383883"/>
                </a:lnTo>
                <a:lnTo>
                  <a:pt x="1589020" y="1387693"/>
                </a:lnTo>
                <a:lnTo>
                  <a:pt x="1584257" y="1392457"/>
                </a:lnTo>
                <a:lnTo>
                  <a:pt x="1579494" y="1397537"/>
                </a:lnTo>
                <a:lnTo>
                  <a:pt x="1575683" y="1402936"/>
                </a:lnTo>
                <a:lnTo>
                  <a:pt x="1571872" y="1408652"/>
                </a:lnTo>
                <a:lnTo>
                  <a:pt x="1569014" y="1414685"/>
                </a:lnTo>
                <a:lnTo>
                  <a:pt x="1567109" y="1421036"/>
                </a:lnTo>
                <a:lnTo>
                  <a:pt x="1565521" y="1427705"/>
                </a:lnTo>
                <a:lnTo>
                  <a:pt x="1564569" y="1434056"/>
                </a:lnTo>
                <a:lnTo>
                  <a:pt x="1564251" y="1440407"/>
                </a:lnTo>
                <a:lnTo>
                  <a:pt x="1564569" y="1446758"/>
                </a:lnTo>
                <a:lnTo>
                  <a:pt x="1565521" y="1453109"/>
                </a:lnTo>
                <a:lnTo>
                  <a:pt x="1567109" y="1459777"/>
                </a:lnTo>
                <a:lnTo>
                  <a:pt x="1569014" y="1465811"/>
                </a:lnTo>
                <a:lnTo>
                  <a:pt x="1571872" y="1471844"/>
                </a:lnTo>
                <a:lnTo>
                  <a:pt x="1575683" y="1477560"/>
                </a:lnTo>
                <a:lnTo>
                  <a:pt x="1579494" y="1483276"/>
                </a:lnTo>
                <a:lnTo>
                  <a:pt x="1584257" y="1488039"/>
                </a:lnTo>
                <a:lnTo>
                  <a:pt x="1589020" y="1492802"/>
                </a:lnTo>
                <a:lnTo>
                  <a:pt x="1594736" y="1496931"/>
                </a:lnTo>
                <a:lnTo>
                  <a:pt x="1600452" y="1500424"/>
                </a:lnTo>
                <a:lnTo>
                  <a:pt x="1606485" y="1502964"/>
                </a:lnTo>
                <a:lnTo>
                  <a:pt x="1612519" y="1505187"/>
                </a:lnTo>
                <a:lnTo>
                  <a:pt x="1619187" y="1506775"/>
                </a:lnTo>
                <a:lnTo>
                  <a:pt x="1625538" y="1507727"/>
                </a:lnTo>
                <a:lnTo>
                  <a:pt x="1631889" y="1508045"/>
                </a:lnTo>
                <a:lnTo>
                  <a:pt x="1638240" y="1507727"/>
                </a:lnTo>
                <a:lnTo>
                  <a:pt x="1644591" y="1506775"/>
                </a:lnTo>
                <a:lnTo>
                  <a:pt x="1650942" y="1505187"/>
                </a:lnTo>
                <a:lnTo>
                  <a:pt x="1657611" y="1502964"/>
                </a:lnTo>
                <a:lnTo>
                  <a:pt x="1663644" y="1500424"/>
                </a:lnTo>
                <a:lnTo>
                  <a:pt x="1669360" y="1496931"/>
                </a:lnTo>
                <a:lnTo>
                  <a:pt x="1674759" y="1492802"/>
                </a:lnTo>
                <a:lnTo>
                  <a:pt x="1679839" y="1488039"/>
                </a:lnTo>
                <a:lnTo>
                  <a:pt x="1684603" y="1483276"/>
                </a:lnTo>
                <a:lnTo>
                  <a:pt x="1688413" y="1477560"/>
                </a:lnTo>
                <a:lnTo>
                  <a:pt x="1692224" y="1471844"/>
                </a:lnTo>
                <a:lnTo>
                  <a:pt x="1694764" y="1465811"/>
                </a:lnTo>
                <a:lnTo>
                  <a:pt x="1696987" y="1459777"/>
                </a:lnTo>
                <a:lnTo>
                  <a:pt x="1698575" y="1453109"/>
                </a:lnTo>
                <a:lnTo>
                  <a:pt x="1699527" y="1446758"/>
                </a:lnTo>
                <a:lnTo>
                  <a:pt x="1699845" y="1440407"/>
                </a:lnTo>
                <a:lnTo>
                  <a:pt x="1699527" y="1434056"/>
                </a:lnTo>
                <a:lnTo>
                  <a:pt x="1698575" y="1427705"/>
                </a:lnTo>
                <a:lnTo>
                  <a:pt x="1696987" y="1421036"/>
                </a:lnTo>
                <a:lnTo>
                  <a:pt x="1694764" y="1414685"/>
                </a:lnTo>
                <a:lnTo>
                  <a:pt x="1692224" y="1408652"/>
                </a:lnTo>
                <a:lnTo>
                  <a:pt x="1688413" y="1402936"/>
                </a:lnTo>
                <a:lnTo>
                  <a:pt x="1684603" y="1397537"/>
                </a:lnTo>
                <a:lnTo>
                  <a:pt x="1679839" y="1392457"/>
                </a:lnTo>
                <a:lnTo>
                  <a:pt x="1674759" y="1387693"/>
                </a:lnTo>
                <a:lnTo>
                  <a:pt x="1669360" y="1383883"/>
                </a:lnTo>
                <a:lnTo>
                  <a:pt x="1663644" y="1380707"/>
                </a:lnTo>
                <a:lnTo>
                  <a:pt x="1657611" y="1377849"/>
                </a:lnTo>
                <a:lnTo>
                  <a:pt x="1650942" y="1375626"/>
                </a:lnTo>
                <a:lnTo>
                  <a:pt x="1644591" y="1373721"/>
                </a:lnTo>
                <a:lnTo>
                  <a:pt x="1638240" y="1373086"/>
                </a:lnTo>
                <a:lnTo>
                  <a:pt x="1631889" y="1372769"/>
                </a:lnTo>
                <a:close/>
                <a:moveTo>
                  <a:pt x="387776" y="1152525"/>
                </a:moveTo>
                <a:lnTo>
                  <a:pt x="866775" y="1631842"/>
                </a:lnTo>
                <a:lnTo>
                  <a:pt x="543204" y="1955095"/>
                </a:lnTo>
                <a:lnTo>
                  <a:pt x="535258" y="1962723"/>
                </a:lnTo>
                <a:lnTo>
                  <a:pt x="526676" y="1970034"/>
                </a:lnTo>
                <a:lnTo>
                  <a:pt x="518094" y="1976708"/>
                </a:lnTo>
                <a:lnTo>
                  <a:pt x="508876" y="1983383"/>
                </a:lnTo>
                <a:lnTo>
                  <a:pt x="499659" y="1989105"/>
                </a:lnTo>
                <a:lnTo>
                  <a:pt x="490123" y="1994190"/>
                </a:lnTo>
                <a:lnTo>
                  <a:pt x="480588" y="1998958"/>
                </a:lnTo>
                <a:lnTo>
                  <a:pt x="470735" y="2003090"/>
                </a:lnTo>
                <a:lnTo>
                  <a:pt x="460563" y="2007222"/>
                </a:lnTo>
                <a:lnTo>
                  <a:pt x="450392" y="2010400"/>
                </a:lnTo>
                <a:lnTo>
                  <a:pt x="440221" y="2013261"/>
                </a:lnTo>
                <a:lnTo>
                  <a:pt x="430050" y="2015486"/>
                </a:lnTo>
                <a:lnTo>
                  <a:pt x="419243" y="2017075"/>
                </a:lnTo>
                <a:lnTo>
                  <a:pt x="409072" y="2018347"/>
                </a:lnTo>
                <a:lnTo>
                  <a:pt x="398265" y="2019300"/>
                </a:lnTo>
                <a:lnTo>
                  <a:pt x="387776" y="2019300"/>
                </a:lnTo>
                <a:lnTo>
                  <a:pt x="377287" y="2019300"/>
                </a:lnTo>
                <a:lnTo>
                  <a:pt x="366480" y="2018347"/>
                </a:lnTo>
                <a:lnTo>
                  <a:pt x="356309" y="2017075"/>
                </a:lnTo>
                <a:lnTo>
                  <a:pt x="345820" y="2015486"/>
                </a:lnTo>
                <a:lnTo>
                  <a:pt x="335331" y="2013261"/>
                </a:lnTo>
                <a:lnTo>
                  <a:pt x="325160" y="2010400"/>
                </a:lnTo>
                <a:lnTo>
                  <a:pt x="314671" y="2007222"/>
                </a:lnTo>
                <a:lnTo>
                  <a:pt x="304817" y="2003090"/>
                </a:lnTo>
                <a:lnTo>
                  <a:pt x="294964" y="1998958"/>
                </a:lnTo>
                <a:lnTo>
                  <a:pt x="285111" y="1994190"/>
                </a:lnTo>
                <a:lnTo>
                  <a:pt x="275893" y="1989105"/>
                </a:lnTo>
                <a:lnTo>
                  <a:pt x="266675" y="1983383"/>
                </a:lnTo>
                <a:lnTo>
                  <a:pt x="257458" y="1976708"/>
                </a:lnTo>
                <a:lnTo>
                  <a:pt x="248876" y="1970034"/>
                </a:lnTo>
                <a:lnTo>
                  <a:pt x="240294" y="1962723"/>
                </a:lnTo>
                <a:lnTo>
                  <a:pt x="232030" y="1955095"/>
                </a:lnTo>
                <a:lnTo>
                  <a:pt x="64523" y="1787270"/>
                </a:lnTo>
                <a:lnTo>
                  <a:pt x="56577" y="1779006"/>
                </a:lnTo>
                <a:lnTo>
                  <a:pt x="49266" y="1770424"/>
                </a:lnTo>
                <a:lnTo>
                  <a:pt x="42274" y="1761842"/>
                </a:lnTo>
                <a:lnTo>
                  <a:pt x="36235" y="1752625"/>
                </a:lnTo>
                <a:lnTo>
                  <a:pt x="30195" y="1743407"/>
                </a:lnTo>
                <a:lnTo>
                  <a:pt x="24792" y="1734189"/>
                </a:lnTo>
                <a:lnTo>
                  <a:pt x="20342" y="1724336"/>
                </a:lnTo>
                <a:lnTo>
                  <a:pt x="15892" y="1714483"/>
                </a:lnTo>
                <a:lnTo>
                  <a:pt x="12078" y="1704312"/>
                </a:lnTo>
                <a:lnTo>
                  <a:pt x="8900" y="1694140"/>
                </a:lnTo>
                <a:lnTo>
                  <a:pt x="6039" y="1683969"/>
                </a:lnTo>
                <a:lnTo>
                  <a:pt x="3814" y="1673480"/>
                </a:lnTo>
                <a:lnTo>
                  <a:pt x="2225" y="1662991"/>
                </a:lnTo>
                <a:lnTo>
                  <a:pt x="953" y="1652820"/>
                </a:lnTo>
                <a:lnTo>
                  <a:pt x="318" y="1642013"/>
                </a:lnTo>
                <a:lnTo>
                  <a:pt x="0" y="1631206"/>
                </a:lnTo>
                <a:lnTo>
                  <a:pt x="318" y="1621035"/>
                </a:lnTo>
                <a:lnTo>
                  <a:pt x="953" y="1610228"/>
                </a:lnTo>
                <a:lnTo>
                  <a:pt x="2225" y="1600057"/>
                </a:lnTo>
                <a:lnTo>
                  <a:pt x="3814" y="1589568"/>
                </a:lnTo>
                <a:lnTo>
                  <a:pt x="6039" y="1579079"/>
                </a:lnTo>
                <a:lnTo>
                  <a:pt x="8900" y="1568908"/>
                </a:lnTo>
                <a:lnTo>
                  <a:pt x="12078" y="1558737"/>
                </a:lnTo>
                <a:lnTo>
                  <a:pt x="15892" y="1548565"/>
                </a:lnTo>
                <a:lnTo>
                  <a:pt x="20342" y="1538712"/>
                </a:lnTo>
                <a:lnTo>
                  <a:pt x="24792" y="1529177"/>
                </a:lnTo>
                <a:lnTo>
                  <a:pt x="30195" y="1519641"/>
                </a:lnTo>
                <a:lnTo>
                  <a:pt x="36235" y="1510423"/>
                </a:lnTo>
                <a:lnTo>
                  <a:pt x="42274" y="1501206"/>
                </a:lnTo>
                <a:lnTo>
                  <a:pt x="49266" y="1492624"/>
                </a:lnTo>
                <a:lnTo>
                  <a:pt x="56577" y="1484042"/>
                </a:lnTo>
                <a:lnTo>
                  <a:pt x="64523" y="1475778"/>
                </a:lnTo>
                <a:lnTo>
                  <a:pt x="387776" y="1152525"/>
                </a:lnTo>
                <a:close/>
                <a:moveTo>
                  <a:pt x="865958" y="578576"/>
                </a:moveTo>
                <a:lnTo>
                  <a:pt x="578893" y="865959"/>
                </a:lnTo>
                <a:lnTo>
                  <a:pt x="1153341" y="1440407"/>
                </a:lnTo>
                <a:lnTo>
                  <a:pt x="1440407" y="1153342"/>
                </a:lnTo>
                <a:lnTo>
                  <a:pt x="865958" y="578576"/>
                </a:lnTo>
                <a:close/>
                <a:moveTo>
                  <a:pt x="1632235" y="510483"/>
                </a:moveTo>
                <a:lnTo>
                  <a:pt x="1625890" y="510801"/>
                </a:lnTo>
                <a:lnTo>
                  <a:pt x="1619544" y="512070"/>
                </a:lnTo>
                <a:lnTo>
                  <a:pt x="1612882" y="513339"/>
                </a:lnTo>
                <a:lnTo>
                  <a:pt x="1606854" y="515560"/>
                </a:lnTo>
                <a:lnTo>
                  <a:pt x="1600826" y="518415"/>
                </a:lnTo>
                <a:lnTo>
                  <a:pt x="1595115" y="521905"/>
                </a:lnTo>
                <a:lnTo>
                  <a:pt x="1589404" y="526029"/>
                </a:lnTo>
                <a:lnTo>
                  <a:pt x="1584645" y="530471"/>
                </a:lnTo>
                <a:lnTo>
                  <a:pt x="1579886" y="535547"/>
                </a:lnTo>
                <a:lnTo>
                  <a:pt x="1576079" y="541258"/>
                </a:lnTo>
                <a:lnTo>
                  <a:pt x="1572272" y="546969"/>
                </a:lnTo>
                <a:lnTo>
                  <a:pt x="1569416" y="552997"/>
                </a:lnTo>
                <a:lnTo>
                  <a:pt x="1567513" y="559025"/>
                </a:lnTo>
                <a:lnTo>
                  <a:pt x="1565926" y="565371"/>
                </a:lnTo>
                <a:lnTo>
                  <a:pt x="1564974" y="571716"/>
                </a:lnTo>
                <a:lnTo>
                  <a:pt x="1564657" y="578061"/>
                </a:lnTo>
                <a:lnTo>
                  <a:pt x="1564974" y="585041"/>
                </a:lnTo>
                <a:lnTo>
                  <a:pt x="1565926" y="591386"/>
                </a:lnTo>
                <a:lnTo>
                  <a:pt x="1567513" y="597415"/>
                </a:lnTo>
                <a:lnTo>
                  <a:pt x="1569416" y="603760"/>
                </a:lnTo>
                <a:lnTo>
                  <a:pt x="1572272" y="609788"/>
                </a:lnTo>
                <a:lnTo>
                  <a:pt x="1576079" y="615499"/>
                </a:lnTo>
                <a:lnTo>
                  <a:pt x="1579886" y="620892"/>
                </a:lnTo>
                <a:lnTo>
                  <a:pt x="1584645" y="626286"/>
                </a:lnTo>
                <a:lnTo>
                  <a:pt x="1589404" y="630728"/>
                </a:lnTo>
                <a:lnTo>
                  <a:pt x="1595115" y="634852"/>
                </a:lnTo>
                <a:lnTo>
                  <a:pt x="1600826" y="638025"/>
                </a:lnTo>
                <a:lnTo>
                  <a:pt x="1606854" y="640880"/>
                </a:lnTo>
                <a:lnTo>
                  <a:pt x="1612882" y="643101"/>
                </a:lnTo>
                <a:lnTo>
                  <a:pt x="1619544" y="644687"/>
                </a:lnTo>
                <a:lnTo>
                  <a:pt x="1625890" y="645322"/>
                </a:lnTo>
                <a:lnTo>
                  <a:pt x="1632235" y="645956"/>
                </a:lnTo>
                <a:lnTo>
                  <a:pt x="1638580" y="645322"/>
                </a:lnTo>
                <a:lnTo>
                  <a:pt x="1644926" y="644687"/>
                </a:lnTo>
                <a:lnTo>
                  <a:pt x="1651271" y="643101"/>
                </a:lnTo>
                <a:lnTo>
                  <a:pt x="1657934" y="640880"/>
                </a:lnTo>
                <a:lnTo>
                  <a:pt x="1663962" y="638025"/>
                </a:lnTo>
                <a:lnTo>
                  <a:pt x="1669673" y="634852"/>
                </a:lnTo>
                <a:lnTo>
                  <a:pt x="1675066" y="630728"/>
                </a:lnTo>
                <a:lnTo>
                  <a:pt x="1680142" y="626286"/>
                </a:lnTo>
                <a:lnTo>
                  <a:pt x="1684901" y="620892"/>
                </a:lnTo>
                <a:lnTo>
                  <a:pt x="1688709" y="615499"/>
                </a:lnTo>
                <a:lnTo>
                  <a:pt x="1692516" y="609788"/>
                </a:lnTo>
                <a:lnTo>
                  <a:pt x="1695054" y="603760"/>
                </a:lnTo>
                <a:lnTo>
                  <a:pt x="1697275" y="597415"/>
                </a:lnTo>
                <a:lnTo>
                  <a:pt x="1698861" y="591386"/>
                </a:lnTo>
                <a:lnTo>
                  <a:pt x="1699813" y="585041"/>
                </a:lnTo>
                <a:lnTo>
                  <a:pt x="1700130" y="578061"/>
                </a:lnTo>
                <a:lnTo>
                  <a:pt x="1699813" y="571716"/>
                </a:lnTo>
                <a:lnTo>
                  <a:pt x="1698861" y="565371"/>
                </a:lnTo>
                <a:lnTo>
                  <a:pt x="1697275" y="559025"/>
                </a:lnTo>
                <a:lnTo>
                  <a:pt x="1695054" y="552997"/>
                </a:lnTo>
                <a:lnTo>
                  <a:pt x="1692516" y="546969"/>
                </a:lnTo>
                <a:lnTo>
                  <a:pt x="1688709" y="541258"/>
                </a:lnTo>
                <a:lnTo>
                  <a:pt x="1684901" y="535547"/>
                </a:lnTo>
                <a:lnTo>
                  <a:pt x="1680142" y="530471"/>
                </a:lnTo>
                <a:lnTo>
                  <a:pt x="1675066" y="526029"/>
                </a:lnTo>
                <a:lnTo>
                  <a:pt x="1669673" y="521905"/>
                </a:lnTo>
                <a:lnTo>
                  <a:pt x="1663962" y="518415"/>
                </a:lnTo>
                <a:lnTo>
                  <a:pt x="1657934" y="515560"/>
                </a:lnTo>
                <a:lnTo>
                  <a:pt x="1651271" y="513339"/>
                </a:lnTo>
                <a:lnTo>
                  <a:pt x="1644926" y="512070"/>
                </a:lnTo>
                <a:lnTo>
                  <a:pt x="1638580" y="510801"/>
                </a:lnTo>
                <a:lnTo>
                  <a:pt x="1632235" y="510483"/>
                </a:lnTo>
                <a:close/>
                <a:moveTo>
                  <a:pt x="572542" y="319773"/>
                </a:moveTo>
                <a:lnTo>
                  <a:pt x="565874" y="320726"/>
                </a:lnTo>
                <a:lnTo>
                  <a:pt x="559523" y="322313"/>
                </a:lnTo>
                <a:lnTo>
                  <a:pt x="553172" y="324854"/>
                </a:lnTo>
                <a:lnTo>
                  <a:pt x="547456" y="327077"/>
                </a:lnTo>
                <a:lnTo>
                  <a:pt x="541422" y="330887"/>
                </a:lnTo>
                <a:lnTo>
                  <a:pt x="536024" y="334698"/>
                </a:lnTo>
                <a:lnTo>
                  <a:pt x="530943" y="339461"/>
                </a:lnTo>
                <a:lnTo>
                  <a:pt x="526498" y="344542"/>
                </a:lnTo>
                <a:lnTo>
                  <a:pt x="522052" y="349940"/>
                </a:lnTo>
                <a:lnTo>
                  <a:pt x="518876" y="355656"/>
                </a:lnTo>
                <a:lnTo>
                  <a:pt x="516018" y="361690"/>
                </a:lnTo>
                <a:lnTo>
                  <a:pt x="514113" y="368041"/>
                </a:lnTo>
                <a:lnTo>
                  <a:pt x="512525" y="374392"/>
                </a:lnTo>
                <a:lnTo>
                  <a:pt x="511573" y="380743"/>
                </a:lnTo>
                <a:lnTo>
                  <a:pt x="511255" y="387411"/>
                </a:lnTo>
                <a:lnTo>
                  <a:pt x="511573" y="393762"/>
                </a:lnTo>
                <a:lnTo>
                  <a:pt x="512525" y="400113"/>
                </a:lnTo>
                <a:lnTo>
                  <a:pt x="514113" y="406782"/>
                </a:lnTo>
                <a:lnTo>
                  <a:pt x="516018" y="412815"/>
                </a:lnTo>
                <a:lnTo>
                  <a:pt x="518876" y="418848"/>
                </a:lnTo>
                <a:lnTo>
                  <a:pt x="522052" y="424564"/>
                </a:lnTo>
                <a:lnTo>
                  <a:pt x="526498" y="430280"/>
                </a:lnTo>
                <a:lnTo>
                  <a:pt x="530943" y="435044"/>
                </a:lnTo>
                <a:lnTo>
                  <a:pt x="536024" y="439807"/>
                </a:lnTo>
                <a:lnTo>
                  <a:pt x="541422" y="443617"/>
                </a:lnTo>
                <a:lnTo>
                  <a:pt x="547456" y="447428"/>
                </a:lnTo>
                <a:lnTo>
                  <a:pt x="553172" y="449968"/>
                </a:lnTo>
                <a:lnTo>
                  <a:pt x="559523" y="452191"/>
                </a:lnTo>
                <a:lnTo>
                  <a:pt x="565874" y="453779"/>
                </a:lnTo>
                <a:lnTo>
                  <a:pt x="572542" y="454732"/>
                </a:lnTo>
                <a:lnTo>
                  <a:pt x="578893" y="455049"/>
                </a:lnTo>
                <a:lnTo>
                  <a:pt x="585244" y="454732"/>
                </a:lnTo>
                <a:lnTo>
                  <a:pt x="591595" y="453779"/>
                </a:lnTo>
                <a:lnTo>
                  <a:pt x="597946" y="452191"/>
                </a:lnTo>
                <a:lnTo>
                  <a:pt x="604615" y="449968"/>
                </a:lnTo>
                <a:lnTo>
                  <a:pt x="610331" y="447428"/>
                </a:lnTo>
                <a:lnTo>
                  <a:pt x="616364" y="443617"/>
                </a:lnTo>
                <a:lnTo>
                  <a:pt x="621445" y="439807"/>
                </a:lnTo>
                <a:lnTo>
                  <a:pt x="626843" y="435044"/>
                </a:lnTo>
                <a:lnTo>
                  <a:pt x="631607" y="430280"/>
                </a:lnTo>
                <a:lnTo>
                  <a:pt x="635417" y="424564"/>
                </a:lnTo>
                <a:lnTo>
                  <a:pt x="638593" y="418848"/>
                </a:lnTo>
                <a:lnTo>
                  <a:pt x="641451" y="412815"/>
                </a:lnTo>
                <a:lnTo>
                  <a:pt x="643673" y="406782"/>
                </a:lnTo>
                <a:lnTo>
                  <a:pt x="645579" y="400113"/>
                </a:lnTo>
                <a:lnTo>
                  <a:pt x="646214" y="393762"/>
                </a:lnTo>
                <a:lnTo>
                  <a:pt x="646531" y="387411"/>
                </a:lnTo>
                <a:lnTo>
                  <a:pt x="646214" y="380743"/>
                </a:lnTo>
                <a:lnTo>
                  <a:pt x="645579" y="374392"/>
                </a:lnTo>
                <a:lnTo>
                  <a:pt x="643673" y="368041"/>
                </a:lnTo>
                <a:lnTo>
                  <a:pt x="641451" y="361690"/>
                </a:lnTo>
                <a:lnTo>
                  <a:pt x="638593" y="355656"/>
                </a:lnTo>
                <a:lnTo>
                  <a:pt x="635417" y="349940"/>
                </a:lnTo>
                <a:lnTo>
                  <a:pt x="631607" y="344542"/>
                </a:lnTo>
                <a:lnTo>
                  <a:pt x="626843" y="339461"/>
                </a:lnTo>
                <a:lnTo>
                  <a:pt x="621445" y="334698"/>
                </a:lnTo>
                <a:lnTo>
                  <a:pt x="616364" y="330887"/>
                </a:lnTo>
                <a:lnTo>
                  <a:pt x="610331" y="327077"/>
                </a:lnTo>
                <a:lnTo>
                  <a:pt x="604615" y="324854"/>
                </a:lnTo>
                <a:lnTo>
                  <a:pt x="597946" y="322313"/>
                </a:lnTo>
                <a:lnTo>
                  <a:pt x="591595" y="320726"/>
                </a:lnTo>
                <a:lnTo>
                  <a:pt x="585244" y="319773"/>
                </a:lnTo>
                <a:lnTo>
                  <a:pt x="578893" y="319773"/>
                </a:lnTo>
                <a:lnTo>
                  <a:pt x="572542" y="319773"/>
                </a:lnTo>
                <a:close/>
                <a:moveTo>
                  <a:pt x="189577" y="319773"/>
                </a:moveTo>
                <a:lnTo>
                  <a:pt x="182909" y="320726"/>
                </a:lnTo>
                <a:lnTo>
                  <a:pt x="176558" y="322313"/>
                </a:lnTo>
                <a:lnTo>
                  <a:pt x="170524" y="324854"/>
                </a:lnTo>
                <a:lnTo>
                  <a:pt x="164491" y="327077"/>
                </a:lnTo>
                <a:lnTo>
                  <a:pt x="158457" y="330887"/>
                </a:lnTo>
                <a:lnTo>
                  <a:pt x="153059" y="334698"/>
                </a:lnTo>
                <a:lnTo>
                  <a:pt x="148296" y="339461"/>
                </a:lnTo>
                <a:lnTo>
                  <a:pt x="143532" y="344542"/>
                </a:lnTo>
                <a:lnTo>
                  <a:pt x="139087" y="349940"/>
                </a:lnTo>
                <a:lnTo>
                  <a:pt x="135911" y="355656"/>
                </a:lnTo>
                <a:lnTo>
                  <a:pt x="133053" y="361690"/>
                </a:lnTo>
                <a:lnTo>
                  <a:pt x="131148" y="368041"/>
                </a:lnTo>
                <a:lnTo>
                  <a:pt x="129560" y="374392"/>
                </a:lnTo>
                <a:lnTo>
                  <a:pt x="128607" y="380743"/>
                </a:lnTo>
                <a:lnTo>
                  <a:pt x="128290" y="387411"/>
                </a:lnTo>
                <a:lnTo>
                  <a:pt x="128607" y="393762"/>
                </a:lnTo>
                <a:lnTo>
                  <a:pt x="129560" y="400113"/>
                </a:lnTo>
                <a:lnTo>
                  <a:pt x="131148" y="406782"/>
                </a:lnTo>
                <a:lnTo>
                  <a:pt x="133053" y="412815"/>
                </a:lnTo>
                <a:lnTo>
                  <a:pt x="135911" y="418848"/>
                </a:lnTo>
                <a:lnTo>
                  <a:pt x="139087" y="424564"/>
                </a:lnTo>
                <a:lnTo>
                  <a:pt x="143532" y="430280"/>
                </a:lnTo>
                <a:lnTo>
                  <a:pt x="148296" y="435044"/>
                </a:lnTo>
                <a:lnTo>
                  <a:pt x="153059" y="439807"/>
                </a:lnTo>
                <a:lnTo>
                  <a:pt x="158457" y="443617"/>
                </a:lnTo>
                <a:lnTo>
                  <a:pt x="164491" y="447428"/>
                </a:lnTo>
                <a:lnTo>
                  <a:pt x="170524" y="449968"/>
                </a:lnTo>
                <a:lnTo>
                  <a:pt x="176558" y="452191"/>
                </a:lnTo>
                <a:lnTo>
                  <a:pt x="182909" y="453779"/>
                </a:lnTo>
                <a:lnTo>
                  <a:pt x="189577" y="454732"/>
                </a:lnTo>
                <a:lnTo>
                  <a:pt x="195928" y="455049"/>
                </a:lnTo>
                <a:lnTo>
                  <a:pt x="202279" y="454732"/>
                </a:lnTo>
                <a:lnTo>
                  <a:pt x="208630" y="453779"/>
                </a:lnTo>
                <a:lnTo>
                  <a:pt x="214981" y="452191"/>
                </a:lnTo>
                <a:lnTo>
                  <a:pt x="221650" y="449968"/>
                </a:lnTo>
                <a:lnTo>
                  <a:pt x="227366" y="447428"/>
                </a:lnTo>
                <a:lnTo>
                  <a:pt x="233399" y="443617"/>
                </a:lnTo>
                <a:lnTo>
                  <a:pt x="238480" y="439807"/>
                </a:lnTo>
                <a:lnTo>
                  <a:pt x="243561" y="435044"/>
                </a:lnTo>
                <a:lnTo>
                  <a:pt x="248324" y="430280"/>
                </a:lnTo>
                <a:lnTo>
                  <a:pt x="252452" y="424564"/>
                </a:lnTo>
                <a:lnTo>
                  <a:pt x="255627" y="418848"/>
                </a:lnTo>
                <a:lnTo>
                  <a:pt x="258485" y="412815"/>
                </a:lnTo>
                <a:lnTo>
                  <a:pt x="260708" y="406782"/>
                </a:lnTo>
                <a:lnTo>
                  <a:pt x="262614" y="400113"/>
                </a:lnTo>
                <a:lnTo>
                  <a:pt x="263249" y="393762"/>
                </a:lnTo>
                <a:lnTo>
                  <a:pt x="263566" y="387411"/>
                </a:lnTo>
                <a:lnTo>
                  <a:pt x="263249" y="380743"/>
                </a:lnTo>
                <a:lnTo>
                  <a:pt x="262614" y="374392"/>
                </a:lnTo>
                <a:lnTo>
                  <a:pt x="260708" y="368041"/>
                </a:lnTo>
                <a:lnTo>
                  <a:pt x="258485" y="361690"/>
                </a:lnTo>
                <a:lnTo>
                  <a:pt x="255627" y="355656"/>
                </a:lnTo>
                <a:lnTo>
                  <a:pt x="252452" y="349940"/>
                </a:lnTo>
                <a:lnTo>
                  <a:pt x="248324" y="344542"/>
                </a:lnTo>
                <a:lnTo>
                  <a:pt x="243561" y="339461"/>
                </a:lnTo>
                <a:lnTo>
                  <a:pt x="238480" y="334698"/>
                </a:lnTo>
                <a:lnTo>
                  <a:pt x="233399" y="330887"/>
                </a:lnTo>
                <a:lnTo>
                  <a:pt x="227366" y="327077"/>
                </a:lnTo>
                <a:lnTo>
                  <a:pt x="221650" y="324854"/>
                </a:lnTo>
                <a:lnTo>
                  <a:pt x="214981" y="322313"/>
                </a:lnTo>
                <a:lnTo>
                  <a:pt x="208630" y="320726"/>
                </a:lnTo>
                <a:lnTo>
                  <a:pt x="202279" y="319773"/>
                </a:lnTo>
                <a:lnTo>
                  <a:pt x="195928" y="319773"/>
                </a:lnTo>
                <a:lnTo>
                  <a:pt x="189577" y="319773"/>
                </a:lnTo>
                <a:close/>
                <a:moveTo>
                  <a:pt x="1632235" y="127859"/>
                </a:moveTo>
                <a:lnTo>
                  <a:pt x="1625890" y="128493"/>
                </a:lnTo>
                <a:lnTo>
                  <a:pt x="1619544" y="129445"/>
                </a:lnTo>
                <a:lnTo>
                  <a:pt x="1612882" y="130714"/>
                </a:lnTo>
                <a:lnTo>
                  <a:pt x="1606854" y="132935"/>
                </a:lnTo>
                <a:lnTo>
                  <a:pt x="1600826" y="135791"/>
                </a:lnTo>
                <a:lnTo>
                  <a:pt x="1595115" y="138963"/>
                </a:lnTo>
                <a:lnTo>
                  <a:pt x="1589404" y="143405"/>
                </a:lnTo>
                <a:lnTo>
                  <a:pt x="1584645" y="147847"/>
                </a:lnTo>
                <a:lnTo>
                  <a:pt x="1579886" y="152923"/>
                </a:lnTo>
                <a:lnTo>
                  <a:pt x="1576079" y="158634"/>
                </a:lnTo>
                <a:lnTo>
                  <a:pt x="1572272" y="164345"/>
                </a:lnTo>
                <a:lnTo>
                  <a:pt x="1569416" y="170373"/>
                </a:lnTo>
                <a:lnTo>
                  <a:pt x="1567513" y="176401"/>
                </a:lnTo>
                <a:lnTo>
                  <a:pt x="1565926" y="182746"/>
                </a:lnTo>
                <a:lnTo>
                  <a:pt x="1564974" y="189091"/>
                </a:lnTo>
                <a:lnTo>
                  <a:pt x="1564657" y="195754"/>
                </a:lnTo>
                <a:lnTo>
                  <a:pt x="1564974" y="202417"/>
                </a:lnTo>
                <a:lnTo>
                  <a:pt x="1565926" y="208762"/>
                </a:lnTo>
                <a:lnTo>
                  <a:pt x="1567513" y="214790"/>
                </a:lnTo>
                <a:lnTo>
                  <a:pt x="1569416" y="221135"/>
                </a:lnTo>
                <a:lnTo>
                  <a:pt x="1572272" y="227164"/>
                </a:lnTo>
                <a:lnTo>
                  <a:pt x="1576079" y="232874"/>
                </a:lnTo>
                <a:lnTo>
                  <a:pt x="1579886" y="238268"/>
                </a:lnTo>
                <a:lnTo>
                  <a:pt x="1584645" y="243661"/>
                </a:lnTo>
                <a:lnTo>
                  <a:pt x="1589404" y="248420"/>
                </a:lnTo>
                <a:lnTo>
                  <a:pt x="1595115" y="252228"/>
                </a:lnTo>
                <a:lnTo>
                  <a:pt x="1600826" y="255718"/>
                </a:lnTo>
                <a:lnTo>
                  <a:pt x="1606854" y="258256"/>
                </a:lnTo>
                <a:lnTo>
                  <a:pt x="1612882" y="260794"/>
                </a:lnTo>
                <a:lnTo>
                  <a:pt x="1619544" y="262063"/>
                </a:lnTo>
                <a:lnTo>
                  <a:pt x="1625890" y="263332"/>
                </a:lnTo>
                <a:lnTo>
                  <a:pt x="1632235" y="263332"/>
                </a:lnTo>
                <a:lnTo>
                  <a:pt x="1638898" y="263332"/>
                </a:lnTo>
                <a:lnTo>
                  <a:pt x="1645243" y="262063"/>
                </a:lnTo>
                <a:lnTo>
                  <a:pt x="1651906" y="260794"/>
                </a:lnTo>
                <a:lnTo>
                  <a:pt x="1657934" y="258256"/>
                </a:lnTo>
                <a:lnTo>
                  <a:pt x="1663962" y="255718"/>
                </a:lnTo>
                <a:lnTo>
                  <a:pt x="1669673" y="252228"/>
                </a:lnTo>
                <a:lnTo>
                  <a:pt x="1675066" y="248420"/>
                </a:lnTo>
                <a:lnTo>
                  <a:pt x="1680142" y="243661"/>
                </a:lnTo>
                <a:lnTo>
                  <a:pt x="1684901" y="238268"/>
                </a:lnTo>
                <a:lnTo>
                  <a:pt x="1688709" y="232874"/>
                </a:lnTo>
                <a:lnTo>
                  <a:pt x="1692516" y="227164"/>
                </a:lnTo>
                <a:lnTo>
                  <a:pt x="1695054" y="221135"/>
                </a:lnTo>
                <a:lnTo>
                  <a:pt x="1697275" y="214790"/>
                </a:lnTo>
                <a:lnTo>
                  <a:pt x="1698861" y="208762"/>
                </a:lnTo>
                <a:lnTo>
                  <a:pt x="1699813" y="202417"/>
                </a:lnTo>
                <a:lnTo>
                  <a:pt x="1700130" y="195754"/>
                </a:lnTo>
                <a:lnTo>
                  <a:pt x="1699813" y="189091"/>
                </a:lnTo>
                <a:lnTo>
                  <a:pt x="1698861" y="182746"/>
                </a:lnTo>
                <a:lnTo>
                  <a:pt x="1697275" y="176401"/>
                </a:lnTo>
                <a:lnTo>
                  <a:pt x="1695054" y="170373"/>
                </a:lnTo>
                <a:lnTo>
                  <a:pt x="1692516" y="164345"/>
                </a:lnTo>
                <a:lnTo>
                  <a:pt x="1688709" y="158634"/>
                </a:lnTo>
                <a:lnTo>
                  <a:pt x="1684901" y="152923"/>
                </a:lnTo>
                <a:lnTo>
                  <a:pt x="1680142" y="147847"/>
                </a:lnTo>
                <a:lnTo>
                  <a:pt x="1675066" y="143405"/>
                </a:lnTo>
                <a:lnTo>
                  <a:pt x="1669673" y="138963"/>
                </a:lnTo>
                <a:lnTo>
                  <a:pt x="1663962" y="135791"/>
                </a:lnTo>
                <a:lnTo>
                  <a:pt x="1657934" y="132935"/>
                </a:lnTo>
                <a:lnTo>
                  <a:pt x="1651271" y="130714"/>
                </a:lnTo>
                <a:lnTo>
                  <a:pt x="1644926" y="129445"/>
                </a:lnTo>
                <a:lnTo>
                  <a:pt x="1638580" y="128493"/>
                </a:lnTo>
                <a:lnTo>
                  <a:pt x="1632235" y="127859"/>
                </a:lnTo>
                <a:close/>
                <a:moveTo>
                  <a:pt x="1632235" y="0"/>
                </a:moveTo>
                <a:lnTo>
                  <a:pt x="1643022" y="317"/>
                </a:lnTo>
                <a:lnTo>
                  <a:pt x="1653492" y="952"/>
                </a:lnTo>
                <a:lnTo>
                  <a:pt x="1663962" y="1904"/>
                </a:lnTo>
                <a:lnTo>
                  <a:pt x="1674114" y="3807"/>
                </a:lnTo>
                <a:lnTo>
                  <a:pt x="1684584" y="6028"/>
                </a:lnTo>
                <a:lnTo>
                  <a:pt x="1694737" y="8884"/>
                </a:lnTo>
                <a:lnTo>
                  <a:pt x="1705207" y="12056"/>
                </a:lnTo>
                <a:lnTo>
                  <a:pt x="1715042" y="15863"/>
                </a:lnTo>
                <a:lnTo>
                  <a:pt x="1725194" y="20305"/>
                </a:lnTo>
                <a:lnTo>
                  <a:pt x="1734712" y="25064"/>
                </a:lnTo>
                <a:lnTo>
                  <a:pt x="1743913" y="30141"/>
                </a:lnTo>
                <a:lnTo>
                  <a:pt x="1753114" y="36169"/>
                </a:lnTo>
                <a:lnTo>
                  <a:pt x="1762632" y="42197"/>
                </a:lnTo>
                <a:lnTo>
                  <a:pt x="1770881" y="48859"/>
                </a:lnTo>
                <a:lnTo>
                  <a:pt x="1779447" y="56474"/>
                </a:lnTo>
                <a:lnTo>
                  <a:pt x="1787696" y="64405"/>
                </a:lnTo>
                <a:lnTo>
                  <a:pt x="1954896" y="231605"/>
                </a:lnTo>
                <a:lnTo>
                  <a:pt x="1962828" y="239854"/>
                </a:lnTo>
                <a:lnTo>
                  <a:pt x="1970442" y="248420"/>
                </a:lnTo>
                <a:lnTo>
                  <a:pt x="1977105" y="257304"/>
                </a:lnTo>
                <a:lnTo>
                  <a:pt x="1983133" y="266187"/>
                </a:lnTo>
                <a:lnTo>
                  <a:pt x="1989161" y="275388"/>
                </a:lnTo>
                <a:lnTo>
                  <a:pt x="1994237" y="284589"/>
                </a:lnTo>
                <a:lnTo>
                  <a:pt x="1999313" y="294424"/>
                </a:lnTo>
                <a:lnTo>
                  <a:pt x="2003438" y="304260"/>
                </a:lnTo>
                <a:lnTo>
                  <a:pt x="2007245" y="314095"/>
                </a:lnTo>
                <a:lnTo>
                  <a:pt x="2010418" y="324565"/>
                </a:lnTo>
                <a:lnTo>
                  <a:pt x="2013273" y="334717"/>
                </a:lnTo>
                <a:lnTo>
                  <a:pt x="2015494" y="345187"/>
                </a:lnTo>
                <a:lnTo>
                  <a:pt x="2017398" y="355340"/>
                </a:lnTo>
                <a:lnTo>
                  <a:pt x="2018349" y="366127"/>
                </a:lnTo>
                <a:lnTo>
                  <a:pt x="2018984" y="376279"/>
                </a:lnTo>
                <a:lnTo>
                  <a:pt x="2019301" y="387066"/>
                </a:lnTo>
                <a:lnTo>
                  <a:pt x="2018984" y="397536"/>
                </a:lnTo>
                <a:lnTo>
                  <a:pt x="2018349" y="408006"/>
                </a:lnTo>
                <a:lnTo>
                  <a:pt x="2017398" y="418476"/>
                </a:lnTo>
                <a:lnTo>
                  <a:pt x="2015494" y="428946"/>
                </a:lnTo>
                <a:lnTo>
                  <a:pt x="2013273" y="439415"/>
                </a:lnTo>
                <a:lnTo>
                  <a:pt x="2010418" y="449568"/>
                </a:lnTo>
                <a:lnTo>
                  <a:pt x="2007245" y="459720"/>
                </a:lnTo>
                <a:lnTo>
                  <a:pt x="2003438" y="469556"/>
                </a:lnTo>
                <a:lnTo>
                  <a:pt x="1999313" y="479708"/>
                </a:lnTo>
                <a:lnTo>
                  <a:pt x="1994237" y="489226"/>
                </a:lnTo>
                <a:lnTo>
                  <a:pt x="1989161" y="498744"/>
                </a:lnTo>
                <a:lnTo>
                  <a:pt x="1983133" y="507945"/>
                </a:lnTo>
                <a:lnTo>
                  <a:pt x="1977105" y="517146"/>
                </a:lnTo>
                <a:lnTo>
                  <a:pt x="1970442" y="525395"/>
                </a:lnTo>
                <a:lnTo>
                  <a:pt x="1962828" y="533961"/>
                </a:lnTo>
                <a:lnTo>
                  <a:pt x="1954896" y="542210"/>
                </a:lnTo>
                <a:lnTo>
                  <a:pt x="1632235" y="865188"/>
                </a:lnTo>
                <a:lnTo>
                  <a:pt x="1154113" y="387066"/>
                </a:lnTo>
                <a:lnTo>
                  <a:pt x="1477091" y="64405"/>
                </a:lnTo>
                <a:lnTo>
                  <a:pt x="1485340" y="56474"/>
                </a:lnTo>
                <a:lnTo>
                  <a:pt x="1493907" y="48859"/>
                </a:lnTo>
                <a:lnTo>
                  <a:pt x="1502155" y="42197"/>
                </a:lnTo>
                <a:lnTo>
                  <a:pt x="1511674" y="36169"/>
                </a:lnTo>
                <a:lnTo>
                  <a:pt x="1520874" y="30141"/>
                </a:lnTo>
                <a:lnTo>
                  <a:pt x="1530075" y="25064"/>
                </a:lnTo>
                <a:lnTo>
                  <a:pt x="1539593" y="20305"/>
                </a:lnTo>
                <a:lnTo>
                  <a:pt x="1549746" y="15863"/>
                </a:lnTo>
                <a:lnTo>
                  <a:pt x="1559581" y="12056"/>
                </a:lnTo>
                <a:lnTo>
                  <a:pt x="1570051" y="8884"/>
                </a:lnTo>
                <a:lnTo>
                  <a:pt x="1579886" y="6028"/>
                </a:lnTo>
                <a:lnTo>
                  <a:pt x="1590673" y="3807"/>
                </a:lnTo>
                <a:lnTo>
                  <a:pt x="1600826" y="1904"/>
                </a:lnTo>
                <a:lnTo>
                  <a:pt x="1611295" y="952"/>
                </a:lnTo>
                <a:lnTo>
                  <a:pt x="1621765" y="317"/>
                </a:lnTo>
                <a:lnTo>
                  <a:pt x="1632235" y="0"/>
                </a:lnTo>
                <a:close/>
                <a:moveTo>
                  <a:pt x="376932" y="0"/>
                </a:moveTo>
                <a:lnTo>
                  <a:pt x="387411" y="0"/>
                </a:lnTo>
                <a:lnTo>
                  <a:pt x="397890" y="0"/>
                </a:lnTo>
                <a:lnTo>
                  <a:pt x="408687" y="953"/>
                </a:lnTo>
                <a:lnTo>
                  <a:pt x="418848" y="1905"/>
                </a:lnTo>
                <a:lnTo>
                  <a:pt x="429645" y="3811"/>
                </a:lnTo>
                <a:lnTo>
                  <a:pt x="439806" y="6034"/>
                </a:lnTo>
                <a:lnTo>
                  <a:pt x="449968" y="8892"/>
                </a:lnTo>
                <a:lnTo>
                  <a:pt x="460130" y="12067"/>
                </a:lnTo>
                <a:lnTo>
                  <a:pt x="470291" y="15878"/>
                </a:lnTo>
                <a:lnTo>
                  <a:pt x="480135" y="20323"/>
                </a:lnTo>
                <a:lnTo>
                  <a:pt x="489662" y="24769"/>
                </a:lnTo>
                <a:lnTo>
                  <a:pt x="499188" y="30167"/>
                </a:lnTo>
                <a:lnTo>
                  <a:pt x="508397" y="36201"/>
                </a:lnTo>
                <a:lnTo>
                  <a:pt x="517606" y="42234"/>
                </a:lnTo>
                <a:lnTo>
                  <a:pt x="526180" y="48903"/>
                </a:lnTo>
                <a:lnTo>
                  <a:pt x="534754" y="56524"/>
                </a:lnTo>
                <a:lnTo>
                  <a:pt x="542693" y="64463"/>
                </a:lnTo>
                <a:lnTo>
                  <a:pt x="1954838" y="1476290"/>
                </a:lnTo>
                <a:lnTo>
                  <a:pt x="1962776" y="1484546"/>
                </a:lnTo>
                <a:lnTo>
                  <a:pt x="1970397" y="1493120"/>
                </a:lnTo>
                <a:lnTo>
                  <a:pt x="1977066" y="1501694"/>
                </a:lnTo>
                <a:lnTo>
                  <a:pt x="1983099" y="1510585"/>
                </a:lnTo>
                <a:lnTo>
                  <a:pt x="1989133" y="1520112"/>
                </a:lnTo>
                <a:lnTo>
                  <a:pt x="1994214" y="1529638"/>
                </a:lnTo>
                <a:lnTo>
                  <a:pt x="1999295" y="1539165"/>
                </a:lnTo>
                <a:lnTo>
                  <a:pt x="2003423" y="1549009"/>
                </a:lnTo>
                <a:lnTo>
                  <a:pt x="2007233" y="1559170"/>
                </a:lnTo>
                <a:lnTo>
                  <a:pt x="2010409" y="1569014"/>
                </a:lnTo>
                <a:lnTo>
                  <a:pt x="2013267" y="1579494"/>
                </a:lnTo>
                <a:lnTo>
                  <a:pt x="2015490" y="1589655"/>
                </a:lnTo>
                <a:lnTo>
                  <a:pt x="2017395" y="1600452"/>
                </a:lnTo>
                <a:lnTo>
                  <a:pt x="2018348" y="1610613"/>
                </a:lnTo>
                <a:lnTo>
                  <a:pt x="2018983" y="1621410"/>
                </a:lnTo>
                <a:lnTo>
                  <a:pt x="2019300" y="1631572"/>
                </a:lnTo>
                <a:lnTo>
                  <a:pt x="2018983" y="1642368"/>
                </a:lnTo>
                <a:lnTo>
                  <a:pt x="2018348" y="1653165"/>
                </a:lnTo>
                <a:lnTo>
                  <a:pt x="2017395" y="1663327"/>
                </a:lnTo>
                <a:lnTo>
                  <a:pt x="2015490" y="1673806"/>
                </a:lnTo>
                <a:lnTo>
                  <a:pt x="2013267" y="1683967"/>
                </a:lnTo>
                <a:lnTo>
                  <a:pt x="2010409" y="1694447"/>
                </a:lnTo>
                <a:lnTo>
                  <a:pt x="2007233" y="1704608"/>
                </a:lnTo>
                <a:lnTo>
                  <a:pt x="2003423" y="1714770"/>
                </a:lnTo>
                <a:lnTo>
                  <a:pt x="1999295" y="1724614"/>
                </a:lnTo>
                <a:lnTo>
                  <a:pt x="1994214" y="1734458"/>
                </a:lnTo>
                <a:lnTo>
                  <a:pt x="1989133" y="1743667"/>
                </a:lnTo>
                <a:lnTo>
                  <a:pt x="1983099" y="1752876"/>
                </a:lnTo>
                <a:lnTo>
                  <a:pt x="1977066" y="1762085"/>
                </a:lnTo>
                <a:lnTo>
                  <a:pt x="1970397" y="1770659"/>
                </a:lnTo>
                <a:lnTo>
                  <a:pt x="1962776" y="1779232"/>
                </a:lnTo>
                <a:lnTo>
                  <a:pt x="1954838" y="1787489"/>
                </a:lnTo>
                <a:lnTo>
                  <a:pt x="1787489" y="1955155"/>
                </a:lnTo>
                <a:lnTo>
                  <a:pt x="1779232" y="1962776"/>
                </a:lnTo>
                <a:lnTo>
                  <a:pt x="1770659" y="1970080"/>
                </a:lnTo>
                <a:lnTo>
                  <a:pt x="1762402" y="1976748"/>
                </a:lnTo>
                <a:lnTo>
                  <a:pt x="1752876" y="1983417"/>
                </a:lnTo>
                <a:lnTo>
                  <a:pt x="1743667" y="1989133"/>
                </a:lnTo>
                <a:lnTo>
                  <a:pt x="1734458" y="1994214"/>
                </a:lnTo>
                <a:lnTo>
                  <a:pt x="1724931" y="1998977"/>
                </a:lnTo>
                <a:lnTo>
                  <a:pt x="1714770" y="2003105"/>
                </a:lnTo>
                <a:lnTo>
                  <a:pt x="1704926" y="2007233"/>
                </a:lnTo>
                <a:lnTo>
                  <a:pt x="1694447" y="2010409"/>
                </a:lnTo>
                <a:lnTo>
                  <a:pt x="1684285" y="2013267"/>
                </a:lnTo>
                <a:lnTo>
                  <a:pt x="1673806" y="2015490"/>
                </a:lnTo>
                <a:lnTo>
                  <a:pt x="1663644" y="2017077"/>
                </a:lnTo>
                <a:lnTo>
                  <a:pt x="1653165" y="2018348"/>
                </a:lnTo>
                <a:lnTo>
                  <a:pt x="1642686" y="2019300"/>
                </a:lnTo>
                <a:lnTo>
                  <a:pt x="1631889" y="2019300"/>
                </a:lnTo>
                <a:lnTo>
                  <a:pt x="1621410" y="2019300"/>
                </a:lnTo>
                <a:lnTo>
                  <a:pt x="1610931" y="2018348"/>
                </a:lnTo>
                <a:lnTo>
                  <a:pt x="1600452" y="2017077"/>
                </a:lnTo>
                <a:lnTo>
                  <a:pt x="1590290" y="2015490"/>
                </a:lnTo>
                <a:lnTo>
                  <a:pt x="1579494" y="2013267"/>
                </a:lnTo>
                <a:lnTo>
                  <a:pt x="1569649" y="2010409"/>
                </a:lnTo>
                <a:lnTo>
                  <a:pt x="1559170" y="2007233"/>
                </a:lnTo>
                <a:lnTo>
                  <a:pt x="1549326" y="2003105"/>
                </a:lnTo>
                <a:lnTo>
                  <a:pt x="1539165" y="1998977"/>
                </a:lnTo>
                <a:lnTo>
                  <a:pt x="1529638" y="1994214"/>
                </a:lnTo>
                <a:lnTo>
                  <a:pt x="1520429" y="1989133"/>
                </a:lnTo>
                <a:lnTo>
                  <a:pt x="1511220" y="1983417"/>
                </a:lnTo>
                <a:lnTo>
                  <a:pt x="1501694" y="1976748"/>
                </a:lnTo>
                <a:lnTo>
                  <a:pt x="1493438" y="1970080"/>
                </a:lnTo>
                <a:lnTo>
                  <a:pt x="1484864" y="1962776"/>
                </a:lnTo>
                <a:lnTo>
                  <a:pt x="1476607" y="1955155"/>
                </a:lnTo>
                <a:lnTo>
                  <a:pt x="64462" y="542693"/>
                </a:lnTo>
                <a:lnTo>
                  <a:pt x="56524" y="534437"/>
                </a:lnTo>
                <a:lnTo>
                  <a:pt x="49220" y="525863"/>
                </a:lnTo>
                <a:lnTo>
                  <a:pt x="42234" y="517607"/>
                </a:lnTo>
                <a:lnTo>
                  <a:pt x="35883" y="508398"/>
                </a:lnTo>
                <a:lnTo>
                  <a:pt x="30167" y="499189"/>
                </a:lnTo>
                <a:lnTo>
                  <a:pt x="24769" y="489662"/>
                </a:lnTo>
                <a:lnTo>
                  <a:pt x="20323" y="480136"/>
                </a:lnTo>
                <a:lnTo>
                  <a:pt x="15877" y="469974"/>
                </a:lnTo>
                <a:lnTo>
                  <a:pt x="12067" y="460130"/>
                </a:lnTo>
                <a:lnTo>
                  <a:pt x="8891" y="449968"/>
                </a:lnTo>
                <a:lnTo>
                  <a:pt x="6033" y="439807"/>
                </a:lnTo>
                <a:lnTo>
                  <a:pt x="3810" y="429328"/>
                </a:lnTo>
                <a:lnTo>
                  <a:pt x="2223" y="418848"/>
                </a:lnTo>
                <a:lnTo>
                  <a:pt x="952" y="408369"/>
                </a:lnTo>
                <a:lnTo>
                  <a:pt x="0" y="397890"/>
                </a:lnTo>
                <a:lnTo>
                  <a:pt x="0" y="387411"/>
                </a:lnTo>
                <a:lnTo>
                  <a:pt x="0" y="376614"/>
                </a:lnTo>
                <a:lnTo>
                  <a:pt x="952" y="366453"/>
                </a:lnTo>
                <a:lnTo>
                  <a:pt x="2223" y="355656"/>
                </a:lnTo>
                <a:lnTo>
                  <a:pt x="3810" y="345494"/>
                </a:lnTo>
                <a:lnTo>
                  <a:pt x="6033" y="335015"/>
                </a:lnTo>
                <a:lnTo>
                  <a:pt x="8891" y="324854"/>
                </a:lnTo>
                <a:lnTo>
                  <a:pt x="12067" y="314375"/>
                </a:lnTo>
                <a:lnTo>
                  <a:pt x="15877" y="304531"/>
                </a:lnTo>
                <a:lnTo>
                  <a:pt x="20323" y="294686"/>
                </a:lnTo>
                <a:lnTo>
                  <a:pt x="24769" y="284842"/>
                </a:lnTo>
                <a:lnTo>
                  <a:pt x="30167" y="275633"/>
                </a:lnTo>
                <a:lnTo>
                  <a:pt x="35883" y="266425"/>
                </a:lnTo>
                <a:lnTo>
                  <a:pt x="42234" y="257533"/>
                </a:lnTo>
                <a:lnTo>
                  <a:pt x="49220" y="248642"/>
                </a:lnTo>
                <a:lnTo>
                  <a:pt x="56524" y="240068"/>
                </a:lnTo>
                <a:lnTo>
                  <a:pt x="64462" y="231812"/>
                </a:lnTo>
                <a:lnTo>
                  <a:pt x="231811" y="64463"/>
                </a:lnTo>
                <a:lnTo>
                  <a:pt x="240068" y="56524"/>
                </a:lnTo>
                <a:lnTo>
                  <a:pt x="248641" y="48903"/>
                </a:lnTo>
                <a:lnTo>
                  <a:pt x="257215" y="42234"/>
                </a:lnTo>
                <a:lnTo>
                  <a:pt x="266424" y="36201"/>
                </a:lnTo>
                <a:lnTo>
                  <a:pt x="275633" y="30167"/>
                </a:lnTo>
                <a:lnTo>
                  <a:pt x="284842" y="24769"/>
                </a:lnTo>
                <a:lnTo>
                  <a:pt x="294686" y="20323"/>
                </a:lnTo>
                <a:lnTo>
                  <a:pt x="304530" y="15878"/>
                </a:lnTo>
                <a:lnTo>
                  <a:pt x="314374" y="12067"/>
                </a:lnTo>
                <a:lnTo>
                  <a:pt x="324853" y="8892"/>
                </a:lnTo>
                <a:lnTo>
                  <a:pt x="335015" y="6034"/>
                </a:lnTo>
                <a:lnTo>
                  <a:pt x="345494" y="3811"/>
                </a:lnTo>
                <a:lnTo>
                  <a:pt x="355973" y="1905"/>
                </a:lnTo>
                <a:lnTo>
                  <a:pt x="366135" y="953"/>
                </a:lnTo>
                <a:lnTo>
                  <a:pt x="3769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药"/>
          <p:cNvSpPr/>
          <p:nvPr/>
        </p:nvSpPr>
        <p:spPr bwMode="auto">
          <a:xfrm>
            <a:off x="5798820" y="1717675"/>
            <a:ext cx="1270000" cy="1270000"/>
          </a:xfrm>
          <a:custGeom>
            <a:avLst/>
            <a:gdLst>
              <a:gd name="T0" fmla="*/ 2013584 w 2019301"/>
              <a:gd name="T1" fmla="*/ 1506294 h 2019300"/>
              <a:gd name="T2" fmla="*/ 2019301 w 2019301"/>
              <a:gd name="T3" fmla="*/ 1584803 h 2019300"/>
              <a:gd name="T4" fmla="*/ 2004690 w 2019301"/>
              <a:gd name="T5" fmla="*/ 1690328 h 2019300"/>
              <a:gd name="T6" fmla="*/ 1945612 w 2019301"/>
              <a:gd name="T7" fmla="*/ 1822235 h 2019300"/>
              <a:gd name="T8" fmla="*/ 1896698 w 2019301"/>
              <a:gd name="T9" fmla="*/ 1883261 h 2019300"/>
              <a:gd name="T10" fmla="*/ 1836666 w 2019301"/>
              <a:gd name="T11" fmla="*/ 1935706 h 2019300"/>
              <a:gd name="T12" fmla="*/ 1765518 w 2019301"/>
              <a:gd name="T13" fmla="*/ 1977344 h 2019300"/>
              <a:gd name="T14" fmla="*/ 1689288 w 2019301"/>
              <a:gd name="T15" fmla="*/ 2005315 h 2019300"/>
              <a:gd name="T16" fmla="*/ 1610835 w 2019301"/>
              <a:gd name="T17" fmla="*/ 2018347 h 2019300"/>
              <a:gd name="T18" fmla="*/ 1523170 w 2019301"/>
              <a:gd name="T19" fmla="*/ 2016122 h 2019300"/>
              <a:gd name="T20" fmla="*/ 1376109 w 2019301"/>
              <a:gd name="T21" fmla="*/ 1970987 h 2019300"/>
              <a:gd name="T22" fmla="*/ 1294797 w 2019301"/>
              <a:gd name="T23" fmla="*/ 1917589 h 2019300"/>
              <a:gd name="T24" fmla="*/ 1238895 w 2019301"/>
              <a:gd name="T25" fmla="*/ 1861330 h 2019300"/>
              <a:gd name="T26" fmla="*/ 1583301 w 2019301"/>
              <a:gd name="T27" fmla="*/ 1135063 h 2019300"/>
              <a:gd name="T28" fmla="*/ 1706931 w 2019301"/>
              <a:gd name="T29" fmla="*/ 1154748 h 2019300"/>
              <a:gd name="T30" fmla="*/ 1828658 w 2019301"/>
              <a:gd name="T31" fmla="*/ 1213485 h 2019300"/>
              <a:gd name="T32" fmla="*/ 1888888 w 2019301"/>
              <a:gd name="T33" fmla="*/ 1263650 h 2019300"/>
              <a:gd name="T34" fmla="*/ 1939925 w 2019301"/>
              <a:gd name="T35" fmla="*/ 1324928 h 2019300"/>
              <a:gd name="T36" fmla="*/ 1142356 w 2019301"/>
              <a:gd name="T37" fmla="*/ 1648143 h 2019300"/>
              <a:gd name="T38" fmla="*/ 1136650 w 2019301"/>
              <a:gd name="T39" fmla="*/ 1569721 h 2019300"/>
              <a:gd name="T40" fmla="*/ 1151232 w 2019301"/>
              <a:gd name="T41" fmla="*/ 1464311 h 2019300"/>
              <a:gd name="T42" fmla="*/ 1210194 w 2019301"/>
              <a:gd name="T43" fmla="*/ 1332230 h 2019300"/>
              <a:gd name="T44" fmla="*/ 1259012 w 2019301"/>
              <a:gd name="T45" fmla="*/ 1271270 h 2019300"/>
              <a:gd name="T46" fmla="*/ 1318924 w 2019301"/>
              <a:gd name="T47" fmla="*/ 1218883 h 2019300"/>
              <a:gd name="T48" fmla="*/ 1389932 w 2019301"/>
              <a:gd name="T49" fmla="*/ 1177290 h 2019300"/>
              <a:gd name="T50" fmla="*/ 1466329 w 2019301"/>
              <a:gd name="T51" fmla="*/ 1149350 h 2019300"/>
              <a:gd name="T52" fmla="*/ 1543993 w 2019301"/>
              <a:gd name="T53" fmla="*/ 1136333 h 2019300"/>
              <a:gd name="T54" fmla="*/ 823090 w 2019301"/>
              <a:gd name="T55" fmla="*/ 1785690 h 2019300"/>
              <a:gd name="T56" fmla="*/ 774542 w 2019301"/>
              <a:gd name="T57" fmla="*/ 1858693 h 2019300"/>
              <a:gd name="T58" fmla="*/ 714889 w 2019301"/>
              <a:gd name="T59" fmla="*/ 1918683 h 2019300"/>
              <a:gd name="T60" fmla="*/ 645082 w 2019301"/>
              <a:gd name="T61" fmla="*/ 1965659 h 2019300"/>
              <a:gd name="T62" fmla="*/ 568294 w 2019301"/>
              <a:gd name="T63" fmla="*/ 1998351 h 2019300"/>
              <a:gd name="T64" fmla="*/ 486112 w 2019301"/>
              <a:gd name="T65" fmla="*/ 2016443 h 2019300"/>
              <a:gd name="T66" fmla="*/ 401391 w 2019301"/>
              <a:gd name="T67" fmla="*/ 2017713 h 2019300"/>
              <a:gd name="T68" fmla="*/ 316353 w 2019301"/>
              <a:gd name="T69" fmla="*/ 2002160 h 2019300"/>
              <a:gd name="T70" fmla="*/ 233219 w 2019301"/>
              <a:gd name="T71" fmla="*/ 1968515 h 2019300"/>
              <a:gd name="T72" fmla="*/ 160557 w 2019301"/>
              <a:gd name="T73" fmla="*/ 1920587 h 2019300"/>
              <a:gd name="T74" fmla="*/ 100268 w 2019301"/>
              <a:gd name="T75" fmla="*/ 1860280 h 2019300"/>
              <a:gd name="T76" fmla="*/ 53307 w 2019301"/>
              <a:gd name="T77" fmla="*/ 1790451 h 2019300"/>
              <a:gd name="T78" fmla="*/ 20308 w 2019301"/>
              <a:gd name="T79" fmla="*/ 1713639 h 2019300"/>
              <a:gd name="T80" fmla="*/ 2856 w 2019301"/>
              <a:gd name="T81" fmla="*/ 1631431 h 2019300"/>
              <a:gd name="T82" fmla="*/ 1587 w 2019301"/>
              <a:gd name="T83" fmla="*/ 1546683 h 2019300"/>
              <a:gd name="T84" fmla="*/ 17134 w 2019301"/>
              <a:gd name="T85" fmla="*/ 1461301 h 2019300"/>
              <a:gd name="T86" fmla="*/ 934986 w 2019301"/>
              <a:gd name="T87" fmla="*/ 0 h 2019300"/>
              <a:gd name="T88" fmla="*/ 1020658 w 2019301"/>
              <a:gd name="T89" fmla="*/ 8887 h 2019300"/>
              <a:gd name="T90" fmla="*/ 1104427 w 2019301"/>
              <a:gd name="T91" fmla="*/ 35549 h 2019300"/>
              <a:gd name="T92" fmla="*/ 1181849 w 2019301"/>
              <a:gd name="T93" fmla="*/ 78717 h 2019300"/>
              <a:gd name="T94" fmla="*/ 1246897 w 2019301"/>
              <a:gd name="T95" fmla="*/ 134580 h 2019300"/>
              <a:gd name="T96" fmla="*/ 1299252 w 2019301"/>
              <a:gd name="T97" fmla="*/ 201235 h 2019300"/>
              <a:gd name="T98" fmla="*/ 1337329 w 2019301"/>
              <a:gd name="T99" fmla="*/ 275508 h 2019300"/>
              <a:gd name="T100" fmla="*/ 1360492 w 2019301"/>
              <a:gd name="T101" fmla="*/ 356129 h 2019300"/>
              <a:gd name="T102" fmla="*/ 1368425 w 2019301"/>
              <a:gd name="T103" fmla="*/ 440242 h 2019300"/>
              <a:gd name="T104" fmla="*/ 1358906 w 2019301"/>
              <a:gd name="T105" fmla="*/ 525624 h 2019300"/>
              <a:gd name="T106" fmla="*/ 1332252 w 2019301"/>
              <a:gd name="T107" fmla="*/ 610053 h 2019300"/>
              <a:gd name="T108" fmla="*/ 556123 w 2019301"/>
              <a:gd name="T109" fmla="*/ 213614 h 2019300"/>
              <a:gd name="T110" fmla="*/ 607209 w 2019301"/>
              <a:gd name="T111" fmla="*/ 143785 h 2019300"/>
              <a:gd name="T112" fmla="*/ 670036 w 2019301"/>
              <a:gd name="T113" fmla="*/ 86969 h 2019300"/>
              <a:gd name="T114" fmla="*/ 741747 w 2019301"/>
              <a:gd name="T115" fmla="*/ 43485 h 2019300"/>
              <a:gd name="T116" fmla="*/ 820439 w 2019301"/>
              <a:gd name="T117" fmla="*/ 14283 h 2019300"/>
              <a:gd name="T118" fmla="*/ 903255 w 2019301"/>
              <a:gd name="T119" fmla="*/ 635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19301" h="2019300">
                <a:moveTo>
                  <a:pt x="1996750" y="1438275"/>
                </a:moveTo>
                <a:lnTo>
                  <a:pt x="1999926" y="1447810"/>
                </a:lnTo>
                <a:lnTo>
                  <a:pt x="2002785" y="1457346"/>
                </a:lnTo>
                <a:lnTo>
                  <a:pt x="2005325" y="1467199"/>
                </a:lnTo>
                <a:lnTo>
                  <a:pt x="2007867" y="1477052"/>
                </a:lnTo>
                <a:lnTo>
                  <a:pt x="2010090" y="1486588"/>
                </a:lnTo>
                <a:lnTo>
                  <a:pt x="2011678" y="1496441"/>
                </a:lnTo>
                <a:lnTo>
                  <a:pt x="2013584" y="1506294"/>
                </a:lnTo>
                <a:lnTo>
                  <a:pt x="2015172" y="1515830"/>
                </a:lnTo>
                <a:lnTo>
                  <a:pt x="2016442" y="1526001"/>
                </a:lnTo>
                <a:lnTo>
                  <a:pt x="2017395" y="1535536"/>
                </a:lnTo>
                <a:lnTo>
                  <a:pt x="2018348" y="1545707"/>
                </a:lnTo>
                <a:lnTo>
                  <a:pt x="2018983" y="1555243"/>
                </a:lnTo>
                <a:lnTo>
                  <a:pt x="2019301" y="1565096"/>
                </a:lnTo>
                <a:lnTo>
                  <a:pt x="2019301" y="1574949"/>
                </a:lnTo>
                <a:lnTo>
                  <a:pt x="2019301" y="1584803"/>
                </a:lnTo>
                <a:lnTo>
                  <a:pt x="2018983" y="1594338"/>
                </a:lnTo>
                <a:lnTo>
                  <a:pt x="2018666" y="1604191"/>
                </a:lnTo>
                <a:lnTo>
                  <a:pt x="2018031" y="1613727"/>
                </a:lnTo>
                <a:lnTo>
                  <a:pt x="2016760" y="1623580"/>
                </a:lnTo>
                <a:lnTo>
                  <a:pt x="2015807" y="1633433"/>
                </a:lnTo>
                <a:lnTo>
                  <a:pt x="2012949" y="1652186"/>
                </a:lnTo>
                <a:lnTo>
                  <a:pt x="2009455" y="1671575"/>
                </a:lnTo>
                <a:lnTo>
                  <a:pt x="2004690" y="1690328"/>
                </a:lnTo>
                <a:lnTo>
                  <a:pt x="1999291" y="1708763"/>
                </a:lnTo>
                <a:lnTo>
                  <a:pt x="1993256" y="1727198"/>
                </a:lnTo>
                <a:lnTo>
                  <a:pt x="1986268" y="1745316"/>
                </a:lnTo>
                <a:lnTo>
                  <a:pt x="1978645" y="1763115"/>
                </a:lnTo>
                <a:lnTo>
                  <a:pt x="1970069" y="1780279"/>
                </a:lnTo>
                <a:lnTo>
                  <a:pt x="1960858" y="1797443"/>
                </a:lnTo>
                <a:lnTo>
                  <a:pt x="1951011" y="1813971"/>
                </a:lnTo>
                <a:lnTo>
                  <a:pt x="1945612" y="1822235"/>
                </a:lnTo>
                <a:lnTo>
                  <a:pt x="1940212" y="1830181"/>
                </a:lnTo>
                <a:lnTo>
                  <a:pt x="1934495" y="1838445"/>
                </a:lnTo>
                <a:lnTo>
                  <a:pt x="1928460" y="1846073"/>
                </a:lnTo>
                <a:lnTo>
                  <a:pt x="1922425" y="1853702"/>
                </a:lnTo>
                <a:lnTo>
                  <a:pt x="1916390" y="1861330"/>
                </a:lnTo>
                <a:lnTo>
                  <a:pt x="1910038" y="1868958"/>
                </a:lnTo>
                <a:lnTo>
                  <a:pt x="1903368" y="1875951"/>
                </a:lnTo>
                <a:lnTo>
                  <a:pt x="1896698" y="1883261"/>
                </a:lnTo>
                <a:lnTo>
                  <a:pt x="1889710" y="1890254"/>
                </a:lnTo>
                <a:lnTo>
                  <a:pt x="1882404" y="1897565"/>
                </a:lnTo>
                <a:lnTo>
                  <a:pt x="1875417" y="1904239"/>
                </a:lnTo>
                <a:lnTo>
                  <a:pt x="1867794" y="1910596"/>
                </a:lnTo>
                <a:lnTo>
                  <a:pt x="1860488" y="1916953"/>
                </a:lnTo>
                <a:lnTo>
                  <a:pt x="1852548" y="1923628"/>
                </a:lnTo>
                <a:lnTo>
                  <a:pt x="1844607" y="1929667"/>
                </a:lnTo>
                <a:lnTo>
                  <a:pt x="1836666" y="1935706"/>
                </a:lnTo>
                <a:lnTo>
                  <a:pt x="1828408" y="1941427"/>
                </a:lnTo>
                <a:lnTo>
                  <a:pt x="1819832" y="1947149"/>
                </a:lnTo>
                <a:lnTo>
                  <a:pt x="1811256" y="1952870"/>
                </a:lnTo>
                <a:lnTo>
                  <a:pt x="1802363" y="1957956"/>
                </a:lnTo>
                <a:lnTo>
                  <a:pt x="1793469" y="1963041"/>
                </a:lnTo>
                <a:lnTo>
                  <a:pt x="1784576" y="1968127"/>
                </a:lnTo>
                <a:lnTo>
                  <a:pt x="1775365" y="1972577"/>
                </a:lnTo>
                <a:lnTo>
                  <a:pt x="1765518" y="1977344"/>
                </a:lnTo>
                <a:lnTo>
                  <a:pt x="1756307" y="1981476"/>
                </a:lnTo>
                <a:lnTo>
                  <a:pt x="1746778" y="1985926"/>
                </a:lnTo>
                <a:lnTo>
                  <a:pt x="1737567" y="1989422"/>
                </a:lnTo>
                <a:lnTo>
                  <a:pt x="1727721" y="1992919"/>
                </a:lnTo>
                <a:lnTo>
                  <a:pt x="1718192" y="1996733"/>
                </a:lnTo>
                <a:lnTo>
                  <a:pt x="1708663" y="1999911"/>
                </a:lnTo>
                <a:lnTo>
                  <a:pt x="1698817" y="2002772"/>
                </a:lnTo>
                <a:lnTo>
                  <a:pt x="1689288" y="2005315"/>
                </a:lnTo>
                <a:lnTo>
                  <a:pt x="1679442" y="2007540"/>
                </a:lnTo>
                <a:lnTo>
                  <a:pt x="1669595" y="2009765"/>
                </a:lnTo>
                <a:lnTo>
                  <a:pt x="1660067" y="2011990"/>
                </a:lnTo>
                <a:lnTo>
                  <a:pt x="1650220" y="2013579"/>
                </a:lnTo>
                <a:lnTo>
                  <a:pt x="1640374" y="2015168"/>
                </a:lnTo>
                <a:lnTo>
                  <a:pt x="1630527" y="2016439"/>
                </a:lnTo>
                <a:lnTo>
                  <a:pt x="1620999" y="2017711"/>
                </a:lnTo>
                <a:lnTo>
                  <a:pt x="1610835" y="2018347"/>
                </a:lnTo>
                <a:lnTo>
                  <a:pt x="1601306" y="2018982"/>
                </a:lnTo>
                <a:lnTo>
                  <a:pt x="1591459" y="2019300"/>
                </a:lnTo>
                <a:lnTo>
                  <a:pt x="1581613" y="2019300"/>
                </a:lnTo>
                <a:lnTo>
                  <a:pt x="1571767" y="2019300"/>
                </a:lnTo>
                <a:lnTo>
                  <a:pt x="1562238" y="2019300"/>
                </a:lnTo>
                <a:lnTo>
                  <a:pt x="1552392" y="2018664"/>
                </a:lnTo>
                <a:lnTo>
                  <a:pt x="1542545" y="2018347"/>
                </a:lnTo>
                <a:lnTo>
                  <a:pt x="1523170" y="2016122"/>
                </a:lnTo>
                <a:lnTo>
                  <a:pt x="1504112" y="2013261"/>
                </a:lnTo>
                <a:lnTo>
                  <a:pt x="1485055" y="2009765"/>
                </a:lnTo>
                <a:lnTo>
                  <a:pt x="1466315" y="2005315"/>
                </a:lnTo>
                <a:lnTo>
                  <a:pt x="1447893" y="1999911"/>
                </a:lnTo>
                <a:lnTo>
                  <a:pt x="1429153" y="1993872"/>
                </a:lnTo>
                <a:lnTo>
                  <a:pt x="1411366" y="1986880"/>
                </a:lnTo>
                <a:lnTo>
                  <a:pt x="1393579" y="1979569"/>
                </a:lnTo>
                <a:lnTo>
                  <a:pt x="1376109" y="1970987"/>
                </a:lnTo>
                <a:lnTo>
                  <a:pt x="1358958" y="1961770"/>
                </a:lnTo>
                <a:lnTo>
                  <a:pt x="1342441" y="1951599"/>
                </a:lnTo>
                <a:lnTo>
                  <a:pt x="1334183" y="1946195"/>
                </a:lnTo>
                <a:lnTo>
                  <a:pt x="1326242" y="1941110"/>
                </a:lnTo>
                <a:lnTo>
                  <a:pt x="1317984" y="1935388"/>
                </a:lnTo>
                <a:lnTo>
                  <a:pt x="1310361" y="1929667"/>
                </a:lnTo>
                <a:lnTo>
                  <a:pt x="1302420" y="1923628"/>
                </a:lnTo>
                <a:lnTo>
                  <a:pt x="1294797" y="1917589"/>
                </a:lnTo>
                <a:lnTo>
                  <a:pt x="1287492" y="1910914"/>
                </a:lnTo>
                <a:lnTo>
                  <a:pt x="1279869" y="1904557"/>
                </a:lnTo>
                <a:lnTo>
                  <a:pt x="1272881" y="1897882"/>
                </a:lnTo>
                <a:lnTo>
                  <a:pt x="1265576" y="1891208"/>
                </a:lnTo>
                <a:lnTo>
                  <a:pt x="1258906" y="1883897"/>
                </a:lnTo>
                <a:lnTo>
                  <a:pt x="1252235" y="1876587"/>
                </a:lnTo>
                <a:lnTo>
                  <a:pt x="1245248" y="1869276"/>
                </a:lnTo>
                <a:lnTo>
                  <a:pt x="1238895" y="1861330"/>
                </a:lnTo>
                <a:lnTo>
                  <a:pt x="1232543" y="1854019"/>
                </a:lnTo>
                <a:lnTo>
                  <a:pt x="1226508" y="1845755"/>
                </a:lnTo>
                <a:lnTo>
                  <a:pt x="1220473" y="1837809"/>
                </a:lnTo>
                <a:lnTo>
                  <a:pt x="1214438" y="1829863"/>
                </a:lnTo>
                <a:lnTo>
                  <a:pt x="1996750" y="1438275"/>
                </a:lnTo>
                <a:close/>
                <a:moveTo>
                  <a:pt x="1563647" y="1135063"/>
                </a:moveTo>
                <a:lnTo>
                  <a:pt x="1573157" y="1135063"/>
                </a:lnTo>
                <a:lnTo>
                  <a:pt x="1583301" y="1135063"/>
                </a:lnTo>
                <a:lnTo>
                  <a:pt x="1592811" y="1135063"/>
                </a:lnTo>
                <a:lnTo>
                  <a:pt x="1602321" y="1136015"/>
                </a:lnTo>
                <a:lnTo>
                  <a:pt x="1612465" y="1136650"/>
                </a:lnTo>
                <a:lnTo>
                  <a:pt x="1631485" y="1138238"/>
                </a:lnTo>
                <a:lnTo>
                  <a:pt x="1650822" y="1141095"/>
                </a:lnTo>
                <a:lnTo>
                  <a:pt x="1669525" y="1144905"/>
                </a:lnTo>
                <a:lnTo>
                  <a:pt x="1688545" y="1149350"/>
                </a:lnTo>
                <a:lnTo>
                  <a:pt x="1706931" y="1154748"/>
                </a:lnTo>
                <a:lnTo>
                  <a:pt x="1725634" y="1160780"/>
                </a:lnTo>
                <a:lnTo>
                  <a:pt x="1743703" y="1167448"/>
                </a:lnTo>
                <a:lnTo>
                  <a:pt x="1761138" y="1175385"/>
                </a:lnTo>
                <a:lnTo>
                  <a:pt x="1778573" y="1183640"/>
                </a:lnTo>
                <a:lnTo>
                  <a:pt x="1795691" y="1192848"/>
                </a:lnTo>
                <a:lnTo>
                  <a:pt x="1812175" y="1203008"/>
                </a:lnTo>
                <a:lnTo>
                  <a:pt x="1820416" y="1208088"/>
                </a:lnTo>
                <a:lnTo>
                  <a:pt x="1828658" y="1213485"/>
                </a:lnTo>
                <a:lnTo>
                  <a:pt x="1836583" y="1219200"/>
                </a:lnTo>
                <a:lnTo>
                  <a:pt x="1844191" y="1224915"/>
                </a:lnTo>
                <a:lnTo>
                  <a:pt x="1852116" y="1230948"/>
                </a:lnTo>
                <a:lnTo>
                  <a:pt x="1859724" y="1236980"/>
                </a:lnTo>
                <a:lnTo>
                  <a:pt x="1867015" y="1243330"/>
                </a:lnTo>
                <a:lnTo>
                  <a:pt x="1874623" y="1250315"/>
                </a:lnTo>
                <a:lnTo>
                  <a:pt x="1881597" y="1256665"/>
                </a:lnTo>
                <a:lnTo>
                  <a:pt x="1888888" y="1263650"/>
                </a:lnTo>
                <a:lnTo>
                  <a:pt x="1895545" y="1270953"/>
                </a:lnTo>
                <a:lnTo>
                  <a:pt x="1902202" y="1277938"/>
                </a:lnTo>
                <a:lnTo>
                  <a:pt x="1908859" y="1285558"/>
                </a:lnTo>
                <a:lnTo>
                  <a:pt x="1915516" y="1292860"/>
                </a:lnTo>
                <a:lnTo>
                  <a:pt x="1921856" y="1300798"/>
                </a:lnTo>
                <a:lnTo>
                  <a:pt x="1927879" y="1308735"/>
                </a:lnTo>
                <a:lnTo>
                  <a:pt x="1933902" y="1316673"/>
                </a:lnTo>
                <a:lnTo>
                  <a:pt x="1939925" y="1324928"/>
                </a:lnTo>
                <a:lnTo>
                  <a:pt x="1159157" y="1716088"/>
                </a:lnTo>
                <a:lnTo>
                  <a:pt x="1156304" y="1706563"/>
                </a:lnTo>
                <a:lnTo>
                  <a:pt x="1153451" y="1696721"/>
                </a:lnTo>
                <a:lnTo>
                  <a:pt x="1150598" y="1686878"/>
                </a:lnTo>
                <a:lnTo>
                  <a:pt x="1148062" y="1677353"/>
                </a:lnTo>
                <a:lnTo>
                  <a:pt x="1145843" y="1667511"/>
                </a:lnTo>
                <a:lnTo>
                  <a:pt x="1143941" y="1657668"/>
                </a:lnTo>
                <a:lnTo>
                  <a:pt x="1142356" y="1648143"/>
                </a:lnTo>
                <a:lnTo>
                  <a:pt x="1140771" y="1637983"/>
                </a:lnTo>
                <a:lnTo>
                  <a:pt x="1139503" y="1628458"/>
                </a:lnTo>
                <a:lnTo>
                  <a:pt x="1138235" y="1618616"/>
                </a:lnTo>
                <a:lnTo>
                  <a:pt x="1137601" y="1608773"/>
                </a:lnTo>
                <a:lnTo>
                  <a:pt x="1136967" y="1598931"/>
                </a:lnTo>
                <a:lnTo>
                  <a:pt x="1136650" y="1589406"/>
                </a:lnTo>
                <a:lnTo>
                  <a:pt x="1136650" y="1579246"/>
                </a:lnTo>
                <a:lnTo>
                  <a:pt x="1136650" y="1569721"/>
                </a:lnTo>
                <a:lnTo>
                  <a:pt x="1136967" y="1560196"/>
                </a:lnTo>
                <a:lnTo>
                  <a:pt x="1137284" y="1550036"/>
                </a:lnTo>
                <a:lnTo>
                  <a:pt x="1137918" y="1540511"/>
                </a:lnTo>
                <a:lnTo>
                  <a:pt x="1139186" y="1530986"/>
                </a:lnTo>
                <a:lnTo>
                  <a:pt x="1140137" y="1521143"/>
                </a:lnTo>
                <a:lnTo>
                  <a:pt x="1142990" y="1502093"/>
                </a:lnTo>
                <a:lnTo>
                  <a:pt x="1146477" y="1483043"/>
                </a:lnTo>
                <a:lnTo>
                  <a:pt x="1151232" y="1464311"/>
                </a:lnTo>
                <a:lnTo>
                  <a:pt x="1156621" y="1445896"/>
                </a:lnTo>
                <a:lnTo>
                  <a:pt x="1162644" y="1427163"/>
                </a:lnTo>
                <a:lnTo>
                  <a:pt x="1169618" y="1409383"/>
                </a:lnTo>
                <a:lnTo>
                  <a:pt x="1177226" y="1391603"/>
                </a:lnTo>
                <a:lnTo>
                  <a:pt x="1185785" y="1374140"/>
                </a:lnTo>
                <a:lnTo>
                  <a:pt x="1194978" y="1356995"/>
                </a:lnTo>
                <a:lnTo>
                  <a:pt x="1204805" y="1340485"/>
                </a:lnTo>
                <a:lnTo>
                  <a:pt x="1210194" y="1332230"/>
                </a:lnTo>
                <a:lnTo>
                  <a:pt x="1215900" y="1324293"/>
                </a:lnTo>
                <a:lnTo>
                  <a:pt x="1221606" y="1316038"/>
                </a:lnTo>
                <a:lnTo>
                  <a:pt x="1227312" y="1308735"/>
                </a:lnTo>
                <a:lnTo>
                  <a:pt x="1233335" y="1300798"/>
                </a:lnTo>
                <a:lnTo>
                  <a:pt x="1239358" y="1293178"/>
                </a:lnTo>
                <a:lnTo>
                  <a:pt x="1245698" y="1285875"/>
                </a:lnTo>
                <a:lnTo>
                  <a:pt x="1252672" y="1278255"/>
                </a:lnTo>
                <a:lnTo>
                  <a:pt x="1259012" y="1271270"/>
                </a:lnTo>
                <a:lnTo>
                  <a:pt x="1265986" y="1263968"/>
                </a:lnTo>
                <a:lnTo>
                  <a:pt x="1273276" y="1257300"/>
                </a:lnTo>
                <a:lnTo>
                  <a:pt x="1280250" y="1250633"/>
                </a:lnTo>
                <a:lnTo>
                  <a:pt x="1287858" y="1243965"/>
                </a:lnTo>
                <a:lnTo>
                  <a:pt x="1295149" y="1237298"/>
                </a:lnTo>
                <a:lnTo>
                  <a:pt x="1303074" y="1230948"/>
                </a:lnTo>
                <a:lnTo>
                  <a:pt x="1310999" y="1224915"/>
                </a:lnTo>
                <a:lnTo>
                  <a:pt x="1318924" y="1218883"/>
                </a:lnTo>
                <a:lnTo>
                  <a:pt x="1327483" y="1213168"/>
                </a:lnTo>
                <a:lnTo>
                  <a:pt x="1335725" y="1207453"/>
                </a:lnTo>
                <a:lnTo>
                  <a:pt x="1344284" y="1201738"/>
                </a:lnTo>
                <a:lnTo>
                  <a:pt x="1353160" y="1196658"/>
                </a:lnTo>
                <a:lnTo>
                  <a:pt x="1362036" y="1191578"/>
                </a:lnTo>
                <a:lnTo>
                  <a:pt x="1371229" y="1186498"/>
                </a:lnTo>
                <a:lnTo>
                  <a:pt x="1380422" y="1181735"/>
                </a:lnTo>
                <a:lnTo>
                  <a:pt x="1389932" y="1177290"/>
                </a:lnTo>
                <a:lnTo>
                  <a:pt x="1399125" y="1172845"/>
                </a:lnTo>
                <a:lnTo>
                  <a:pt x="1408635" y="1169035"/>
                </a:lnTo>
                <a:lnTo>
                  <a:pt x="1418145" y="1165225"/>
                </a:lnTo>
                <a:lnTo>
                  <a:pt x="1427655" y="1161415"/>
                </a:lnTo>
                <a:lnTo>
                  <a:pt x="1437165" y="1157923"/>
                </a:lnTo>
                <a:lnTo>
                  <a:pt x="1446675" y="1155065"/>
                </a:lnTo>
                <a:lnTo>
                  <a:pt x="1456185" y="1151890"/>
                </a:lnTo>
                <a:lnTo>
                  <a:pt x="1466329" y="1149350"/>
                </a:lnTo>
                <a:lnTo>
                  <a:pt x="1475839" y="1146810"/>
                </a:lnTo>
                <a:lnTo>
                  <a:pt x="1485349" y="1144905"/>
                </a:lnTo>
                <a:lnTo>
                  <a:pt x="1495493" y="1142683"/>
                </a:lnTo>
                <a:lnTo>
                  <a:pt x="1505003" y="1141095"/>
                </a:lnTo>
                <a:lnTo>
                  <a:pt x="1514830" y="1139508"/>
                </a:lnTo>
                <a:lnTo>
                  <a:pt x="1524657" y="1138238"/>
                </a:lnTo>
                <a:lnTo>
                  <a:pt x="1534167" y="1137285"/>
                </a:lnTo>
                <a:lnTo>
                  <a:pt x="1543993" y="1136333"/>
                </a:lnTo>
                <a:lnTo>
                  <a:pt x="1553820" y="1135380"/>
                </a:lnTo>
                <a:lnTo>
                  <a:pt x="1563647" y="1135063"/>
                </a:lnTo>
                <a:close/>
                <a:moveTo>
                  <a:pt x="233219" y="952500"/>
                </a:moveTo>
                <a:lnTo>
                  <a:pt x="1035050" y="1298472"/>
                </a:lnTo>
                <a:lnTo>
                  <a:pt x="837369" y="1755219"/>
                </a:lnTo>
                <a:lnTo>
                  <a:pt x="832609" y="1765693"/>
                </a:lnTo>
                <a:lnTo>
                  <a:pt x="828167" y="1775533"/>
                </a:lnTo>
                <a:lnTo>
                  <a:pt x="823090" y="1785690"/>
                </a:lnTo>
                <a:lnTo>
                  <a:pt x="817696" y="1795529"/>
                </a:lnTo>
                <a:lnTo>
                  <a:pt x="811984" y="1805051"/>
                </a:lnTo>
                <a:lnTo>
                  <a:pt x="806273" y="1814574"/>
                </a:lnTo>
                <a:lnTo>
                  <a:pt x="800561" y="1823778"/>
                </a:lnTo>
                <a:lnTo>
                  <a:pt x="794215" y="1832666"/>
                </a:lnTo>
                <a:lnTo>
                  <a:pt x="788186" y="1841553"/>
                </a:lnTo>
                <a:lnTo>
                  <a:pt x="781523" y="1850123"/>
                </a:lnTo>
                <a:lnTo>
                  <a:pt x="774542" y="1858693"/>
                </a:lnTo>
                <a:lnTo>
                  <a:pt x="767879" y="1866628"/>
                </a:lnTo>
                <a:lnTo>
                  <a:pt x="760898" y="1874881"/>
                </a:lnTo>
                <a:lnTo>
                  <a:pt x="753600" y="1882816"/>
                </a:lnTo>
                <a:lnTo>
                  <a:pt x="746302" y="1890116"/>
                </a:lnTo>
                <a:lnTo>
                  <a:pt x="738369" y="1897734"/>
                </a:lnTo>
                <a:lnTo>
                  <a:pt x="730754" y="1904717"/>
                </a:lnTo>
                <a:lnTo>
                  <a:pt x="722822" y="1912017"/>
                </a:lnTo>
                <a:lnTo>
                  <a:pt x="714889" y="1918683"/>
                </a:lnTo>
                <a:lnTo>
                  <a:pt x="706639" y="1925348"/>
                </a:lnTo>
                <a:lnTo>
                  <a:pt x="698072" y="1932014"/>
                </a:lnTo>
                <a:lnTo>
                  <a:pt x="689505" y="1938044"/>
                </a:lnTo>
                <a:lnTo>
                  <a:pt x="680937" y="1944075"/>
                </a:lnTo>
                <a:lnTo>
                  <a:pt x="672053" y="1949788"/>
                </a:lnTo>
                <a:lnTo>
                  <a:pt x="663168" y="1955502"/>
                </a:lnTo>
                <a:lnTo>
                  <a:pt x="654284" y="1960897"/>
                </a:lnTo>
                <a:lnTo>
                  <a:pt x="645082" y="1965659"/>
                </a:lnTo>
                <a:lnTo>
                  <a:pt x="635880" y="1970737"/>
                </a:lnTo>
                <a:lnTo>
                  <a:pt x="626361" y="1975498"/>
                </a:lnTo>
                <a:lnTo>
                  <a:pt x="616842" y="1979942"/>
                </a:lnTo>
                <a:lnTo>
                  <a:pt x="607322" y="1984385"/>
                </a:lnTo>
                <a:lnTo>
                  <a:pt x="597803" y="1988194"/>
                </a:lnTo>
                <a:lnTo>
                  <a:pt x="587649" y="1991686"/>
                </a:lnTo>
                <a:lnTo>
                  <a:pt x="577813" y="1995177"/>
                </a:lnTo>
                <a:lnTo>
                  <a:pt x="568294" y="1998351"/>
                </a:lnTo>
                <a:lnTo>
                  <a:pt x="557823" y="2001843"/>
                </a:lnTo>
                <a:lnTo>
                  <a:pt x="547986" y="2004699"/>
                </a:lnTo>
                <a:lnTo>
                  <a:pt x="537515" y="2006921"/>
                </a:lnTo>
                <a:lnTo>
                  <a:pt x="527679" y="2009143"/>
                </a:lnTo>
                <a:lnTo>
                  <a:pt x="517208" y="2011365"/>
                </a:lnTo>
                <a:lnTo>
                  <a:pt x="507054" y="2012952"/>
                </a:lnTo>
                <a:lnTo>
                  <a:pt x="496266" y="2014856"/>
                </a:lnTo>
                <a:lnTo>
                  <a:pt x="486112" y="2016443"/>
                </a:lnTo>
                <a:lnTo>
                  <a:pt x="475641" y="2017396"/>
                </a:lnTo>
                <a:lnTo>
                  <a:pt x="464852" y="2018030"/>
                </a:lnTo>
                <a:lnTo>
                  <a:pt x="454381" y="2018665"/>
                </a:lnTo>
                <a:lnTo>
                  <a:pt x="443910" y="2018665"/>
                </a:lnTo>
                <a:lnTo>
                  <a:pt x="433439" y="2019300"/>
                </a:lnTo>
                <a:lnTo>
                  <a:pt x="422651" y="2018665"/>
                </a:lnTo>
                <a:lnTo>
                  <a:pt x="411862" y="2018348"/>
                </a:lnTo>
                <a:lnTo>
                  <a:pt x="401391" y="2017713"/>
                </a:lnTo>
                <a:lnTo>
                  <a:pt x="390603" y="2016761"/>
                </a:lnTo>
                <a:lnTo>
                  <a:pt x="379815" y="2015174"/>
                </a:lnTo>
                <a:lnTo>
                  <a:pt x="369343" y="2013904"/>
                </a:lnTo>
                <a:lnTo>
                  <a:pt x="358555" y="2012000"/>
                </a:lnTo>
                <a:lnTo>
                  <a:pt x="347767" y="2009778"/>
                </a:lnTo>
                <a:lnTo>
                  <a:pt x="337296" y="2007556"/>
                </a:lnTo>
                <a:lnTo>
                  <a:pt x="326507" y="2005017"/>
                </a:lnTo>
                <a:lnTo>
                  <a:pt x="316353" y="2002160"/>
                </a:lnTo>
                <a:lnTo>
                  <a:pt x="305565" y="1998986"/>
                </a:lnTo>
                <a:lnTo>
                  <a:pt x="294777" y="1995177"/>
                </a:lnTo>
                <a:lnTo>
                  <a:pt x="284623" y="1991368"/>
                </a:lnTo>
                <a:lnTo>
                  <a:pt x="274152" y="1987560"/>
                </a:lnTo>
                <a:lnTo>
                  <a:pt x="263998" y="1983116"/>
                </a:lnTo>
                <a:lnTo>
                  <a:pt x="253527" y="1978672"/>
                </a:lnTo>
                <a:lnTo>
                  <a:pt x="243373" y="1973594"/>
                </a:lnTo>
                <a:lnTo>
                  <a:pt x="233219" y="1968515"/>
                </a:lnTo>
                <a:lnTo>
                  <a:pt x="223700" y="1963119"/>
                </a:lnTo>
                <a:lnTo>
                  <a:pt x="214181" y="1958041"/>
                </a:lnTo>
                <a:lnTo>
                  <a:pt x="204662" y="1952328"/>
                </a:lnTo>
                <a:lnTo>
                  <a:pt x="195460" y="1946297"/>
                </a:lnTo>
                <a:lnTo>
                  <a:pt x="186258" y="1939949"/>
                </a:lnTo>
                <a:lnTo>
                  <a:pt x="177691" y="1933601"/>
                </a:lnTo>
                <a:lnTo>
                  <a:pt x="168806" y="1927252"/>
                </a:lnTo>
                <a:lnTo>
                  <a:pt x="160557" y="1920587"/>
                </a:lnTo>
                <a:lnTo>
                  <a:pt x="151989" y="1913604"/>
                </a:lnTo>
                <a:lnTo>
                  <a:pt x="144374" y="1906621"/>
                </a:lnTo>
                <a:lnTo>
                  <a:pt x="136441" y="1899003"/>
                </a:lnTo>
                <a:lnTo>
                  <a:pt x="128509" y="1891703"/>
                </a:lnTo>
                <a:lnTo>
                  <a:pt x="121211" y="1884085"/>
                </a:lnTo>
                <a:lnTo>
                  <a:pt x="113913" y="1876468"/>
                </a:lnTo>
                <a:lnTo>
                  <a:pt x="106932" y="1868532"/>
                </a:lnTo>
                <a:lnTo>
                  <a:pt x="100268" y="1860280"/>
                </a:lnTo>
                <a:lnTo>
                  <a:pt x="93288" y="1852027"/>
                </a:lnTo>
                <a:lnTo>
                  <a:pt x="86942" y="1843457"/>
                </a:lnTo>
                <a:lnTo>
                  <a:pt x="80913" y="1835205"/>
                </a:lnTo>
                <a:lnTo>
                  <a:pt x="74884" y="1826635"/>
                </a:lnTo>
                <a:lnTo>
                  <a:pt x="69173" y="1817748"/>
                </a:lnTo>
                <a:lnTo>
                  <a:pt x="63461" y="1808860"/>
                </a:lnTo>
                <a:lnTo>
                  <a:pt x="58067" y="1799973"/>
                </a:lnTo>
                <a:lnTo>
                  <a:pt x="53307" y="1790451"/>
                </a:lnTo>
                <a:lnTo>
                  <a:pt x="48230" y="1781246"/>
                </a:lnTo>
                <a:lnTo>
                  <a:pt x="43471" y="1772041"/>
                </a:lnTo>
                <a:lnTo>
                  <a:pt x="39346" y="1762519"/>
                </a:lnTo>
                <a:lnTo>
                  <a:pt x="34904" y="1752679"/>
                </a:lnTo>
                <a:lnTo>
                  <a:pt x="31096" y="1743157"/>
                </a:lnTo>
                <a:lnTo>
                  <a:pt x="27288" y="1733318"/>
                </a:lnTo>
                <a:lnTo>
                  <a:pt x="23481" y="1723478"/>
                </a:lnTo>
                <a:lnTo>
                  <a:pt x="20308" y="1713639"/>
                </a:lnTo>
                <a:lnTo>
                  <a:pt x="17452" y="1703482"/>
                </a:lnTo>
                <a:lnTo>
                  <a:pt x="14596" y="1693325"/>
                </a:lnTo>
                <a:lnTo>
                  <a:pt x="11740" y="1683168"/>
                </a:lnTo>
                <a:lnTo>
                  <a:pt x="9836" y="1673011"/>
                </a:lnTo>
                <a:lnTo>
                  <a:pt x="7615" y="1662854"/>
                </a:lnTo>
                <a:lnTo>
                  <a:pt x="5711" y="1652379"/>
                </a:lnTo>
                <a:lnTo>
                  <a:pt x="4442" y="1641588"/>
                </a:lnTo>
                <a:lnTo>
                  <a:pt x="2856" y="1631431"/>
                </a:lnTo>
                <a:lnTo>
                  <a:pt x="1904" y="1620956"/>
                </a:lnTo>
                <a:lnTo>
                  <a:pt x="1269" y="1610482"/>
                </a:lnTo>
                <a:lnTo>
                  <a:pt x="317" y="1599690"/>
                </a:lnTo>
                <a:lnTo>
                  <a:pt x="0" y="1588898"/>
                </a:lnTo>
                <a:lnTo>
                  <a:pt x="0" y="1578741"/>
                </a:lnTo>
                <a:lnTo>
                  <a:pt x="317" y="1567949"/>
                </a:lnTo>
                <a:lnTo>
                  <a:pt x="952" y="1557475"/>
                </a:lnTo>
                <a:lnTo>
                  <a:pt x="1587" y="1546683"/>
                </a:lnTo>
                <a:lnTo>
                  <a:pt x="2538" y="1535891"/>
                </a:lnTo>
                <a:lnTo>
                  <a:pt x="3808" y="1525417"/>
                </a:lnTo>
                <a:lnTo>
                  <a:pt x="5394" y="1514625"/>
                </a:lnTo>
                <a:lnTo>
                  <a:pt x="7298" y="1503834"/>
                </a:lnTo>
                <a:lnTo>
                  <a:pt x="9519" y="1493359"/>
                </a:lnTo>
                <a:lnTo>
                  <a:pt x="11423" y="1482567"/>
                </a:lnTo>
                <a:lnTo>
                  <a:pt x="14279" y="1471776"/>
                </a:lnTo>
                <a:lnTo>
                  <a:pt x="17134" y="1461301"/>
                </a:lnTo>
                <a:lnTo>
                  <a:pt x="20308" y="1450827"/>
                </a:lnTo>
                <a:lnTo>
                  <a:pt x="24115" y="1440352"/>
                </a:lnTo>
                <a:lnTo>
                  <a:pt x="27606" y="1429878"/>
                </a:lnTo>
                <a:lnTo>
                  <a:pt x="31731" y="1419086"/>
                </a:lnTo>
                <a:lnTo>
                  <a:pt x="36173" y="1408929"/>
                </a:lnTo>
                <a:lnTo>
                  <a:pt x="233219" y="952500"/>
                </a:lnTo>
                <a:close/>
                <a:moveTo>
                  <a:pt x="924515" y="0"/>
                </a:moveTo>
                <a:lnTo>
                  <a:pt x="934986" y="0"/>
                </a:lnTo>
                <a:lnTo>
                  <a:pt x="945774" y="0"/>
                </a:lnTo>
                <a:lnTo>
                  <a:pt x="956563" y="635"/>
                </a:lnTo>
                <a:lnTo>
                  <a:pt x="967034" y="1270"/>
                </a:lnTo>
                <a:lnTo>
                  <a:pt x="977822" y="2222"/>
                </a:lnTo>
                <a:lnTo>
                  <a:pt x="988611" y="3491"/>
                </a:lnTo>
                <a:lnTo>
                  <a:pt x="999082" y="5079"/>
                </a:lnTo>
                <a:lnTo>
                  <a:pt x="1009870" y="6666"/>
                </a:lnTo>
                <a:lnTo>
                  <a:pt x="1020658" y="8887"/>
                </a:lnTo>
                <a:lnTo>
                  <a:pt x="1030812" y="11427"/>
                </a:lnTo>
                <a:lnTo>
                  <a:pt x="1041601" y="13966"/>
                </a:lnTo>
                <a:lnTo>
                  <a:pt x="1052072" y="16823"/>
                </a:lnTo>
                <a:lnTo>
                  <a:pt x="1062860" y="19997"/>
                </a:lnTo>
                <a:lnTo>
                  <a:pt x="1073331" y="23488"/>
                </a:lnTo>
                <a:lnTo>
                  <a:pt x="1083802" y="27297"/>
                </a:lnTo>
                <a:lnTo>
                  <a:pt x="1094273" y="31423"/>
                </a:lnTo>
                <a:lnTo>
                  <a:pt x="1104427" y="35549"/>
                </a:lnTo>
                <a:lnTo>
                  <a:pt x="1114898" y="40311"/>
                </a:lnTo>
                <a:lnTo>
                  <a:pt x="1125052" y="45072"/>
                </a:lnTo>
                <a:lnTo>
                  <a:pt x="1134888" y="50150"/>
                </a:lnTo>
                <a:lnTo>
                  <a:pt x="1144725" y="55546"/>
                </a:lnTo>
                <a:lnTo>
                  <a:pt x="1154244" y="60942"/>
                </a:lnTo>
                <a:lnTo>
                  <a:pt x="1163446" y="66655"/>
                </a:lnTo>
                <a:lnTo>
                  <a:pt x="1172965" y="72686"/>
                </a:lnTo>
                <a:lnTo>
                  <a:pt x="1181849" y="78717"/>
                </a:lnTo>
                <a:lnTo>
                  <a:pt x="1190734" y="85065"/>
                </a:lnTo>
                <a:lnTo>
                  <a:pt x="1199301" y="91413"/>
                </a:lnTo>
                <a:lnTo>
                  <a:pt x="1207869" y="98396"/>
                </a:lnTo>
                <a:lnTo>
                  <a:pt x="1215801" y="105379"/>
                </a:lnTo>
                <a:lnTo>
                  <a:pt x="1224051" y="112362"/>
                </a:lnTo>
                <a:lnTo>
                  <a:pt x="1231984" y="119662"/>
                </a:lnTo>
                <a:lnTo>
                  <a:pt x="1239282" y="126962"/>
                </a:lnTo>
                <a:lnTo>
                  <a:pt x="1246897" y="134580"/>
                </a:lnTo>
                <a:lnTo>
                  <a:pt x="1254512" y="142515"/>
                </a:lnTo>
                <a:lnTo>
                  <a:pt x="1261176" y="150133"/>
                </a:lnTo>
                <a:lnTo>
                  <a:pt x="1268157" y="158385"/>
                </a:lnTo>
                <a:lnTo>
                  <a:pt x="1274820" y="166638"/>
                </a:lnTo>
                <a:lnTo>
                  <a:pt x="1281166" y="175208"/>
                </a:lnTo>
                <a:lnTo>
                  <a:pt x="1287512" y="183778"/>
                </a:lnTo>
                <a:lnTo>
                  <a:pt x="1293224" y="192348"/>
                </a:lnTo>
                <a:lnTo>
                  <a:pt x="1299252" y="201235"/>
                </a:lnTo>
                <a:lnTo>
                  <a:pt x="1304647" y="210122"/>
                </a:lnTo>
                <a:lnTo>
                  <a:pt x="1310041" y="219010"/>
                </a:lnTo>
                <a:lnTo>
                  <a:pt x="1315118" y="228215"/>
                </a:lnTo>
                <a:lnTo>
                  <a:pt x="1319877" y="237419"/>
                </a:lnTo>
                <a:lnTo>
                  <a:pt x="1324637" y="246624"/>
                </a:lnTo>
                <a:lnTo>
                  <a:pt x="1329079" y="256464"/>
                </a:lnTo>
                <a:lnTo>
                  <a:pt x="1333521" y="265986"/>
                </a:lnTo>
                <a:lnTo>
                  <a:pt x="1337329" y="275508"/>
                </a:lnTo>
                <a:lnTo>
                  <a:pt x="1340819" y="285665"/>
                </a:lnTo>
                <a:lnTo>
                  <a:pt x="1344310" y="295187"/>
                </a:lnTo>
                <a:lnTo>
                  <a:pt x="1347483" y="305027"/>
                </a:lnTo>
                <a:lnTo>
                  <a:pt x="1350973" y="315501"/>
                </a:lnTo>
                <a:lnTo>
                  <a:pt x="1353829" y="325341"/>
                </a:lnTo>
                <a:lnTo>
                  <a:pt x="1356050" y="335815"/>
                </a:lnTo>
                <a:lnTo>
                  <a:pt x="1358589" y="345655"/>
                </a:lnTo>
                <a:lnTo>
                  <a:pt x="1360492" y="356129"/>
                </a:lnTo>
                <a:lnTo>
                  <a:pt x="1362713" y="366286"/>
                </a:lnTo>
                <a:lnTo>
                  <a:pt x="1363983" y="377078"/>
                </a:lnTo>
                <a:lnTo>
                  <a:pt x="1365569" y="387552"/>
                </a:lnTo>
                <a:lnTo>
                  <a:pt x="1366521" y="397709"/>
                </a:lnTo>
                <a:lnTo>
                  <a:pt x="1367156" y="408501"/>
                </a:lnTo>
                <a:lnTo>
                  <a:pt x="1367790" y="418975"/>
                </a:lnTo>
                <a:lnTo>
                  <a:pt x="1367790" y="429450"/>
                </a:lnTo>
                <a:lnTo>
                  <a:pt x="1368425" y="440242"/>
                </a:lnTo>
                <a:lnTo>
                  <a:pt x="1367790" y="450716"/>
                </a:lnTo>
                <a:lnTo>
                  <a:pt x="1367473" y="461508"/>
                </a:lnTo>
                <a:lnTo>
                  <a:pt x="1366839" y="471982"/>
                </a:lnTo>
                <a:lnTo>
                  <a:pt x="1365887" y="482774"/>
                </a:lnTo>
                <a:lnTo>
                  <a:pt x="1364300" y="493566"/>
                </a:lnTo>
                <a:lnTo>
                  <a:pt x="1363031" y="504040"/>
                </a:lnTo>
                <a:lnTo>
                  <a:pt x="1361127" y="514832"/>
                </a:lnTo>
                <a:lnTo>
                  <a:pt x="1358906" y="525624"/>
                </a:lnTo>
                <a:lnTo>
                  <a:pt x="1356685" y="536098"/>
                </a:lnTo>
                <a:lnTo>
                  <a:pt x="1354146" y="546890"/>
                </a:lnTo>
                <a:lnTo>
                  <a:pt x="1351291" y="557364"/>
                </a:lnTo>
                <a:lnTo>
                  <a:pt x="1348117" y="567839"/>
                </a:lnTo>
                <a:lnTo>
                  <a:pt x="1344310" y="578630"/>
                </a:lnTo>
                <a:lnTo>
                  <a:pt x="1340502" y="588787"/>
                </a:lnTo>
                <a:lnTo>
                  <a:pt x="1336694" y="599579"/>
                </a:lnTo>
                <a:lnTo>
                  <a:pt x="1332252" y="610053"/>
                </a:lnTo>
                <a:lnTo>
                  <a:pt x="1134888" y="1066800"/>
                </a:lnTo>
                <a:lnTo>
                  <a:pt x="333375" y="720193"/>
                </a:lnTo>
                <a:lnTo>
                  <a:pt x="530739" y="263447"/>
                </a:lnTo>
                <a:lnTo>
                  <a:pt x="535181" y="253290"/>
                </a:lnTo>
                <a:lnTo>
                  <a:pt x="540258" y="242815"/>
                </a:lnTo>
                <a:lnTo>
                  <a:pt x="545335" y="232976"/>
                </a:lnTo>
                <a:lnTo>
                  <a:pt x="550729" y="223136"/>
                </a:lnTo>
                <a:lnTo>
                  <a:pt x="556123" y="213614"/>
                </a:lnTo>
                <a:lnTo>
                  <a:pt x="561518" y="204409"/>
                </a:lnTo>
                <a:lnTo>
                  <a:pt x="567864" y="195204"/>
                </a:lnTo>
                <a:lnTo>
                  <a:pt x="573892" y="186317"/>
                </a:lnTo>
                <a:lnTo>
                  <a:pt x="580239" y="177430"/>
                </a:lnTo>
                <a:lnTo>
                  <a:pt x="586585" y="168860"/>
                </a:lnTo>
                <a:lnTo>
                  <a:pt x="593248" y="160290"/>
                </a:lnTo>
                <a:lnTo>
                  <a:pt x="600229" y="152037"/>
                </a:lnTo>
                <a:lnTo>
                  <a:pt x="607209" y="143785"/>
                </a:lnTo>
                <a:lnTo>
                  <a:pt x="614825" y="136167"/>
                </a:lnTo>
                <a:lnTo>
                  <a:pt x="622123" y="128549"/>
                </a:lnTo>
                <a:lnTo>
                  <a:pt x="629738" y="120932"/>
                </a:lnTo>
                <a:lnTo>
                  <a:pt x="637353" y="113631"/>
                </a:lnTo>
                <a:lnTo>
                  <a:pt x="645286" y="106966"/>
                </a:lnTo>
                <a:lnTo>
                  <a:pt x="653536" y="99983"/>
                </a:lnTo>
                <a:lnTo>
                  <a:pt x="661786" y="93317"/>
                </a:lnTo>
                <a:lnTo>
                  <a:pt x="670036" y="86969"/>
                </a:lnTo>
                <a:lnTo>
                  <a:pt x="678286" y="80938"/>
                </a:lnTo>
                <a:lnTo>
                  <a:pt x="687170" y="74908"/>
                </a:lnTo>
                <a:lnTo>
                  <a:pt x="695738" y="68877"/>
                </a:lnTo>
                <a:lnTo>
                  <a:pt x="704622" y="63481"/>
                </a:lnTo>
                <a:lnTo>
                  <a:pt x="714141" y="58085"/>
                </a:lnTo>
                <a:lnTo>
                  <a:pt x="723343" y="53007"/>
                </a:lnTo>
                <a:lnTo>
                  <a:pt x="732545" y="47928"/>
                </a:lnTo>
                <a:lnTo>
                  <a:pt x="741747" y="43485"/>
                </a:lnTo>
                <a:lnTo>
                  <a:pt x="751266" y="38723"/>
                </a:lnTo>
                <a:lnTo>
                  <a:pt x="761103" y="34597"/>
                </a:lnTo>
                <a:lnTo>
                  <a:pt x="770622" y="30471"/>
                </a:lnTo>
                <a:lnTo>
                  <a:pt x="780141" y="26979"/>
                </a:lnTo>
                <a:lnTo>
                  <a:pt x="790295" y="23488"/>
                </a:lnTo>
                <a:lnTo>
                  <a:pt x="800131" y="20314"/>
                </a:lnTo>
                <a:lnTo>
                  <a:pt x="810285" y="17140"/>
                </a:lnTo>
                <a:lnTo>
                  <a:pt x="820439" y="14283"/>
                </a:lnTo>
                <a:lnTo>
                  <a:pt x="830275" y="11744"/>
                </a:lnTo>
                <a:lnTo>
                  <a:pt x="840746" y="9522"/>
                </a:lnTo>
                <a:lnTo>
                  <a:pt x="851217" y="7618"/>
                </a:lnTo>
                <a:lnTo>
                  <a:pt x="861371" y="5713"/>
                </a:lnTo>
                <a:lnTo>
                  <a:pt x="871842" y="3809"/>
                </a:lnTo>
                <a:lnTo>
                  <a:pt x="882313" y="2857"/>
                </a:lnTo>
                <a:lnTo>
                  <a:pt x="892784" y="1270"/>
                </a:lnTo>
                <a:lnTo>
                  <a:pt x="903255" y="635"/>
                </a:lnTo>
                <a:lnTo>
                  <a:pt x="913726" y="317"/>
                </a:lnTo>
                <a:lnTo>
                  <a:pt x="9245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注射器"/>
          <p:cNvSpPr/>
          <p:nvPr/>
        </p:nvSpPr>
        <p:spPr bwMode="auto">
          <a:xfrm>
            <a:off x="9398635" y="1781175"/>
            <a:ext cx="1384300" cy="1384300"/>
          </a:xfrm>
          <a:custGeom>
            <a:avLst/>
            <a:gdLst>
              <a:gd name="T0" fmla="*/ 1384807 w 2319338"/>
              <a:gd name="T1" fmla="*/ 938976 h 2317750"/>
              <a:gd name="T2" fmla="*/ 1393381 w 2319338"/>
              <a:gd name="T3" fmla="*/ 983115 h 2317750"/>
              <a:gd name="T4" fmla="*/ 1376234 w 2319338"/>
              <a:gd name="T5" fmla="*/ 1024713 h 2317750"/>
              <a:gd name="T6" fmla="*/ 1337811 w 2319338"/>
              <a:gd name="T7" fmla="*/ 1050752 h 2317750"/>
              <a:gd name="T8" fmla="*/ 1293037 w 2319338"/>
              <a:gd name="T9" fmla="*/ 1050752 h 2317750"/>
              <a:gd name="T10" fmla="*/ 1168243 w 2319338"/>
              <a:gd name="T11" fmla="*/ 938976 h 2317750"/>
              <a:gd name="T12" fmla="*/ 1173641 w 2319338"/>
              <a:gd name="T13" fmla="*/ 1160622 h 2317750"/>
              <a:gd name="T14" fmla="*/ 1177769 w 2319338"/>
              <a:gd name="T15" fmla="*/ 1205078 h 2317750"/>
              <a:gd name="T16" fmla="*/ 1156494 w 2319338"/>
              <a:gd name="T17" fmla="*/ 1245406 h 2317750"/>
              <a:gd name="T18" fmla="*/ 1115848 w 2319338"/>
              <a:gd name="T19" fmla="*/ 1266999 h 2317750"/>
              <a:gd name="T20" fmla="*/ 1071392 w 2319338"/>
              <a:gd name="T21" fmla="*/ 1262553 h 2317750"/>
              <a:gd name="T22" fmla="*/ 849746 w 2319338"/>
              <a:gd name="T23" fmla="*/ 1257472 h 2317750"/>
              <a:gd name="T24" fmla="*/ 961204 w 2319338"/>
              <a:gd name="T25" fmla="*/ 1382585 h 2317750"/>
              <a:gd name="T26" fmla="*/ 961204 w 2319338"/>
              <a:gd name="T27" fmla="*/ 1427041 h 2317750"/>
              <a:gd name="T28" fmla="*/ 935801 w 2319338"/>
              <a:gd name="T29" fmla="*/ 1465463 h 2317750"/>
              <a:gd name="T30" fmla="*/ 893885 w 2319338"/>
              <a:gd name="T31" fmla="*/ 1482928 h 2317750"/>
              <a:gd name="T32" fmla="*/ 849746 w 2319338"/>
              <a:gd name="T33" fmla="*/ 1474037 h 2317750"/>
              <a:gd name="T34" fmla="*/ 798427 w 2319338"/>
              <a:gd name="T35" fmla="*/ 1730100 h 2317750"/>
              <a:gd name="T36" fmla="*/ 2248843 w 2319338"/>
              <a:gd name="T37" fmla="*/ 317 h 2317750"/>
              <a:gd name="T38" fmla="*/ 2290759 w 2319338"/>
              <a:gd name="T39" fmla="*/ 17465 h 2317750"/>
              <a:gd name="T40" fmla="*/ 2316162 w 2319338"/>
              <a:gd name="T41" fmla="*/ 55888 h 2317750"/>
              <a:gd name="T42" fmla="*/ 2316162 w 2319338"/>
              <a:gd name="T43" fmla="*/ 100344 h 2317750"/>
              <a:gd name="T44" fmla="*/ 1742996 w 2319338"/>
              <a:gd name="T45" fmla="*/ 687482 h 2317750"/>
              <a:gd name="T46" fmla="*/ 1784669 w 2319338"/>
              <a:gd name="T47" fmla="*/ 737870 h 2317750"/>
              <a:gd name="T48" fmla="*/ 1789113 w 2319338"/>
              <a:gd name="T49" fmla="*/ 782320 h 2317750"/>
              <a:gd name="T50" fmla="*/ 1777609 w 2319338"/>
              <a:gd name="T51" fmla="*/ 810371 h 2317750"/>
              <a:gd name="T52" fmla="*/ 1767564 w 2319338"/>
              <a:gd name="T53" fmla="*/ 822925 h 2317750"/>
              <a:gd name="T54" fmla="*/ 1753563 w 2319338"/>
              <a:gd name="T55" fmla="*/ 927418 h 2317750"/>
              <a:gd name="T56" fmla="*/ 1757689 w 2319338"/>
              <a:gd name="T57" fmla="*/ 972820 h 2317750"/>
              <a:gd name="T58" fmla="*/ 1736422 w 2319338"/>
              <a:gd name="T59" fmla="*/ 1012825 h 2317750"/>
              <a:gd name="T60" fmla="*/ 954318 w 2319338"/>
              <a:gd name="T61" fmla="*/ 2049146 h 2317750"/>
              <a:gd name="T62" fmla="*/ 963206 w 2319338"/>
              <a:gd name="T63" fmla="*/ 2092643 h 2317750"/>
              <a:gd name="T64" fmla="*/ 945748 w 2319338"/>
              <a:gd name="T65" fmla="*/ 2134871 h 2317750"/>
              <a:gd name="T66" fmla="*/ 907341 w 2319338"/>
              <a:gd name="T67" fmla="*/ 2160271 h 2317750"/>
              <a:gd name="T68" fmla="*/ 862904 w 2319338"/>
              <a:gd name="T69" fmla="*/ 2160271 h 2317750"/>
              <a:gd name="T70" fmla="*/ 670673 w 2319338"/>
              <a:gd name="T71" fmla="*/ 1981322 h 2317750"/>
              <a:gd name="T72" fmla="*/ 321672 w 2319338"/>
              <a:gd name="T73" fmla="*/ 2196131 h 2317750"/>
              <a:gd name="T74" fmla="*/ 334373 w 2319338"/>
              <a:gd name="T75" fmla="*/ 2239317 h 2317750"/>
              <a:gd name="T76" fmla="*/ 321672 w 2319338"/>
              <a:gd name="T77" fmla="*/ 2282185 h 2317750"/>
              <a:gd name="T78" fmla="*/ 285789 w 2319338"/>
              <a:gd name="T79" fmla="*/ 2312034 h 2317750"/>
              <a:gd name="T80" fmla="*/ 241333 w 2319338"/>
              <a:gd name="T81" fmla="*/ 2316480 h 2317750"/>
              <a:gd name="T82" fmla="*/ 201323 w 2319338"/>
              <a:gd name="T83" fmla="*/ 2294569 h 2317750"/>
              <a:gd name="T84" fmla="*/ 3175 w 2319338"/>
              <a:gd name="T85" fmla="*/ 2083721 h 2317750"/>
              <a:gd name="T86" fmla="*/ 3175 w 2319338"/>
              <a:gd name="T87" fmla="*/ 2038947 h 2317750"/>
              <a:gd name="T88" fmla="*/ 28896 w 2319338"/>
              <a:gd name="T89" fmla="*/ 2000524 h 2317750"/>
              <a:gd name="T90" fmla="*/ 70495 w 2319338"/>
              <a:gd name="T91" fmla="*/ 1983377 h 2317750"/>
              <a:gd name="T92" fmla="*/ 114633 w 2319338"/>
              <a:gd name="T93" fmla="*/ 1992268 h 2317750"/>
              <a:gd name="T94" fmla="*/ 176872 w 2319338"/>
              <a:gd name="T95" fmla="*/ 1488327 h 2317750"/>
              <a:gd name="T96" fmla="*/ 155279 w 2319338"/>
              <a:gd name="T97" fmla="*/ 1447999 h 2317750"/>
              <a:gd name="T98" fmla="*/ 159407 w 2319338"/>
              <a:gd name="T99" fmla="*/ 1403542 h 2317750"/>
              <a:gd name="T100" fmla="*/ 189256 w 2319338"/>
              <a:gd name="T101" fmla="*/ 1367342 h 2317750"/>
              <a:gd name="T102" fmla="*/ 232124 w 2319338"/>
              <a:gd name="T103" fmla="*/ 1354641 h 2317750"/>
              <a:gd name="T104" fmla="*/ 275310 w 2319338"/>
              <a:gd name="T105" fmla="*/ 1367342 h 2317750"/>
              <a:gd name="T106" fmla="*/ 413124 w 2319338"/>
              <a:gd name="T107" fmla="*/ 1474672 h 2317750"/>
              <a:gd name="T108" fmla="*/ 1316853 w 2319338"/>
              <a:gd name="T109" fmla="*/ 571261 h 2317750"/>
              <a:gd name="T110" fmla="*/ 1360039 w 2319338"/>
              <a:gd name="T111" fmla="*/ 558559 h 2317750"/>
              <a:gd name="T112" fmla="*/ 1402907 w 2319338"/>
              <a:gd name="T113" fmla="*/ 571261 h 2317750"/>
              <a:gd name="T114" fmla="*/ 1514048 w 2319338"/>
              <a:gd name="T115" fmla="*/ 546810 h 2317750"/>
              <a:gd name="T116" fmla="*/ 1557234 w 2319338"/>
              <a:gd name="T117" fmla="*/ 534108 h 2317750"/>
              <a:gd name="T118" fmla="*/ 1600102 w 2319338"/>
              <a:gd name="T119" fmla="*/ 546810 h 2317750"/>
              <a:gd name="T120" fmla="*/ 2198354 w 2319338"/>
              <a:gd name="T121" fmla="*/ 13019 h 2317750"/>
              <a:gd name="T122" fmla="*/ 2241222 w 2319338"/>
              <a:gd name="T123" fmla="*/ 0 h 2317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19338" h="2317750">
                <a:moveTo>
                  <a:pt x="1360039" y="747498"/>
                </a:moveTo>
                <a:lnTo>
                  <a:pt x="1279065" y="828471"/>
                </a:lnTo>
                <a:lnTo>
                  <a:pt x="1370836" y="919924"/>
                </a:lnTo>
                <a:lnTo>
                  <a:pt x="1376234" y="925957"/>
                </a:lnTo>
                <a:lnTo>
                  <a:pt x="1380679" y="932308"/>
                </a:lnTo>
                <a:lnTo>
                  <a:pt x="1384807" y="938976"/>
                </a:lnTo>
                <a:lnTo>
                  <a:pt x="1388300" y="946280"/>
                </a:lnTo>
                <a:lnTo>
                  <a:pt x="1390523" y="953266"/>
                </a:lnTo>
                <a:lnTo>
                  <a:pt x="1392111" y="960569"/>
                </a:lnTo>
                <a:lnTo>
                  <a:pt x="1393381" y="968190"/>
                </a:lnTo>
                <a:lnTo>
                  <a:pt x="1393699" y="975494"/>
                </a:lnTo>
                <a:lnTo>
                  <a:pt x="1393381" y="983115"/>
                </a:lnTo>
                <a:lnTo>
                  <a:pt x="1392111" y="990736"/>
                </a:lnTo>
                <a:lnTo>
                  <a:pt x="1390523" y="997722"/>
                </a:lnTo>
                <a:lnTo>
                  <a:pt x="1388300" y="1005025"/>
                </a:lnTo>
                <a:lnTo>
                  <a:pt x="1384807" y="1012011"/>
                </a:lnTo>
                <a:lnTo>
                  <a:pt x="1380679" y="1018362"/>
                </a:lnTo>
                <a:lnTo>
                  <a:pt x="1376234" y="1024713"/>
                </a:lnTo>
                <a:lnTo>
                  <a:pt x="1370836" y="1030746"/>
                </a:lnTo>
                <a:lnTo>
                  <a:pt x="1364802" y="1036462"/>
                </a:lnTo>
                <a:lnTo>
                  <a:pt x="1358451" y="1041225"/>
                </a:lnTo>
                <a:lnTo>
                  <a:pt x="1351783" y="1045036"/>
                </a:lnTo>
                <a:lnTo>
                  <a:pt x="1345114" y="1048211"/>
                </a:lnTo>
                <a:lnTo>
                  <a:pt x="1337811" y="1050752"/>
                </a:lnTo>
                <a:lnTo>
                  <a:pt x="1330190" y="1052339"/>
                </a:lnTo>
                <a:lnTo>
                  <a:pt x="1323204" y="1053292"/>
                </a:lnTo>
                <a:lnTo>
                  <a:pt x="1315583" y="1053927"/>
                </a:lnTo>
                <a:lnTo>
                  <a:pt x="1307962" y="1053292"/>
                </a:lnTo>
                <a:lnTo>
                  <a:pt x="1300658" y="1052339"/>
                </a:lnTo>
                <a:lnTo>
                  <a:pt x="1293037" y="1050752"/>
                </a:lnTo>
                <a:lnTo>
                  <a:pt x="1285734" y="1048211"/>
                </a:lnTo>
                <a:lnTo>
                  <a:pt x="1279065" y="1044718"/>
                </a:lnTo>
                <a:lnTo>
                  <a:pt x="1272397" y="1041225"/>
                </a:lnTo>
                <a:lnTo>
                  <a:pt x="1266046" y="1036462"/>
                </a:lnTo>
                <a:lnTo>
                  <a:pt x="1260013" y="1030746"/>
                </a:lnTo>
                <a:lnTo>
                  <a:pt x="1168243" y="938976"/>
                </a:lnTo>
                <a:lnTo>
                  <a:pt x="1064406" y="1042813"/>
                </a:lnTo>
                <a:lnTo>
                  <a:pt x="1156494" y="1134901"/>
                </a:lnTo>
                <a:lnTo>
                  <a:pt x="1161574" y="1140616"/>
                </a:lnTo>
                <a:lnTo>
                  <a:pt x="1166337" y="1146967"/>
                </a:lnTo>
                <a:lnTo>
                  <a:pt x="1170466" y="1153953"/>
                </a:lnTo>
                <a:lnTo>
                  <a:pt x="1173641" y="1160622"/>
                </a:lnTo>
                <a:lnTo>
                  <a:pt x="1175864" y="1167608"/>
                </a:lnTo>
                <a:lnTo>
                  <a:pt x="1177769" y="1175229"/>
                </a:lnTo>
                <a:lnTo>
                  <a:pt x="1178722" y="1182850"/>
                </a:lnTo>
                <a:lnTo>
                  <a:pt x="1179039" y="1189836"/>
                </a:lnTo>
                <a:lnTo>
                  <a:pt x="1178722" y="1197457"/>
                </a:lnTo>
                <a:lnTo>
                  <a:pt x="1177769" y="1205078"/>
                </a:lnTo>
                <a:lnTo>
                  <a:pt x="1175864" y="1212699"/>
                </a:lnTo>
                <a:lnTo>
                  <a:pt x="1173641" y="1219685"/>
                </a:lnTo>
                <a:lnTo>
                  <a:pt x="1170466" y="1226353"/>
                </a:lnTo>
                <a:lnTo>
                  <a:pt x="1166337" y="1233339"/>
                </a:lnTo>
                <a:lnTo>
                  <a:pt x="1161574" y="1239690"/>
                </a:lnTo>
                <a:lnTo>
                  <a:pt x="1156494" y="1245406"/>
                </a:lnTo>
                <a:lnTo>
                  <a:pt x="1150460" y="1251122"/>
                </a:lnTo>
                <a:lnTo>
                  <a:pt x="1144109" y="1255567"/>
                </a:lnTo>
                <a:lnTo>
                  <a:pt x="1137441" y="1259378"/>
                </a:lnTo>
                <a:lnTo>
                  <a:pt x="1130138" y="1262553"/>
                </a:lnTo>
                <a:lnTo>
                  <a:pt x="1123152" y="1265411"/>
                </a:lnTo>
                <a:lnTo>
                  <a:pt x="1115848" y="1266999"/>
                </a:lnTo>
                <a:lnTo>
                  <a:pt x="1108544" y="1268269"/>
                </a:lnTo>
                <a:lnTo>
                  <a:pt x="1100924" y="1268586"/>
                </a:lnTo>
                <a:lnTo>
                  <a:pt x="1093302" y="1268269"/>
                </a:lnTo>
                <a:lnTo>
                  <a:pt x="1085681" y="1266999"/>
                </a:lnTo>
                <a:lnTo>
                  <a:pt x="1078695" y="1265411"/>
                </a:lnTo>
                <a:lnTo>
                  <a:pt x="1071392" y="1262553"/>
                </a:lnTo>
                <a:lnTo>
                  <a:pt x="1064406" y="1259378"/>
                </a:lnTo>
                <a:lnTo>
                  <a:pt x="1058055" y="1255567"/>
                </a:lnTo>
                <a:lnTo>
                  <a:pt x="1051704" y="1251122"/>
                </a:lnTo>
                <a:lnTo>
                  <a:pt x="1045671" y="1245406"/>
                </a:lnTo>
                <a:lnTo>
                  <a:pt x="953583" y="1153953"/>
                </a:lnTo>
                <a:lnTo>
                  <a:pt x="849746" y="1257472"/>
                </a:lnTo>
                <a:lnTo>
                  <a:pt x="941834" y="1349560"/>
                </a:lnTo>
                <a:lnTo>
                  <a:pt x="946915" y="1355593"/>
                </a:lnTo>
                <a:lnTo>
                  <a:pt x="951678" y="1361944"/>
                </a:lnTo>
                <a:lnTo>
                  <a:pt x="955488" y="1368295"/>
                </a:lnTo>
                <a:lnTo>
                  <a:pt x="958664" y="1375281"/>
                </a:lnTo>
                <a:lnTo>
                  <a:pt x="961204" y="1382585"/>
                </a:lnTo>
                <a:lnTo>
                  <a:pt x="963110" y="1389571"/>
                </a:lnTo>
                <a:lnTo>
                  <a:pt x="964380" y="1397192"/>
                </a:lnTo>
                <a:lnTo>
                  <a:pt x="964380" y="1404813"/>
                </a:lnTo>
                <a:lnTo>
                  <a:pt x="964380" y="1412116"/>
                </a:lnTo>
                <a:lnTo>
                  <a:pt x="963110" y="1419737"/>
                </a:lnTo>
                <a:lnTo>
                  <a:pt x="961204" y="1427041"/>
                </a:lnTo>
                <a:lnTo>
                  <a:pt x="958664" y="1434027"/>
                </a:lnTo>
                <a:lnTo>
                  <a:pt x="955488" y="1441330"/>
                </a:lnTo>
                <a:lnTo>
                  <a:pt x="951678" y="1447999"/>
                </a:lnTo>
                <a:lnTo>
                  <a:pt x="946915" y="1454349"/>
                </a:lnTo>
                <a:lnTo>
                  <a:pt x="941834" y="1460383"/>
                </a:lnTo>
                <a:lnTo>
                  <a:pt x="935801" y="1465463"/>
                </a:lnTo>
                <a:lnTo>
                  <a:pt x="929450" y="1470227"/>
                </a:lnTo>
                <a:lnTo>
                  <a:pt x="922782" y="1474037"/>
                </a:lnTo>
                <a:lnTo>
                  <a:pt x="915478" y="1477213"/>
                </a:lnTo>
                <a:lnTo>
                  <a:pt x="908492" y="1479753"/>
                </a:lnTo>
                <a:lnTo>
                  <a:pt x="901189" y="1481658"/>
                </a:lnTo>
                <a:lnTo>
                  <a:pt x="893885" y="1482928"/>
                </a:lnTo>
                <a:lnTo>
                  <a:pt x="886264" y="1482928"/>
                </a:lnTo>
                <a:lnTo>
                  <a:pt x="878643" y="1482928"/>
                </a:lnTo>
                <a:lnTo>
                  <a:pt x="871657" y="1481658"/>
                </a:lnTo>
                <a:lnTo>
                  <a:pt x="864036" y="1479753"/>
                </a:lnTo>
                <a:lnTo>
                  <a:pt x="856732" y="1477213"/>
                </a:lnTo>
                <a:lnTo>
                  <a:pt x="849746" y="1474037"/>
                </a:lnTo>
                <a:lnTo>
                  <a:pt x="843396" y="1470227"/>
                </a:lnTo>
                <a:lnTo>
                  <a:pt x="837045" y="1465463"/>
                </a:lnTo>
                <a:lnTo>
                  <a:pt x="831011" y="1460383"/>
                </a:lnTo>
                <a:lnTo>
                  <a:pt x="738924" y="1368295"/>
                </a:lnTo>
                <a:lnTo>
                  <a:pt x="587773" y="1519446"/>
                </a:lnTo>
                <a:lnTo>
                  <a:pt x="798427" y="1730100"/>
                </a:lnTo>
                <a:lnTo>
                  <a:pt x="1570733" y="957580"/>
                </a:lnTo>
                <a:lnTo>
                  <a:pt x="1549451" y="936584"/>
                </a:lnTo>
                <a:lnTo>
                  <a:pt x="1547390" y="934848"/>
                </a:lnTo>
                <a:lnTo>
                  <a:pt x="1360039" y="747498"/>
                </a:lnTo>
                <a:close/>
                <a:moveTo>
                  <a:pt x="2241222" y="0"/>
                </a:moveTo>
                <a:lnTo>
                  <a:pt x="2248843" y="317"/>
                </a:lnTo>
                <a:lnTo>
                  <a:pt x="2256147" y="1588"/>
                </a:lnTo>
                <a:lnTo>
                  <a:pt x="2263450" y="3175"/>
                </a:lnTo>
                <a:lnTo>
                  <a:pt x="2270436" y="5398"/>
                </a:lnTo>
                <a:lnTo>
                  <a:pt x="2277740" y="9209"/>
                </a:lnTo>
                <a:lnTo>
                  <a:pt x="2284408" y="13019"/>
                </a:lnTo>
                <a:lnTo>
                  <a:pt x="2290759" y="17465"/>
                </a:lnTo>
                <a:lnTo>
                  <a:pt x="2296792" y="22863"/>
                </a:lnTo>
                <a:lnTo>
                  <a:pt x="2301873" y="28896"/>
                </a:lnTo>
                <a:lnTo>
                  <a:pt x="2306636" y="35247"/>
                </a:lnTo>
                <a:lnTo>
                  <a:pt x="2310764" y="41916"/>
                </a:lnTo>
                <a:lnTo>
                  <a:pt x="2313940" y="48902"/>
                </a:lnTo>
                <a:lnTo>
                  <a:pt x="2316162" y="55888"/>
                </a:lnTo>
                <a:lnTo>
                  <a:pt x="2318068" y="63509"/>
                </a:lnTo>
                <a:lnTo>
                  <a:pt x="2319338" y="70495"/>
                </a:lnTo>
                <a:lnTo>
                  <a:pt x="2319338" y="78116"/>
                </a:lnTo>
                <a:lnTo>
                  <a:pt x="2319338" y="85737"/>
                </a:lnTo>
                <a:lnTo>
                  <a:pt x="2318068" y="93358"/>
                </a:lnTo>
                <a:lnTo>
                  <a:pt x="2316162" y="100344"/>
                </a:lnTo>
                <a:lnTo>
                  <a:pt x="2313940" y="107965"/>
                </a:lnTo>
                <a:lnTo>
                  <a:pt x="2310764" y="114633"/>
                </a:lnTo>
                <a:lnTo>
                  <a:pt x="2306636" y="121301"/>
                </a:lnTo>
                <a:lnTo>
                  <a:pt x="2301873" y="127652"/>
                </a:lnTo>
                <a:lnTo>
                  <a:pt x="2296792" y="133686"/>
                </a:lnTo>
                <a:lnTo>
                  <a:pt x="1742996" y="687482"/>
                </a:lnTo>
                <a:lnTo>
                  <a:pt x="1765918" y="710110"/>
                </a:lnTo>
                <a:lnTo>
                  <a:pt x="1767846" y="711835"/>
                </a:lnTo>
                <a:lnTo>
                  <a:pt x="1773242" y="717868"/>
                </a:lnTo>
                <a:lnTo>
                  <a:pt x="1777686" y="724218"/>
                </a:lnTo>
                <a:lnTo>
                  <a:pt x="1781495" y="730885"/>
                </a:lnTo>
                <a:lnTo>
                  <a:pt x="1784669" y="737870"/>
                </a:lnTo>
                <a:lnTo>
                  <a:pt x="1787526" y="744855"/>
                </a:lnTo>
                <a:lnTo>
                  <a:pt x="1789113" y="752475"/>
                </a:lnTo>
                <a:lnTo>
                  <a:pt x="1790383" y="759460"/>
                </a:lnTo>
                <a:lnTo>
                  <a:pt x="1790700" y="767080"/>
                </a:lnTo>
                <a:lnTo>
                  <a:pt x="1790383" y="774700"/>
                </a:lnTo>
                <a:lnTo>
                  <a:pt x="1789113" y="782320"/>
                </a:lnTo>
                <a:lnTo>
                  <a:pt x="1787526" y="789305"/>
                </a:lnTo>
                <a:lnTo>
                  <a:pt x="1784669" y="796925"/>
                </a:lnTo>
                <a:lnTo>
                  <a:pt x="1781495" y="803593"/>
                </a:lnTo>
                <a:lnTo>
                  <a:pt x="1777686" y="810260"/>
                </a:lnTo>
                <a:lnTo>
                  <a:pt x="1777612" y="810366"/>
                </a:lnTo>
                <a:lnTo>
                  <a:pt x="1777609" y="810371"/>
                </a:lnTo>
                <a:lnTo>
                  <a:pt x="1775280" y="813697"/>
                </a:lnTo>
                <a:lnTo>
                  <a:pt x="1773242" y="816610"/>
                </a:lnTo>
                <a:lnTo>
                  <a:pt x="1773239" y="816613"/>
                </a:lnTo>
                <a:lnTo>
                  <a:pt x="1773163" y="816722"/>
                </a:lnTo>
                <a:lnTo>
                  <a:pt x="1767765" y="822755"/>
                </a:lnTo>
                <a:lnTo>
                  <a:pt x="1767564" y="822925"/>
                </a:lnTo>
                <a:lnTo>
                  <a:pt x="1712617" y="877888"/>
                </a:lnTo>
                <a:lnTo>
                  <a:pt x="1736422" y="902018"/>
                </a:lnTo>
                <a:lnTo>
                  <a:pt x="1741501" y="908050"/>
                </a:lnTo>
                <a:lnTo>
                  <a:pt x="1746262" y="914083"/>
                </a:lnTo>
                <a:lnTo>
                  <a:pt x="1750389" y="920750"/>
                </a:lnTo>
                <a:lnTo>
                  <a:pt x="1753563" y="927418"/>
                </a:lnTo>
                <a:lnTo>
                  <a:pt x="1755785" y="934720"/>
                </a:lnTo>
                <a:lnTo>
                  <a:pt x="1757689" y="942023"/>
                </a:lnTo>
                <a:lnTo>
                  <a:pt x="1758959" y="949643"/>
                </a:lnTo>
                <a:lnTo>
                  <a:pt x="1759276" y="957580"/>
                </a:lnTo>
                <a:lnTo>
                  <a:pt x="1758959" y="965200"/>
                </a:lnTo>
                <a:lnTo>
                  <a:pt x="1757689" y="972820"/>
                </a:lnTo>
                <a:lnTo>
                  <a:pt x="1755785" y="980123"/>
                </a:lnTo>
                <a:lnTo>
                  <a:pt x="1753563" y="987425"/>
                </a:lnTo>
                <a:lnTo>
                  <a:pt x="1750389" y="994410"/>
                </a:lnTo>
                <a:lnTo>
                  <a:pt x="1746262" y="1000760"/>
                </a:lnTo>
                <a:lnTo>
                  <a:pt x="1741501" y="1007110"/>
                </a:lnTo>
                <a:lnTo>
                  <a:pt x="1736422" y="1012825"/>
                </a:lnTo>
                <a:lnTo>
                  <a:pt x="855286" y="1894523"/>
                </a:lnTo>
                <a:lnTo>
                  <a:pt x="830845" y="1919923"/>
                </a:lnTo>
                <a:lnTo>
                  <a:pt x="940670" y="2030096"/>
                </a:lnTo>
                <a:lnTo>
                  <a:pt x="945748" y="2035811"/>
                </a:lnTo>
                <a:lnTo>
                  <a:pt x="950510" y="2042161"/>
                </a:lnTo>
                <a:lnTo>
                  <a:pt x="954318" y="2049146"/>
                </a:lnTo>
                <a:lnTo>
                  <a:pt x="957493" y="2055813"/>
                </a:lnTo>
                <a:lnTo>
                  <a:pt x="960032" y="2062798"/>
                </a:lnTo>
                <a:lnTo>
                  <a:pt x="961936" y="2070418"/>
                </a:lnTo>
                <a:lnTo>
                  <a:pt x="963206" y="2077721"/>
                </a:lnTo>
                <a:lnTo>
                  <a:pt x="963206" y="2085023"/>
                </a:lnTo>
                <a:lnTo>
                  <a:pt x="963206" y="2092643"/>
                </a:lnTo>
                <a:lnTo>
                  <a:pt x="961936" y="2100263"/>
                </a:lnTo>
                <a:lnTo>
                  <a:pt x="960032" y="2107248"/>
                </a:lnTo>
                <a:lnTo>
                  <a:pt x="957493" y="2114868"/>
                </a:lnTo>
                <a:lnTo>
                  <a:pt x="954318" y="2121536"/>
                </a:lnTo>
                <a:lnTo>
                  <a:pt x="950510" y="2128521"/>
                </a:lnTo>
                <a:lnTo>
                  <a:pt x="945748" y="2134871"/>
                </a:lnTo>
                <a:lnTo>
                  <a:pt x="940670" y="2140586"/>
                </a:lnTo>
                <a:lnTo>
                  <a:pt x="934639" y="2145983"/>
                </a:lnTo>
                <a:lnTo>
                  <a:pt x="928291" y="2150746"/>
                </a:lnTo>
                <a:lnTo>
                  <a:pt x="921625" y="2154556"/>
                </a:lnTo>
                <a:lnTo>
                  <a:pt x="914325" y="2157731"/>
                </a:lnTo>
                <a:lnTo>
                  <a:pt x="907341" y="2160271"/>
                </a:lnTo>
                <a:lnTo>
                  <a:pt x="900041" y="2162176"/>
                </a:lnTo>
                <a:lnTo>
                  <a:pt x="892740" y="2163446"/>
                </a:lnTo>
                <a:lnTo>
                  <a:pt x="885123" y="2163763"/>
                </a:lnTo>
                <a:lnTo>
                  <a:pt x="877505" y="2163446"/>
                </a:lnTo>
                <a:lnTo>
                  <a:pt x="870522" y="2162176"/>
                </a:lnTo>
                <a:lnTo>
                  <a:pt x="862904" y="2160271"/>
                </a:lnTo>
                <a:lnTo>
                  <a:pt x="855603" y="2157731"/>
                </a:lnTo>
                <a:lnTo>
                  <a:pt x="848620" y="2154556"/>
                </a:lnTo>
                <a:lnTo>
                  <a:pt x="842272" y="2150746"/>
                </a:lnTo>
                <a:lnTo>
                  <a:pt x="835924" y="2145983"/>
                </a:lnTo>
                <a:lnTo>
                  <a:pt x="829893" y="2140586"/>
                </a:lnTo>
                <a:lnTo>
                  <a:pt x="670673" y="1981322"/>
                </a:lnTo>
                <a:lnTo>
                  <a:pt x="665571" y="1977026"/>
                </a:lnTo>
                <a:lnTo>
                  <a:pt x="558242" y="1870014"/>
                </a:lnTo>
                <a:lnTo>
                  <a:pt x="278168" y="2150405"/>
                </a:lnTo>
                <a:lnTo>
                  <a:pt x="311510" y="2183747"/>
                </a:lnTo>
                <a:lnTo>
                  <a:pt x="316908" y="2189780"/>
                </a:lnTo>
                <a:lnTo>
                  <a:pt x="321672" y="2196131"/>
                </a:lnTo>
                <a:lnTo>
                  <a:pt x="325800" y="2202799"/>
                </a:lnTo>
                <a:lnTo>
                  <a:pt x="328975" y="2210103"/>
                </a:lnTo>
                <a:lnTo>
                  <a:pt x="331198" y="2217089"/>
                </a:lnTo>
                <a:lnTo>
                  <a:pt x="333421" y="2224392"/>
                </a:lnTo>
                <a:lnTo>
                  <a:pt x="334056" y="2232013"/>
                </a:lnTo>
                <a:lnTo>
                  <a:pt x="334373" y="2239317"/>
                </a:lnTo>
                <a:lnTo>
                  <a:pt x="334056" y="2246938"/>
                </a:lnTo>
                <a:lnTo>
                  <a:pt x="333421" y="2254559"/>
                </a:lnTo>
                <a:lnTo>
                  <a:pt x="331198" y="2261545"/>
                </a:lnTo>
                <a:lnTo>
                  <a:pt x="328975" y="2268848"/>
                </a:lnTo>
                <a:lnTo>
                  <a:pt x="325800" y="2275834"/>
                </a:lnTo>
                <a:lnTo>
                  <a:pt x="321672" y="2282185"/>
                </a:lnTo>
                <a:lnTo>
                  <a:pt x="316908" y="2288536"/>
                </a:lnTo>
                <a:lnTo>
                  <a:pt x="311510" y="2294569"/>
                </a:lnTo>
                <a:lnTo>
                  <a:pt x="305794" y="2300285"/>
                </a:lnTo>
                <a:lnTo>
                  <a:pt x="299444" y="2305048"/>
                </a:lnTo>
                <a:lnTo>
                  <a:pt x="292775" y="2308859"/>
                </a:lnTo>
                <a:lnTo>
                  <a:pt x="285789" y="2312034"/>
                </a:lnTo>
                <a:lnTo>
                  <a:pt x="278486" y="2314575"/>
                </a:lnTo>
                <a:lnTo>
                  <a:pt x="271500" y="2316480"/>
                </a:lnTo>
                <a:lnTo>
                  <a:pt x="263879" y="2317115"/>
                </a:lnTo>
                <a:lnTo>
                  <a:pt x="256258" y="2317750"/>
                </a:lnTo>
                <a:lnTo>
                  <a:pt x="248637" y="2317115"/>
                </a:lnTo>
                <a:lnTo>
                  <a:pt x="241333" y="2316480"/>
                </a:lnTo>
                <a:lnTo>
                  <a:pt x="234030" y="2314575"/>
                </a:lnTo>
                <a:lnTo>
                  <a:pt x="227044" y="2312034"/>
                </a:lnTo>
                <a:lnTo>
                  <a:pt x="219740" y="2308859"/>
                </a:lnTo>
                <a:lnTo>
                  <a:pt x="213072" y="2305048"/>
                </a:lnTo>
                <a:lnTo>
                  <a:pt x="207038" y="2300285"/>
                </a:lnTo>
                <a:lnTo>
                  <a:pt x="201323" y="2294569"/>
                </a:lnTo>
                <a:lnTo>
                  <a:pt x="22863" y="2116745"/>
                </a:lnTo>
                <a:lnTo>
                  <a:pt x="17465" y="2110712"/>
                </a:lnTo>
                <a:lnTo>
                  <a:pt x="13019" y="2104361"/>
                </a:lnTo>
                <a:lnTo>
                  <a:pt x="9209" y="2097692"/>
                </a:lnTo>
                <a:lnTo>
                  <a:pt x="6033" y="2091024"/>
                </a:lnTo>
                <a:lnTo>
                  <a:pt x="3175" y="2083721"/>
                </a:lnTo>
                <a:lnTo>
                  <a:pt x="1588" y="2076417"/>
                </a:lnTo>
                <a:lnTo>
                  <a:pt x="318" y="2068796"/>
                </a:lnTo>
                <a:lnTo>
                  <a:pt x="0" y="2061493"/>
                </a:lnTo>
                <a:lnTo>
                  <a:pt x="318" y="2054189"/>
                </a:lnTo>
                <a:lnTo>
                  <a:pt x="1588" y="2046568"/>
                </a:lnTo>
                <a:lnTo>
                  <a:pt x="3175" y="2038947"/>
                </a:lnTo>
                <a:lnTo>
                  <a:pt x="6033" y="2031961"/>
                </a:lnTo>
                <a:lnTo>
                  <a:pt x="9209" y="2024975"/>
                </a:lnTo>
                <a:lnTo>
                  <a:pt x="13019" y="2018307"/>
                </a:lnTo>
                <a:lnTo>
                  <a:pt x="17465" y="2011956"/>
                </a:lnTo>
                <a:lnTo>
                  <a:pt x="22863" y="2005922"/>
                </a:lnTo>
                <a:lnTo>
                  <a:pt x="28896" y="2000524"/>
                </a:lnTo>
                <a:lnTo>
                  <a:pt x="35247" y="1996079"/>
                </a:lnTo>
                <a:lnTo>
                  <a:pt x="41916" y="1992268"/>
                </a:lnTo>
                <a:lnTo>
                  <a:pt x="48902" y="1989093"/>
                </a:lnTo>
                <a:lnTo>
                  <a:pt x="55888" y="1986235"/>
                </a:lnTo>
                <a:lnTo>
                  <a:pt x="63509" y="1984647"/>
                </a:lnTo>
                <a:lnTo>
                  <a:pt x="70495" y="1983377"/>
                </a:lnTo>
                <a:lnTo>
                  <a:pt x="78116" y="1983059"/>
                </a:lnTo>
                <a:lnTo>
                  <a:pt x="85737" y="1983377"/>
                </a:lnTo>
                <a:lnTo>
                  <a:pt x="93358" y="1984647"/>
                </a:lnTo>
                <a:lnTo>
                  <a:pt x="100661" y="1986235"/>
                </a:lnTo>
                <a:lnTo>
                  <a:pt x="107965" y="1989093"/>
                </a:lnTo>
                <a:lnTo>
                  <a:pt x="114633" y="1992268"/>
                </a:lnTo>
                <a:lnTo>
                  <a:pt x="121302" y="1996079"/>
                </a:lnTo>
                <a:lnTo>
                  <a:pt x="127652" y="2000524"/>
                </a:lnTo>
                <a:lnTo>
                  <a:pt x="133686" y="2005922"/>
                </a:lnTo>
                <a:lnTo>
                  <a:pt x="167345" y="2039900"/>
                </a:lnTo>
                <a:lnTo>
                  <a:pt x="447736" y="1759191"/>
                </a:lnTo>
                <a:lnTo>
                  <a:pt x="176872" y="1488327"/>
                </a:lnTo>
                <a:lnTo>
                  <a:pt x="171474" y="1482611"/>
                </a:lnTo>
                <a:lnTo>
                  <a:pt x="166710" y="1476260"/>
                </a:lnTo>
                <a:lnTo>
                  <a:pt x="162582" y="1469274"/>
                </a:lnTo>
                <a:lnTo>
                  <a:pt x="159407" y="1462288"/>
                </a:lnTo>
                <a:lnTo>
                  <a:pt x="157184" y="1454985"/>
                </a:lnTo>
                <a:lnTo>
                  <a:pt x="155279" y="1447999"/>
                </a:lnTo>
                <a:lnTo>
                  <a:pt x="154326" y="1440377"/>
                </a:lnTo>
                <a:lnTo>
                  <a:pt x="154009" y="1432756"/>
                </a:lnTo>
                <a:lnTo>
                  <a:pt x="154326" y="1425453"/>
                </a:lnTo>
                <a:lnTo>
                  <a:pt x="155279" y="1417832"/>
                </a:lnTo>
                <a:lnTo>
                  <a:pt x="157184" y="1410528"/>
                </a:lnTo>
                <a:lnTo>
                  <a:pt x="159407" y="1403542"/>
                </a:lnTo>
                <a:lnTo>
                  <a:pt x="162582" y="1396239"/>
                </a:lnTo>
                <a:lnTo>
                  <a:pt x="166710" y="1389888"/>
                </a:lnTo>
                <a:lnTo>
                  <a:pt x="171474" y="1383537"/>
                </a:lnTo>
                <a:lnTo>
                  <a:pt x="176872" y="1377821"/>
                </a:lnTo>
                <a:lnTo>
                  <a:pt x="182905" y="1372106"/>
                </a:lnTo>
                <a:lnTo>
                  <a:pt x="189256" y="1367342"/>
                </a:lnTo>
                <a:lnTo>
                  <a:pt x="195607" y="1363532"/>
                </a:lnTo>
                <a:lnTo>
                  <a:pt x="202910" y="1360357"/>
                </a:lnTo>
                <a:lnTo>
                  <a:pt x="209896" y="1357816"/>
                </a:lnTo>
                <a:lnTo>
                  <a:pt x="217200" y="1355911"/>
                </a:lnTo>
                <a:lnTo>
                  <a:pt x="224503" y="1354958"/>
                </a:lnTo>
                <a:lnTo>
                  <a:pt x="232124" y="1354641"/>
                </a:lnTo>
                <a:lnTo>
                  <a:pt x="239745" y="1354958"/>
                </a:lnTo>
                <a:lnTo>
                  <a:pt x="247049" y="1355911"/>
                </a:lnTo>
                <a:lnTo>
                  <a:pt x="254352" y="1357816"/>
                </a:lnTo>
                <a:lnTo>
                  <a:pt x="261338" y="1360357"/>
                </a:lnTo>
                <a:lnTo>
                  <a:pt x="268642" y="1363532"/>
                </a:lnTo>
                <a:lnTo>
                  <a:pt x="275310" y="1367342"/>
                </a:lnTo>
                <a:lnTo>
                  <a:pt x="281661" y="1372106"/>
                </a:lnTo>
                <a:lnTo>
                  <a:pt x="287694" y="1377821"/>
                </a:lnTo>
                <a:lnTo>
                  <a:pt x="403598" y="1494042"/>
                </a:lnTo>
                <a:lnTo>
                  <a:pt x="406773" y="1485786"/>
                </a:lnTo>
                <a:lnTo>
                  <a:pt x="410584" y="1478165"/>
                </a:lnTo>
                <a:lnTo>
                  <a:pt x="413124" y="1474672"/>
                </a:lnTo>
                <a:lnTo>
                  <a:pt x="415982" y="1470862"/>
                </a:lnTo>
                <a:lnTo>
                  <a:pt x="418522" y="1467369"/>
                </a:lnTo>
                <a:lnTo>
                  <a:pt x="421698" y="1464193"/>
                </a:lnTo>
                <a:lnTo>
                  <a:pt x="1304469" y="581104"/>
                </a:lnTo>
                <a:lnTo>
                  <a:pt x="1310502" y="576024"/>
                </a:lnTo>
                <a:lnTo>
                  <a:pt x="1316853" y="571261"/>
                </a:lnTo>
                <a:lnTo>
                  <a:pt x="1323522" y="567133"/>
                </a:lnTo>
                <a:lnTo>
                  <a:pt x="1330190" y="563957"/>
                </a:lnTo>
                <a:lnTo>
                  <a:pt x="1337811" y="561734"/>
                </a:lnTo>
                <a:lnTo>
                  <a:pt x="1345114" y="559511"/>
                </a:lnTo>
                <a:lnTo>
                  <a:pt x="1352418" y="558559"/>
                </a:lnTo>
                <a:lnTo>
                  <a:pt x="1360039" y="558559"/>
                </a:lnTo>
                <a:lnTo>
                  <a:pt x="1367660" y="558559"/>
                </a:lnTo>
                <a:lnTo>
                  <a:pt x="1374646" y="559511"/>
                </a:lnTo>
                <a:lnTo>
                  <a:pt x="1382267" y="561734"/>
                </a:lnTo>
                <a:lnTo>
                  <a:pt x="1389570" y="563957"/>
                </a:lnTo>
                <a:lnTo>
                  <a:pt x="1396239" y="567133"/>
                </a:lnTo>
                <a:lnTo>
                  <a:pt x="1402907" y="571261"/>
                </a:lnTo>
                <a:lnTo>
                  <a:pt x="1409258" y="576024"/>
                </a:lnTo>
                <a:lnTo>
                  <a:pt x="1415292" y="581104"/>
                </a:lnTo>
                <a:lnTo>
                  <a:pt x="1446728" y="612541"/>
                </a:lnTo>
                <a:lnTo>
                  <a:pt x="1502298" y="556971"/>
                </a:lnTo>
                <a:lnTo>
                  <a:pt x="1507697" y="551573"/>
                </a:lnTo>
                <a:lnTo>
                  <a:pt x="1514048" y="546810"/>
                </a:lnTo>
                <a:lnTo>
                  <a:pt x="1520716" y="542999"/>
                </a:lnTo>
                <a:lnTo>
                  <a:pt x="1528020" y="539824"/>
                </a:lnTo>
                <a:lnTo>
                  <a:pt x="1535006" y="537283"/>
                </a:lnTo>
                <a:lnTo>
                  <a:pt x="1542309" y="535378"/>
                </a:lnTo>
                <a:lnTo>
                  <a:pt x="1549930" y="534108"/>
                </a:lnTo>
                <a:lnTo>
                  <a:pt x="1557234" y="534108"/>
                </a:lnTo>
                <a:lnTo>
                  <a:pt x="1564854" y="534108"/>
                </a:lnTo>
                <a:lnTo>
                  <a:pt x="1572476" y="535378"/>
                </a:lnTo>
                <a:lnTo>
                  <a:pt x="1579462" y="537283"/>
                </a:lnTo>
                <a:lnTo>
                  <a:pt x="1586765" y="539824"/>
                </a:lnTo>
                <a:lnTo>
                  <a:pt x="1593751" y="542999"/>
                </a:lnTo>
                <a:lnTo>
                  <a:pt x="1600102" y="546810"/>
                </a:lnTo>
                <a:lnTo>
                  <a:pt x="1606453" y="551573"/>
                </a:lnTo>
                <a:lnTo>
                  <a:pt x="1612486" y="556971"/>
                </a:lnTo>
                <a:lnTo>
                  <a:pt x="1632174" y="576659"/>
                </a:lnTo>
                <a:lnTo>
                  <a:pt x="2185970" y="22863"/>
                </a:lnTo>
                <a:lnTo>
                  <a:pt x="2192003" y="17465"/>
                </a:lnTo>
                <a:lnTo>
                  <a:pt x="2198354" y="13019"/>
                </a:lnTo>
                <a:lnTo>
                  <a:pt x="2204705" y="9209"/>
                </a:lnTo>
                <a:lnTo>
                  <a:pt x="2211691" y="5398"/>
                </a:lnTo>
                <a:lnTo>
                  <a:pt x="2218994" y="3175"/>
                </a:lnTo>
                <a:lnTo>
                  <a:pt x="2226615" y="1588"/>
                </a:lnTo>
                <a:lnTo>
                  <a:pt x="2233601" y="317"/>
                </a:lnTo>
                <a:lnTo>
                  <a:pt x="224122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7620"/>
            <a:ext cx="5274945" cy="6873875"/>
          </a:xfrm>
          <a:prstGeom prst="rect">
            <a:avLst/>
          </a:prstGeom>
          <a:blipFill rotWithShape="1">
            <a:blip r:embed="rId1"/>
            <a:stretch>
              <a:fillRect l="-13000" r="-16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5005" y="791845"/>
            <a:ext cx="3950335" cy="4470400"/>
          </a:xfrm>
          <a:prstGeom prst="rect">
            <a:avLst/>
          </a:prstGeom>
          <a:blipFill rotWithShape="1">
            <a:blip r:embed="rId2"/>
            <a:stretch>
              <a:fillRect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07575" y="791845"/>
            <a:ext cx="2384425" cy="4470400"/>
          </a:xfrm>
          <a:prstGeom prst="rect">
            <a:avLst/>
          </a:prstGeom>
          <a:blipFill rotWithShape="1">
            <a:blip r:embed="rId3"/>
            <a:stretch>
              <a:fillRect l="-33000" r="-36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22"/>
          <p:cNvSpPr txBox="1"/>
          <p:nvPr/>
        </p:nvSpPr>
        <p:spPr>
          <a:xfrm flipH="1">
            <a:off x="5634355" y="5482590"/>
            <a:ext cx="336486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27210" y="372110"/>
            <a:ext cx="150050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0"/>
          <p:cNvSpPr txBox="1"/>
          <p:nvPr/>
        </p:nvSpPr>
        <p:spPr>
          <a:xfrm flipH="1">
            <a:off x="7145020" y="198755"/>
            <a:ext cx="2179955" cy="3683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 WORDS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更多模板请关注：亮亮图文旗舰店https://liangliangtuwen.tmall.co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4186</Words>
  <Application>WPS 演示</Application>
  <PresentationFormat>宽屏</PresentationFormat>
  <Paragraphs>373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Impact</vt:lpstr>
      <vt:lpstr>Calibri</vt:lpstr>
      <vt:lpstr>Wingdings</vt:lpstr>
      <vt:lpstr>幼圆</vt:lpstr>
      <vt:lpstr>Arial Unicode MS</vt:lpstr>
      <vt:lpstr>Calibri Light</vt:lpstr>
      <vt:lpstr>更多模板请关注：亮亮图文旗舰店https://liangliangtuwen.tmall.com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更多模版：亮亮图文旗舰店https://liangliangtuwen.tmall.com</dc:subject>
  <dc:creator/>
  <dc:description>更多模版：亮亮图文旗舰店https://liangliangtuwen.tmall.com</dc:description>
  <cp:lastModifiedBy>Administrator</cp:lastModifiedBy>
  <cp:revision>25</cp:revision>
  <dcterms:created xsi:type="dcterms:W3CDTF">2017-06-22T02:23:00Z</dcterms:created>
  <dcterms:modified xsi:type="dcterms:W3CDTF">2017-12-08T06:51:50Z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