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8" r:id="rId3"/>
    <p:sldId id="260" r:id="rId4"/>
    <p:sldId id="257" r:id="rId5"/>
    <p:sldId id="271" r:id="rId6"/>
    <p:sldId id="288" r:id="rId7"/>
    <p:sldId id="294" r:id="rId8"/>
    <p:sldId id="272" r:id="rId9"/>
    <p:sldId id="289" r:id="rId10"/>
    <p:sldId id="261" r:id="rId11"/>
    <p:sldId id="290" r:id="rId12"/>
    <p:sldId id="291" r:id="rId13"/>
    <p:sldId id="295" r:id="rId14"/>
    <p:sldId id="278" r:id="rId15"/>
    <p:sldId id="266" r:id="rId16"/>
    <p:sldId id="262" r:id="rId17"/>
    <p:sldId id="265" r:id="rId18"/>
    <p:sldId id="267" r:id="rId19"/>
    <p:sldId id="282" r:id="rId20"/>
    <p:sldId id="273" r:id="rId21"/>
    <p:sldId id="293" r:id="rId22"/>
    <p:sldId id="263" r:id="rId23"/>
    <p:sldId id="277" r:id="rId24"/>
    <p:sldId id="280" r:id="rId25"/>
    <p:sldId id="281" r:id="rId26"/>
    <p:sldId id="268" r:id="rId27"/>
    <p:sldId id="283" r:id="rId28"/>
    <p:sldId id="287" r:id="rId29"/>
    <p:sldId id="264" r:id="rId30"/>
    <p:sldId id="286" r:id="rId31"/>
    <p:sldId id="270" r:id="rId32"/>
    <p:sldId id="285" r:id="rId33"/>
    <p:sldId id="275" r:id="rId34"/>
    <p:sldId id="292" r:id="rId35"/>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222" y="6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rgbClr val="FFFFFF"/>
              </a:solidFill>
            </c:spPr>
          </c:dPt>
          <c:dPt>
            <c:idx val="1"/>
            <c:bubble3D val="0"/>
            <c:spPr>
              <a:solidFill>
                <a:srgbClr val="7F7F7F"/>
              </a:solidFill>
            </c:spPr>
          </c:dPt>
          <c:dPt>
            <c:idx val="2"/>
            <c:bubble3D val="0"/>
          </c:dPt>
          <c:dPt>
            <c:idx val="3"/>
            <c:bubble3D val="0"/>
          </c:dPt>
          <c:cat>
            <c:strRef>
              <c:f>Sheet1!$A$2:$A$5</c:f>
              <c:strCache>
                <c:ptCount val="4"/>
                <c:pt idx="0">
                  <c:v>1st Qtr</c:v>
                </c:pt>
                <c:pt idx="1">
                  <c:v>2nd Qtr</c:v>
                </c:pt>
                <c:pt idx="2">
                  <c:v>0</c:v>
                </c:pt>
                <c:pt idx="3">
                  <c:v>0</c:v>
                </c:pt>
              </c:strCache>
            </c:strRef>
          </c:cat>
          <c:val>
            <c:numRef>
              <c:f>Sheet1!$B$2:$B$5</c:f>
              <c:numCache>
                <c:formatCode>General</c:formatCode>
                <c:ptCount val="4"/>
                <c:pt idx="0">
                  <c:v>8.1999999999999993</c:v>
                </c:pt>
                <c:pt idx="1">
                  <c:v>3.2</c:v>
                </c:pt>
                <c:pt idx="2">
                  <c:v>0</c:v>
                </c:pt>
                <c:pt idx="3">
                  <c:v>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lang="zh-CN"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000000">
                <a:lumMod val="50000"/>
                <a:lumOff val="50000"/>
              </a:srgbClr>
            </a:solidFill>
          </c:spPr>
          <c:dPt>
            <c:idx val="0"/>
            <c:bubble3D val="0"/>
            <c:spPr>
              <a:solidFill>
                <a:srgbClr val="A5A5A5"/>
              </a:solidFill>
            </c:spPr>
          </c:dPt>
          <c:dPt>
            <c:idx val="1"/>
            <c:bubble3D val="0"/>
            <c:spPr>
              <a:solidFill>
                <a:srgbClr val="909090"/>
              </a:solidFill>
            </c:spPr>
          </c:dPt>
          <c:dPt>
            <c:idx val="2"/>
            <c:bubble3D val="0"/>
          </c:dPt>
          <c:dPt>
            <c:idx val="3"/>
            <c:bubble3D val="0"/>
          </c:dPt>
          <c:cat>
            <c:strRef>
              <c:f>Sheet1!$A$2:$A$5</c:f>
              <c:strCache>
                <c:ptCount val="4"/>
                <c:pt idx="0">
                  <c:v>1st Qtr</c:v>
                </c:pt>
                <c:pt idx="1">
                  <c:v>2nd Qtr</c:v>
                </c:pt>
                <c:pt idx="2">
                  <c:v>0</c:v>
                </c:pt>
                <c:pt idx="3">
                  <c:v>0</c:v>
                </c:pt>
              </c:strCache>
            </c:strRef>
          </c:cat>
          <c:val>
            <c:numRef>
              <c:f>Sheet1!$B$2:$B$5</c:f>
              <c:numCache>
                <c:formatCode>General</c:formatCode>
                <c:ptCount val="4"/>
                <c:pt idx="0">
                  <c:v>4</c:v>
                </c:pt>
                <c:pt idx="1">
                  <c:v>3.2</c:v>
                </c:pt>
                <c:pt idx="2">
                  <c:v>0</c:v>
                </c:pt>
                <c:pt idx="3">
                  <c:v>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rgbClr val="FFFFFF"/>
              </a:solidFill>
            </c:spPr>
          </c:dPt>
          <c:dPt>
            <c:idx val="1"/>
            <c:bubble3D val="0"/>
            <c:spPr>
              <a:solidFill>
                <a:srgbClr val="7F7F7F"/>
              </a:solidFill>
            </c:spPr>
          </c:dPt>
          <c:dPt>
            <c:idx val="2"/>
            <c:bubble3D val="0"/>
          </c:dPt>
          <c:dPt>
            <c:idx val="3"/>
            <c:bubble3D val="0"/>
          </c:dPt>
          <c:cat>
            <c:strRef>
              <c:f>Sheet1!$A$2:$A$5</c:f>
              <c:strCache>
                <c:ptCount val="4"/>
                <c:pt idx="0">
                  <c:v>1st Qtr</c:v>
                </c:pt>
                <c:pt idx="1">
                  <c:v>2nd Qtr</c:v>
                </c:pt>
                <c:pt idx="2">
                  <c:v>0</c:v>
                </c:pt>
                <c:pt idx="3">
                  <c:v>0</c:v>
                </c:pt>
              </c:strCache>
            </c:strRef>
          </c:cat>
          <c:val>
            <c:numRef>
              <c:f>Sheet1!$B$2:$B$5</c:f>
              <c:numCache>
                <c:formatCode>General</c:formatCode>
                <c:ptCount val="4"/>
                <c:pt idx="0">
                  <c:v>3.5</c:v>
                </c:pt>
                <c:pt idx="1">
                  <c:v>6.5</c:v>
                </c:pt>
                <c:pt idx="2">
                  <c:v>0</c:v>
                </c:pt>
                <c:pt idx="3">
                  <c:v>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lang="zh-CN" sz="1800"/>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764FB6-C1E2-4E00-A18E-E7C15B789D00}" type="datetimeFigureOut">
              <a:rPr lang="zh-CN" altLang="en-US" smtClean="0"/>
              <a:t>2017/10/10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FCCC3-6F2E-4B12-9549-2A34578D3F3E}" type="slidenum">
              <a:rPr lang="zh-CN" altLang="en-US" smtClean="0"/>
              <a:t>‹#›</a:t>
            </a:fld>
            <a:endParaRPr lang="zh-CN" altLang="en-US"/>
          </a:p>
        </p:txBody>
      </p:sp>
    </p:spTree>
    <p:extLst>
      <p:ext uri="{BB962C8B-B14F-4D97-AF65-F5344CB8AC3E}">
        <p14:creationId xmlns:p14="http://schemas.microsoft.com/office/powerpoint/2010/main" val="2643331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DCDFCCC3-6F2E-4B12-9549-2A34578D3F3E}" type="slidenum">
              <a:rPr lang="zh-CN" altLang="en-US" smtClean="0"/>
              <a:t>1</a:t>
            </a:fld>
            <a:endParaRPr lang="zh-CN" altLang="en-US"/>
          </a:p>
        </p:txBody>
      </p:sp>
    </p:spTree>
    <p:extLst>
      <p:ext uri="{BB962C8B-B14F-4D97-AF65-F5344CB8AC3E}">
        <p14:creationId xmlns:p14="http://schemas.microsoft.com/office/powerpoint/2010/main" val="3699253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10</a:t>
            </a:fld>
            <a:endParaRPr lang="zh-CN" altLang="en-US"/>
          </a:p>
        </p:txBody>
      </p:sp>
    </p:spTree>
    <p:extLst>
      <p:ext uri="{BB962C8B-B14F-4D97-AF65-F5344CB8AC3E}">
        <p14:creationId xmlns:p14="http://schemas.microsoft.com/office/powerpoint/2010/main" val="3787825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11</a:t>
            </a:fld>
            <a:endParaRPr lang="zh-CN" altLang="en-US"/>
          </a:p>
        </p:txBody>
      </p:sp>
    </p:spTree>
    <p:extLst>
      <p:ext uri="{BB962C8B-B14F-4D97-AF65-F5344CB8AC3E}">
        <p14:creationId xmlns:p14="http://schemas.microsoft.com/office/powerpoint/2010/main" val="54345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12</a:t>
            </a:fld>
            <a:endParaRPr lang="zh-CN" altLang="en-US"/>
          </a:p>
        </p:txBody>
      </p:sp>
    </p:spTree>
    <p:extLst>
      <p:ext uri="{BB962C8B-B14F-4D97-AF65-F5344CB8AC3E}">
        <p14:creationId xmlns:p14="http://schemas.microsoft.com/office/powerpoint/2010/main" val="1868998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13</a:t>
            </a:fld>
            <a:endParaRPr lang="zh-CN" altLang="en-US"/>
          </a:p>
        </p:txBody>
      </p:sp>
    </p:spTree>
    <p:extLst>
      <p:ext uri="{BB962C8B-B14F-4D97-AF65-F5344CB8AC3E}">
        <p14:creationId xmlns:p14="http://schemas.microsoft.com/office/powerpoint/2010/main" val="3166101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14</a:t>
            </a:fld>
            <a:endParaRPr lang="zh-CN" altLang="en-US">
              <a:solidFill>
                <a:prstClr val="black"/>
              </a:solidFill>
            </a:endParaRPr>
          </a:p>
        </p:txBody>
      </p:sp>
    </p:spTree>
    <p:extLst>
      <p:ext uri="{BB962C8B-B14F-4D97-AF65-F5344CB8AC3E}">
        <p14:creationId xmlns:p14="http://schemas.microsoft.com/office/powerpoint/2010/main" val="60814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15</a:t>
            </a:fld>
            <a:endParaRPr lang="zh-CN" altLang="en-US">
              <a:solidFill>
                <a:prstClr val="black"/>
              </a:solidFill>
            </a:endParaRPr>
          </a:p>
        </p:txBody>
      </p:sp>
    </p:spTree>
    <p:extLst>
      <p:ext uri="{BB962C8B-B14F-4D97-AF65-F5344CB8AC3E}">
        <p14:creationId xmlns:p14="http://schemas.microsoft.com/office/powerpoint/2010/main" val="4245084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16</a:t>
            </a:fld>
            <a:endParaRPr lang="zh-CN" altLang="en-US"/>
          </a:p>
        </p:txBody>
      </p:sp>
    </p:spTree>
    <p:extLst>
      <p:ext uri="{BB962C8B-B14F-4D97-AF65-F5344CB8AC3E}">
        <p14:creationId xmlns:p14="http://schemas.microsoft.com/office/powerpoint/2010/main" val="418021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17</a:t>
            </a:fld>
            <a:endParaRPr lang="zh-CN" altLang="en-US">
              <a:solidFill>
                <a:prstClr val="black"/>
              </a:solidFill>
            </a:endParaRPr>
          </a:p>
        </p:txBody>
      </p:sp>
    </p:spTree>
    <p:extLst>
      <p:ext uri="{BB962C8B-B14F-4D97-AF65-F5344CB8AC3E}">
        <p14:creationId xmlns:p14="http://schemas.microsoft.com/office/powerpoint/2010/main" val="3565046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18</a:t>
            </a:fld>
            <a:endParaRPr lang="zh-CN" altLang="en-US">
              <a:solidFill>
                <a:prstClr val="black"/>
              </a:solidFill>
            </a:endParaRPr>
          </a:p>
        </p:txBody>
      </p:sp>
    </p:spTree>
    <p:extLst>
      <p:ext uri="{BB962C8B-B14F-4D97-AF65-F5344CB8AC3E}">
        <p14:creationId xmlns:p14="http://schemas.microsoft.com/office/powerpoint/2010/main" val="419054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19</a:t>
            </a:fld>
            <a:endParaRPr lang="zh-CN" altLang="en-US">
              <a:solidFill>
                <a:prstClr val="black"/>
              </a:solidFill>
            </a:endParaRPr>
          </a:p>
        </p:txBody>
      </p:sp>
    </p:spTree>
    <p:extLst>
      <p:ext uri="{BB962C8B-B14F-4D97-AF65-F5344CB8AC3E}">
        <p14:creationId xmlns:p14="http://schemas.microsoft.com/office/powerpoint/2010/main" val="222139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2</a:t>
            </a:fld>
            <a:endParaRPr lang="zh-CN" altLang="en-US"/>
          </a:p>
        </p:txBody>
      </p:sp>
    </p:spTree>
    <p:extLst>
      <p:ext uri="{BB962C8B-B14F-4D97-AF65-F5344CB8AC3E}">
        <p14:creationId xmlns:p14="http://schemas.microsoft.com/office/powerpoint/2010/main" val="3565426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20</a:t>
            </a:fld>
            <a:endParaRPr lang="zh-CN" altLang="en-US">
              <a:solidFill>
                <a:prstClr val="black"/>
              </a:solidFill>
            </a:endParaRPr>
          </a:p>
        </p:txBody>
      </p:sp>
    </p:spTree>
    <p:extLst>
      <p:ext uri="{BB962C8B-B14F-4D97-AF65-F5344CB8AC3E}">
        <p14:creationId xmlns:p14="http://schemas.microsoft.com/office/powerpoint/2010/main" val="3599028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21</a:t>
            </a:fld>
            <a:endParaRPr lang="zh-CN" altLang="en-US"/>
          </a:p>
        </p:txBody>
      </p:sp>
    </p:spTree>
    <p:extLst>
      <p:ext uri="{BB962C8B-B14F-4D97-AF65-F5344CB8AC3E}">
        <p14:creationId xmlns:p14="http://schemas.microsoft.com/office/powerpoint/2010/main" val="1875017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22</a:t>
            </a:fld>
            <a:endParaRPr lang="zh-CN" altLang="en-US"/>
          </a:p>
        </p:txBody>
      </p:sp>
    </p:spTree>
    <p:extLst>
      <p:ext uri="{BB962C8B-B14F-4D97-AF65-F5344CB8AC3E}">
        <p14:creationId xmlns:p14="http://schemas.microsoft.com/office/powerpoint/2010/main" val="2471993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23</a:t>
            </a:fld>
            <a:endParaRPr lang="zh-CN" altLang="en-US">
              <a:solidFill>
                <a:prstClr val="black"/>
              </a:solidFill>
            </a:endParaRPr>
          </a:p>
        </p:txBody>
      </p:sp>
    </p:spTree>
    <p:extLst>
      <p:ext uri="{BB962C8B-B14F-4D97-AF65-F5344CB8AC3E}">
        <p14:creationId xmlns:p14="http://schemas.microsoft.com/office/powerpoint/2010/main" val="2496132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24</a:t>
            </a:fld>
            <a:endParaRPr lang="zh-CN" altLang="en-US">
              <a:solidFill>
                <a:prstClr val="black"/>
              </a:solidFill>
            </a:endParaRPr>
          </a:p>
        </p:txBody>
      </p:sp>
    </p:spTree>
    <p:extLst>
      <p:ext uri="{BB962C8B-B14F-4D97-AF65-F5344CB8AC3E}">
        <p14:creationId xmlns:p14="http://schemas.microsoft.com/office/powerpoint/2010/main" val="3815878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25</a:t>
            </a:fld>
            <a:endParaRPr lang="zh-CN" altLang="en-US">
              <a:solidFill>
                <a:prstClr val="black"/>
              </a:solidFill>
            </a:endParaRPr>
          </a:p>
        </p:txBody>
      </p:sp>
    </p:spTree>
    <p:extLst>
      <p:ext uri="{BB962C8B-B14F-4D97-AF65-F5344CB8AC3E}">
        <p14:creationId xmlns:p14="http://schemas.microsoft.com/office/powerpoint/2010/main" val="2774090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26</a:t>
            </a:fld>
            <a:endParaRPr lang="zh-CN" altLang="en-US">
              <a:solidFill>
                <a:prstClr val="black"/>
              </a:solidFill>
            </a:endParaRPr>
          </a:p>
        </p:txBody>
      </p:sp>
    </p:spTree>
    <p:extLst>
      <p:ext uri="{BB962C8B-B14F-4D97-AF65-F5344CB8AC3E}">
        <p14:creationId xmlns:p14="http://schemas.microsoft.com/office/powerpoint/2010/main" val="615184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27</a:t>
            </a:fld>
            <a:endParaRPr lang="zh-CN" altLang="en-US">
              <a:solidFill>
                <a:prstClr val="black"/>
              </a:solidFill>
            </a:endParaRPr>
          </a:p>
        </p:txBody>
      </p:sp>
    </p:spTree>
    <p:extLst>
      <p:ext uri="{BB962C8B-B14F-4D97-AF65-F5344CB8AC3E}">
        <p14:creationId xmlns:p14="http://schemas.microsoft.com/office/powerpoint/2010/main" val="93629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28</a:t>
            </a:fld>
            <a:endParaRPr lang="zh-CN" altLang="en-US">
              <a:solidFill>
                <a:prstClr val="black"/>
              </a:solidFill>
            </a:endParaRPr>
          </a:p>
        </p:txBody>
      </p:sp>
    </p:spTree>
    <p:extLst>
      <p:ext uri="{BB962C8B-B14F-4D97-AF65-F5344CB8AC3E}">
        <p14:creationId xmlns:p14="http://schemas.microsoft.com/office/powerpoint/2010/main" val="1284513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29</a:t>
            </a:fld>
            <a:endParaRPr lang="zh-CN" altLang="en-US"/>
          </a:p>
        </p:txBody>
      </p:sp>
    </p:spTree>
    <p:extLst>
      <p:ext uri="{BB962C8B-B14F-4D97-AF65-F5344CB8AC3E}">
        <p14:creationId xmlns:p14="http://schemas.microsoft.com/office/powerpoint/2010/main" val="331896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3</a:t>
            </a:fld>
            <a:endParaRPr lang="zh-CN" altLang="en-US"/>
          </a:p>
        </p:txBody>
      </p:sp>
    </p:spTree>
    <p:extLst>
      <p:ext uri="{BB962C8B-B14F-4D97-AF65-F5344CB8AC3E}">
        <p14:creationId xmlns:p14="http://schemas.microsoft.com/office/powerpoint/2010/main" val="1046715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30</a:t>
            </a:fld>
            <a:endParaRPr lang="zh-CN" altLang="en-US">
              <a:solidFill>
                <a:prstClr val="black"/>
              </a:solidFill>
            </a:endParaRPr>
          </a:p>
        </p:txBody>
      </p:sp>
    </p:spTree>
    <p:extLst>
      <p:ext uri="{BB962C8B-B14F-4D97-AF65-F5344CB8AC3E}">
        <p14:creationId xmlns:p14="http://schemas.microsoft.com/office/powerpoint/2010/main" val="3649710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31</a:t>
            </a:fld>
            <a:endParaRPr lang="zh-CN" altLang="en-US">
              <a:solidFill>
                <a:prstClr val="black"/>
              </a:solidFill>
            </a:endParaRPr>
          </a:p>
        </p:txBody>
      </p:sp>
    </p:spTree>
    <p:extLst>
      <p:ext uri="{BB962C8B-B14F-4D97-AF65-F5344CB8AC3E}">
        <p14:creationId xmlns:p14="http://schemas.microsoft.com/office/powerpoint/2010/main" val="316114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32</a:t>
            </a:fld>
            <a:endParaRPr lang="zh-CN" altLang="en-US">
              <a:solidFill>
                <a:prstClr val="black"/>
              </a:solidFill>
            </a:endParaRPr>
          </a:p>
        </p:txBody>
      </p:sp>
    </p:spTree>
    <p:extLst>
      <p:ext uri="{BB962C8B-B14F-4D97-AF65-F5344CB8AC3E}">
        <p14:creationId xmlns:p14="http://schemas.microsoft.com/office/powerpoint/2010/main" val="3046126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33</a:t>
            </a:fld>
            <a:endParaRPr lang="zh-CN" altLang="en-US">
              <a:solidFill>
                <a:prstClr val="black"/>
              </a:solidFill>
            </a:endParaRPr>
          </a:p>
        </p:txBody>
      </p:sp>
    </p:spTree>
    <p:extLst>
      <p:ext uri="{BB962C8B-B14F-4D97-AF65-F5344CB8AC3E}">
        <p14:creationId xmlns:p14="http://schemas.microsoft.com/office/powerpoint/2010/main" val="1063950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34</a:t>
            </a:fld>
            <a:endParaRPr lang="zh-CN" altLang="en-US"/>
          </a:p>
        </p:txBody>
      </p:sp>
    </p:spTree>
    <p:extLst>
      <p:ext uri="{BB962C8B-B14F-4D97-AF65-F5344CB8AC3E}">
        <p14:creationId xmlns:p14="http://schemas.microsoft.com/office/powerpoint/2010/main" val="168666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4</a:t>
            </a:fld>
            <a:endParaRPr lang="zh-CN" altLang="en-US"/>
          </a:p>
        </p:txBody>
      </p:sp>
    </p:spTree>
    <p:extLst>
      <p:ext uri="{BB962C8B-B14F-4D97-AF65-F5344CB8AC3E}">
        <p14:creationId xmlns:p14="http://schemas.microsoft.com/office/powerpoint/2010/main" val="277423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3508605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6</a:t>
            </a:fld>
            <a:endParaRPr lang="zh-CN" altLang="en-US"/>
          </a:p>
        </p:txBody>
      </p:sp>
    </p:spTree>
    <p:extLst>
      <p:ext uri="{BB962C8B-B14F-4D97-AF65-F5344CB8AC3E}">
        <p14:creationId xmlns:p14="http://schemas.microsoft.com/office/powerpoint/2010/main" val="14212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7</a:t>
            </a:fld>
            <a:endParaRPr lang="zh-CN" altLang="en-US"/>
          </a:p>
        </p:txBody>
      </p:sp>
    </p:spTree>
    <p:extLst>
      <p:ext uri="{BB962C8B-B14F-4D97-AF65-F5344CB8AC3E}">
        <p14:creationId xmlns:p14="http://schemas.microsoft.com/office/powerpoint/2010/main" val="132296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8</a:t>
            </a:fld>
            <a:endParaRPr lang="zh-CN" altLang="en-US">
              <a:solidFill>
                <a:prstClr val="black"/>
              </a:solidFill>
            </a:endParaRPr>
          </a:p>
        </p:txBody>
      </p:sp>
    </p:spTree>
    <p:extLst>
      <p:ext uri="{BB962C8B-B14F-4D97-AF65-F5344CB8AC3E}">
        <p14:creationId xmlns:p14="http://schemas.microsoft.com/office/powerpoint/2010/main" val="345398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t>9</a:t>
            </a:fld>
            <a:endParaRPr lang="zh-CN" altLang="en-US"/>
          </a:p>
        </p:txBody>
      </p:sp>
    </p:spTree>
    <p:extLst>
      <p:ext uri="{BB962C8B-B14F-4D97-AF65-F5344CB8AC3E}">
        <p14:creationId xmlns:p14="http://schemas.microsoft.com/office/powerpoint/2010/main" val="3477277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0630" y="260648"/>
            <a:ext cx="5724644" cy="646331"/>
          </a:xfrm>
          <a:noFill/>
        </p:spPr>
        <p:txBody>
          <a:bodyPr vert="horz" wrap="none" rtlCol="0">
            <a:spAutoFit/>
          </a:bodyPr>
          <a:lstStyle>
            <a:lvl1pPr algn="l">
              <a:defRPr lang="zh-CN" altLang="en-US" sz="3600" b="1">
                <a:gradFill flip="none" rotWithShape="1">
                  <a:gsLst>
                    <a:gs pos="28000">
                      <a:schemeClr val="tx2">
                        <a:lumMod val="75000"/>
                      </a:schemeClr>
                    </a:gs>
                    <a:gs pos="100000">
                      <a:schemeClr val="tx2">
                        <a:lumMod val="60000"/>
                        <a:lumOff val="40000"/>
                      </a:schemeClr>
                    </a:gs>
                  </a:gsLst>
                  <a:lin ang="0" scaled="1"/>
                  <a:tileRect/>
                </a:gradFill>
                <a:latin typeface="+mj-ea"/>
                <a:cs typeface="+mn-cs"/>
              </a:defRPr>
            </a:lvl1pPr>
          </a:lstStyle>
          <a:p>
            <a:pPr marL="0" lvl="0"/>
            <a:r>
              <a:rPr lang="zh-CN" altLang="en-US" smtClean="0"/>
              <a:t>单击此处编辑母版标题样式</a:t>
            </a:r>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50" y="188640"/>
            <a:ext cx="721408" cy="717572"/>
          </a:xfrm>
          <a:prstGeom prst="rect">
            <a:avLst/>
          </a:prstGeom>
        </p:spPr>
      </p:pic>
      <p:sp>
        <p:nvSpPr>
          <p:cNvPr id="8" name="Freeform 11"/>
          <p:cNvSpPr/>
          <p:nvPr userDrawn="1"/>
        </p:nvSpPr>
        <p:spPr bwMode="auto">
          <a:xfrm>
            <a:off x="11567405" y="188640"/>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9" name="Freeform 12"/>
          <p:cNvSpPr/>
          <p:nvPr userDrawn="1"/>
        </p:nvSpPr>
        <p:spPr bwMode="auto">
          <a:xfrm>
            <a:off x="11824534" y="188640"/>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0" name="Freeform 13"/>
          <p:cNvSpPr/>
          <p:nvPr userDrawn="1"/>
        </p:nvSpPr>
        <p:spPr bwMode="auto">
          <a:xfrm>
            <a:off x="11824534" y="710238"/>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1" name="Freeform 14"/>
          <p:cNvSpPr/>
          <p:nvPr userDrawn="1"/>
        </p:nvSpPr>
        <p:spPr bwMode="auto">
          <a:xfrm>
            <a:off x="11567405" y="710238"/>
            <a:ext cx="205702" cy="205700"/>
          </a:xfrm>
          <a:custGeom>
            <a:avLst/>
            <a:gdLst>
              <a:gd name="T0" fmla="*/ 0 w 12"/>
              <a:gd name="T1" fmla="*/ 10 h 12"/>
              <a:gd name="T2" fmla="*/ 2 w 12"/>
              <a:gd name="T3" fmla="*/ 12 h 12"/>
              <a:gd name="T4" fmla="*/ 10 w 12"/>
              <a:gd name="T5" fmla="*/ 12 h 12"/>
              <a:gd name="T6" fmla="*/ 12 w 12"/>
              <a:gd name="T7" fmla="*/ 10 h 12"/>
              <a:gd name="T8" fmla="*/ 12 w 12"/>
              <a:gd name="T9" fmla="*/ 3 h 12"/>
              <a:gd name="T10" fmla="*/ 10 w 12"/>
              <a:gd name="T11" fmla="*/ 0 h 12"/>
              <a:gd name="T12" fmla="*/ 2 w 12"/>
              <a:gd name="T13" fmla="*/ 0 h 12"/>
              <a:gd name="T14" fmla="*/ 0 w 12"/>
              <a:gd name="T15" fmla="*/ 3 h 12"/>
              <a:gd name="T16" fmla="*/ 0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0" y="10"/>
                </a:moveTo>
                <a:cubicBezTo>
                  <a:pt x="0" y="11"/>
                  <a:pt x="1" y="12"/>
                  <a:pt x="2" y="12"/>
                </a:cubicBezTo>
                <a:cubicBezTo>
                  <a:pt x="10" y="12"/>
                  <a:pt x="10" y="12"/>
                  <a:pt x="10" y="12"/>
                </a:cubicBezTo>
                <a:cubicBezTo>
                  <a:pt x="11" y="12"/>
                  <a:pt x="12" y="11"/>
                  <a:pt x="12" y="10"/>
                </a:cubicBezTo>
                <a:cubicBezTo>
                  <a:pt x="12" y="3"/>
                  <a:pt x="12" y="3"/>
                  <a:pt x="12" y="3"/>
                </a:cubicBezTo>
                <a:cubicBezTo>
                  <a:pt x="12" y="1"/>
                  <a:pt x="11" y="0"/>
                  <a:pt x="10" y="0"/>
                </a:cubicBezTo>
                <a:cubicBezTo>
                  <a:pt x="2" y="0"/>
                  <a:pt x="2" y="0"/>
                  <a:pt x="2" y="0"/>
                </a:cubicBezTo>
                <a:cubicBezTo>
                  <a:pt x="1" y="0"/>
                  <a:pt x="0" y="1"/>
                  <a:pt x="0" y="3"/>
                </a:cubicBezTo>
                <a:lnTo>
                  <a:pt x="0"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2" name="Freeform 15"/>
          <p:cNvSpPr/>
          <p:nvPr userDrawn="1"/>
        </p:nvSpPr>
        <p:spPr bwMode="auto">
          <a:xfrm>
            <a:off x="11302931" y="710238"/>
            <a:ext cx="213051" cy="205700"/>
          </a:xfrm>
          <a:custGeom>
            <a:avLst/>
            <a:gdLst>
              <a:gd name="T0" fmla="*/ 0 w 12"/>
              <a:gd name="T1" fmla="*/ 10 h 12"/>
              <a:gd name="T2" fmla="*/ 3 w 12"/>
              <a:gd name="T3" fmla="*/ 12 h 12"/>
              <a:gd name="T4" fmla="*/ 10 w 12"/>
              <a:gd name="T5" fmla="*/ 12 h 12"/>
              <a:gd name="T6" fmla="*/ 12 w 12"/>
              <a:gd name="T7" fmla="*/ 10 h 12"/>
              <a:gd name="T8" fmla="*/ 12 w 12"/>
              <a:gd name="T9" fmla="*/ 3 h 12"/>
              <a:gd name="T10" fmla="*/ 10 w 12"/>
              <a:gd name="T11" fmla="*/ 0 h 12"/>
              <a:gd name="T12" fmla="*/ 3 w 12"/>
              <a:gd name="T13" fmla="*/ 0 h 12"/>
              <a:gd name="T14" fmla="*/ 0 w 12"/>
              <a:gd name="T15" fmla="*/ 3 h 12"/>
              <a:gd name="T16" fmla="*/ 0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0" y="10"/>
                </a:moveTo>
                <a:cubicBezTo>
                  <a:pt x="0" y="11"/>
                  <a:pt x="1" y="12"/>
                  <a:pt x="3" y="12"/>
                </a:cubicBezTo>
                <a:cubicBezTo>
                  <a:pt x="10" y="12"/>
                  <a:pt x="10" y="12"/>
                  <a:pt x="10" y="12"/>
                </a:cubicBezTo>
                <a:cubicBezTo>
                  <a:pt x="11" y="12"/>
                  <a:pt x="12" y="11"/>
                  <a:pt x="12" y="10"/>
                </a:cubicBezTo>
                <a:cubicBezTo>
                  <a:pt x="12" y="3"/>
                  <a:pt x="12" y="3"/>
                  <a:pt x="12" y="3"/>
                </a:cubicBezTo>
                <a:cubicBezTo>
                  <a:pt x="12" y="1"/>
                  <a:pt x="11" y="0"/>
                  <a:pt x="10" y="0"/>
                </a:cubicBezTo>
                <a:cubicBezTo>
                  <a:pt x="3" y="0"/>
                  <a:pt x="3" y="0"/>
                  <a:pt x="3"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3" name="Freeform 16"/>
          <p:cNvSpPr/>
          <p:nvPr userDrawn="1"/>
        </p:nvSpPr>
        <p:spPr bwMode="auto">
          <a:xfrm>
            <a:off x="11060499" y="431075"/>
            <a:ext cx="213051" cy="205700"/>
          </a:xfrm>
          <a:custGeom>
            <a:avLst/>
            <a:gdLst>
              <a:gd name="T0" fmla="*/ 12 w 12"/>
              <a:gd name="T1" fmla="*/ 10 h 12"/>
              <a:gd name="T2" fmla="*/ 9 w 12"/>
              <a:gd name="T3" fmla="*/ 12 h 12"/>
              <a:gd name="T4" fmla="*/ 2 w 12"/>
              <a:gd name="T5" fmla="*/ 12 h 12"/>
              <a:gd name="T6" fmla="*/ 0 w 12"/>
              <a:gd name="T7" fmla="*/ 10 h 12"/>
              <a:gd name="T8" fmla="*/ 0 w 12"/>
              <a:gd name="T9" fmla="*/ 3 h 12"/>
              <a:gd name="T10" fmla="*/ 2 w 12"/>
              <a:gd name="T11" fmla="*/ 0 h 12"/>
              <a:gd name="T12" fmla="*/ 9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4" name="Freeform 17"/>
          <p:cNvSpPr/>
          <p:nvPr userDrawn="1"/>
        </p:nvSpPr>
        <p:spPr bwMode="auto">
          <a:xfrm>
            <a:off x="11302931" y="431075"/>
            <a:ext cx="213051" cy="205700"/>
          </a:xfrm>
          <a:custGeom>
            <a:avLst/>
            <a:gdLst>
              <a:gd name="T0" fmla="*/ 12 w 12"/>
              <a:gd name="T1" fmla="*/ 10 h 12"/>
              <a:gd name="T2" fmla="*/ 10 w 12"/>
              <a:gd name="T3" fmla="*/ 12 h 12"/>
              <a:gd name="T4" fmla="*/ 3 w 12"/>
              <a:gd name="T5" fmla="*/ 12 h 12"/>
              <a:gd name="T6" fmla="*/ 0 w 12"/>
              <a:gd name="T7" fmla="*/ 10 h 12"/>
              <a:gd name="T8" fmla="*/ 0 w 12"/>
              <a:gd name="T9" fmla="*/ 3 h 12"/>
              <a:gd name="T10" fmla="*/ 3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3" y="12"/>
                  <a:pt x="3" y="12"/>
                  <a:pt x="3" y="12"/>
                </a:cubicBezTo>
                <a:cubicBezTo>
                  <a:pt x="1" y="12"/>
                  <a:pt x="0" y="11"/>
                  <a:pt x="0" y="10"/>
                </a:cubicBezTo>
                <a:cubicBezTo>
                  <a:pt x="0" y="3"/>
                  <a:pt x="0" y="3"/>
                  <a:pt x="0" y="3"/>
                </a:cubicBezTo>
                <a:cubicBezTo>
                  <a:pt x="0" y="1"/>
                  <a:pt x="1" y="0"/>
                  <a:pt x="3" y="0"/>
                </a:cubicBezTo>
                <a:cubicBezTo>
                  <a:pt x="10" y="0"/>
                  <a:pt x="10" y="0"/>
                  <a:pt x="10" y="0"/>
                </a:cubicBezTo>
                <a:cubicBezTo>
                  <a:pt x="11" y="0"/>
                  <a:pt x="12" y="1"/>
                  <a:pt x="12" y="3"/>
                </a:cubicBezTo>
                <a:lnTo>
                  <a:pt x="12"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5" name="Freeform 18"/>
          <p:cNvSpPr/>
          <p:nvPr userDrawn="1"/>
        </p:nvSpPr>
        <p:spPr bwMode="auto">
          <a:xfrm>
            <a:off x="11567405" y="431075"/>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6" name="Freeform 19"/>
          <p:cNvSpPr/>
          <p:nvPr userDrawn="1"/>
        </p:nvSpPr>
        <p:spPr bwMode="auto">
          <a:xfrm>
            <a:off x="11824534" y="431075"/>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7" name="Freeform 20"/>
          <p:cNvSpPr/>
          <p:nvPr userDrawn="1"/>
        </p:nvSpPr>
        <p:spPr bwMode="auto">
          <a:xfrm>
            <a:off x="11302931" y="188640"/>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8" name="Freeform 21"/>
          <p:cNvSpPr/>
          <p:nvPr userDrawn="1"/>
        </p:nvSpPr>
        <p:spPr bwMode="auto">
          <a:xfrm>
            <a:off x="11060499" y="188640"/>
            <a:ext cx="213051" cy="205700"/>
          </a:xfrm>
          <a:custGeom>
            <a:avLst/>
            <a:gdLst>
              <a:gd name="T0" fmla="*/ 12 w 12"/>
              <a:gd name="T1" fmla="*/ 9 h 12"/>
              <a:gd name="T2" fmla="*/ 9 w 12"/>
              <a:gd name="T3" fmla="*/ 12 h 12"/>
              <a:gd name="T4" fmla="*/ 2 w 12"/>
              <a:gd name="T5" fmla="*/ 12 h 12"/>
              <a:gd name="T6" fmla="*/ 0 w 12"/>
              <a:gd name="T7" fmla="*/ 9 h 12"/>
              <a:gd name="T8" fmla="*/ 0 w 12"/>
              <a:gd name="T9" fmla="*/ 2 h 12"/>
              <a:gd name="T10" fmla="*/ 2 w 12"/>
              <a:gd name="T11" fmla="*/ 0 h 12"/>
              <a:gd name="T12" fmla="*/ 9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9" name="Freeform 22"/>
          <p:cNvSpPr/>
          <p:nvPr userDrawn="1"/>
        </p:nvSpPr>
        <p:spPr bwMode="auto">
          <a:xfrm>
            <a:off x="10818063" y="188640"/>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0" name="Freeform 23"/>
          <p:cNvSpPr/>
          <p:nvPr userDrawn="1"/>
        </p:nvSpPr>
        <p:spPr bwMode="auto">
          <a:xfrm>
            <a:off x="10560938" y="188640"/>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1" name="Freeform 13"/>
          <p:cNvSpPr/>
          <p:nvPr userDrawn="1"/>
        </p:nvSpPr>
        <p:spPr bwMode="auto">
          <a:xfrm>
            <a:off x="11824534" y="995568"/>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8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110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13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7" y="2130426"/>
            <a:ext cx="10361851" cy="1470026"/>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9" y="3886200"/>
            <a:ext cx="8533290" cy="1752601"/>
          </a:xfrm>
          <a:prstGeom prst="rect">
            <a:avLst/>
          </a:prstGeom>
        </p:spPr>
        <p:txBody>
          <a:bodyPr/>
          <a:lstStyle>
            <a:lvl1pPr marL="0" indent="0" algn="ctr">
              <a:buNone/>
              <a:defRPr>
                <a:solidFill>
                  <a:schemeClr val="tx1">
                    <a:tint val="75000"/>
                  </a:schemeClr>
                </a:solidFill>
              </a:defRPr>
            </a:lvl1pPr>
            <a:lvl2pPr marL="622935" indent="0" algn="ctr">
              <a:buNone/>
              <a:defRPr>
                <a:solidFill>
                  <a:schemeClr val="tx1">
                    <a:tint val="75000"/>
                  </a:schemeClr>
                </a:solidFill>
              </a:defRPr>
            </a:lvl2pPr>
            <a:lvl3pPr marL="1245235" indent="0" algn="ctr">
              <a:buNone/>
              <a:defRPr>
                <a:solidFill>
                  <a:schemeClr val="tx1">
                    <a:tint val="75000"/>
                  </a:schemeClr>
                </a:solidFill>
              </a:defRPr>
            </a:lvl3pPr>
            <a:lvl4pPr marL="1868170" indent="0" algn="ctr">
              <a:buNone/>
              <a:defRPr>
                <a:solidFill>
                  <a:schemeClr val="tx1">
                    <a:tint val="75000"/>
                  </a:schemeClr>
                </a:solidFill>
              </a:defRPr>
            </a:lvl4pPr>
            <a:lvl5pPr marL="2490470" indent="0" algn="ctr">
              <a:buNone/>
              <a:defRPr>
                <a:solidFill>
                  <a:schemeClr val="tx1">
                    <a:tint val="75000"/>
                  </a:schemeClr>
                </a:solidFill>
              </a:defRPr>
            </a:lvl5pPr>
            <a:lvl6pPr marL="3113405" indent="0" algn="ctr">
              <a:buNone/>
              <a:defRPr>
                <a:solidFill>
                  <a:schemeClr val="tx1">
                    <a:tint val="75000"/>
                  </a:schemeClr>
                </a:solidFill>
              </a:defRPr>
            </a:lvl6pPr>
            <a:lvl7pPr marL="3735705" indent="0" algn="ctr">
              <a:buNone/>
              <a:defRPr>
                <a:solidFill>
                  <a:schemeClr val="tx1">
                    <a:tint val="75000"/>
                  </a:schemeClr>
                </a:solidFill>
              </a:defRPr>
            </a:lvl7pPr>
            <a:lvl8pPr marL="4358640" indent="0" algn="ctr">
              <a:buNone/>
              <a:defRPr>
                <a:solidFill>
                  <a:schemeClr val="tx1">
                    <a:tint val="75000"/>
                  </a:schemeClr>
                </a:solidFill>
              </a:defRPr>
            </a:lvl8pPr>
            <a:lvl9pPr marL="498094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522" y="6356357"/>
            <a:ext cx="2844430" cy="365125"/>
          </a:xfrm>
          <a:prstGeom prst="rect">
            <a:avLst/>
          </a:prstGeom>
        </p:spPr>
        <p:txBody>
          <a:bodyPr/>
          <a:lstStyle/>
          <a:p>
            <a:pPr defTabSz="1245235"/>
            <a:fld id="{FD725410-BEFA-4075-99F8-9B76E6135EB8}" type="datetimeFigureOut">
              <a:rPr lang="zh-CN" altLang="en-US" sz="2400" smtClean="0">
                <a:solidFill>
                  <a:srgbClr val="FFFFFF"/>
                </a:solidFill>
              </a:rPr>
              <a:t>2017/10/10</a:t>
            </a:fld>
            <a:endParaRPr lang="zh-CN" altLang="en-US" sz="2400">
              <a:solidFill>
                <a:srgbClr val="FFFFFF"/>
              </a:solidFill>
            </a:endParaRPr>
          </a:p>
        </p:txBody>
      </p:sp>
      <p:sp>
        <p:nvSpPr>
          <p:cNvPr id="5" name="页脚占位符 4"/>
          <p:cNvSpPr>
            <a:spLocks noGrp="1"/>
          </p:cNvSpPr>
          <p:nvPr>
            <p:ph type="ftr" sz="quarter" idx="11"/>
          </p:nvPr>
        </p:nvSpPr>
        <p:spPr>
          <a:xfrm>
            <a:off x="4165066" y="6356357"/>
            <a:ext cx="3860297" cy="365125"/>
          </a:xfrm>
          <a:prstGeom prst="rect">
            <a:avLst/>
          </a:prstGeom>
        </p:spPr>
        <p:txBody>
          <a:bodyPr/>
          <a:lstStyle/>
          <a:p>
            <a:pPr defTabSz="1245235"/>
            <a:endParaRPr lang="zh-CN" altLang="en-US" sz="2400">
              <a:solidFill>
                <a:srgbClr val="FFFFFF"/>
              </a:solidFill>
            </a:endParaRPr>
          </a:p>
        </p:txBody>
      </p:sp>
      <p:sp>
        <p:nvSpPr>
          <p:cNvPr id="6" name="灯片编号占位符 5"/>
          <p:cNvSpPr>
            <a:spLocks noGrp="1"/>
          </p:cNvSpPr>
          <p:nvPr>
            <p:ph type="sldNum" sz="quarter" idx="12"/>
          </p:nvPr>
        </p:nvSpPr>
        <p:spPr>
          <a:xfrm>
            <a:off x="8736462" y="6356357"/>
            <a:ext cx="2844430" cy="365125"/>
          </a:xfrm>
          <a:prstGeom prst="rect">
            <a:avLst/>
          </a:prstGeom>
        </p:spPr>
        <p:txBody>
          <a:bodyPr/>
          <a:lstStyle/>
          <a:p>
            <a:pPr defTabSz="1245235"/>
            <a:fld id="{ABCBC4E8-88EF-4446-9533-1BB591964EAE}" type="slidenum">
              <a:rPr lang="zh-CN" altLang="en-US" sz="2400" smtClean="0">
                <a:solidFill>
                  <a:srgbClr val="FFFFFF"/>
                </a:solidFill>
              </a:rPr>
              <a:t>‹#›</a:t>
            </a:fld>
            <a:endParaRPr lang="zh-CN" altLang="en-US" sz="2400">
              <a:solidFill>
                <a:srgbClr val="FFFFFF"/>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alpha val="6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2017/10/10</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1.mp3"/><Relationship Id="rId13" Type="http://schemas.openxmlformats.org/officeDocument/2006/relationships/image" Target="../media/image4.png"/><Relationship Id="rId3" Type="http://schemas.openxmlformats.org/officeDocument/2006/relationships/tags" Target="../tags/tag3.xml"/><Relationship Id="rId7" Type="http://schemas.microsoft.com/office/2007/relationships/media" Target="../media/media1.mp3"/><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126654" y="31337"/>
            <a:ext cx="3621674" cy="8406830"/>
          </a:xfrm>
          <a:prstGeom prst="rect">
            <a:avLst/>
          </a:prstGeom>
        </p:spPr>
      </p:pic>
      <p:sp>
        <p:nvSpPr>
          <p:cNvPr id="4" name="PA_文本框 3"/>
          <p:cNvSpPr txBox="1"/>
          <p:nvPr>
            <p:custDataLst>
              <p:tags r:id="rId2"/>
            </p:custDataLst>
          </p:nvPr>
        </p:nvSpPr>
        <p:spPr>
          <a:xfrm>
            <a:off x="6070815" y="2610517"/>
            <a:ext cx="4801314" cy="646331"/>
          </a:xfrm>
          <a:prstGeom prst="rect">
            <a:avLst/>
          </a:prstGeom>
          <a:noFill/>
        </p:spPr>
        <p:txBody>
          <a:bodyPr vert="horz" wrap="none" rtlCol="0">
            <a:spAutoFit/>
          </a:bodyPr>
          <a:lstStyle/>
          <a:p>
            <a:pPr algn="ctr"/>
            <a:r>
              <a:rPr lang="zh-CN" altLang="en-US" sz="3600" b="1" dirty="0">
                <a:gradFill flip="none" rotWithShape="1">
                  <a:gsLst>
                    <a:gs pos="28000">
                      <a:schemeClr val="tx2">
                        <a:lumMod val="75000"/>
                      </a:schemeClr>
                    </a:gs>
                    <a:gs pos="100000">
                      <a:schemeClr val="tx2">
                        <a:lumMod val="60000"/>
                        <a:lumOff val="40000"/>
                      </a:schemeClr>
                    </a:gs>
                  </a:gsLst>
                  <a:lin ang="0" scaled="1"/>
                  <a:tileRect/>
                </a:gradFill>
                <a:latin typeface="+mj-ea"/>
                <a:ea typeface="+mj-ea"/>
              </a:rPr>
              <a:t>简约</a:t>
            </a:r>
            <a:r>
              <a:rPr lang="zh-CN" altLang="en-US" sz="3600" b="1"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rPr>
              <a:t>医疗医务工作模板</a:t>
            </a:r>
            <a:endParaRPr lang="zh-CN" altLang="en-US" sz="3600" b="1" dirty="0">
              <a:gradFill flip="none" rotWithShape="1">
                <a:gsLst>
                  <a:gs pos="28000">
                    <a:schemeClr val="tx2">
                      <a:lumMod val="75000"/>
                    </a:schemeClr>
                  </a:gs>
                  <a:gs pos="100000">
                    <a:schemeClr val="tx2">
                      <a:lumMod val="60000"/>
                      <a:lumOff val="40000"/>
                    </a:schemeClr>
                  </a:gs>
                </a:gsLst>
                <a:lin ang="0" scaled="1"/>
                <a:tileRect/>
              </a:gradFill>
              <a:latin typeface="+mj-ea"/>
              <a:ea typeface="+mj-ea"/>
            </a:endParaRPr>
          </a:p>
        </p:txBody>
      </p:sp>
      <p:sp>
        <p:nvSpPr>
          <p:cNvPr id="5" name="PA_矩形 4"/>
          <p:cNvSpPr/>
          <p:nvPr>
            <p:custDataLst>
              <p:tags r:id="rId3"/>
            </p:custDataLst>
          </p:nvPr>
        </p:nvSpPr>
        <p:spPr>
          <a:xfrm>
            <a:off x="5236565" y="1862423"/>
            <a:ext cx="1768433" cy="1015663"/>
          </a:xfrm>
          <a:prstGeom prst="rect">
            <a:avLst/>
          </a:prstGeom>
        </p:spPr>
        <p:txBody>
          <a:bodyPr wrap="none">
            <a:spAutoFit/>
          </a:bodyPr>
          <a:lstStyle/>
          <a:p>
            <a:r>
              <a:rPr lang="en-US" altLang="zh-CN" sz="6000" dirty="0" smtClean="0">
                <a:solidFill>
                  <a:srgbClr val="C00000"/>
                </a:solidFill>
                <a:latin typeface="Freestyle Script" panose="030804020302050B0404" pitchFamily="66" charset="0"/>
              </a:rPr>
              <a:t>Hospital</a:t>
            </a:r>
            <a:endParaRPr lang="zh-CN" altLang="en-US" sz="6000" dirty="0">
              <a:solidFill>
                <a:srgbClr val="C00000"/>
              </a:solidFill>
              <a:latin typeface="Freestyle Script" panose="030804020302050B0404" pitchFamily="66" charset="0"/>
            </a:endParaRPr>
          </a:p>
        </p:txBody>
      </p:sp>
      <p:sp>
        <p:nvSpPr>
          <p:cNvPr id="6" name="PA_文本框 5"/>
          <p:cNvSpPr txBox="1"/>
          <p:nvPr>
            <p:custDataLst>
              <p:tags r:id="rId4"/>
            </p:custDataLst>
          </p:nvPr>
        </p:nvSpPr>
        <p:spPr>
          <a:xfrm>
            <a:off x="5735166" y="3235042"/>
            <a:ext cx="5472608" cy="553998"/>
          </a:xfrm>
          <a:prstGeom prst="rect">
            <a:avLst/>
          </a:prstGeom>
          <a:noFill/>
          <a:effectLst/>
        </p:spPr>
        <p:txBody>
          <a:bodyPr wrap="square" rtlCol="0">
            <a:spAutoFit/>
          </a:bodyPr>
          <a:lstStyle/>
          <a:p>
            <a:pPr algn="ctr"/>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paste in this box, and select only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this box, and select only the text.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8" name="PA_直接连接符 7"/>
          <p:cNvCxnSpPr/>
          <p:nvPr>
            <p:custDataLst>
              <p:tags r:id="rId5"/>
            </p:custDataLst>
          </p:nvPr>
        </p:nvCxnSpPr>
        <p:spPr>
          <a:xfrm>
            <a:off x="6070813" y="3235042"/>
            <a:ext cx="48013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A_图片 8"/>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2217382" y="1105427"/>
            <a:ext cx="1440218" cy="1432558"/>
          </a:xfrm>
          <a:prstGeom prst="rect">
            <a:avLst/>
          </a:prstGeom>
        </p:spPr>
      </p:pic>
      <p:pic>
        <p:nvPicPr>
          <p:cNvPr id="2" name="PA_ThomasGreenberg - Just the Beginning.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6700198" y="-1539552"/>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38" presetClass="entr" presetSubtype="0" accel="5000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set>
                                      <p:cBhvr>
                                        <p:cTn id="22" dur="227" fill="hold">
                                          <p:stCondLst>
                                            <p:cond delay="0"/>
                                          </p:stCondLst>
                                        </p:cTn>
                                        <p:tgtEl>
                                          <p:spTgt spid="5"/>
                                        </p:tgtEl>
                                        <p:attrNameLst>
                                          <p:attrName>style.rotation</p:attrName>
                                        </p:attrNameLst>
                                      </p:cBhvr>
                                      <p:to>
                                        <p:strVal val="-45.0"/>
                                      </p:to>
                                    </p:set>
                                    <p:anim calcmode="lin" valueType="num">
                                      <p:cBhvr>
                                        <p:cTn id="23"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349"/>
                            </p:stCondLst>
                            <p:childTnLst>
                              <p:par>
                                <p:cTn id="28" presetID="2" presetClass="entr" presetSubtype="2" decel="10000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00" fill="hold"/>
                                        <p:tgtEl>
                                          <p:spTgt spid="4"/>
                                        </p:tgtEl>
                                        <p:attrNameLst>
                                          <p:attrName>ppt_x</p:attrName>
                                        </p:attrNameLst>
                                      </p:cBhvr>
                                      <p:tavLst>
                                        <p:tav tm="0">
                                          <p:val>
                                            <p:strVal val="1+#ppt_w/2"/>
                                          </p:val>
                                        </p:tav>
                                        <p:tav tm="100000">
                                          <p:val>
                                            <p:strVal val="#ppt_x"/>
                                          </p:val>
                                        </p:tav>
                                      </p:tavLst>
                                    </p:anim>
                                    <p:anim calcmode="lin" valueType="num">
                                      <p:cBhvr additive="base">
                                        <p:cTn id="31" dur="70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decel="10000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00" fill="hold"/>
                                        <p:tgtEl>
                                          <p:spTgt spid="8"/>
                                        </p:tgtEl>
                                        <p:attrNameLst>
                                          <p:attrName>ppt_x</p:attrName>
                                        </p:attrNameLst>
                                      </p:cBhvr>
                                      <p:tavLst>
                                        <p:tav tm="0">
                                          <p:val>
                                            <p:strVal val="0-#ppt_w/2"/>
                                          </p:val>
                                        </p:tav>
                                        <p:tav tm="100000">
                                          <p:val>
                                            <p:strVal val="#ppt_x"/>
                                          </p:val>
                                        </p:tav>
                                      </p:tavLst>
                                    </p:anim>
                                    <p:anim calcmode="lin" valueType="num">
                                      <p:cBhvr additive="base">
                                        <p:cTn id="35" dur="700" fill="hold"/>
                                        <p:tgtEl>
                                          <p:spTgt spid="8"/>
                                        </p:tgtEl>
                                        <p:attrNameLst>
                                          <p:attrName>ppt_y</p:attrName>
                                        </p:attrNameLst>
                                      </p:cBhvr>
                                      <p:tavLst>
                                        <p:tav tm="0">
                                          <p:val>
                                            <p:strVal val="#ppt_y"/>
                                          </p:val>
                                        </p:tav>
                                        <p:tav tm="100000">
                                          <p:val>
                                            <p:strVal val="#ppt_y"/>
                                          </p:val>
                                        </p:tav>
                                      </p:tavLst>
                                    </p:anim>
                                  </p:childTnLst>
                                </p:cTn>
                              </p:par>
                            </p:childTnLst>
                          </p:cTn>
                        </p:par>
                        <p:par>
                          <p:cTn id="36" fill="hold">
                            <p:stCondLst>
                              <p:cond delay="3349"/>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8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0" repeatCount="indefinite" fill="hold" display="0">
                  <p:stCondLst>
                    <p:cond delay="indefinite"/>
                  </p:stCondLst>
                  <p:endCondLst>
                    <p:cond evt="onStopAudio" delay="0">
                      <p:tgtEl>
                        <p:sldTgt/>
                      </p:tgtEl>
                    </p:cond>
                  </p:endCondLst>
                </p:cTn>
                <p:tgtEl>
                  <p:spTgt spid="2"/>
                </p:tgtEl>
              </p:cMediaNode>
            </p:audio>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KSO_Shape"/>
          <p:cNvSpPr/>
          <p:nvPr/>
        </p:nvSpPr>
        <p:spPr>
          <a:xfrm>
            <a:off x="3627936" y="908477"/>
            <a:ext cx="4685608" cy="3120980"/>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104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006" y="3891299"/>
            <a:ext cx="3468925"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11"/>
          <p:cNvSpPr/>
          <p:nvPr/>
        </p:nvSpPr>
        <p:spPr bwMode="auto">
          <a:xfrm>
            <a:off x="7727832" y="102632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7984961" y="102632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7984961" y="1547923"/>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7727832" y="126876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9" name="Freeform 19"/>
          <p:cNvSpPr/>
          <p:nvPr/>
        </p:nvSpPr>
        <p:spPr bwMode="auto">
          <a:xfrm>
            <a:off x="7984961" y="126876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0" name="Freeform 20"/>
          <p:cNvSpPr/>
          <p:nvPr/>
        </p:nvSpPr>
        <p:spPr bwMode="auto">
          <a:xfrm>
            <a:off x="7463358" y="102632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511031" y="2121560"/>
            <a:ext cx="2954655" cy="646331"/>
          </a:xfrm>
          <a:prstGeom prst="rect">
            <a:avLst/>
          </a:prstGeom>
          <a:noFill/>
        </p:spPr>
        <p:txBody>
          <a:bodyPr vert="horz" wrap="none" rtlCol="0">
            <a:spAutoFit/>
          </a:bodyPr>
          <a:lstStyle>
            <a:defPPr>
              <a:defRPr lang="zh-CN"/>
            </a:defPPr>
            <a:lvl1pPr algn="ctr">
              <a:defRPr sz="3600" b="1">
                <a:gradFill flip="none" rotWithShape="1">
                  <a:gsLst>
                    <a:gs pos="28000">
                      <a:schemeClr val="tx2">
                        <a:lumMod val="75000"/>
                      </a:schemeClr>
                    </a:gs>
                    <a:gs pos="100000">
                      <a:schemeClr val="tx2">
                        <a:lumMod val="60000"/>
                        <a:lumOff val="40000"/>
                      </a:schemeClr>
                    </a:gs>
                  </a:gsLst>
                  <a:lin ang="0" scaled="1"/>
                  <a:tileRect/>
                </a:gradFill>
                <a:latin typeface="+mj-ea"/>
                <a:ea typeface="+mj-ea"/>
              </a:defRPr>
            </a:lvl1pPr>
          </a:lstStyle>
          <a:p>
            <a:r>
              <a:rPr lang="zh-CN" altLang="en-US" dirty="0" smtClean="0"/>
              <a:t>工作完成情况</a:t>
            </a:r>
            <a:endParaRPr lang="zh-CN" altLang="en-US" dirty="0"/>
          </a:p>
        </p:txBody>
      </p:sp>
      <p:sp>
        <p:nvSpPr>
          <p:cNvPr id="37" name="Freeform 11"/>
          <p:cNvSpPr/>
          <p:nvPr/>
        </p:nvSpPr>
        <p:spPr bwMode="auto">
          <a:xfrm rot="10800000">
            <a:off x="4003582" y="294933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2"/>
          <p:cNvSpPr/>
          <p:nvPr/>
        </p:nvSpPr>
        <p:spPr bwMode="auto">
          <a:xfrm rot="10800000">
            <a:off x="3761146" y="294933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9" name="Freeform 13"/>
          <p:cNvSpPr/>
          <p:nvPr/>
        </p:nvSpPr>
        <p:spPr bwMode="auto">
          <a:xfrm rot="10800000">
            <a:off x="3761146" y="2427737"/>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0" name="Freeform 18"/>
          <p:cNvSpPr/>
          <p:nvPr/>
        </p:nvSpPr>
        <p:spPr bwMode="auto">
          <a:xfrm rot="10800000">
            <a:off x="4003582" y="270690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1" name="Freeform 19"/>
          <p:cNvSpPr/>
          <p:nvPr/>
        </p:nvSpPr>
        <p:spPr bwMode="auto">
          <a:xfrm rot="10800000">
            <a:off x="3761146" y="270690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20"/>
          <p:cNvSpPr/>
          <p:nvPr/>
        </p:nvSpPr>
        <p:spPr bwMode="auto">
          <a:xfrm rot="10800000">
            <a:off x="4260707" y="294933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5599470" y="1412776"/>
            <a:ext cx="777774" cy="675248"/>
            <a:chOff x="5447134" y="1484784"/>
            <a:chExt cx="777774" cy="675248"/>
          </a:xfrm>
        </p:grpSpPr>
        <p:sp>
          <p:nvSpPr>
            <p:cNvPr id="45"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6" name="TextBox 45"/>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02</a:t>
              </a:r>
              <a:endParaRPr lang="zh-CN" altLang="en-US" b="1"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43"/>
                                        </p:tgtEl>
                                        <p:attrNameLst>
                                          <p:attrName>style.visibility</p:attrName>
                                        </p:attrNameLst>
                                      </p:cBhvr>
                                      <p:to>
                                        <p:strVal val="visible"/>
                                      </p:to>
                                    </p:set>
                                    <p:anim calcmode="lin" valueType="num">
                                      <p:cBhvr additive="base">
                                        <p:cTn id="7" dur="2000" fill="hold"/>
                                        <p:tgtEl>
                                          <p:spTgt spid="1043"/>
                                        </p:tgtEl>
                                        <p:attrNameLst>
                                          <p:attrName>ppt_x</p:attrName>
                                        </p:attrNameLst>
                                      </p:cBhvr>
                                      <p:tavLst>
                                        <p:tav tm="0">
                                          <p:val>
                                            <p:strVal val="0-#ppt_w/2"/>
                                          </p:val>
                                        </p:tav>
                                        <p:tav tm="100000">
                                          <p:val>
                                            <p:strVal val="#ppt_x"/>
                                          </p:val>
                                        </p:tav>
                                      </p:tavLst>
                                    </p:anim>
                                    <p:anim calcmode="lin" valueType="num">
                                      <p:cBhvr additive="base">
                                        <p:cTn id="8" dur="2000" fill="hold"/>
                                        <p:tgtEl>
                                          <p:spTgt spid="104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35" presetClass="entr" presetSubtype="0" fill="hold" nodeType="withEffect">
                                  <p:stCondLst>
                                    <p:cond delay="4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300"/>
                                        <p:tgtEl>
                                          <p:spTgt spid="44"/>
                                        </p:tgtEl>
                                      </p:cBhvr>
                                    </p:animEffect>
                                    <p:anim calcmode="lin" valueType="num">
                                      <p:cBhvr>
                                        <p:cTn id="55" dur="1300" fill="hold"/>
                                        <p:tgtEl>
                                          <p:spTgt spid="44"/>
                                        </p:tgtEl>
                                        <p:attrNameLst>
                                          <p:attrName>style.rotation</p:attrName>
                                        </p:attrNameLst>
                                      </p:cBhvr>
                                      <p:tavLst>
                                        <p:tav tm="0">
                                          <p:val>
                                            <p:fltVal val="720"/>
                                          </p:val>
                                        </p:tav>
                                        <p:tav tm="100000">
                                          <p:val>
                                            <p:fltVal val="0"/>
                                          </p:val>
                                        </p:tav>
                                      </p:tavLst>
                                    </p:anim>
                                    <p:anim calcmode="lin" valueType="num">
                                      <p:cBhvr>
                                        <p:cTn id="56" dur="1300" fill="hold"/>
                                        <p:tgtEl>
                                          <p:spTgt spid="44"/>
                                        </p:tgtEl>
                                        <p:attrNameLst>
                                          <p:attrName>ppt_h</p:attrName>
                                        </p:attrNameLst>
                                      </p:cBhvr>
                                      <p:tavLst>
                                        <p:tav tm="0">
                                          <p:val>
                                            <p:fltVal val="0"/>
                                          </p:val>
                                        </p:tav>
                                        <p:tav tm="100000">
                                          <p:val>
                                            <p:strVal val="#ppt_h"/>
                                          </p:val>
                                        </p:tav>
                                      </p:tavLst>
                                    </p:anim>
                                    <p:anim calcmode="lin" valueType="num">
                                      <p:cBhvr>
                                        <p:cTn id="57" dur="1300" fill="hold"/>
                                        <p:tgtEl>
                                          <p:spTgt spid="44"/>
                                        </p:tgtEl>
                                        <p:attrNameLst>
                                          <p:attrName>ppt_w</p:attrName>
                                        </p:attrNameLst>
                                      </p:cBhvr>
                                      <p:tavLst>
                                        <p:tav tm="0">
                                          <p:val>
                                            <p:fltVal val="0"/>
                                          </p:val>
                                        </p:tav>
                                        <p:tav tm="100000">
                                          <p:val>
                                            <p:strVal val="#ppt_w"/>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8" grpId="0" animBg="1"/>
      <p:bldP spid="29" grpId="0" animBg="1"/>
      <p:bldP spid="30" grpId="0" animBg="1"/>
      <p:bldP spid="35" grpId="0"/>
      <p:bldP spid="37" grpId="0" animBg="1"/>
      <p:bldP spid="38" grpId="0" animBg="1"/>
      <p:bldP spid="39"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0630" y="260648"/>
            <a:ext cx="3877985" cy="646331"/>
          </a:xfrm>
        </p:spPr>
        <p:txBody>
          <a:bodyPr/>
          <a:lstStyle/>
          <a:p>
            <a:r>
              <a:rPr lang="zh-CN" altLang="en-US" dirty="0"/>
              <a:t>单击此处添加标题</a:t>
            </a:r>
          </a:p>
        </p:txBody>
      </p:sp>
      <p:grpSp>
        <p:nvGrpSpPr>
          <p:cNvPr id="3" name="组合 2"/>
          <p:cNvGrpSpPr/>
          <p:nvPr/>
        </p:nvGrpSpPr>
        <p:grpSpPr>
          <a:xfrm>
            <a:off x="8111096" y="2090339"/>
            <a:ext cx="635661" cy="462088"/>
            <a:chOff x="5918711" y="1567754"/>
            <a:chExt cx="476808" cy="346566"/>
          </a:xfrm>
          <a:solidFill>
            <a:schemeClr val="accent2"/>
          </a:solidFill>
        </p:grpSpPr>
        <p:sp>
          <p:nvSpPr>
            <p:cNvPr id="5" name="Pentagon 9"/>
            <p:cNvSpPr/>
            <p:nvPr/>
          </p:nvSpPr>
          <p:spPr>
            <a:xfrm rot="10800000" flipH="1">
              <a:off x="5918711" y="1567754"/>
              <a:ext cx="476808" cy="346566"/>
            </a:xfrm>
            <a:prstGeom prst="homePlate">
              <a:avLst>
                <a:gd name="adj" fmla="val 2383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grpSp>
          <p:nvGrpSpPr>
            <p:cNvPr id="6" name="Group 29"/>
            <p:cNvGrpSpPr/>
            <p:nvPr/>
          </p:nvGrpSpPr>
          <p:grpSpPr>
            <a:xfrm>
              <a:off x="6018683" y="1608936"/>
              <a:ext cx="264199" cy="264199"/>
              <a:chOff x="8216107" y="2577307"/>
              <a:chExt cx="464344" cy="464344"/>
            </a:xfrm>
            <a:grpFill/>
          </p:grpSpPr>
          <p:sp>
            <p:nvSpPr>
              <p:cNvPr id="7"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8"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9"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10"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11" name="组合 10"/>
          <p:cNvGrpSpPr/>
          <p:nvPr/>
        </p:nvGrpSpPr>
        <p:grpSpPr>
          <a:xfrm>
            <a:off x="4459753" y="1556351"/>
            <a:ext cx="3408796" cy="4309748"/>
            <a:chOff x="3179847" y="1197818"/>
            <a:chExt cx="2556930" cy="3232311"/>
          </a:xfrm>
        </p:grpSpPr>
        <p:pic>
          <p:nvPicPr>
            <p:cNvPr id="12"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13" name="Rectangle 5"/>
            <p:cNvSpPr/>
            <p:nvPr/>
          </p:nvSpPr>
          <p:spPr>
            <a:xfrm>
              <a:off x="3539006" y="1570718"/>
              <a:ext cx="1868588" cy="25243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625092" y="2134295"/>
            <a:ext cx="635661" cy="462088"/>
            <a:chOff x="2553770" y="1555001"/>
            <a:chExt cx="476808" cy="346566"/>
          </a:xfrm>
        </p:grpSpPr>
        <p:sp>
          <p:nvSpPr>
            <p:cNvPr id="15" name="Pentagon 9"/>
            <p:cNvSpPr/>
            <p:nvPr/>
          </p:nvSpPr>
          <p:spPr>
            <a:xfrm flipH="1">
              <a:off x="2553770" y="1555001"/>
              <a:ext cx="476808" cy="346566"/>
            </a:xfrm>
            <a:prstGeom prst="homePlate">
              <a:avLst>
                <a:gd name="adj" fmla="val 2383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grpSp>
          <p:nvGrpSpPr>
            <p:cNvPr id="16" name="Group 36"/>
            <p:cNvGrpSpPr/>
            <p:nvPr/>
          </p:nvGrpSpPr>
          <p:grpSpPr>
            <a:xfrm>
              <a:off x="2715031" y="1600024"/>
              <a:ext cx="181552" cy="264651"/>
              <a:chOff x="3582988" y="3510757"/>
              <a:chExt cx="319088" cy="465138"/>
            </a:xfrm>
            <a:solidFill>
              <a:srgbClr val="FFFFFF"/>
            </a:solidFill>
          </p:grpSpPr>
          <p:sp>
            <p:nvSpPr>
              <p:cNvPr id="1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1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grpSp>
      <p:grpSp>
        <p:nvGrpSpPr>
          <p:cNvPr id="19" name="组合 18"/>
          <p:cNvGrpSpPr/>
          <p:nvPr/>
        </p:nvGrpSpPr>
        <p:grpSpPr>
          <a:xfrm>
            <a:off x="3635728" y="3539668"/>
            <a:ext cx="635661" cy="462088"/>
            <a:chOff x="2561748" y="2421743"/>
            <a:chExt cx="476808" cy="346566"/>
          </a:xfrm>
        </p:grpSpPr>
        <p:sp>
          <p:nvSpPr>
            <p:cNvPr id="20" name="Pentagon 9"/>
            <p:cNvSpPr/>
            <p:nvPr/>
          </p:nvSpPr>
          <p:spPr>
            <a:xfrm flipH="1">
              <a:off x="2561748" y="2421743"/>
              <a:ext cx="476808" cy="346566"/>
            </a:xfrm>
            <a:prstGeom prst="homePlate">
              <a:avLst>
                <a:gd name="adj" fmla="val 2383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sp>
          <p:nvSpPr>
            <p:cNvPr id="21"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19050" tIns="19050" rIns="19050" bIns="19050" anchor="ctr"/>
            <a:lstStyle/>
            <a:p>
              <a:pPr algn="ctr" defTabSz="304165" fontAlgn="base" hangingPunct="0">
                <a:spcBef>
                  <a:spcPct val="0"/>
                </a:spcBef>
                <a:spcAft>
                  <a:spcPct val="0"/>
                </a:spcAft>
              </a:pPr>
              <a:endParaRPr lang="en-US" sz="2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22" name="组合 21"/>
          <p:cNvGrpSpPr/>
          <p:nvPr/>
        </p:nvGrpSpPr>
        <p:grpSpPr>
          <a:xfrm>
            <a:off x="3635728" y="4945040"/>
            <a:ext cx="635661" cy="462088"/>
            <a:chOff x="2561748" y="3061080"/>
            <a:chExt cx="476808" cy="346566"/>
          </a:xfrm>
        </p:grpSpPr>
        <p:sp>
          <p:nvSpPr>
            <p:cNvPr id="23" name="Pentagon 9"/>
            <p:cNvSpPr/>
            <p:nvPr/>
          </p:nvSpPr>
          <p:spPr>
            <a:xfrm flipH="1">
              <a:off x="2561748" y="3061080"/>
              <a:ext cx="476808" cy="346566"/>
            </a:xfrm>
            <a:prstGeom prst="homePlate">
              <a:avLst>
                <a:gd name="adj" fmla="val 2383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sp>
          <p:nvSpPr>
            <p:cNvPr id="24"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grpSp>
        <p:nvGrpSpPr>
          <p:cNvPr id="25" name="组合 24"/>
          <p:cNvGrpSpPr/>
          <p:nvPr/>
        </p:nvGrpSpPr>
        <p:grpSpPr>
          <a:xfrm>
            <a:off x="911306" y="2061099"/>
            <a:ext cx="2564689" cy="1000984"/>
            <a:chOff x="1078513" y="1669167"/>
            <a:chExt cx="1923767" cy="750738"/>
          </a:xfrm>
        </p:grpSpPr>
        <p:sp>
          <p:nvSpPr>
            <p:cNvPr id="26" name="TextBox 25"/>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911306" y="3493509"/>
            <a:ext cx="2564689" cy="1000984"/>
            <a:chOff x="1078513" y="1669167"/>
            <a:chExt cx="1923767" cy="750738"/>
          </a:xfrm>
        </p:grpSpPr>
        <p:sp>
          <p:nvSpPr>
            <p:cNvPr id="29" name="TextBox 28"/>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911306" y="4865115"/>
            <a:ext cx="2564689" cy="1000984"/>
            <a:chOff x="1078513" y="1669167"/>
            <a:chExt cx="1923767" cy="750738"/>
          </a:xfrm>
        </p:grpSpPr>
        <p:sp>
          <p:nvSpPr>
            <p:cNvPr id="32" name="TextBox 31"/>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111096" y="3516681"/>
            <a:ext cx="635661" cy="462088"/>
            <a:chOff x="5918711" y="2224885"/>
            <a:chExt cx="476808" cy="346566"/>
          </a:xfrm>
          <a:solidFill>
            <a:schemeClr val="accent2"/>
          </a:solidFill>
        </p:grpSpPr>
        <p:sp>
          <p:nvSpPr>
            <p:cNvPr id="35" name="Pentagon 9"/>
            <p:cNvSpPr/>
            <p:nvPr/>
          </p:nvSpPr>
          <p:spPr>
            <a:xfrm rot="10800000" flipH="1">
              <a:off x="5918711" y="2224885"/>
              <a:ext cx="476808" cy="346566"/>
            </a:xfrm>
            <a:prstGeom prst="homePlate">
              <a:avLst>
                <a:gd name="adj" fmla="val 2383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grpSp>
          <p:nvGrpSpPr>
            <p:cNvPr id="36" name="Group 22"/>
            <p:cNvGrpSpPr/>
            <p:nvPr/>
          </p:nvGrpSpPr>
          <p:grpSpPr>
            <a:xfrm>
              <a:off x="5997568" y="2282755"/>
              <a:ext cx="264199" cy="264651"/>
              <a:chOff x="7287419" y="3505994"/>
              <a:chExt cx="464344" cy="465138"/>
            </a:xfrm>
            <a:grpFill/>
          </p:grpSpPr>
          <p:sp>
            <p:nvSpPr>
              <p:cNvPr id="37"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38"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39"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0"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1"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2"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grpSp>
      <p:grpSp>
        <p:nvGrpSpPr>
          <p:cNvPr id="43" name="组合 42"/>
          <p:cNvGrpSpPr/>
          <p:nvPr/>
        </p:nvGrpSpPr>
        <p:grpSpPr>
          <a:xfrm>
            <a:off x="8111096" y="4943024"/>
            <a:ext cx="635661" cy="462088"/>
            <a:chOff x="5912378" y="3043536"/>
            <a:chExt cx="476808" cy="346566"/>
          </a:xfrm>
          <a:solidFill>
            <a:schemeClr val="accent2"/>
          </a:solidFill>
        </p:grpSpPr>
        <p:sp>
          <p:nvSpPr>
            <p:cNvPr id="44" name="Pentagon 9"/>
            <p:cNvSpPr/>
            <p:nvPr/>
          </p:nvSpPr>
          <p:spPr>
            <a:xfrm rot="10800000" flipH="1">
              <a:off x="5912378" y="3043536"/>
              <a:ext cx="476808" cy="346566"/>
            </a:xfrm>
            <a:prstGeom prst="homePlate">
              <a:avLst>
                <a:gd name="adj" fmla="val 2383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grpSp>
          <p:nvGrpSpPr>
            <p:cNvPr id="45" name="Group 12"/>
            <p:cNvGrpSpPr/>
            <p:nvPr/>
          </p:nvGrpSpPr>
          <p:grpSpPr>
            <a:xfrm>
              <a:off x="5985331" y="3091890"/>
              <a:ext cx="264199" cy="264651"/>
              <a:chOff x="9145588" y="4435475"/>
              <a:chExt cx="464344" cy="465138"/>
            </a:xfrm>
            <a:grpFill/>
          </p:grpSpPr>
          <p:sp>
            <p:nvSpPr>
              <p:cNvPr id="4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grpSp>
      <p:grpSp>
        <p:nvGrpSpPr>
          <p:cNvPr id="55" name="组合 54"/>
          <p:cNvGrpSpPr/>
          <p:nvPr/>
        </p:nvGrpSpPr>
        <p:grpSpPr>
          <a:xfrm>
            <a:off x="8920585" y="2061099"/>
            <a:ext cx="2607230" cy="1000984"/>
            <a:chOff x="1046603" y="1669167"/>
            <a:chExt cx="1955677" cy="750738"/>
          </a:xfrm>
        </p:grpSpPr>
        <p:sp>
          <p:nvSpPr>
            <p:cNvPr id="56" name="TextBox 55"/>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1046603"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8933282" y="3493509"/>
            <a:ext cx="2594532" cy="1000984"/>
            <a:chOff x="1056128" y="1669167"/>
            <a:chExt cx="1946152" cy="750738"/>
          </a:xfrm>
        </p:grpSpPr>
        <p:sp>
          <p:nvSpPr>
            <p:cNvPr id="59" name="TextBox 58"/>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10561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8933282" y="4865115"/>
            <a:ext cx="2594532" cy="1000984"/>
            <a:chOff x="1056128" y="1669167"/>
            <a:chExt cx="1946152" cy="750738"/>
          </a:xfrm>
        </p:grpSpPr>
        <p:sp>
          <p:nvSpPr>
            <p:cNvPr id="62" name="TextBox 61"/>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10561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0-#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1+#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1+#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1+#ppt_w/2"/>
                                          </p:val>
                                        </p:tav>
                                        <p:tav tm="100000">
                                          <p:val>
                                            <p:strVal val="#ppt_x"/>
                                          </p:val>
                                        </p:tav>
                                      </p:tavLst>
                                    </p:anim>
                                    <p:anim calcmode="lin" valueType="num">
                                      <p:cBhvr additive="base">
                                        <p:cTn id="48" dur="500" fill="hold"/>
                                        <p:tgtEl>
                                          <p:spTgt spid="4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1+#ppt_w/2"/>
                                          </p:val>
                                        </p:tav>
                                        <p:tav tm="100000">
                                          <p:val>
                                            <p:strVal val="#ppt_x"/>
                                          </p:val>
                                        </p:tav>
                                      </p:tavLst>
                                    </p:anim>
                                    <p:anim calcmode="lin" valueType="num">
                                      <p:cBhvr additive="base">
                                        <p:cTn id="52" dur="500" fill="hold"/>
                                        <p:tgtEl>
                                          <p:spTgt spid="5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1+#ppt_w/2"/>
                                          </p:val>
                                        </p:tav>
                                        <p:tav tm="100000">
                                          <p:val>
                                            <p:strVal val="#ppt_x"/>
                                          </p:val>
                                        </p:tav>
                                      </p:tavLst>
                                    </p:anim>
                                    <p:anim calcmode="lin" valueType="num">
                                      <p:cBhvr additive="base">
                                        <p:cTn id="56" dur="500" fill="hold"/>
                                        <p:tgtEl>
                                          <p:spTgt spid="58"/>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1+#ppt_w/2"/>
                                          </p:val>
                                        </p:tav>
                                        <p:tav tm="100000">
                                          <p:val>
                                            <p:strVal val="#ppt_x"/>
                                          </p:val>
                                        </p:tav>
                                      </p:tavLst>
                                    </p:anim>
                                    <p:anim calcmode="lin" valueType="num">
                                      <p:cBhvr additive="base">
                                        <p:cTn id="60"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0630" y="260648"/>
            <a:ext cx="3877985" cy="646331"/>
          </a:xfrm>
        </p:spPr>
        <p:txBody>
          <a:bodyPr/>
          <a:lstStyle/>
          <a:p>
            <a:r>
              <a:rPr lang="zh-CN" altLang="en-US" dirty="0"/>
              <a:t>单击此处添加标题</a:t>
            </a:r>
          </a:p>
        </p:txBody>
      </p:sp>
      <p:sp>
        <p:nvSpPr>
          <p:cNvPr id="3" name="Line 11"/>
          <p:cNvSpPr>
            <a:spLocks noChangeShapeType="1"/>
          </p:cNvSpPr>
          <p:nvPr/>
        </p:nvSpPr>
        <p:spPr bwMode="auto">
          <a:xfrm flipH="1" flipV="1">
            <a:off x="5404071" y="2684419"/>
            <a:ext cx="1473427" cy="75457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08" tIns="60954" rIns="121908" bIns="60954" numCol="1" anchor="t" anchorCtr="0" compatLnSpc="1"/>
          <a:lstStyle/>
          <a:p>
            <a:endParaRPr lang="zh-CN" altLang="en-US">
              <a:solidFill>
                <a:srgbClr val="080808"/>
              </a:solidFill>
            </a:endParaRPr>
          </a:p>
        </p:txBody>
      </p:sp>
      <p:sp>
        <p:nvSpPr>
          <p:cNvPr id="5" name="Line 12"/>
          <p:cNvSpPr>
            <a:spLocks noChangeShapeType="1"/>
          </p:cNvSpPr>
          <p:nvPr/>
        </p:nvSpPr>
        <p:spPr bwMode="auto">
          <a:xfrm flipH="1">
            <a:off x="5626338" y="4199939"/>
            <a:ext cx="1251160" cy="76826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08" tIns="60954" rIns="121908" bIns="60954" numCol="1" anchor="t" anchorCtr="0" compatLnSpc="1"/>
          <a:lstStyle/>
          <a:p>
            <a:endParaRPr lang="zh-CN" altLang="en-US">
              <a:solidFill>
                <a:srgbClr val="080808"/>
              </a:solidFill>
            </a:endParaRPr>
          </a:p>
        </p:txBody>
      </p:sp>
      <p:sp>
        <p:nvSpPr>
          <p:cNvPr id="6" name="Line 13"/>
          <p:cNvSpPr>
            <a:spLocks noChangeShapeType="1"/>
          </p:cNvSpPr>
          <p:nvPr/>
        </p:nvSpPr>
        <p:spPr bwMode="auto">
          <a:xfrm flipH="1">
            <a:off x="4898516" y="3836547"/>
            <a:ext cx="1978982"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08" tIns="60954" rIns="121908" bIns="60954" numCol="1" anchor="t" anchorCtr="0" compatLnSpc="1"/>
          <a:lstStyle/>
          <a:p>
            <a:endParaRPr lang="zh-CN" altLang="en-US">
              <a:solidFill>
                <a:srgbClr val="080808"/>
              </a:solidFill>
            </a:endParaRPr>
          </a:p>
        </p:txBody>
      </p:sp>
      <p:sp>
        <p:nvSpPr>
          <p:cNvPr id="7" name="TextBox 6"/>
          <p:cNvSpPr txBox="1"/>
          <p:nvPr/>
        </p:nvSpPr>
        <p:spPr>
          <a:xfrm>
            <a:off x="2157989" y="1604798"/>
            <a:ext cx="1382309" cy="328295"/>
          </a:xfrm>
          <a:prstGeom prst="rect">
            <a:avLst/>
          </a:prstGeom>
          <a:noFill/>
        </p:spPr>
        <p:txBody>
          <a:bodyPr wrap="square" lIns="0" tIns="0" rIns="0" bIns="0" rtlCol="0">
            <a:spAutoFit/>
          </a:bodyPr>
          <a:lstStyle/>
          <a:p>
            <a:pPr algn="ctr"/>
            <a:r>
              <a:rPr lang="zh-CN" altLang="en-US" sz="2100" b="1" dirty="0">
                <a:solidFill>
                  <a:schemeClr val="tx2"/>
                </a:solidFill>
                <a:latin typeface="微软雅黑" panose="020B0503020204020204" pitchFamily="34" charset="-122"/>
                <a:ea typeface="微软雅黑" panose="020B0503020204020204" pitchFamily="34" charset="-122"/>
              </a:rPr>
              <a:t>标题文字</a:t>
            </a:r>
          </a:p>
        </p:txBody>
      </p:sp>
      <p:sp>
        <p:nvSpPr>
          <p:cNvPr id="8" name="TextBox 7"/>
          <p:cNvSpPr txBox="1"/>
          <p:nvPr/>
        </p:nvSpPr>
        <p:spPr>
          <a:xfrm>
            <a:off x="1663692" y="2114958"/>
            <a:ext cx="2223557" cy="615553"/>
          </a:xfrm>
          <a:prstGeom prst="rect">
            <a:avLst/>
          </a:prstGeom>
          <a:noFill/>
        </p:spPr>
        <p:txBody>
          <a:bodyPr wrap="square" lIns="0" tIns="0" rIns="0" bIns="0" rtlCol="0">
            <a:spAutoFit/>
          </a:bodyPr>
          <a:lstStyle/>
          <a:p>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104642" y="1688843"/>
            <a:ext cx="1382309" cy="887656"/>
            <a:chOff x="3078882" y="1266632"/>
            <a:chExt cx="1036867" cy="665742"/>
          </a:xfrm>
        </p:grpSpPr>
        <p:sp>
          <p:nvSpPr>
            <p:cNvPr id="13" name="椭圆 80"/>
            <p:cNvSpPr/>
            <p:nvPr/>
          </p:nvSpPr>
          <p:spPr bwMode="auto">
            <a:xfrm>
              <a:off x="3255801" y="1266632"/>
              <a:ext cx="664395" cy="665742"/>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宋体" panose="02010600030101010101" pitchFamily="2" charset="-122"/>
                <a:ea typeface="宋体" panose="02010600030101010101" pitchFamily="2" charset="-122"/>
              </a:endParaRPr>
            </a:p>
          </p:txBody>
        </p:sp>
        <p:sp>
          <p:nvSpPr>
            <p:cNvPr id="14" name="TextBox 13"/>
            <p:cNvSpPr txBox="1"/>
            <p:nvPr/>
          </p:nvSpPr>
          <p:spPr>
            <a:xfrm>
              <a:off x="3078882" y="1461433"/>
              <a:ext cx="1036867" cy="246221"/>
            </a:xfrm>
            <a:prstGeom prst="rect">
              <a:avLst/>
            </a:prstGeom>
            <a:no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标题</a:t>
              </a:r>
            </a:p>
          </p:txBody>
        </p:sp>
      </p:grpSp>
      <p:grpSp>
        <p:nvGrpSpPr>
          <p:cNvPr id="15" name="组合 14"/>
          <p:cNvGrpSpPr/>
          <p:nvPr/>
        </p:nvGrpSpPr>
        <p:grpSpPr>
          <a:xfrm>
            <a:off x="3464922" y="3471939"/>
            <a:ext cx="1382309" cy="922344"/>
            <a:chOff x="2599029" y="2603954"/>
            <a:chExt cx="1036867" cy="691758"/>
          </a:xfrm>
        </p:grpSpPr>
        <p:sp>
          <p:nvSpPr>
            <p:cNvPr id="16" name="椭圆 80"/>
            <p:cNvSpPr/>
            <p:nvPr/>
          </p:nvSpPr>
          <p:spPr bwMode="auto">
            <a:xfrm>
              <a:off x="2746251" y="2603954"/>
              <a:ext cx="690358" cy="691758"/>
            </a:xfrm>
            <a:prstGeom prst="ellipse">
              <a:avLst/>
            </a:prstGeom>
            <a:solidFill>
              <a:schemeClr val="bg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宋体" panose="02010600030101010101" pitchFamily="2" charset="-122"/>
                <a:ea typeface="宋体" panose="02010600030101010101" pitchFamily="2" charset="-122"/>
              </a:endParaRPr>
            </a:p>
          </p:txBody>
        </p:sp>
        <p:sp>
          <p:nvSpPr>
            <p:cNvPr id="17" name="TextBox 16"/>
            <p:cNvSpPr txBox="1"/>
            <p:nvPr/>
          </p:nvSpPr>
          <p:spPr>
            <a:xfrm>
              <a:off x="2599029" y="2826722"/>
              <a:ext cx="1036867" cy="246221"/>
            </a:xfrm>
            <a:prstGeom prst="rect">
              <a:avLst/>
            </a:prstGeom>
            <a:no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标题</a:t>
              </a:r>
            </a:p>
          </p:txBody>
        </p:sp>
      </p:grpSp>
      <p:grpSp>
        <p:nvGrpSpPr>
          <p:cNvPr id="18" name="组合 17"/>
          <p:cNvGrpSpPr/>
          <p:nvPr/>
        </p:nvGrpSpPr>
        <p:grpSpPr>
          <a:xfrm>
            <a:off x="4290810" y="5118856"/>
            <a:ext cx="1382309" cy="887656"/>
            <a:chOff x="3218526" y="3839142"/>
            <a:chExt cx="1036867" cy="665742"/>
          </a:xfrm>
        </p:grpSpPr>
        <p:sp>
          <p:nvSpPr>
            <p:cNvPr id="19" name="椭圆 80"/>
            <p:cNvSpPr/>
            <p:nvPr/>
          </p:nvSpPr>
          <p:spPr bwMode="auto">
            <a:xfrm>
              <a:off x="3403549" y="3839142"/>
              <a:ext cx="664395" cy="665742"/>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宋体" panose="02010600030101010101" pitchFamily="2" charset="-122"/>
                <a:ea typeface="宋体" panose="02010600030101010101" pitchFamily="2" charset="-122"/>
              </a:endParaRPr>
            </a:p>
          </p:txBody>
        </p:sp>
        <p:sp>
          <p:nvSpPr>
            <p:cNvPr id="20" name="TextBox 19"/>
            <p:cNvSpPr txBox="1"/>
            <p:nvPr/>
          </p:nvSpPr>
          <p:spPr>
            <a:xfrm>
              <a:off x="3218526" y="4057787"/>
              <a:ext cx="1036867" cy="246221"/>
            </a:xfrm>
            <a:prstGeom prst="rect">
              <a:avLst/>
            </a:prstGeom>
            <a:no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标题</a:t>
              </a:r>
            </a:p>
          </p:txBody>
        </p:sp>
      </p:grpSp>
      <p:sp>
        <p:nvSpPr>
          <p:cNvPr id="21" name="TextBox 20"/>
          <p:cNvSpPr txBox="1"/>
          <p:nvPr/>
        </p:nvSpPr>
        <p:spPr>
          <a:xfrm>
            <a:off x="1693598" y="3360863"/>
            <a:ext cx="1382309" cy="328295"/>
          </a:xfrm>
          <a:prstGeom prst="rect">
            <a:avLst/>
          </a:prstGeom>
          <a:noFill/>
        </p:spPr>
        <p:txBody>
          <a:bodyPr wrap="square" lIns="0" tIns="0" rIns="0" bIns="0" rtlCol="0">
            <a:spAutoFit/>
          </a:bodyPr>
          <a:lstStyle/>
          <a:p>
            <a:pPr algn="ctr"/>
            <a:r>
              <a:rPr lang="zh-CN" altLang="en-US" sz="2100" b="1" dirty="0">
                <a:solidFill>
                  <a:schemeClr val="bg2"/>
                </a:solidFill>
                <a:latin typeface="微软雅黑" panose="020B0503020204020204" pitchFamily="34" charset="-122"/>
                <a:ea typeface="微软雅黑" panose="020B0503020204020204" pitchFamily="34" charset="-122"/>
              </a:rPr>
              <a:t>标题文字</a:t>
            </a:r>
          </a:p>
        </p:txBody>
      </p:sp>
      <p:sp>
        <p:nvSpPr>
          <p:cNvPr id="22" name="TextBox 21"/>
          <p:cNvSpPr txBox="1"/>
          <p:nvPr/>
        </p:nvSpPr>
        <p:spPr>
          <a:xfrm>
            <a:off x="1199301" y="3871023"/>
            <a:ext cx="2223557" cy="615553"/>
          </a:xfrm>
          <a:prstGeom prst="rect">
            <a:avLst/>
          </a:prstGeom>
          <a:noFill/>
        </p:spPr>
        <p:txBody>
          <a:bodyPr wrap="square" lIns="0" tIns="0" rIns="0" bIns="0" rtlCol="0">
            <a:spAutoFit/>
          </a:bodyPr>
          <a:lstStyle/>
          <a:p>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637980" y="5082089"/>
            <a:ext cx="1382309" cy="328295"/>
          </a:xfrm>
          <a:prstGeom prst="rect">
            <a:avLst/>
          </a:prstGeom>
          <a:noFill/>
        </p:spPr>
        <p:txBody>
          <a:bodyPr wrap="square" lIns="0" tIns="0" rIns="0" bIns="0" rtlCol="0">
            <a:spAutoFit/>
          </a:bodyPr>
          <a:lstStyle/>
          <a:p>
            <a:pPr algn="ctr"/>
            <a:r>
              <a:rPr lang="zh-CN" altLang="en-US" sz="2100" b="1" dirty="0">
                <a:solidFill>
                  <a:schemeClr val="tx2"/>
                </a:solidFill>
                <a:latin typeface="微软雅黑" panose="020B0503020204020204" pitchFamily="34" charset="-122"/>
                <a:ea typeface="微软雅黑" panose="020B0503020204020204" pitchFamily="34" charset="-122"/>
              </a:rPr>
              <a:t>标题文字</a:t>
            </a:r>
          </a:p>
        </p:txBody>
      </p:sp>
      <p:sp>
        <p:nvSpPr>
          <p:cNvPr id="24" name="TextBox 23"/>
          <p:cNvSpPr txBox="1"/>
          <p:nvPr/>
        </p:nvSpPr>
        <p:spPr>
          <a:xfrm>
            <a:off x="2143683" y="5522640"/>
            <a:ext cx="2223557" cy="615553"/>
          </a:xfrm>
          <a:prstGeom prst="rect">
            <a:avLst/>
          </a:prstGeom>
          <a:noFill/>
        </p:spPr>
        <p:txBody>
          <a:bodyPr wrap="square" lIns="0" tIns="0" rIns="0" bIns="0" rtlCol="0">
            <a:spAutoFit/>
          </a:bodyPr>
          <a:lstStyle/>
          <a:p>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7247334" y="2395700"/>
            <a:ext cx="4121230" cy="3128804"/>
            <a:chOff x="5665788" y="3098800"/>
            <a:chExt cx="863600" cy="655638"/>
          </a:xfrm>
        </p:grpSpPr>
        <p:sp>
          <p:nvSpPr>
            <p:cNvPr id="26" name="Freeform 6"/>
            <p:cNvSpPr>
              <a:spLocks noEditPoints="1"/>
            </p:cNvSpPr>
            <p:nvPr/>
          </p:nvSpPr>
          <p:spPr bwMode="auto">
            <a:xfrm>
              <a:off x="5665788" y="3098800"/>
              <a:ext cx="863600" cy="531813"/>
            </a:xfrm>
            <a:custGeom>
              <a:avLst/>
              <a:gdLst>
                <a:gd name="T0" fmla="*/ 7 w 230"/>
                <a:gd name="T1" fmla="*/ 0 h 142"/>
                <a:gd name="T2" fmla="*/ 223 w 230"/>
                <a:gd name="T3" fmla="*/ 0 h 142"/>
                <a:gd name="T4" fmla="*/ 230 w 230"/>
                <a:gd name="T5" fmla="*/ 10 h 142"/>
                <a:gd name="T6" fmla="*/ 230 w 230"/>
                <a:gd name="T7" fmla="*/ 132 h 142"/>
                <a:gd name="T8" fmla="*/ 223 w 230"/>
                <a:gd name="T9" fmla="*/ 142 h 142"/>
                <a:gd name="T10" fmla="*/ 7 w 230"/>
                <a:gd name="T11" fmla="*/ 142 h 142"/>
                <a:gd name="T12" fmla="*/ 0 w 230"/>
                <a:gd name="T13" fmla="*/ 132 h 142"/>
                <a:gd name="T14" fmla="*/ 0 w 230"/>
                <a:gd name="T15" fmla="*/ 10 h 142"/>
                <a:gd name="T16" fmla="*/ 7 w 230"/>
                <a:gd name="T17" fmla="*/ 0 h 142"/>
                <a:gd name="T18" fmla="*/ 16 w 230"/>
                <a:gd name="T19" fmla="*/ 123 h 142"/>
                <a:gd name="T20" fmla="*/ 23 w 230"/>
                <a:gd name="T21" fmla="*/ 132 h 142"/>
                <a:gd name="T22" fmla="*/ 208 w 230"/>
                <a:gd name="T23" fmla="*/ 132 h 142"/>
                <a:gd name="T24" fmla="*/ 214 w 230"/>
                <a:gd name="T25" fmla="*/ 123 h 142"/>
                <a:gd name="T26" fmla="*/ 214 w 230"/>
                <a:gd name="T27" fmla="*/ 19 h 142"/>
                <a:gd name="T28" fmla="*/ 208 w 230"/>
                <a:gd name="T29" fmla="*/ 10 h 142"/>
                <a:gd name="T30" fmla="*/ 23 w 230"/>
                <a:gd name="T31" fmla="*/ 10 h 142"/>
                <a:gd name="T32" fmla="*/ 16 w 230"/>
                <a:gd name="T33" fmla="*/ 19 h 142"/>
                <a:gd name="T34" fmla="*/ 16 w 230"/>
                <a:gd name="T35"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42">
                  <a:moveTo>
                    <a:pt x="7" y="0"/>
                  </a:moveTo>
                  <a:cubicBezTo>
                    <a:pt x="223" y="0"/>
                    <a:pt x="223" y="0"/>
                    <a:pt x="223" y="0"/>
                  </a:cubicBezTo>
                  <a:cubicBezTo>
                    <a:pt x="227" y="0"/>
                    <a:pt x="230" y="5"/>
                    <a:pt x="230" y="10"/>
                  </a:cubicBezTo>
                  <a:cubicBezTo>
                    <a:pt x="230" y="132"/>
                    <a:pt x="230" y="132"/>
                    <a:pt x="230" y="132"/>
                  </a:cubicBezTo>
                  <a:cubicBezTo>
                    <a:pt x="230" y="138"/>
                    <a:pt x="227" y="142"/>
                    <a:pt x="223" y="142"/>
                  </a:cubicBezTo>
                  <a:cubicBezTo>
                    <a:pt x="7" y="142"/>
                    <a:pt x="7" y="142"/>
                    <a:pt x="7" y="142"/>
                  </a:cubicBezTo>
                  <a:cubicBezTo>
                    <a:pt x="3" y="142"/>
                    <a:pt x="0" y="138"/>
                    <a:pt x="0" y="132"/>
                  </a:cubicBezTo>
                  <a:cubicBezTo>
                    <a:pt x="0" y="10"/>
                    <a:pt x="0" y="10"/>
                    <a:pt x="0" y="10"/>
                  </a:cubicBezTo>
                  <a:cubicBezTo>
                    <a:pt x="0" y="5"/>
                    <a:pt x="3" y="0"/>
                    <a:pt x="7" y="0"/>
                  </a:cubicBezTo>
                  <a:close/>
                  <a:moveTo>
                    <a:pt x="16" y="123"/>
                  </a:moveTo>
                  <a:cubicBezTo>
                    <a:pt x="16" y="128"/>
                    <a:pt x="19" y="132"/>
                    <a:pt x="23" y="132"/>
                  </a:cubicBezTo>
                  <a:cubicBezTo>
                    <a:pt x="208" y="132"/>
                    <a:pt x="208" y="132"/>
                    <a:pt x="208" y="132"/>
                  </a:cubicBezTo>
                  <a:cubicBezTo>
                    <a:pt x="211" y="132"/>
                    <a:pt x="214" y="128"/>
                    <a:pt x="214" y="123"/>
                  </a:cubicBezTo>
                  <a:cubicBezTo>
                    <a:pt x="214" y="19"/>
                    <a:pt x="214" y="19"/>
                    <a:pt x="214" y="19"/>
                  </a:cubicBezTo>
                  <a:cubicBezTo>
                    <a:pt x="214" y="14"/>
                    <a:pt x="211" y="10"/>
                    <a:pt x="208" y="10"/>
                  </a:cubicBezTo>
                  <a:cubicBezTo>
                    <a:pt x="23" y="10"/>
                    <a:pt x="23" y="10"/>
                    <a:pt x="23" y="10"/>
                  </a:cubicBezTo>
                  <a:cubicBezTo>
                    <a:pt x="19" y="10"/>
                    <a:pt x="16" y="14"/>
                    <a:pt x="16" y="19"/>
                  </a:cubicBezTo>
                  <a:lnTo>
                    <a:pt x="16" y="123"/>
                  </a:lnTo>
                  <a:close/>
                </a:path>
              </a:pathLst>
            </a:custGeom>
            <a:solidFill>
              <a:srgbClr val="8B8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
            <p:cNvSpPr/>
            <p:nvPr/>
          </p:nvSpPr>
          <p:spPr bwMode="auto">
            <a:xfrm>
              <a:off x="5948363" y="3690938"/>
              <a:ext cx="300038" cy="63500"/>
            </a:xfrm>
            <a:custGeom>
              <a:avLst/>
              <a:gdLst>
                <a:gd name="T0" fmla="*/ 0 w 80"/>
                <a:gd name="T1" fmla="*/ 8 h 17"/>
                <a:gd name="T2" fmla="*/ 8 w 80"/>
                <a:gd name="T3" fmla="*/ 17 h 17"/>
                <a:gd name="T4" fmla="*/ 72 w 80"/>
                <a:gd name="T5" fmla="*/ 17 h 17"/>
                <a:gd name="T6" fmla="*/ 80 w 80"/>
                <a:gd name="T7" fmla="*/ 8 h 17"/>
                <a:gd name="T8" fmla="*/ 80 w 80"/>
                <a:gd name="T9" fmla="*/ 8 h 17"/>
                <a:gd name="T10" fmla="*/ 72 w 80"/>
                <a:gd name="T11" fmla="*/ 0 h 17"/>
                <a:gd name="T12" fmla="*/ 8 w 80"/>
                <a:gd name="T13" fmla="*/ 0 h 17"/>
                <a:gd name="T14" fmla="*/ 0 w 80"/>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7">
                  <a:moveTo>
                    <a:pt x="0" y="8"/>
                  </a:moveTo>
                  <a:cubicBezTo>
                    <a:pt x="0" y="13"/>
                    <a:pt x="3" y="17"/>
                    <a:pt x="8" y="17"/>
                  </a:cubicBezTo>
                  <a:cubicBezTo>
                    <a:pt x="72" y="17"/>
                    <a:pt x="72" y="17"/>
                    <a:pt x="72" y="17"/>
                  </a:cubicBezTo>
                  <a:cubicBezTo>
                    <a:pt x="76" y="17"/>
                    <a:pt x="80" y="13"/>
                    <a:pt x="80" y="8"/>
                  </a:cubicBezTo>
                  <a:cubicBezTo>
                    <a:pt x="80" y="8"/>
                    <a:pt x="80" y="8"/>
                    <a:pt x="80" y="8"/>
                  </a:cubicBezTo>
                  <a:cubicBezTo>
                    <a:pt x="80" y="3"/>
                    <a:pt x="76" y="0"/>
                    <a:pt x="72" y="0"/>
                  </a:cubicBezTo>
                  <a:cubicBezTo>
                    <a:pt x="8" y="0"/>
                    <a:pt x="8" y="0"/>
                    <a:pt x="8" y="0"/>
                  </a:cubicBezTo>
                  <a:cubicBezTo>
                    <a:pt x="3" y="0"/>
                    <a:pt x="0" y="3"/>
                    <a:pt x="0" y="8"/>
                  </a:cubicBezTo>
                  <a:close/>
                </a:path>
              </a:pathLst>
            </a:custGeom>
            <a:solidFill>
              <a:srgbClr val="8B8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
            <p:cNvSpPr/>
            <p:nvPr/>
          </p:nvSpPr>
          <p:spPr bwMode="auto">
            <a:xfrm>
              <a:off x="6022976" y="3641725"/>
              <a:ext cx="153988" cy="30163"/>
            </a:xfrm>
            <a:custGeom>
              <a:avLst/>
              <a:gdLst>
                <a:gd name="T0" fmla="*/ 0 w 41"/>
                <a:gd name="T1" fmla="*/ 4 h 8"/>
                <a:gd name="T2" fmla="*/ 4 w 41"/>
                <a:gd name="T3" fmla="*/ 8 h 8"/>
                <a:gd name="T4" fmla="*/ 36 w 41"/>
                <a:gd name="T5" fmla="*/ 8 h 8"/>
                <a:gd name="T6" fmla="*/ 41 w 41"/>
                <a:gd name="T7" fmla="*/ 4 h 8"/>
                <a:gd name="T8" fmla="*/ 41 w 41"/>
                <a:gd name="T9" fmla="*/ 4 h 8"/>
                <a:gd name="T10" fmla="*/ 36 w 41"/>
                <a:gd name="T11" fmla="*/ 0 h 8"/>
                <a:gd name="T12" fmla="*/ 4 w 41"/>
                <a:gd name="T13" fmla="*/ 0 h 8"/>
                <a:gd name="T14" fmla="*/ 0 w 4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8">
                  <a:moveTo>
                    <a:pt x="0" y="4"/>
                  </a:moveTo>
                  <a:cubicBezTo>
                    <a:pt x="0" y="7"/>
                    <a:pt x="2" y="8"/>
                    <a:pt x="4" y="8"/>
                  </a:cubicBezTo>
                  <a:cubicBezTo>
                    <a:pt x="36" y="8"/>
                    <a:pt x="36" y="8"/>
                    <a:pt x="36" y="8"/>
                  </a:cubicBezTo>
                  <a:cubicBezTo>
                    <a:pt x="39" y="8"/>
                    <a:pt x="41" y="7"/>
                    <a:pt x="41" y="4"/>
                  </a:cubicBezTo>
                  <a:cubicBezTo>
                    <a:pt x="41" y="4"/>
                    <a:pt x="41" y="4"/>
                    <a:pt x="41" y="4"/>
                  </a:cubicBezTo>
                  <a:cubicBezTo>
                    <a:pt x="41" y="2"/>
                    <a:pt x="39" y="0"/>
                    <a:pt x="36" y="0"/>
                  </a:cubicBezTo>
                  <a:cubicBezTo>
                    <a:pt x="4" y="0"/>
                    <a:pt x="4" y="0"/>
                    <a:pt x="4" y="0"/>
                  </a:cubicBezTo>
                  <a:cubicBezTo>
                    <a:pt x="2" y="0"/>
                    <a:pt x="0" y="2"/>
                    <a:pt x="0" y="4"/>
                  </a:cubicBezTo>
                  <a:close/>
                </a:path>
              </a:pathLst>
            </a:custGeom>
            <a:solidFill>
              <a:srgbClr val="8B8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
            <p:cNvSpPr/>
            <p:nvPr/>
          </p:nvSpPr>
          <p:spPr bwMode="auto">
            <a:xfrm>
              <a:off x="5741988" y="3173333"/>
              <a:ext cx="715963" cy="307975"/>
            </a:xfrm>
            <a:custGeom>
              <a:avLst/>
              <a:gdLst>
                <a:gd name="T0" fmla="*/ 288 w 451"/>
                <a:gd name="T1" fmla="*/ 194 h 194"/>
                <a:gd name="T2" fmla="*/ 302 w 451"/>
                <a:gd name="T3" fmla="*/ 95 h 194"/>
                <a:gd name="T4" fmla="*/ 321 w 451"/>
                <a:gd name="T5" fmla="*/ 180 h 194"/>
                <a:gd name="T6" fmla="*/ 338 w 451"/>
                <a:gd name="T7" fmla="*/ 154 h 194"/>
                <a:gd name="T8" fmla="*/ 354 w 451"/>
                <a:gd name="T9" fmla="*/ 189 h 194"/>
                <a:gd name="T10" fmla="*/ 385 w 451"/>
                <a:gd name="T11" fmla="*/ 189 h 194"/>
                <a:gd name="T12" fmla="*/ 397 w 451"/>
                <a:gd name="T13" fmla="*/ 161 h 194"/>
                <a:gd name="T14" fmla="*/ 406 w 451"/>
                <a:gd name="T15" fmla="*/ 189 h 194"/>
                <a:gd name="T16" fmla="*/ 451 w 451"/>
                <a:gd name="T17" fmla="*/ 189 h 194"/>
                <a:gd name="T18" fmla="*/ 451 w 451"/>
                <a:gd name="T19" fmla="*/ 173 h 194"/>
                <a:gd name="T20" fmla="*/ 418 w 451"/>
                <a:gd name="T21" fmla="*/ 173 h 194"/>
                <a:gd name="T22" fmla="*/ 397 w 451"/>
                <a:gd name="T23" fmla="*/ 111 h 194"/>
                <a:gd name="T24" fmla="*/ 373 w 451"/>
                <a:gd name="T25" fmla="*/ 173 h 194"/>
                <a:gd name="T26" fmla="*/ 364 w 451"/>
                <a:gd name="T27" fmla="*/ 173 h 194"/>
                <a:gd name="T28" fmla="*/ 342 w 451"/>
                <a:gd name="T29" fmla="*/ 118 h 194"/>
                <a:gd name="T30" fmla="*/ 330 w 451"/>
                <a:gd name="T31" fmla="*/ 137 h 194"/>
                <a:gd name="T32" fmla="*/ 300 w 451"/>
                <a:gd name="T33" fmla="*/ 0 h 194"/>
                <a:gd name="T34" fmla="*/ 281 w 451"/>
                <a:gd name="T35" fmla="*/ 123 h 194"/>
                <a:gd name="T36" fmla="*/ 264 w 451"/>
                <a:gd name="T37" fmla="*/ 78 h 194"/>
                <a:gd name="T38" fmla="*/ 224 w 451"/>
                <a:gd name="T39" fmla="*/ 173 h 194"/>
                <a:gd name="T40" fmla="*/ 205 w 451"/>
                <a:gd name="T41" fmla="*/ 173 h 194"/>
                <a:gd name="T42" fmla="*/ 189 w 451"/>
                <a:gd name="T43" fmla="*/ 116 h 194"/>
                <a:gd name="T44" fmla="*/ 163 w 451"/>
                <a:gd name="T45" fmla="*/ 173 h 194"/>
                <a:gd name="T46" fmla="*/ 156 w 451"/>
                <a:gd name="T47" fmla="*/ 173 h 194"/>
                <a:gd name="T48" fmla="*/ 118 w 451"/>
                <a:gd name="T49" fmla="*/ 43 h 194"/>
                <a:gd name="T50" fmla="*/ 89 w 451"/>
                <a:gd name="T51" fmla="*/ 173 h 194"/>
                <a:gd name="T52" fmla="*/ 75 w 451"/>
                <a:gd name="T53" fmla="*/ 173 h 194"/>
                <a:gd name="T54" fmla="*/ 56 w 451"/>
                <a:gd name="T55" fmla="*/ 130 h 194"/>
                <a:gd name="T56" fmla="*/ 30 w 451"/>
                <a:gd name="T57" fmla="*/ 173 h 194"/>
                <a:gd name="T58" fmla="*/ 0 w 451"/>
                <a:gd name="T59" fmla="*/ 173 h 194"/>
                <a:gd name="T60" fmla="*/ 0 w 451"/>
                <a:gd name="T61" fmla="*/ 189 h 194"/>
                <a:gd name="T62" fmla="*/ 40 w 451"/>
                <a:gd name="T63" fmla="*/ 189 h 194"/>
                <a:gd name="T64" fmla="*/ 54 w 451"/>
                <a:gd name="T65" fmla="*/ 168 h 194"/>
                <a:gd name="T66" fmla="*/ 66 w 451"/>
                <a:gd name="T67" fmla="*/ 189 h 194"/>
                <a:gd name="T68" fmla="*/ 104 w 451"/>
                <a:gd name="T69" fmla="*/ 189 h 194"/>
                <a:gd name="T70" fmla="*/ 120 w 451"/>
                <a:gd name="T71" fmla="*/ 114 h 194"/>
                <a:gd name="T72" fmla="*/ 141 w 451"/>
                <a:gd name="T73" fmla="*/ 189 h 194"/>
                <a:gd name="T74" fmla="*/ 174 w 451"/>
                <a:gd name="T75" fmla="*/ 189 h 194"/>
                <a:gd name="T76" fmla="*/ 184 w 451"/>
                <a:gd name="T77" fmla="*/ 166 h 194"/>
                <a:gd name="T78" fmla="*/ 193 w 451"/>
                <a:gd name="T79" fmla="*/ 189 h 194"/>
                <a:gd name="T80" fmla="*/ 236 w 451"/>
                <a:gd name="T81" fmla="*/ 189 h 194"/>
                <a:gd name="T82" fmla="*/ 264 w 451"/>
                <a:gd name="T83" fmla="*/ 125 h 194"/>
                <a:gd name="T84" fmla="*/ 288 w 451"/>
                <a:gd name="T8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1" h="194">
                  <a:moveTo>
                    <a:pt x="288" y="194"/>
                  </a:moveTo>
                  <a:lnTo>
                    <a:pt x="302" y="95"/>
                  </a:lnTo>
                  <a:lnTo>
                    <a:pt x="321" y="180"/>
                  </a:lnTo>
                  <a:lnTo>
                    <a:pt x="338" y="154"/>
                  </a:lnTo>
                  <a:lnTo>
                    <a:pt x="354" y="189"/>
                  </a:lnTo>
                  <a:lnTo>
                    <a:pt x="385" y="189"/>
                  </a:lnTo>
                  <a:lnTo>
                    <a:pt x="397" y="161"/>
                  </a:lnTo>
                  <a:lnTo>
                    <a:pt x="406" y="189"/>
                  </a:lnTo>
                  <a:lnTo>
                    <a:pt x="451" y="189"/>
                  </a:lnTo>
                  <a:lnTo>
                    <a:pt x="451" y="173"/>
                  </a:lnTo>
                  <a:lnTo>
                    <a:pt x="418" y="173"/>
                  </a:lnTo>
                  <a:lnTo>
                    <a:pt x="397" y="111"/>
                  </a:lnTo>
                  <a:lnTo>
                    <a:pt x="373" y="173"/>
                  </a:lnTo>
                  <a:lnTo>
                    <a:pt x="364" y="173"/>
                  </a:lnTo>
                  <a:lnTo>
                    <a:pt x="342" y="118"/>
                  </a:lnTo>
                  <a:lnTo>
                    <a:pt x="330" y="137"/>
                  </a:lnTo>
                  <a:lnTo>
                    <a:pt x="300" y="0"/>
                  </a:lnTo>
                  <a:lnTo>
                    <a:pt x="281" y="123"/>
                  </a:lnTo>
                  <a:lnTo>
                    <a:pt x="264" y="78"/>
                  </a:lnTo>
                  <a:lnTo>
                    <a:pt x="224" y="173"/>
                  </a:lnTo>
                  <a:lnTo>
                    <a:pt x="205" y="173"/>
                  </a:lnTo>
                  <a:lnTo>
                    <a:pt x="189" y="116"/>
                  </a:lnTo>
                  <a:lnTo>
                    <a:pt x="163" y="173"/>
                  </a:lnTo>
                  <a:lnTo>
                    <a:pt x="156" y="173"/>
                  </a:lnTo>
                  <a:lnTo>
                    <a:pt x="118" y="43"/>
                  </a:lnTo>
                  <a:lnTo>
                    <a:pt x="89" y="173"/>
                  </a:lnTo>
                  <a:lnTo>
                    <a:pt x="75" y="173"/>
                  </a:lnTo>
                  <a:lnTo>
                    <a:pt x="56" y="130"/>
                  </a:lnTo>
                  <a:lnTo>
                    <a:pt x="30" y="173"/>
                  </a:lnTo>
                  <a:lnTo>
                    <a:pt x="0" y="173"/>
                  </a:lnTo>
                  <a:lnTo>
                    <a:pt x="0" y="189"/>
                  </a:lnTo>
                  <a:lnTo>
                    <a:pt x="40" y="189"/>
                  </a:lnTo>
                  <a:lnTo>
                    <a:pt x="54" y="168"/>
                  </a:lnTo>
                  <a:lnTo>
                    <a:pt x="66" y="189"/>
                  </a:lnTo>
                  <a:lnTo>
                    <a:pt x="104" y="189"/>
                  </a:lnTo>
                  <a:lnTo>
                    <a:pt x="120" y="114"/>
                  </a:lnTo>
                  <a:lnTo>
                    <a:pt x="141" y="189"/>
                  </a:lnTo>
                  <a:lnTo>
                    <a:pt x="174" y="189"/>
                  </a:lnTo>
                  <a:lnTo>
                    <a:pt x="184" y="166"/>
                  </a:lnTo>
                  <a:lnTo>
                    <a:pt x="193" y="189"/>
                  </a:lnTo>
                  <a:lnTo>
                    <a:pt x="236" y="189"/>
                  </a:lnTo>
                  <a:lnTo>
                    <a:pt x="264" y="125"/>
                  </a:lnTo>
                  <a:lnTo>
                    <a:pt x="288" y="194"/>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0-#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0-#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0-#ppt_w/2"/>
                                          </p:val>
                                        </p:tav>
                                        <p:tav tm="100000">
                                          <p:val>
                                            <p:strVal val="#ppt_x"/>
                                          </p:val>
                                        </p:tav>
                                      </p:tavLst>
                                    </p:anim>
                                    <p:anim calcmode="lin" valueType="num">
                                      <p:cBhvr additive="base">
                                        <p:cTn id="62" dur="500" fill="hold"/>
                                        <p:tgtEl>
                                          <p:spTgt spid="2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0-#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
        <p:nvSpPr>
          <p:cNvPr id="3" name="Shape 1972"/>
          <p:cNvSpPr/>
          <p:nvPr/>
        </p:nvSpPr>
        <p:spPr>
          <a:xfrm>
            <a:off x="4332317" y="2951101"/>
            <a:ext cx="484633" cy="484633"/>
          </a:xfrm>
          <a:prstGeom prst="chevron">
            <a:avLst>
              <a:gd name="adj" fmla="val 0"/>
            </a:avLst>
          </a:prstGeom>
          <a:solidFill>
            <a:srgbClr val="91958B"/>
          </a:solidFill>
          <a:ln w="12700">
            <a:miter lim="400000"/>
          </a:ln>
        </p:spPr>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Shape 1973"/>
          <p:cNvSpPr/>
          <p:nvPr/>
        </p:nvSpPr>
        <p:spPr>
          <a:xfrm>
            <a:off x="7912156" y="2951101"/>
            <a:ext cx="484633" cy="484633"/>
          </a:xfrm>
          <a:prstGeom prst="chevron">
            <a:avLst>
              <a:gd name="adj" fmla="val 0"/>
            </a:avLst>
          </a:prstGeom>
          <a:solidFill>
            <a:srgbClr val="91958B"/>
          </a:solidFill>
          <a:ln w="12700">
            <a:miter lim="400000"/>
          </a:ln>
        </p:spPr>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1978"/>
          <p:cNvGrpSpPr/>
          <p:nvPr/>
        </p:nvGrpSpPr>
        <p:grpSpPr>
          <a:xfrm>
            <a:off x="1505549" y="4418622"/>
            <a:ext cx="2723007" cy="954594"/>
            <a:chOff x="0" y="0"/>
            <a:chExt cx="2723006" cy="954593"/>
          </a:xfrm>
        </p:grpSpPr>
        <p:sp>
          <p:nvSpPr>
            <p:cNvPr id="6" name="Shape 1975"/>
            <p:cNvSpPr/>
            <p:nvPr/>
          </p:nvSpPr>
          <p:spPr>
            <a:xfrm>
              <a:off x="460579" y="0"/>
              <a:ext cx="509359" cy="510227"/>
            </a:xfrm>
            <a:custGeom>
              <a:avLst/>
              <a:gdLst/>
              <a:ahLst/>
              <a:cxnLst>
                <a:cxn ang="0">
                  <a:pos x="wd2" y="hd2"/>
                </a:cxn>
                <a:cxn ang="5400000">
                  <a:pos x="wd2" y="hd2"/>
                </a:cxn>
                <a:cxn ang="10800000">
                  <a:pos x="wd2" y="hd2"/>
                </a:cxn>
                <a:cxn ang="16200000">
                  <a:pos x="wd2" y="hd2"/>
                </a:cxn>
              </a:cxnLst>
              <a:rect l="0" t="0" r="r" b="b"/>
              <a:pathLst>
                <a:path w="21019" h="21600" extrusionOk="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30"/>
                  </a:moveTo>
                  <a:cubicBezTo>
                    <a:pt x="5813" y="18425"/>
                    <a:pt x="5454" y="17482"/>
                    <a:pt x="4730" y="16740"/>
                  </a:cubicBezTo>
                  <a:cubicBezTo>
                    <a:pt x="4046" y="16035"/>
                    <a:pt x="3150" y="15629"/>
                    <a:pt x="2257" y="15593"/>
                  </a:cubicBezTo>
                  <a:lnTo>
                    <a:pt x="2911" y="13158"/>
                  </a:lnTo>
                  <a:cubicBezTo>
                    <a:pt x="2959" y="12996"/>
                    <a:pt x="3052" y="12836"/>
                    <a:pt x="3168" y="12696"/>
                  </a:cubicBezTo>
                  <a:cubicBezTo>
                    <a:pt x="4485" y="11727"/>
                    <a:pt x="6512" y="12013"/>
                    <a:pt x="7920" y="13461"/>
                  </a:cubicBezTo>
                  <a:cubicBezTo>
                    <a:pt x="9409" y="14991"/>
                    <a:pt x="9639" y="17231"/>
                    <a:pt x="8492" y="18569"/>
                  </a:cubicBezTo>
                  <a:cubicBezTo>
                    <a:pt x="8416" y="18610"/>
                    <a:pt x="8339" y="18649"/>
                    <a:pt x="8256" y="18676"/>
                  </a:cubicBezTo>
                  <a:cubicBezTo>
                    <a:pt x="8256" y="18676"/>
                    <a:pt x="5828" y="19330"/>
                    <a:pt x="5828" y="19330"/>
                  </a:cubicBezTo>
                  <a:close/>
                  <a:moveTo>
                    <a:pt x="2737" y="20165"/>
                  </a:moveTo>
                  <a:cubicBezTo>
                    <a:pt x="2665" y="20182"/>
                    <a:pt x="2443" y="20240"/>
                    <a:pt x="2291" y="20250"/>
                  </a:cubicBezTo>
                  <a:cubicBezTo>
                    <a:pt x="1751" y="20245"/>
                    <a:pt x="1313" y="19793"/>
                    <a:pt x="1313" y="19238"/>
                  </a:cubicBezTo>
                  <a:cubicBezTo>
                    <a:pt x="1321" y="19125"/>
                    <a:pt x="1365" y="18930"/>
                    <a:pt x="1380" y="18858"/>
                  </a:cubicBezTo>
                  <a:lnTo>
                    <a:pt x="2071" y="16284"/>
                  </a:lnTo>
                  <a:cubicBezTo>
                    <a:pt x="2822" y="16262"/>
                    <a:pt x="3630" y="16563"/>
                    <a:pt x="4265" y="17216"/>
                  </a:cubicBezTo>
                  <a:cubicBezTo>
                    <a:pt x="4911" y="17879"/>
                    <a:pt x="5214" y="18726"/>
                    <a:pt x="5181" y="19505"/>
                  </a:cubicBezTo>
                  <a:cubicBezTo>
                    <a:pt x="5181" y="19505"/>
                    <a:pt x="2737" y="20165"/>
                    <a:pt x="2737" y="20165"/>
                  </a:cubicBezTo>
                  <a:close/>
                  <a:moveTo>
                    <a:pt x="6888" y="11180"/>
                  </a:moveTo>
                  <a:cubicBezTo>
                    <a:pt x="6280" y="10928"/>
                    <a:pt x="5642" y="10783"/>
                    <a:pt x="5004" y="10774"/>
                  </a:cubicBezTo>
                  <a:lnTo>
                    <a:pt x="10063" y="5536"/>
                  </a:lnTo>
                  <a:cubicBezTo>
                    <a:pt x="10838" y="4759"/>
                    <a:pt x="11966" y="4536"/>
                    <a:pt x="13077" y="4819"/>
                  </a:cubicBezTo>
                  <a:cubicBezTo>
                    <a:pt x="13077" y="4819"/>
                    <a:pt x="6888" y="11180"/>
                    <a:pt x="6888" y="11180"/>
                  </a:cubicBezTo>
                  <a:close/>
                  <a:moveTo>
                    <a:pt x="9717" y="13673"/>
                  </a:moveTo>
                  <a:cubicBezTo>
                    <a:pt x="9473" y="13259"/>
                    <a:pt x="9194" y="12860"/>
                    <a:pt x="8848" y="12506"/>
                  </a:cubicBezTo>
                  <a:cubicBezTo>
                    <a:pt x="8447" y="12094"/>
                    <a:pt x="7986" y="11771"/>
                    <a:pt x="7507" y="11499"/>
                  </a:cubicBezTo>
                  <a:lnTo>
                    <a:pt x="13767" y="5064"/>
                  </a:lnTo>
                  <a:cubicBezTo>
                    <a:pt x="14259" y="5288"/>
                    <a:pt x="14729" y="5607"/>
                    <a:pt x="15145" y="6035"/>
                  </a:cubicBezTo>
                  <a:cubicBezTo>
                    <a:pt x="15500" y="6398"/>
                    <a:pt x="15775" y="6806"/>
                    <a:pt x="15987" y="7229"/>
                  </a:cubicBezTo>
                  <a:cubicBezTo>
                    <a:pt x="15987" y="7229"/>
                    <a:pt x="9717" y="13673"/>
                    <a:pt x="9717" y="13673"/>
                  </a:cubicBezTo>
                  <a:close/>
                  <a:moveTo>
                    <a:pt x="10519" y="16062"/>
                  </a:moveTo>
                  <a:cubicBezTo>
                    <a:pt x="10465" y="15453"/>
                    <a:pt x="10298" y="14855"/>
                    <a:pt x="10047" y="14289"/>
                  </a:cubicBezTo>
                  <a:lnTo>
                    <a:pt x="16257" y="7906"/>
                  </a:lnTo>
                  <a:cubicBezTo>
                    <a:pt x="16637" y="9140"/>
                    <a:pt x="16442" y="10429"/>
                    <a:pt x="15610" y="11285"/>
                  </a:cubicBezTo>
                  <a:cubicBezTo>
                    <a:pt x="15604" y="11291"/>
                    <a:pt x="15598" y="11294"/>
                    <a:pt x="15593" y="11299"/>
                  </a:cubicBezTo>
                  <a:lnTo>
                    <a:pt x="15602" y="11307"/>
                  </a:lnTo>
                  <a:lnTo>
                    <a:pt x="10525" y="16566"/>
                  </a:lnTo>
                  <a:cubicBezTo>
                    <a:pt x="10527" y="16398"/>
                    <a:pt x="10534" y="16233"/>
                    <a:pt x="10519" y="16062"/>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8"/>
                  </a:lnTo>
                  <a:cubicBezTo>
                    <a:pt x="1998" y="11967"/>
                    <a:pt x="1771" y="12365"/>
                    <a:pt x="1645" y="12798"/>
                  </a:cubicBezTo>
                  <a:lnTo>
                    <a:pt x="102" y="18542"/>
                  </a:lnTo>
                  <a:cubicBezTo>
                    <a:pt x="100" y="18558"/>
                    <a:pt x="0" y="19009"/>
                    <a:pt x="0" y="19238"/>
                  </a:cubicBezTo>
                  <a:cubicBezTo>
                    <a:pt x="0" y="20542"/>
                    <a:pt x="1030" y="21600"/>
                    <a:pt x="2302" y="21600"/>
                  </a:cubicBezTo>
                  <a:cubicBezTo>
                    <a:pt x="2554" y="21600"/>
                    <a:pt x="3044" y="21476"/>
                    <a:pt x="3062" y="21474"/>
                  </a:cubicBezTo>
                  <a:lnTo>
                    <a:pt x="8630" y="19970"/>
                  </a:lnTo>
                  <a:cubicBezTo>
                    <a:pt x="9054" y="19840"/>
                    <a:pt x="9439" y="19605"/>
                    <a:pt x="9750" y="19284"/>
                  </a:cubicBezTo>
                  <a:lnTo>
                    <a:pt x="19776" y="8899"/>
                  </a:lnTo>
                  <a:cubicBezTo>
                    <a:pt x="21600" y="7023"/>
                    <a:pt x="21394" y="3881"/>
                    <a:pt x="19308" y="1741"/>
                  </a:cubicBezTo>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711200">
                <a:lnSpc>
                  <a:spcPct val="90000"/>
                </a:lnSpc>
                <a:spcBef>
                  <a:spcPts val="700"/>
                </a:spcBef>
              </a:pPr>
              <a:endParaRPr b="1">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Shape 1976"/>
            <p:cNvSpPr/>
            <p:nvPr/>
          </p:nvSpPr>
          <p:spPr>
            <a:xfrm>
              <a:off x="959222" y="319301"/>
              <a:ext cx="913068" cy="338552"/>
            </a:xfrm>
            <a:prstGeom prst="rect">
              <a:avLst/>
            </a:prstGeom>
            <a:noFill/>
            <a:ln w="12700" cap="flat">
              <a:noFill/>
              <a:miter lim="400000"/>
            </a:ln>
            <a:effectLst/>
          </p:spPr>
          <p:txBody>
            <a:bodyPr wrap="none" lIns="45719" tIns="45719" rIns="45719" bIns="45719" numCol="1" anchor="t">
              <a:spAutoFit/>
            </a:bodyPr>
            <a:lstStyle>
              <a:lvl1pPr>
                <a:defRPr>
                  <a:solidFill>
                    <a:srgbClr val="1C789F"/>
                  </a:solidFill>
                  <a:latin typeface="+mj-lt"/>
                  <a:ea typeface="+mj-ea"/>
                  <a:cs typeface="+mj-cs"/>
                  <a:sym typeface="Source Sans Pro" panose="020B0503030403020204"/>
                </a:defRPr>
              </a:lvl1pPr>
            </a:lstStyle>
            <a:p>
              <a:pPr lvl="0">
                <a:defRPr>
                  <a:solidFill>
                    <a:srgbClr val="000000"/>
                  </a:solidFill>
                </a:defRPr>
              </a:pPr>
              <a:r>
                <a:rPr lang="zh-CN" altLang="en-US" sz="1600" b="1"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600" b="1">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Shape 1977"/>
            <p:cNvSpPr/>
            <p:nvPr/>
          </p:nvSpPr>
          <p:spPr>
            <a:xfrm>
              <a:off x="0" y="646818"/>
              <a:ext cx="2723006" cy="307775"/>
            </a:xfrm>
            <a:prstGeom prst="rect">
              <a:avLst/>
            </a:prstGeom>
            <a:noFill/>
            <a:ln w="12700" cap="flat">
              <a:noFill/>
              <a:miter lim="400000"/>
            </a:ln>
            <a:effectLst/>
          </p:spPr>
          <p:txBody>
            <a:bodyPr wrap="square" lIns="45719" tIns="45719" rIns="45719" bIns="45719" numCol="1" anchor="t">
              <a:spAutoFit/>
            </a:bodyPr>
            <a:lstStyle/>
            <a:p>
              <a:pPr lvl="0" algn="ctr">
                <a:defRPr>
                  <a:solidFill>
                    <a:srgbClr val="000000"/>
                  </a:solidFill>
                </a:defRPr>
              </a:pPr>
              <a:r>
                <a:rPr lang="zh-CN" altLang="en-US" sz="1400"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1984"/>
          <p:cNvGrpSpPr/>
          <p:nvPr/>
        </p:nvGrpSpPr>
        <p:grpSpPr>
          <a:xfrm>
            <a:off x="4824807" y="4438379"/>
            <a:ext cx="2723008" cy="934837"/>
            <a:chOff x="0" y="0"/>
            <a:chExt cx="2723006" cy="934836"/>
          </a:xfrm>
        </p:grpSpPr>
        <p:sp>
          <p:nvSpPr>
            <p:cNvPr id="10" name="Shape 1979"/>
            <p:cNvSpPr/>
            <p:nvPr/>
          </p:nvSpPr>
          <p:spPr>
            <a:xfrm>
              <a:off x="904969" y="254247"/>
              <a:ext cx="913067" cy="338552"/>
            </a:xfrm>
            <a:prstGeom prst="rect">
              <a:avLst/>
            </a:prstGeom>
            <a:noFill/>
            <a:ln w="12700" cap="flat">
              <a:noFill/>
              <a:miter lim="400000"/>
            </a:ln>
            <a:effectLst/>
          </p:spPr>
          <p:txBody>
            <a:bodyPr wrap="none" lIns="45719" tIns="45719" rIns="45719" bIns="45719" numCol="1" anchor="t">
              <a:spAutoFit/>
            </a:bodyPr>
            <a:lstStyle>
              <a:lvl1pPr>
                <a:defRPr>
                  <a:solidFill>
                    <a:srgbClr val="619405"/>
                  </a:solidFill>
                  <a:latin typeface="+mj-lt"/>
                  <a:ea typeface="+mj-ea"/>
                  <a:cs typeface="+mj-cs"/>
                  <a:sym typeface="Source Sans Pro" panose="020B0503030403020204"/>
                </a:defRPr>
              </a:lvl1pPr>
            </a:lstStyle>
            <a:p>
              <a:pPr lvl="0">
                <a:defRPr>
                  <a:solidFill>
                    <a:srgbClr val="000000"/>
                  </a:solidFill>
                </a:defRPr>
              </a:pPr>
              <a:r>
                <a:rPr lang="zh-CN" altLang="en-US" sz="1600" b="1"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600" b="1">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Group 1982"/>
            <p:cNvGrpSpPr/>
            <p:nvPr/>
          </p:nvGrpSpPr>
          <p:grpSpPr>
            <a:xfrm>
              <a:off x="430392" y="0"/>
              <a:ext cx="510227" cy="509356"/>
              <a:chOff x="0" y="0"/>
              <a:chExt cx="510226" cy="509355"/>
            </a:xfrm>
          </p:grpSpPr>
          <p:sp>
            <p:nvSpPr>
              <p:cNvPr id="13" name="Shape 1980"/>
              <p:cNvSpPr/>
              <p:nvPr/>
            </p:nvSpPr>
            <p:spPr>
              <a:xfrm>
                <a:off x="-1" y="0"/>
                <a:ext cx="510228" cy="509356"/>
              </a:xfrm>
              <a:custGeom>
                <a:avLst/>
                <a:gdLst/>
                <a:ahLst/>
                <a:cxnLst>
                  <a:cxn ang="0">
                    <a:pos x="wd2" y="hd2"/>
                  </a:cxn>
                  <a:cxn ang="5400000">
                    <a:pos x="wd2" y="hd2"/>
                  </a:cxn>
                  <a:cxn ang="10800000">
                    <a:pos x="wd2" y="hd2"/>
                  </a:cxn>
                  <a:cxn ang="16200000">
                    <a:pos x="wd2" y="hd2"/>
                  </a:cxn>
                </a:cxnLst>
                <a:rect l="0" t="0" r="r" b="b"/>
                <a:pathLst>
                  <a:path w="21600" h="21600" extrusionOk="0">
                    <a:moveTo>
                      <a:pt x="14851" y="12151"/>
                    </a:moveTo>
                    <a:cubicBezTo>
                      <a:pt x="13852" y="12151"/>
                      <a:pt x="12927" y="11860"/>
                      <a:pt x="12125" y="11387"/>
                    </a:cubicBezTo>
                    <a:lnTo>
                      <a:pt x="11893" y="11619"/>
                    </a:lnTo>
                    <a:lnTo>
                      <a:pt x="11133" y="12378"/>
                    </a:lnTo>
                    <a:lnTo>
                      <a:pt x="9846" y="13664"/>
                    </a:lnTo>
                    <a:cubicBezTo>
                      <a:pt x="9593" y="13917"/>
                      <a:pt x="9451" y="14261"/>
                      <a:pt x="9451" y="14618"/>
                    </a:cubicBezTo>
                    <a:lnTo>
                      <a:pt x="9451" y="16201"/>
                    </a:lnTo>
                    <a:lnTo>
                      <a:pt x="8101" y="16201"/>
                    </a:lnTo>
                    <a:cubicBezTo>
                      <a:pt x="7356" y="16201"/>
                      <a:pt x="6751" y="16805"/>
                      <a:pt x="6751" y="17550"/>
                    </a:cubicBezTo>
                    <a:lnTo>
                      <a:pt x="6751" y="18901"/>
                    </a:lnTo>
                    <a:lnTo>
                      <a:pt x="5170" y="18901"/>
                    </a:lnTo>
                    <a:cubicBezTo>
                      <a:pt x="4812" y="18901"/>
                      <a:pt x="4469" y="19043"/>
                      <a:pt x="4216" y="19296"/>
                    </a:cubicBezTo>
                    <a:lnTo>
                      <a:pt x="3259" y="20253"/>
                    </a:lnTo>
                    <a:lnTo>
                      <a:pt x="1352" y="20250"/>
                    </a:lnTo>
                    <a:lnTo>
                      <a:pt x="1350" y="18327"/>
                    </a:lnTo>
                    <a:lnTo>
                      <a:pt x="9223" y="10467"/>
                    </a:lnTo>
                    <a:cubicBezTo>
                      <a:pt x="9223" y="10467"/>
                      <a:pt x="9223" y="10467"/>
                      <a:pt x="9224" y="10468"/>
                    </a:cubicBezTo>
                    <a:lnTo>
                      <a:pt x="10215" y="9477"/>
                    </a:lnTo>
                    <a:cubicBezTo>
                      <a:pt x="9741" y="8674"/>
                      <a:pt x="9451" y="7748"/>
                      <a:pt x="9451" y="6750"/>
                    </a:cubicBezTo>
                    <a:cubicBezTo>
                      <a:pt x="9451" y="3767"/>
                      <a:pt x="11870" y="1350"/>
                      <a:pt x="14851" y="1350"/>
                    </a:cubicBezTo>
                    <a:cubicBezTo>
                      <a:pt x="17833" y="1350"/>
                      <a:pt x="20251" y="3767"/>
                      <a:pt x="20251" y="6750"/>
                    </a:cubicBezTo>
                    <a:cubicBezTo>
                      <a:pt x="20251" y="9732"/>
                      <a:pt x="17833" y="12151"/>
                      <a:pt x="14851" y="12151"/>
                    </a:cubicBezTo>
                    <a:moveTo>
                      <a:pt x="14851" y="0"/>
                    </a:moveTo>
                    <a:cubicBezTo>
                      <a:pt x="11124" y="0"/>
                      <a:pt x="8101" y="3022"/>
                      <a:pt x="8101" y="6750"/>
                    </a:cubicBezTo>
                    <a:cubicBezTo>
                      <a:pt x="8101" y="7617"/>
                      <a:pt x="8283" y="8438"/>
                      <a:pt x="8582" y="9199"/>
                    </a:cubicBezTo>
                    <a:lnTo>
                      <a:pt x="383" y="17401"/>
                    </a:lnTo>
                    <a:cubicBezTo>
                      <a:pt x="146" y="17638"/>
                      <a:pt x="0" y="17864"/>
                      <a:pt x="0" y="18226"/>
                    </a:cubicBezTo>
                    <a:lnTo>
                      <a:pt x="0" y="20250"/>
                    </a:lnTo>
                    <a:cubicBezTo>
                      <a:pt x="0" y="20973"/>
                      <a:pt x="626" y="21600"/>
                      <a:pt x="1349" y="21600"/>
                    </a:cubicBezTo>
                    <a:lnTo>
                      <a:pt x="3374" y="21600"/>
                    </a:lnTo>
                    <a:cubicBezTo>
                      <a:pt x="3736" y="21600"/>
                      <a:pt x="3965" y="21456"/>
                      <a:pt x="4202" y="21220"/>
                    </a:cubicBezTo>
                    <a:lnTo>
                      <a:pt x="5170" y="20250"/>
                    </a:lnTo>
                    <a:lnTo>
                      <a:pt x="6751" y="20250"/>
                    </a:lnTo>
                    <a:cubicBezTo>
                      <a:pt x="7496" y="20250"/>
                      <a:pt x="8101" y="19646"/>
                      <a:pt x="8101" y="18901"/>
                    </a:cubicBezTo>
                    <a:lnTo>
                      <a:pt x="8101" y="17550"/>
                    </a:lnTo>
                    <a:lnTo>
                      <a:pt x="9451" y="17550"/>
                    </a:lnTo>
                    <a:cubicBezTo>
                      <a:pt x="10196" y="17550"/>
                      <a:pt x="10802" y="16946"/>
                      <a:pt x="10802" y="16201"/>
                    </a:cubicBezTo>
                    <a:lnTo>
                      <a:pt x="10802" y="14618"/>
                    </a:lnTo>
                    <a:lnTo>
                      <a:pt x="12401" y="13019"/>
                    </a:lnTo>
                    <a:cubicBezTo>
                      <a:pt x="13163" y="13318"/>
                      <a:pt x="13983" y="13501"/>
                      <a:pt x="14851" y="13501"/>
                    </a:cubicBezTo>
                    <a:cubicBezTo>
                      <a:pt x="18578" y="13501"/>
                      <a:pt x="21600" y="10477"/>
                      <a:pt x="21600" y="6750"/>
                    </a:cubicBezTo>
                    <a:cubicBezTo>
                      <a:pt x="21600" y="3022"/>
                      <a:pt x="18578" y="0"/>
                      <a:pt x="14851" y="0"/>
                    </a:cubicBezTo>
                  </a:path>
                </a:pathLst>
              </a:custGeom>
              <a:solidFill>
                <a:schemeClr val="accent2"/>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algn="ctr" defTabSz="1066800">
                  <a:lnSpc>
                    <a:spcPct val="90000"/>
                  </a:lnSpc>
                  <a:spcBef>
                    <a:spcPts val="700"/>
                  </a:spcBef>
                </a:pPr>
                <a:endParaRPr sz="2400">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Shape 1981"/>
              <p:cNvSpPr/>
              <p:nvPr/>
            </p:nvSpPr>
            <p:spPr>
              <a:xfrm>
                <a:off x="318688" y="63558"/>
                <a:ext cx="127128" cy="127131"/>
              </a:xfrm>
              <a:custGeom>
                <a:avLst/>
                <a:gdLst/>
                <a:ahLst/>
                <a:cxnLst>
                  <a:cxn ang="0">
                    <a:pos x="wd2" y="hd2"/>
                  </a:cxn>
                  <a:cxn ang="5400000">
                    <a:pos x="wd2" y="hd2"/>
                  </a:cxn>
                  <a:cxn ang="10800000">
                    <a:pos x="wd2" y="hd2"/>
                  </a:cxn>
                  <a:cxn ang="16200000">
                    <a:pos x="wd2" y="hd2"/>
                  </a:cxn>
                </a:cxnLst>
                <a:rect l="0" t="0" r="r" b="b"/>
                <a:pathLst>
                  <a:path w="21600" h="21333" extrusionOk="0">
                    <a:moveTo>
                      <a:pt x="13008" y="18685"/>
                    </a:moveTo>
                    <a:cubicBezTo>
                      <a:pt x="9017" y="15851"/>
                      <a:pt x="5542" y="12416"/>
                      <a:pt x="2694" y="8571"/>
                    </a:cubicBezTo>
                    <a:cubicBezTo>
                      <a:pt x="3736" y="5629"/>
                      <a:pt x="5693" y="3698"/>
                      <a:pt x="8585" y="2648"/>
                    </a:cubicBezTo>
                    <a:cubicBezTo>
                      <a:pt x="12578" y="5490"/>
                      <a:pt x="16048" y="8912"/>
                      <a:pt x="18889" y="12810"/>
                    </a:cubicBezTo>
                    <a:cubicBezTo>
                      <a:pt x="17836" y="15731"/>
                      <a:pt x="15883" y="17648"/>
                      <a:pt x="13008" y="18685"/>
                    </a:cubicBezTo>
                    <a:moveTo>
                      <a:pt x="21110" y="11296"/>
                    </a:moveTo>
                    <a:cubicBezTo>
                      <a:pt x="18081" y="7131"/>
                      <a:pt x="14396" y="3497"/>
                      <a:pt x="10161" y="485"/>
                    </a:cubicBezTo>
                    <a:cubicBezTo>
                      <a:pt x="9468" y="-7"/>
                      <a:pt x="8579" y="-133"/>
                      <a:pt x="7778" y="146"/>
                    </a:cubicBezTo>
                    <a:cubicBezTo>
                      <a:pt x="4027" y="1451"/>
                      <a:pt x="1463" y="3984"/>
                      <a:pt x="145" y="7688"/>
                    </a:cubicBezTo>
                    <a:cubicBezTo>
                      <a:pt x="46" y="7963"/>
                      <a:pt x="0" y="8253"/>
                      <a:pt x="0" y="8538"/>
                    </a:cubicBezTo>
                    <a:cubicBezTo>
                      <a:pt x="0" y="9072"/>
                      <a:pt x="167" y="9597"/>
                      <a:pt x="487" y="10042"/>
                    </a:cubicBezTo>
                    <a:cubicBezTo>
                      <a:pt x="3525" y="14214"/>
                      <a:pt x="7211" y="17851"/>
                      <a:pt x="11431" y="20851"/>
                    </a:cubicBezTo>
                    <a:cubicBezTo>
                      <a:pt x="12122" y="21339"/>
                      <a:pt x="13010" y="21467"/>
                      <a:pt x="13812" y="21189"/>
                    </a:cubicBezTo>
                    <a:cubicBezTo>
                      <a:pt x="17563" y="19894"/>
                      <a:pt x="20133" y="17357"/>
                      <a:pt x="21451" y="13648"/>
                    </a:cubicBezTo>
                    <a:cubicBezTo>
                      <a:pt x="21551" y="13373"/>
                      <a:pt x="21600" y="13082"/>
                      <a:pt x="21600" y="12797"/>
                    </a:cubicBezTo>
                    <a:cubicBezTo>
                      <a:pt x="21600" y="12266"/>
                      <a:pt x="21429" y="11741"/>
                      <a:pt x="21110" y="11296"/>
                    </a:cubicBezTo>
                  </a:path>
                </a:pathLst>
              </a:custGeom>
              <a:solidFill>
                <a:schemeClr val="accent2"/>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algn="ctr" defTabSz="1066800">
                  <a:lnSpc>
                    <a:spcPct val="90000"/>
                  </a:lnSpc>
                  <a:spcBef>
                    <a:spcPts val="700"/>
                  </a:spcBef>
                </a:pPr>
                <a:endParaRPr sz="2400">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Shape 1983"/>
            <p:cNvSpPr/>
            <p:nvPr/>
          </p:nvSpPr>
          <p:spPr>
            <a:xfrm>
              <a:off x="0" y="627061"/>
              <a:ext cx="2723006" cy="307775"/>
            </a:xfrm>
            <a:prstGeom prst="rect">
              <a:avLst/>
            </a:prstGeom>
            <a:noFill/>
            <a:ln w="12700" cap="flat">
              <a:noFill/>
              <a:miter lim="400000"/>
            </a:ln>
            <a:effectLst/>
          </p:spPr>
          <p:txBody>
            <a:bodyPr wrap="square" lIns="45719" tIns="45719" rIns="45719" bIns="45719" numCol="1" anchor="t">
              <a:spAutoFit/>
            </a:bodyPr>
            <a:lstStyle/>
            <a:p>
              <a:pPr lvl="0" algn="ctr">
                <a:defRPr>
                  <a:solidFill>
                    <a:srgbClr val="000000"/>
                  </a:solidFill>
                </a:defRPr>
              </a:pPr>
              <a:r>
                <a:rPr lang="zh-CN" altLang="en-US"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Group 1990"/>
          <p:cNvGrpSpPr/>
          <p:nvPr/>
        </p:nvGrpSpPr>
        <p:grpSpPr>
          <a:xfrm>
            <a:off x="8154472" y="4387941"/>
            <a:ext cx="2723007" cy="914793"/>
            <a:chOff x="0" y="0"/>
            <a:chExt cx="2723006" cy="914792"/>
          </a:xfrm>
        </p:grpSpPr>
        <p:grpSp>
          <p:nvGrpSpPr>
            <p:cNvPr id="16" name="Group 1987"/>
            <p:cNvGrpSpPr/>
            <p:nvPr/>
          </p:nvGrpSpPr>
          <p:grpSpPr>
            <a:xfrm>
              <a:off x="280557" y="0"/>
              <a:ext cx="509380" cy="509356"/>
              <a:chOff x="0" y="0"/>
              <a:chExt cx="509379" cy="509355"/>
            </a:xfrm>
          </p:grpSpPr>
          <p:sp>
            <p:nvSpPr>
              <p:cNvPr id="19" name="Shape 1985"/>
              <p:cNvSpPr/>
              <p:nvPr/>
            </p:nvSpPr>
            <p:spPr>
              <a:xfrm>
                <a:off x="0" y="0"/>
                <a:ext cx="509380" cy="509356"/>
              </a:xfrm>
              <a:custGeom>
                <a:avLst/>
                <a:gdLst/>
                <a:ahLst/>
                <a:cxnLst>
                  <a:cxn ang="0">
                    <a:pos x="wd2" y="hd2"/>
                  </a:cxn>
                  <a:cxn ang="5400000">
                    <a:pos x="wd2" y="hd2"/>
                  </a:cxn>
                  <a:cxn ang="10800000">
                    <a:pos x="wd2" y="hd2"/>
                  </a:cxn>
                  <a:cxn ang="16200000">
                    <a:pos x="wd2" y="hd2"/>
                  </a:cxn>
                </a:cxnLst>
                <a:rect l="0" t="0" r="r" b="b"/>
                <a:pathLst>
                  <a:path w="21600" h="21600" extrusionOk="0">
                    <a:moveTo>
                      <a:pt x="13499" y="14851"/>
                    </a:moveTo>
                    <a:cubicBezTo>
                      <a:pt x="9772" y="14851"/>
                      <a:pt x="6749" y="11828"/>
                      <a:pt x="6749" y="8100"/>
                    </a:cubicBezTo>
                    <a:cubicBezTo>
                      <a:pt x="6749" y="4372"/>
                      <a:pt x="9772" y="1350"/>
                      <a:pt x="13499" y="1350"/>
                    </a:cubicBezTo>
                    <a:cubicBezTo>
                      <a:pt x="17227" y="1350"/>
                      <a:pt x="20249" y="4372"/>
                      <a:pt x="20249" y="8100"/>
                    </a:cubicBezTo>
                    <a:cubicBezTo>
                      <a:pt x="20249" y="11828"/>
                      <a:pt x="17227" y="14851"/>
                      <a:pt x="13499" y="14851"/>
                    </a:cubicBezTo>
                    <a:moveTo>
                      <a:pt x="3236" y="20043"/>
                    </a:moveTo>
                    <a:cubicBezTo>
                      <a:pt x="3019" y="20267"/>
                      <a:pt x="2718" y="20409"/>
                      <a:pt x="2382" y="20409"/>
                    </a:cubicBezTo>
                    <a:cubicBezTo>
                      <a:pt x="1724" y="20409"/>
                      <a:pt x="1191" y="19876"/>
                      <a:pt x="1191" y="19219"/>
                    </a:cubicBezTo>
                    <a:cubicBezTo>
                      <a:pt x="1191" y="18882"/>
                      <a:pt x="1332" y="18581"/>
                      <a:pt x="1557" y="18364"/>
                    </a:cubicBezTo>
                    <a:lnTo>
                      <a:pt x="1551" y="18359"/>
                    </a:lnTo>
                    <a:lnTo>
                      <a:pt x="6996" y="12914"/>
                    </a:lnTo>
                    <a:cubicBezTo>
                      <a:pt x="7472" y="13556"/>
                      <a:pt x="8039" y="14123"/>
                      <a:pt x="8680" y="14600"/>
                    </a:cubicBezTo>
                    <a:cubicBezTo>
                      <a:pt x="8680" y="14600"/>
                      <a:pt x="3236" y="20043"/>
                      <a:pt x="3236" y="20043"/>
                    </a:cubicBezTo>
                    <a:close/>
                    <a:moveTo>
                      <a:pt x="13499" y="0"/>
                    </a:moveTo>
                    <a:cubicBezTo>
                      <a:pt x="9026" y="0"/>
                      <a:pt x="5399" y="3626"/>
                      <a:pt x="5399" y="8100"/>
                    </a:cubicBezTo>
                    <a:cubicBezTo>
                      <a:pt x="5399" y="9467"/>
                      <a:pt x="5742" y="10754"/>
                      <a:pt x="6341" y="11885"/>
                    </a:cubicBezTo>
                    <a:lnTo>
                      <a:pt x="709" y="17516"/>
                    </a:lnTo>
                    <a:lnTo>
                      <a:pt x="713" y="17521"/>
                    </a:lnTo>
                    <a:cubicBezTo>
                      <a:pt x="274" y="17954"/>
                      <a:pt x="0" y="18553"/>
                      <a:pt x="0" y="19219"/>
                    </a:cubicBezTo>
                    <a:cubicBezTo>
                      <a:pt x="0" y="20534"/>
                      <a:pt x="1066" y="21600"/>
                      <a:pt x="2382" y="21600"/>
                    </a:cubicBezTo>
                    <a:cubicBezTo>
                      <a:pt x="3047" y="21600"/>
                      <a:pt x="3647" y="21327"/>
                      <a:pt x="4079" y="20886"/>
                    </a:cubicBezTo>
                    <a:lnTo>
                      <a:pt x="4078" y="20885"/>
                    </a:lnTo>
                    <a:lnTo>
                      <a:pt x="9708" y="15256"/>
                    </a:lnTo>
                    <a:cubicBezTo>
                      <a:pt x="10839" y="15857"/>
                      <a:pt x="12128" y="16201"/>
                      <a:pt x="13499" y="16201"/>
                    </a:cubicBezTo>
                    <a:cubicBezTo>
                      <a:pt x="17973" y="16201"/>
                      <a:pt x="21600" y="12574"/>
                      <a:pt x="21600" y="8100"/>
                    </a:cubicBezTo>
                    <a:cubicBezTo>
                      <a:pt x="21600" y="3626"/>
                      <a:pt x="17973" y="0"/>
                      <a:pt x="13499" y="0"/>
                    </a:cubicBezTo>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algn="ctr" defTabSz="1333500">
                  <a:lnSpc>
                    <a:spcPct val="90000"/>
                  </a:lnSpc>
                  <a:spcBef>
                    <a:spcPts val="700"/>
                  </a:spcBef>
                </a:pPr>
                <a:endParaRPr sz="3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Shape 1986"/>
              <p:cNvSpPr/>
              <p:nvPr/>
            </p:nvSpPr>
            <p:spPr>
              <a:xfrm>
                <a:off x="206363" y="79236"/>
                <a:ext cx="120157" cy="119292"/>
              </a:xfrm>
              <a:custGeom>
                <a:avLst/>
                <a:gdLst/>
                <a:ahLst/>
                <a:cxnLst>
                  <a:cxn ang="0">
                    <a:pos x="wd2" y="hd2"/>
                  </a:cxn>
                  <a:cxn ang="5400000">
                    <a:pos x="wd2" y="hd2"/>
                  </a:cxn>
                  <a:cxn ang="10800000">
                    <a:pos x="wd2" y="hd2"/>
                  </a:cxn>
                  <a:cxn ang="16200000">
                    <a:pos x="wd2" y="hd2"/>
                  </a:cxn>
                </a:cxnLst>
                <a:rect l="0" t="0" r="r" b="b"/>
                <a:pathLst>
                  <a:path w="21600" h="21600" extrusionOk="0">
                    <a:moveTo>
                      <a:pt x="20161" y="0"/>
                    </a:moveTo>
                    <a:cubicBezTo>
                      <a:pt x="9025" y="0"/>
                      <a:pt x="0" y="9025"/>
                      <a:pt x="0" y="20160"/>
                    </a:cubicBezTo>
                    <a:cubicBezTo>
                      <a:pt x="0" y="20954"/>
                      <a:pt x="644" y="21600"/>
                      <a:pt x="1440" y="21600"/>
                    </a:cubicBezTo>
                    <a:cubicBezTo>
                      <a:pt x="2235" y="21600"/>
                      <a:pt x="2880" y="20954"/>
                      <a:pt x="2880" y="20160"/>
                    </a:cubicBezTo>
                    <a:cubicBezTo>
                      <a:pt x="2880" y="10618"/>
                      <a:pt x="10617" y="2880"/>
                      <a:pt x="20161" y="2880"/>
                    </a:cubicBezTo>
                    <a:cubicBezTo>
                      <a:pt x="20956" y="2880"/>
                      <a:pt x="21600" y="2234"/>
                      <a:pt x="21600" y="1440"/>
                    </a:cubicBezTo>
                    <a:cubicBezTo>
                      <a:pt x="21600" y="645"/>
                      <a:pt x="20956" y="0"/>
                      <a:pt x="20161" y="0"/>
                    </a:cubicBezTo>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algn="ctr" defTabSz="1333500">
                  <a:lnSpc>
                    <a:spcPct val="90000"/>
                  </a:lnSpc>
                  <a:spcBef>
                    <a:spcPts val="700"/>
                  </a:spcBef>
                </a:pPr>
                <a:endParaRPr sz="3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Shape 1988"/>
            <p:cNvSpPr/>
            <p:nvPr/>
          </p:nvSpPr>
          <p:spPr>
            <a:xfrm>
              <a:off x="863357" y="200966"/>
              <a:ext cx="913068" cy="338552"/>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panose="020B0503030403020204"/>
                </a:defRPr>
              </a:lvl1pPr>
            </a:lstStyle>
            <a:p>
              <a:pPr lvl="0">
                <a:defRPr>
                  <a:solidFill>
                    <a:srgbClr val="000000"/>
                  </a:solidFill>
                </a:defRPr>
              </a:pPr>
              <a:r>
                <a:rPr lang="zh-CN" altLang="en-US" sz="1600" b="1"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600" b="1">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Shape 1989"/>
            <p:cNvSpPr/>
            <p:nvPr/>
          </p:nvSpPr>
          <p:spPr>
            <a:xfrm>
              <a:off x="0" y="607017"/>
              <a:ext cx="2723006" cy="307775"/>
            </a:xfrm>
            <a:prstGeom prst="rect">
              <a:avLst/>
            </a:prstGeom>
            <a:noFill/>
            <a:ln w="12700" cap="flat">
              <a:noFill/>
              <a:miter lim="400000"/>
            </a:ln>
            <a:effectLst/>
          </p:spPr>
          <p:txBody>
            <a:bodyPr wrap="square" lIns="45719" tIns="45719" rIns="45719" bIns="45719" numCol="1" anchor="t">
              <a:spAutoFit/>
            </a:bodyPr>
            <a:lstStyle/>
            <a:p>
              <a:pPr lvl="0" algn="ctr">
                <a:defRPr>
                  <a:solidFill>
                    <a:srgbClr val="000000"/>
                  </a:solidFill>
                </a:defRPr>
              </a:pPr>
              <a:r>
                <a:rPr lang="zh-CN" altLang="en-US"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Group 1994"/>
          <p:cNvGrpSpPr/>
          <p:nvPr/>
        </p:nvGrpSpPr>
        <p:grpSpPr>
          <a:xfrm>
            <a:off x="8631208" y="2050563"/>
            <a:ext cx="1932291" cy="1931943"/>
            <a:chOff x="-1" y="-1"/>
            <a:chExt cx="1932290" cy="1931941"/>
          </a:xfrm>
        </p:grpSpPr>
        <p:sp>
          <p:nvSpPr>
            <p:cNvPr id="22" name="Shape 1991"/>
            <p:cNvSpPr/>
            <p:nvPr/>
          </p:nvSpPr>
          <p:spPr>
            <a:xfrm>
              <a:off x="-1" y="-1"/>
              <a:ext cx="1932290" cy="193194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defTabSz="1333500">
                <a:lnSpc>
                  <a:spcPct val="90000"/>
                </a:lnSpc>
                <a:spcBef>
                  <a:spcPts val="700"/>
                </a:spcBef>
                <a:defRPr sz="3000">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Shape 1992"/>
            <p:cNvSpPr/>
            <p:nvPr/>
          </p:nvSpPr>
          <p:spPr>
            <a:xfrm>
              <a:off x="448116" y="918330"/>
              <a:ext cx="1057783" cy="461663"/>
            </a:xfrm>
            <a:prstGeom prst="rect">
              <a:avLst/>
            </a:prstGeom>
            <a:noFill/>
            <a:ln w="12700" cap="flat">
              <a:noFill/>
              <a:miter lim="400000"/>
            </a:ln>
            <a:effectLst/>
          </p:spPr>
          <p:txBody>
            <a:bodyPr wrap="square" lIns="45719" tIns="45719" rIns="45719" bIns="45719" numCol="1" anchor="t">
              <a:spAutoFit/>
            </a:bodyPr>
            <a:lstStyle>
              <a:lvl1pPr algn="ctr">
                <a:defRPr sz="1400" b="1" i="1"/>
              </a:lvl1pPr>
            </a:lstStyle>
            <a:p>
              <a:pPr lvl="0">
                <a:defRPr sz="1800" b="0" i="0">
                  <a:solidFill>
                    <a:srgbClr val="000000"/>
                  </a:solidFill>
                </a:defRPr>
              </a:pPr>
              <a:r>
                <a:rPr lang="zh-CN" altLang="en-US" sz="1200" b="0" i="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sz="1200" b="0" i="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Shape 1993"/>
            <p:cNvSpPr/>
            <p:nvPr/>
          </p:nvSpPr>
          <p:spPr>
            <a:xfrm>
              <a:off x="544809" y="578984"/>
              <a:ext cx="956350" cy="400108"/>
            </a:xfrm>
            <a:prstGeom prst="rect">
              <a:avLst/>
            </a:prstGeom>
            <a:noFill/>
            <a:ln w="12700" cap="flat">
              <a:noFill/>
              <a:miter lim="400000"/>
            </a:ln>
            <a:effectLst/>
          </p:spPr>
          <p:txBody>
            <a:bodyPr wrap="none" lIns="45719" tIns="45719" rIns="45719" bIns="45719" numCol="1" anchor="t">
              <a:spAutoFit/>
            </a:bodyPr>
            <a:lstStyle>
              <a:lvl1pPr algn="ctr">
                <a:defRPr sz="2000" b="1">
                  <a:latin typeface="+mj-lt"/>
                  <a:ea typeface="+mj-ea"/>
                  <a:cs typeface="+mj-cs"/>
                  <a:sym typeface="Source Sans Pro" panose="020B0503030403020204"/>
                </a:defRPr>
              </a:lvl1pPr>
            </a:lstStyle>
            <a:p>
              <a:pPr lvl="0">
                <a:defRPr sz="1800" b="0">
                  <a:solidFill>
                    <a:srgbClr val="000000"/>
                  </a:solidFill>
                </a:defRPr>
              </a:pPr>
              <a:r>
                <a:rPr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STEP 3</a:t>
              </a:r>
            </a:p>
          </p:txBody>
        </p:sp>
      </p:grpSp>
      <p:grpSp>
        <p:nvGrpSpPr>
          <p:cNvPr id="25" name="Group 2000"/>
          <p:cNvGrpSpPr/>
          <p:nvPr/>
        </p:nvGrpSpPr>
        <p:grpSpPr>
          <a:xfrm>
            <a:off x="4999898" y="2291943"/>
            <a:ext cx="2723007" cy="1515839"/>
            <a:chOff x="0" y="-1"/>
            <a:chExt cx="2723006" cy="1515837"/>
          </a:xfrm>
        </p:grpSpPr>
        <p:grpSp>
          <p:nvGrpSpPr>
            <p:cNvPr id="26" name="Group 1997"/>
            <p:cNvGrpSpPr/>
            <p:nvPr/>
          </p:nvGrpSpPr>
          <p:grpSpPr>
            <a:xfrm>
              <a:off x="69510" y="-1"/>
              <a:ext cx="2608331" cy="1515837"/>
              <a:chOff x="0" y="0"/>
              <a:chExt cx="2608329" cy="1515835"/>
            </a:xfrm>
          </p:grpSpPr>
          <p:sp>
            <p:nvSpPr>
              <p:cNvPr id="29" name="Shape 1995"/>
              <p:cNvSpPr/>
              <p:nvPr/>
            </p:nvSpPr>
            <p:spPr>
              <a:xfrm>
                <a:off x="0" y="-1"/>
                <a:ext cx="1515836" cy="15158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accent2">
                  <a:alpha val="70000"/>
                </a:schemeClr>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algn="ctr" defTabSz="1066800">
                  <a:lnSpc>
                    <a:spcPct val="90000"/>
                  </a:lnSpc>
                  <a:spcBef>
                    <a:spcPts val="700"/>
                  </a:spcBef>
                </a:pPr>
                <a:endParaRPr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Shape 1996"/>
              <p:cNvSpPr/>
              <p:nvPr/>
            </p:nvSpPr>
            <p:spPr>
              <a:xfrm>
                <a:off x="1092494" y="-1"/>
                <a:ext cx="1515836" cy="15158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accent2">
                  <a:alpha val="70000"/>
                </a:schemeClr>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defTabSz="1066800">
                  <a:lnSpc>
                    <a:spcPct val="90000"/>
                  </a:lnSpc>
                  <a:spcBef>
                    <a:spcPts val="700"/>
                  </a:spcBef>
                  <a:defRPr sz="2400"/>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 name="Shape 1998"/>
            <p:cNvSpPr/>
            <p:nvPr/>
          </p:nvSpPr>
          <p:spPr>
            <a:xfrm>
              <a:off x="914142" y="259046"/>
              <a:ext cx="956350" cy="400107"/>
            </a:xfrm>
            <a:prstGeom prst="rect">
              <a:avLst/>
            </a:prstGeom>
            <a:noFill/>
            <a:ln w="12700" cap="flat">
              <a:noFill/>
              <a:miter lim="400000"/>
            </a:ln>
            <a:effectLst/>
          </p:spPr>
          <p:txBody>
            <a:bodyPr wrap="none" lIns="45719" tIns="45719" rIns="45719" bIns="45719" numCol="1" anchor="t">
              <a:spAutoFit/>
            </a:bodyPr>
            <a:lstStyle>
              <a:lvl1pPr algn="ctr">
                <a:defRPr sz="2000" b="1">
                  <a:latin typeface="+mj-lt"/>
                  <a:ea typeface="+mj-ea"/>
                  <a:cs typeface="+mj-cs"/>
                  <a:sym typeface="Source Sans Pro" panose="020B0503030403020204"/>
                </a:defRPr>
              </a:lvl1pPr>
            </a:lstStyle>
            <a:p>
              <a:pPr lvl="0">
                <a:defRPr sz="1800" b="0">
                  <a:solidFill>
                    <a:srgbClr val="000000"/>
                  </a:solidFill>
                </a:defRPr>
              </a:pPr>
              <a:r>
                <a:rPr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STEP 2</a:t>
              </a:r>
            </a:p>
          </p:txBody>
        </p:sp>
        <p:sp>
          <p:nvSpPr>
            <p:cNvPr id="28" name="Shape 1999"/>
            <p:cNvSpPr/>
            <p:nvPr/>
          </p:nvSpPr>
          <p:spPr>
            <a:xfrm>
              <a:off x="0" y="659156"/>
              <a:ext cx="2723006" cy="307775"/>
            </a:xfrm>
            <a:prstGeom prst="rect">
              <a:avLst/>
            </a:prstGeom>
            <a:noFill/>
            <a:ln w="12700" cap="flat">
              <a:noFill/>
              <a:miter lim="400000"/>
            </a:ln>
            <a:effectLst/>
          </p:spPr>
          <p:txBody>
            <a:bodyPr wrap="square" lIns="45719" tIns="45719" rIns="45719" bIns="45719" numCol="1" anchor="t">
              <a:spAutoFit/>
            </a:bodyPr>
            <a:lstStyle>
              <a:lvl1pPr algn="ctr">
                <a:defRPr sz="1400" b="1"/>
              </a:lvl1pPr>
            </a:lstStyle>
            <a:p>
              <a:pPr lvl="0">
                <a:defRPr sz="1800" b="0">
                  <a:solidFill>
                    <a:srgbClr val="000000"/>
                  </a:solidFill>
                </a:defRPr>
              </a:pPr>
              <a:r>
                <a:rPr lang="zh-CN" altLang="en-US" sz="1400" b="1"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Group 2013"/>
          <p:cNvGrpSpPr/>
          <p:nvPr/>
        </p:nvGrpSpPr>
        <p:grpSpPr>
          <a:xfrm>
            <a:off x="1588513" y="1968209"/>
            <a:ext cx="2457916" cy="2273534"/>
            <a:chOff x="-1" y="-3"/>
            <a:chExt cx="2457914" cy="2273533"/>
          </a:xfrm>
        </p:grpSpPr>
        <p:grpSp>
          <p:nvGrpSpPr>
            <p:cNvPr id="32" name="Group 2011"/>
            <p:cNvGrpSpPr/>
            <p:nvPr/>
          </p:nvGrpSpPr>
          <p:grpSpPr>
            <a:xfrm>
              <a:off x="-1" y="-3"/>
              <a:ext cx="2457914" cy="2273533"/>
              <a:chOff x="-1" y="-2"/>
              <a:chExt cx="2457913" cy="2273531"/>
            </a:xfrm>
          </p:grpSpPr>
          <p:grpSp>
            <p:nvGrpSpPr>
              <p:cNvPr id="34" name="Group 2003"/>
              <p:cNvGrpSpPr/>
              <p:nvPr/>
            </p:nvGrpSpPr>
            <p:grpSpPr>
              <a:xfrm>
                <a:off x="386628" y="-2"/>
                <a:ext cx="1048301" cy="1048327"/>
                <a:chOff x="-1" y="-1"/>
                <a:chExt cx="1048300" cy="1048325"/>
              </a:xfrm>
            </p:grpSpPr>
            <p:sp>
              <p:nvSpPr>
                <p:cNvPr id="42" name="Shape 2001"/>
                <p:cNvSpPr/>
                <p:nvPr/>
              </p:nvSpPr>
              <p:spPr>
                <a:xfrm>
                  <a:off x="-1" y="-1"/>
                  <a:ext cx="1048300" cy="10483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defTabSz="711200">
                    <a:lnSpc>
                      <a:spcPct val="90000"/>
                    </a:lnSpc>
                    <a:spcBef>
                      <a:spcPts val="700"/>
                    </a:spcBef>
                    <a:defRPr b="1"/>
                  </a:pP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Shape 2002"/>
                <p:cNvSpPr/>
                <p:nvPr/>
              </p:nvSpPr>
              <p:spPr>
                <a:xfrm>
                  <a:off x="0" y="212108"/>
                  <a:ext cx="1048299" cy="624106"/>
                </a:xfrm>
                <a:prstGeom prst="rect">
                  <a:avLst/>
                </a:prstGeom>
                <a:noFill/>
                <a:ln w="12700" cap="flat">
                  <a:noFill/>
                  <a:miter lim="400000"/>
                </a:ln>
                <a:effectLst/>
              </p:spPr>
              <p:txBody>
                <a:bodyPr wrap="square" lIns="185592" tIns="185592" rIns="185592" bIns="185592" numCol="1" anchor="ctr">
                  <a:spAutoFit/>
                </a:bodyPr>
                <a:lstStyle>
                  <a:lvl1pPr algn="ctr" defTabSz="711200">
                    <a:lnSpc>
                      <a:spcPct val="90000"/>
                    </a:lnSpc>
                    <a:spcBef>
                      <a:spcPts val="700"/>
                    </a:spcBef>
                    <a:defRPr b="1"/>
                  </a:lvl1pPr>
                </a:lstStyle>
                <a:p>
                  <a:pPr lvl="0">
                    <a:defRPr b="0">
                      <a:solidFill>
                        <a:srgbClr val="000000"/>
                      </a:solidFill>
                    </a:defRPr>
                  </a:pPr>
                  <a:r>
                    <a:rPr lang="zh-CN" altLang="en-US"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a:t>
                  </a:r>
                  <a:endParaRPr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5" name="Shape 2004"/>
              <p:cNvSpPr/>
              <p:nvPr/>
            </p:nvSpPr>
            <p:spPr>
              <a:xfrm>
                <a:off x="-1" y="876445"/>
                <a:ext cx="514934" cy="5147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pPr lvl="0"/>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Shape 2005"/>
              <p:cNvSpPr/>
              <p:nvPr/>
            </p:nvSpPr>
            <p:spPr>
              <a:xfrm>
                <a:off x="1520954" y="206208"/>
                <a:ext cx="299621" cy="2994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pPr lvl="0"/>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Group 2008"/>
              <p:cNvGrpSpPr/>
              <p:nvPr/>
            </p:nvGrpSpPr>
            <p:grpSpPr>
              <a:xfrm>
                <a:off x="1409611" y="626129"/>
                <a:ext cx="1048301" cy="1048326"/>
                <a:chOff x="-1" y="-1"/>
                <a:chExt cx="1048300" cy="1048325"/>
              </a:xfrm>
            </p:grpSpPr>
            <p:sp>
              <p:nvSpPr>
                <p:cNvPr id="40" name="Shape 2006"/>
                <p:cNvSpPr/>
                <p:nvPr/>
              </p:nvSpPr>
              <p:spPr>
                <a:xfrm>
                  <a:off x="-1" y="-1"/>
                  <a:ext cx="1048300" cy="10483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defTabSz="711200">
                    <a:lnSpc>
                      <a:spcPct val="90000"/>
                    </a:lnSpc>
                    <a:spcBef>
                      <a:spcPts val="700"/>
                    </a:spcBef>
                    <a:defRPr b="1"/>
                  </a:pP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Shape 2007"/>
                <p:cNvSpPr/>
                <p:nvPr/>
              </p:nvSpPr>
              <p:spPr>
                <a:xfrm>
                  <a:off x="0" y="212108"/>
                  <a:ext cx="1048299" cy="624107"/>
                </a:xfrm>
                <a:prstGeom prst="rect">
                  <a:avLst/>
                </a:prstGeom>
                <a:noFill/>
                <a:ln w="12700" cap="flat">
                  <a:noFill/>
                  <a:miter lim="400000"/>
                </a:ln>
                <a:effectLst/>
              </p:spPr>
              <p:txBody>
                <a:bodyPr wrap="square" lIns="185592" tIns="185592" rIns="185592" bIns="185592" numCol="1" anchor="ctr">
                  <a:spAutoFit/>
                </a:bodyPr>
                <a:lstStyle>
                  <a:lvl1pPr algn="ctr" defTabSz="711200">
                    <a:lnSpc>
                      <a:spcPct val="90000"/>
                    </a:lnSpc>
                    <a:spcBef>
                      <a:spcPts val="700"/>
                    </a:spcBef>
                    <a:defRPr b="1"/>
                  </a:lvl1pPr>
                </a:lstStyle>
                <a:p>
                  <a:pPr>
                    <a:defRPr b="0">
                      <a:solidFill>
                        <a:srgbClr val="000000"/>
                      </a:solidFill>
                    </a:defRPr>
                  </a:pPr>
                  <a:r>
                    <a:rPr lang="zh-CN" altLang="en-US"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8" name="Shape 2009"/>
              <p:cNvSpPr/>
              <p:nvPr/>
            </p:nvSpPr>
            <p:spPr>
              <a:xfrm>
                <a:off x="1519235" y="1738567"/>
                <a:ext cx="299621" cy="2994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pPr lvl="0"/>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Shape 2010"/>
              <p:cNvSpPr/>
              <p:nvPr/>
            </p:nvSpPr>
            <p:spPr>
              <a:xfrm>
                <a:off x="405310" y="1225204"/>
                <a:ext cx="1048299" cy="10483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defTabSz="711200">
                  <a:lnSpc>
                    <a:spcPct val="90000"/>
                  </a:lnSpc>
                  <a:spcBef>
                    <a:spcPts val="700"/>
                  </a:spcBef>
                  <a:defRPr b="1"/>
                </a:pP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 name="Shape 2012"/>
            <p:cNvSpPr/>
            <p:nvPr/>
          </p:nvSpPr>
          <p:spPr>
            <a:xfrm>
              <a:off x="652460" y="1604382"/>
              <a:ext cx="553996" cy="341630"/>
            </a:xfrm>
            <a:prstGeom prst="rect">
              <a:avLst/>
            </a:prstGeom>
            <a:noFill/>
            <a:ln w="12700" cap="flat">
              <a:noFill/>
              <a:miter lim="400000"/>
            </a:ln>
            <a:effectLst/>
          </p:spPr>
          <p:txBody>
            <a:bodyPr wrap="none" lIns="45719" tIns="45719" rIns="45719" bIns="45719" numCol="1" anchor="t">
              <a:spAutoFit/>
            </a:bodyPr>
            <a:lstStyle>
              <a:lvl1pPr algn="ctr" defTabSz="711200">
                <a:lnSpc>
                  <a:spcPct val="90000"/>
                </a:lnSpc>
                <a:spcBef>
                  <a:spcPts val="700"/>
                </a:spcBef>
                <a:defRPr b="1"/>
              </a:lvl1pPr>
            </a:lstStyle>
            <a:p>
              <a:pPr lvl="0">
                <a:defRPr b="0">
                  <a:solidFill>
                    <a:srgbClr val="000000"/>
                  </a:solidFill>
                </a:defRPr>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indefinite" fill="hold"/>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indefinite" fill="hold"/>
                                        <p:tgtEl>
                                          <p:spTgt spid="3"/>
                                        </p:tgtEl>
                                        <p:attrNameLst>
                                          <p:attrName>style.visibility</p:attrName>
                                        </p:attrNameLst>
                                      </p:cBhvr>
                                      <p:to>
                                        <p:strVal val="visible"/>
                                      </p:to>
                                    </p:set>
                                  </p:childTnLst>
                                </p:cTn>
                              </p:par>
                            </p:childTnLst>
                          </p:cTn>
                        </p:par>
                        <p:par>
                          <p:cTn id="17" fill="hold">
                            <p:stCondLst>
                              <p:cond delay="1000"/>
                            </p:stCondLst>
                            <p:childTnLst>
                              <p:par>
                                <p:cTn id="18" presetID="23" presetClass="entr" presetSubtype="32" fill="hold" grpId="0" nodeType="afterEffect">
                                  <p:stCondLst>
                                    <p:cond delay="0"/>
                                  </p:stCondLst>
                                  <p:childTnLst>
                                    <p:set>
                                      <p:cBhvr>
                                        <p:cTn id="19" dur="indefinite" fill="hold"/>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indefinite" fill="hold"/>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indefinite" fill="hold"/>
                                        <p:tgtEl>
                                          <p:spTgt spid="4"/>
                                        </p:tgtEl>
                                        <p:attrNameLst>
                                          <p:attrName>style.visibility</p:attrName>
                                        </p:attrNameLst>
                                      </p:cBhvr>
                                      <p:to>
                                        <p:strVal val="visible"/>
                                      </p:to>
                                    </p:set>
                                  </p:childTnLst>
                                </p:cTn>
                              </p:par>
                            </p:childTnLst>
                          </p:cTn>
                        </p:par>
                        <p:par>
                          <p:cTn id="30" fill="hold">
                            <p:stCondLst>
                              <p:cond delay="2000"/>
                            </p:stCondLst>
                            <p:childTnLst>
                              <p:par>
                                <p:cTn id="31" presetID="23" presetClass="entr" presetSubtype="32" fill="hold" grpId="0" nodeType="afterEffect">
                                  <p:stCondLst>
                                    <p:cond delay="0"/>
                                  </p:stCondLst>
                                  <p:childTnLst>
                                    <p:set>
                                      <p:cBhvr>
                                        <p:cTn id="32" dur="indefinite" fill="hold"/>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childTnLst>
                                </p:cTn>
                              </p:par>
                            </p:childTnLst>
                          </p:cTn>
                        </p:par>
                        <p:par>
                          <p:cTn id="35" fill="hold">
                            <p:stCondLst>
                              <p:cond delay="2500"/>
                            </p:stCondLst>
                            <p:childTnLst>
                              <p:par>
                                <p:cTn id="36" presetID="2" presetClass="entr" presetSubtype="1" fill="hold" grpId="0" nodeType="afterEffect">
                                  <p:stCondLst>
                                    <p:cond delay="0"/>
                                  </p:stCondLst>
                                  <p:childTnLst>
                                    <p:set>
                                      <p:cBhvr>
                                        <p:cTn id="37" dur="indefinite" fill="hold"/>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dvAuto="0"/>
      <p:bldP spid="9" grpId="0" animBg="1" advAuto="0"/>
      <p:bldP spid="15" grpId="0" animBg="1" advAuto="0"/>
      <p:bldP spid="21" grpId="0" animBg="1" advAuto="0"/>
      <p:bldP spid="25" grpId="0" animBg="1" advAuto="0"/>
      <p:bldP spid="31" grpId="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矩形 129"/>
          <p:cNvSpPr/>
          <p:nvPr/>
        </p:nvSpPr>
        <p:spPr bwMode="auto">
          <a:xfrm>
            <a:off x="1" y="1523839"/>
            <a:ext cx="12190413" cy="5334161"/>
          </a:xfrm>
          <a:prstGeom prst="rect">
            <a:avLst/>
          </a:prstGeom>
          <a:solidFill>
            <a:schemeClr val="accent3">
              <a:alpha val="80000"/>
            </a:schemeClr>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zh-CN" alt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7" name="Freeform 609"/>
          <p:cNvSpPr>
            <a:spLocks noEditPoints="1"/>
          </p:cNvSpPr>
          <p:nvPr/>
        </p:nvSpPr>
        <p:spPr bwMode="auto">
          <a:xfrm>
            <a:off x="2813545" y="1908511"/>
            <a:ext cx="7262488" cy="3609431"/>
          </a:xfrm>
          <a:custGeom>
            <a:avLst/>
            <a:gdLst>
              <a:gd name="T0" fmla="*/ 42 w 1779"/>
              <a:gd name="T1" fmla="*/ 140 h 895"/>
              <a:gd name="T2" fmla="*/ 155 w 1779"/>
              <a:gd name="T3" fmla="*/ 148 h 895"/>
              <a:gd name="T4" fmla="*/ 327 w 1779"/>
              <a:gd name="T5" fmla="*/ 46 h 895"/>
              <a:gd name="T6" fmla="*/ 337 w 1779"/>
              <a:gd name="T7" fmla="*/ 74 h 895"/>
              <a:gd name="T8" fmla="*/ 382 w 1779"/>
              <a:gd name="T9" fmla="*/ 79 h 895"/>
              <a:gd name="T10" fmla="*/ 161 w 1779"/>
              <a:gd name="T11" fmla="*/ 328 h 895"/>
              <a:gd name="T12" fmla="*/ 431 w 1779"/>
              <a:gd name="T13" fmla="*/ 71 h 895"/>
              <a:gd name="T14" fmla="*/ 414 w 1779"/>
              <a:gd name="T15" fmla="*/ 103 h 895"/>
              <a:gd name="T16" fmla="*/ 488 w 1779"/>
              <a:gd name="T17" fmla="*/ 57 h 895"/>
              <a:gd name="T18" fmla="*/ 433 w 1779"/>
              <a:gd name="T19" fmla="*/ 121 h 895"/>
              <a:gd name="T20" fmla="*/ 466 w 1779"/>
              <a:gd name="T21" fmla="*/ 106 h 895"/>
              <a:gd name="T22" fmla="*/ 287 w 1779"/>
              <a:gd name="T23" fmla="*/ 329 h 895"/>
              <a:gd name="T24" fmla="*/ 507 w 1779"/>
              <a:gd name="T25" fmla="*/ 132 h 895"/>
              <a:gd name="T26" fmla="*/ 476 w 1779"/>
              <a:gd name="T27" fmla="*/ 193 h 895"/>
              <a:gd name="T28" fmla="*/ 468 w 1779"/>
              <a:gd name="T29" fmla="*/ 231 h 895"/>
              <a:gd name="T30" fmla="*/ 583 w 1779"/>
              <a:gd name="T31" fmla="*/ 125 h 895"/>
              <a:gd name="T32" fmla="*/ 643 w 1779"/>
              <a:gd name="T33" fmla="*/ 97 h 895"/>
              <a:gd name="T34" fmla="*/ 305 w 1779"/>
              <a:gd name="T35" fmla="*/ 463 h 895"/>
              <a:gd name="T36" fmla="*/ 333 w 1779"/>
              <a:gd name="T37" fmla="*/ 478 h 895"/>
              <a:gd name="T38" fmla="*/ 324 w 1779"/>
              <a:gd name="T39" fmla="*/ 552 h 895"/>
              <a:gd name="T40" fmla="*/ 751 w 1779"/>
              <a:gd name="T41" fmla="*/ 184 h 895"/>
              <a:gd name="T42" fmla="*/ 797 w 1779"/>
              <a:gd name="T43" fmla="*/ 160 h 895"/>
              <a:gd name="T44" fmla="*/ 851 w 1779"/>
              <a:gd name="T45" fmla="*/ 147 h 895"/>
              <a:gd name="T46" fmla="*/ 380 w 1779"/>
              <a:gd name="T47" fmla="*/ 639 h 895"/>
              <a:gd name="T48" fmla="*/ 911 w 1779"/>
              <a:gd name="T49" fmla="*/ 138 h 895"/>
              <a:gd name="T50" fmla="*/ 941 w 1779"/>
              <a:gd name="T51" fmla="*/ 127 h 895"/>
              <a:gd name="T52" fmla="*/ 1002 w 1779"/>
              <a:gd name="T53" fmla="*/ 80 h 895"/>
              <a:gd name="T54" fmla="*/ 708 w 1779"/>
              <a:gd name="T55" fmla="*/ 410 h 895"/>
              <a:gd name="T56" fmla="*/ 399 w 1779"/>
              <a:gd name="T57" fmla="*/ 743 h 895"/>
              <a:gd name="T58" fmla="*/ 1157 w 1779"/>
              <a:gd name="T59" fmla="*/ 18 h 895"/>
              <a:gd name="T60" fmla="*/ 591 w 1779"/>
              <a:gd name="T61" fmla="*/ 592 h 895"/>
              <a:gd name="T62" fmla="*/ 1152 w 1779"/>
              <a:gd name="T63" fmla="*/ 50 h 895"/>
              <a:gd name="T64" fmla="*/ 980 w 1779"/>
              <a:gd name="T65" fmla="*/ 242 h 895"/>
              <a:gd name="T66" fmla="*/ 928 w 1779"/>
              <a:gd name="T67" fmla="*/ 308 h 895"/>
              <a:gd name="T68" fmla="*/ 1246 w 1779"/>
              <a:gd name="T69" fmla="*/ 41 h 895"/>
              <a:gd name="T70" fmla="*/ 1065 w 1779"/>
              <a:gd name="T71" fmla="*/ 245 h 895"/>
              <a:gd name="T72" fmla="*/ 1087 w 1779"/>
              <a:gd name="T73" fmla="*/ 265 h 895"/>
              <a:gd name="T74" fmla="*/ 1337 w 1779"/>
              <a:gd name="T75" fmla="*/ 38 h 895"/>
              <a:gd name="T76" fmla="*/ 865 w 1779"/>
              <a:gd name="T77" fmla="*/ 557 h 895"/>
              <a:gd name="T78" fmla="*/ 1027 w 1779"/>
              <a:gd name="T79" fmla="*/ 418 h 895"/>
              <a:gd name="T80" fmla="*/ 1057 w 1779"/>
              <a:gd name="T81" fmla="*/ 449 h 895"/>
              <a:gd name="T82" fmla="*/ 1191 w 1779"/>
              <a:gd name="T83" fmla="*/ 371 h 895"/>
              <a:gd name="T84" fmla="*/ 890 w 1779"/>
              <a:gd name="T85" fmla="*/ 717 h 895"/>
              <a:gd name="T86" fmla="*/ 1001 w 1779"/>
              <a:gd name="T87" fmla="*/ 659 h 895"/>
              <a:gd name="T88" fmla="*/ 1597 w 1779"/>
              <a:gd name="T89" fmla="*/ 91 h 895"/>
              <a:gd name="T90" fmla="*/ 1457 w 1779"/>
              <a:gd name="T91" fmla="*/ 277 h 895"/>
              <a:gd name="T92" fmla="*/ 1342 w 1779"/>
              <a:gd name="T93" fmla="*/ 397 h 895"/>
              <a:gd name="T94" fmla="*/ 1546 w 1779"/>
              <a:gd name="T95" fmla="*/ 221 h 895"/>
              <a:gd name="T96" fmla="*/ 1576 w 1779"/>
              <a:gd name="T97" fmla="*/ 242 h 895"/>
              <a:gd name="T98" fmla="*/ 1348 w 1779"/>
              <a:gd name="T99" fmla="*/ 482 h 895"/>
              <a:gd name="T100" fmla="*/ 1535 w 1779"/>
              <a:gd name="T101" fmla="*/ 317 h 895"/>
              <a:gd name="T102" fmla="*/ 1380 w 1779"/>
              <a:gd name="T103" fmla="*/ 520 h 895"/>
              <a:gd name="T104" fmla="*/ 1393 w 1779"/>
              <a:gd name="T105" fmla="*/ 547 h 895"/>
              <a:gd name="T106" fmla="*/ 1532 w 1779"/>
              <a:gd name="T107" fmla="*/ 459 h 895"/>
              <a:gd name="T108" fmla="*/ 1482 w 1779"/>
              <a:gd name="T109" fmla="*/ 537 h 895"/>
              <a:gd name="T110" fmla="*/ 1500 w 1779"/>
              <a:gd name="T111" fmla="*/ 561 h 895"/>
              <a:gd name="T112" fmla="*/ 1590 w 1779"/>
              <a:gd name="T113" fmla="*/ 535 h 895"/>
              <a:gd name="T114" fmla="*/ 1578 w 1779"/>
              <a:gd name="T115" fmla="*/ 599 h 895"/>
              <a:gd name="T116" fmla="*/ 1597 w 1779"/>
              <a:gd name="T117" fmla="*/ 632 h 895"/>
              <a:gd name="T118" fmla="*/ 1680 w 1779"/>
              <a:gd name="T119" fmla="*/ 599 h 895"/>
              <a:gd name="T120" fmla="*/ 1739 w 1779"/>
              <a:gd name="T121" fmla="*/ 588 h 895"/>
              <a:gd name="T122" fmla="*/ 1692 w 1779"/>
              <a:gd name="T123" fmla="*/ 817 h 895"/>
              <a:gd name="T124" fmla="*/ 997 w 1779"/>
              <a:gd name="T125" fmla="*/ 69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chemeClr val="tx1"/>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68" name="Group 36"/>
          <p:cNvGrpSpPr/>
          <p:nvPr/>
        </p:nvGrpSpPr>
        <p:grpSpPr bwMode="auto">
          <a:xfrm>
            <a:off x="5996962" y="3213798"/>
            <a:ext cx="269972" cy="266700"/>
            <a:chOff x="0" y="0"/>
            <a:chExt cx="336" cy="336"/>
          </a:xfrm>
        </p:grpSpPr>
        <p:sp>
          <p:nvSpPr>
            <p:cNvPr id="69" name="Oval 37"/>
            <p:cNvSpPr/>
            <p:nvPr/>
          </p:nvSpPr>
          <p:spPr bwMode="auto">
            <a:xfrm>
              <a:off x="145" y="145"/>
              <a:ext cx="49" cy="49"/>
            </a:xfrm>
            <a:prstGeom prst="ellipse">
              <a:avLst/>
            </a:prstGeom>
            <a:solidFill>
              <a:srgbClr val="B3B3B3"/>
            </a:solidFill>
            <a:ln w="25400" cap="flat">
              <a:solidFill>
                <a:schemeClr val="bg2"/>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0" name="Oval 38"/>
            <p:cNvSpPr/>
            <p:nvPr/>
          </p:nvSpPr>
          <p:spPr bwMode="auto">
            <a:xfrm>
              <a:off x="0" y="0"/>
              <a:ext cx="336" cy="336"/>
            </a:xfrm>
            <a:prstGeom prst="ellipse">
              <a:avLst/>
            </a:prstGeom>
            <a:noFill/>
            <a:ln w="25400" cap="flat">
              <a:solidFill>
                <a:schemeClr val="bg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71" name="Group 39"/>
          <p:cNvGrpSpPr/>
          <p:nvPr/>
        </p:nvGrpSpPr>
        <p:grpSpPr bwMode="auto">
          <a:xfrm>
            <a:off x="4584810" y="4228145"/>
            <a:ext cx="269972" cy="266700"/>
            <a:chOff x="0" y="0"/>
            <a:chExt cx="336" cy="336"/>
          </a:xfrm>
        </p:grpSpPr>
        <p:sp>
          <p:nvSpPr>
            <p:cNvPr id="72" name="Oval 40"/>
            <p:cNvSpPr/>
            <p:nvPr/>
          </p:nvSpPr>
          <p:spPr bwMode="auto">
            <a:xfrm>
              <a:off x="145" y="145"/>
              <a:ext cx="49" cy="49"/>
            </a:xfrm>
            <a:prstGeom prst="ellipse">
              <a:avLst/>
            </a:prstGeom>
            <a:solidFill>
              <a:srgbClr val="B3B3B3"/>
            </a:solidFill>
            <a:ln w="25400" cap="flat">
              <a:solidFill>
                <a:schemeClr val="bg2"/>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3" name="Oval 41"/>
            <p:cNvSpPr/>
            <p:nvPr/>
          </p:nvSpPr>
          <p:spPr bwMode="auto">
            <a:xfrm>
              <a:off x="0" y="0"/>
              <a:ext cx="336" cy="336"/>
            </a:xfrm>
            <a:prstGeom prst="ellipse">
              <a:avLst/>
            </a:prstGeom>
            <a:noFill/>
            <a:ln w="25400" cap="flat">
              <a:solidFill>
                <a:schemeClr val="bg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74" name="Group 42"/>
          <p:cNvGrpSpPr/>
          <p:nvPr/>
        </p:nvGrpSpPr>
        <p:grpSpPr bwMode="auto">
          <a:xfrm>
            <a:off x="6590341" y="4173905"/>
            <a:ext cx="269972" cy="266700"/>
            <a:chOff x="0" y="0"/>
            <a:chExt cx="336" cy="336"/>
          </a:xfrm>
        </p:grpSpPr>
        <p:sp>
          <p:nvSpPr>
            <p:cNvPr id="75" name="Oval 43"/>
            <p:cNvSpPr/>
            <p:nvPr/>
          </p:nvSpPr>
          <p:spPr bwMode="auto">
            <a:xfrm>
              <a:off x="145" y="145"/>
              <a:ext cx="49" cy="49"/>
            </a:xfrm>
            <a:prstGeom prst="ellipse">
              <a:avLst/>
            </a:prstGeom>
            <a:solidFill>
              <a:srgbClr val="B3B3B3"/>
            </a:solidFill>
            <a:ln w="25400" cap="flat">
              <a:solidFill>
                <a:schemeClr val="bg2"/>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6" name="Oval 44"/>
            <p:cNvSpPr/>
            <p:nvPr/>
          </p:nvSpPr>
          <p:spPr bwMode="auto">
            <a:xfrm>
              <a:off x="0" y="0"/>
              <a:ext cx="336" cy="336"/>
            </a:xfrm>
            <a:prstGeom prst="ellipse">
              <a:avLst/>
            </a:prstGeom>
            <a:noFill/>
            <a:ln w="25400" cap="flat">
              <a:solidFill>
                <a:schemeClr val="bg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cxnSp>
        <p:nvCxnSpPr>
          <p:cNvPr id="77" name="Straight Connector 136"/>
          <p:cNvCxnSpPr/>
          <p:nvPr/>
        </p:nvCxnSpPr>
        <p:spPr bwMode="auto">
          <a:xfrm flipH="1">
            <a:off x="4719795" y="3434116"/>
            <a:ext cx="1305293" cy="794028"/>
          </a:xfrm>
          <a:prstGeom prst="line">
            <a:avLst/>
          </a:prstGeom>
          <a:blipFill dpi="0" rotWithShape="0">
            <a:blip r:embed="rId3"/>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Connector 2"/>
          <p:cNvCxnSpPr>
            <a:stCxn id="96" idx="4"/>
            <a:endCxn id="73" idx="1"/>
          </p:cNvCxnSpPr>
          <p:nvPr/>
        </p:nvCxnSpPr>
        <p:spPr bwMode="auto">
          <a:xfrm>
            <a:off x="4008437" y="3013145"/>
            <a:ext cx="615907" cy="1254057"/>
          </a:xfrm>
          <a:prstGeom prst="line">
            <a:avLst/>
          </a:prstGeom>
          <a:blipFill dpi="0" rotWithShape="0">
            <a:blip r:embed="rId3"/>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Connector 114"/>
          <p:cNvCxnSpPr>
            <a:stCxn id="96" idx="5"/>
            <a:endCxn id="70" idx="2"/>
          </p:cNvCxnSpPr>
          <p:nvPr/>
        </p:nvCxnSpPr>
        <p:spPr bwMode="auto">
          <a:xfrm>
            <a:off x="4108431" y="2972227"/>
            <a:ext cx="1888528" cy="374921"/>
          </a:xfrm>
          <a:prstGeom prst="line">
            <a:avLst/>
          </a:prstGeom>
          <a:blipFill dpi="0" rotWithShape="0">
            <a:blip r:embed="rId3"/>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0" name="Straight Connector 119"/>
          <p:cNvCxnSpPr>
            <a:stCxn id="70" idx="5"/>
            <a:endCxn id="93" idx="1"/>
          </p:cNvCxnSpPr>
          <p:nvPr/>
        </p:nvCxnSpPr>
        <p:spPr bwMode="auto">
          <a:xfrm>
            <a:off x="6227395" y="3441440"/>
            <a:ext cx="2926895" cy="1199891"/>
          </a:xfrm>
          <a:prstGeom prst="line">
            <a:avLst/>
          </a:prstGeom>
          <a:blipFill dpi="0" rotWithShape="0">
            <a:blip r:embed="rId3"/>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1" name="Straight Connector 121"/>
          <p:cNvCxnSpPr/>
          <p:nvPr/>
        </p:nvCxnSpPr>
        <p:spPr bwMode="auto">
          <a:xfrm flipV="1">
            <a:off x="4849918" y="4294967"/>
            <a:ext cx="1737274" cy="49660"/>
          </a:xfrm>
          <a:prstGeom prst="line">
            <a:avLst/>
          </a:prstGeom>
          <a:blipFill dpi="0" rotWithShape="0">
            <a:blip r:embed="rId3"/>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Straight Connector 123"/>
          <p:cNvCxnSpPr/>
          <p:nvPr/>
        </p:nvCxnSpPr>
        <p:spPr bwMode="auto">
          <a:xfrm flipV="1">
            <a:off x="6735857" y="2788051"/>
            <a:ext cx="1065745" cy="1400512"/>
          </a:xfrm>
          <a:prstGeom prst="line">
            <a:avLst/>
          </a:prstGeom>
          <a:blipFill dpi="0" rotWithShape="0">
            <a:blip r:embed="rId3"/>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3" name="Straight Connector 126"/>
          <p:cNvCxnSpPr/>
          <p:nvPr/>
        </p:nvCxnSpPr>
        <p:spPr bwMode="auto">
          <a:xfrm>
            <a:off x="5527544" y="2241758"/>
            <a:ext cx="2310704" cy="592802"/>
          </a:xfrm>
          <a:prstGeom prst="line">
            <a:avLst/>
          </a:prstGeom>
          <a:blipFill dpi="0" rotWithShape="0">
            <a:blip r:embed="rId3"/>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4" name="Straight Connector 130"/>
          <p:cNvCxnSpPr/>
          <p:nvPr/>
        </p:nvCxnSpPr>
        <p:spPr bwMode="auto">
          <a:xfrm>
            <a:off x="5510740" y="2321469"/>
            <a:ext cx="538136" cy="913645"/>
          </a:xfrm>
          <a:prstGeom prst="line">
            <a:avLst/>
          </a:prstGeom>
          <a:blipFill dpi="0" rotWithShape="0">
            <a:blip r:embed="rId3"/>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Straight Connector 134"/>
          <p:cNvCxnSpPr>
            <a:stCxn id="103" idx="3"/>
            <a:endCxn id="96" idx="6"/>
          </p:cNvCxnSpPr>
          <p:nvPr/>
        </p:nvCxnSpPr>
        <p:spPr bwMode="auto">
          <a:xfrm flipH="1">
            <a:off x="4149851" y="2300152"/>
            <a:ext cx="1211299" cy="573292"/>
          </a:xfrm>
          <a:prstGeom prst="line">
            <a:avLst/>
          </a:prstGeom>
          <a:blipFill dpi="0" rotWithShape="0">
            <a:blip r:embed="rId3"/>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 name="Straight Connector 138"/>
          <p:cNvCxnSpPr>
            <a:stCxn id="70" idx="6"/>
            <a:endCxn id="90" idx="3"/>
          </p:cNvCxnSpPr>
          <p:nvPr/>
        </p:nvCxnSpPr>
        <p:spPr bwMode="auto">
          <a:xfrm flipV="1">
            <a:off x="6266935" y="2853363"/>
            <a:ext cx="1449402" cy="493784"/>
          </a:xfrm>
          <a:prstGeom prst="line">
            <a:avLst/>
          </a:prstGeom>
          <a:blipFill dpi="0" rotWithShape="0">
            <a:blip r:embed="rId3"/>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7" name="Straight Connector 140"/>
          <p:cNvCxnSpPr/>
          <p:nvPr/>
        </p:nvCxnSpPr>
        <p:spPr bwMode="auto">
          <a:xfrm>
            <a:off x="6855649" y="4304364"/>
            <a:ext cx="2305070" cy="524869"/>
          </a:xfrm>
          <a:prstGeom prst="line">
            <a:avLst/>
          </a:prstGeom>
          <a:blipFill dpi="0" rotWithShape="0">
            <a:blip r:embed="rId3"/>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 name="Straight Connector 168"/>
          <p:cNvCxnSpPr>
            <a:stCxn id="90" idx="5"/>
            <a:endCxn id="93" idx="0"/>
          </p:cNvCxnSpPr>
          <p:nvPr/>
        </p:nvCxnSpPr>
        <p:spPr bwMode="auto">
          <a:xfrm>
            <a:off x="7916326" y="2853364"/>
            <a:ext cx="1337961" cy="1747049"/>
          </a:xfrm>
          <a:prstGeom prst="line">
            <a:avLst/>
          </a:prstGeom>
          <a:blipFill dpi="0" rotWithShape="0">
            <a:blip r:embed="rId3"/>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89" name="Group 9"/>
          <p:cNvGrpSpPr/>
          <p:nvPr/>
        </p:nvGrpSpPr>
        <p:grpSpPr>
          <a:xfrm>
            <a:off x="7674914" y="2614882"/>
            <a:ext cx="282828" cy="279400"/>
            <a:chOff x="5443677" y="1620005"/>
            <a:chExt cx="209550" cy="209550"/>
          </a:xfrm>
        </p:grpSpPr>
        <p:sp>
          <p:nvSpPr>
            <p:cNvPr id="90" name="Oval 16"/>
            <p:cNvSpPr/>
            <p:nvPr/>
          </p:nvSpPr>
          <p:spPr bwMode="auto">
            <a:xfrm>
              <a:off x="5443677" y="1620005"/>
              <a:ext cx="209550" cy="209550"/>
            </a:xfrm>
            <a:prstGeom prst="ellipse">
              <a:avLst/>
            </a:prstGeom>
            <a:solidFill>
              <a:srgbClr val="FFFFFF"/>
            </a:solidFill>
            <a:ln>
              <a:noFill/>
            </a:ln>
            <a:extLst>
              <a:ext uri="{91240B29-F687-4F45-9708-019B960494DF}">
                <a14:hiddenLine xmlns:a14="http://schemas.microsoft.com/office/drawing/2010/main" w="50800">
                  <a:solidFill>
                    <a:srgbClr val="FFFFFF"/>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1" name="Freeform 6"/>
            <p:cNvSpPr>
              <a:spLocks noEditPoints="1"/>
            </p:cNvSpPr>
            <p:nvPr/>
          </p:nvSpPr>
          <p:spPr bwMode="auto">
            <a:xfrm>
              <a:off x="5471211" y="1661993"/>
              <a:ext cx="133925" cy="133925"/>
            </a:xfrm>
            <a:custGeom>
              <a:avLst/>
              <a:gdLst>
                <a:gd name="T0" fmla="*/ 129 w 150"/>
                <a:gd name="T1" fmla="*/ 22 h 150"/>
                <a:gd name="T2" fmla="*/ 82 w 150"/>
                <a:gd name="T3" fmla="*/ 110 h 150"/>
                <a:gd name="T4" fmla="*/ 77 w 150"/>
                <a:gd name="T5" fmla="*/ 70 h 150"/>
                <a:gd name="T6" fmla="*/ 129 w 150"/>
                <a:gd name="T7" fmla="*/ 22 h 150"/>
                <a:gd name="T8" fmla="*/ 145 w 150"/>
                <a:gd name="T9" fmla="*/ 5 h 150"/>
                <a:gd name="T10" fmla="*/ 119 w 150"/>
                <a:gd name="T11" fmla="*/ 13 h 150"/>
                <a:gd name="T12" fmla="*/ 0 w 150"/>
                <a:gd name="T13" fmla="*/ 76 h 150"/>
                <a:gd name="T14" fmla="*/ 65 w 150"/>
                <a:gd name="T15" fmla="*/ 85 h 150"/>
                <a:gd name="T16" fmla="*/ 74 w 150"/>
                <a:gd name="T17" fmla="*/ 150 h 150"/>
                <a:gd name="T18" fmla="*/ 137 w 150"/>
                <a:gd name="T19" fmla="*/ 31 h 150"/>
                <a:gd name="T20" fmla="*/ 145 w 150"/>
                <a:gd name="T21"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92" name="Group 10"/>
          <p:cNvGrpSpPr/>
          <p:nvPr/>
        </p:nvGrpSpPr>
        <p:grpSpPr>
          <a:xfrm>
            <a:off x="9112870" y="4600413"/>
            <a:ext cx="282828" cy="279400"/>
            <a:chOff x="6509073" y="3109154"/>
            <a:chExt cx="209550" cy="209550"/>
          </a:xfrm>
        </p:grpSpPr>
        <p:sp>
          <p:nvSpPr>
            <p:cNvPr id="93" name="Oval 25"/>
            <p:cNvSpPr/>
            <p:nvPr/>
          </p:nvSpPr>
          <p:spPr bwMode="auto">
            <a:xfrm>
              <a:off x="6509073" y="3109154"/>
              <a:ext cx="209550" cy="209550"/>
            </a:xfrm>
            <a:prstGeom prst="ellipse">
              <a:avLst/>
            </a:prstGeom>
            <a:solidFill>
              <a:srgbClr val="FFFFFF"/>
            </a:solidFill>
            <a:ln>
              <a:noFill/>
            </a:ln>
            <a:extLst>
              <a:ext uri="{91240B29-F687-4F45-9708-019B960494DF}">
                <a14:hiddenLine xmlns:a14="http://schemas.microsoft.com/office/drawing/2010/main" w="50800">
                  <a:solidFill>
                    <a:srgbClr val="FFFFFF"/>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4" name="Freeform 9"/>
            <p:cNvSpPr>
              <a:spLocks noEditPoints="1"/>
            </p:cNvSpPr>
            <p:nvPr/>
          </p:nvSpPr>
          <p:spPr bwMode="auto">
            <a:xfrm>
              <a:off x="6541546" y="3155944"/>
              <a:ext cx="144605" cy="115970"/>
            </a:xfrm>
            <a:custGeom>
              <a:avLst/>
              <a:gdLst>
                <a:gd name="T0" fmla="*/ 144 w 171"/>
                <a:gd name="T1" fmla="*/ 69 h 137"/>
                <a:gd name="T2" fmla="*/ 133 w 171"/>
                <a:gd name="T3" fmla="*/ 79 h 137"/>
                <a:gd name="T4" fmla="*/ 86 w 171"/>
                <a:gd name="T5" fmla="*/ 117 h 137"/>
                <a:gd name="T6" fmla="*/ 52 w 171"/>
                <a:gd name="T7" fmla="*/ 103 h 137"/>
                <a:gd name="T8" fmla="*/ 37 w 171"/>
                <a:gd name="T9" fmla="*/ 103 h 137"/>
                <a:gd name="T10" fmla="*/ 37 w 171"/>
                <a:gd name="T11" fmla="*/ 117 h 137"/>
                <a:gd name="T12" fmla="*/ 86 w 171"/>
                <a:gd name="T13" fmla="*/ 137 h 137"/>
                <a:gd name="T14" fmla="*/ 151 w 171"/>
                <a:gd name="T15" fmla="*/ 89 h 137"/>
                <a:gd name="T16" fmla="*/ 171 w 171"/>
                <a:gd name="T17" fmla="*/ 89 h 137"/>
                <a:gd name="T18" fmla="*/ 171 w 171"/>
                <a:gd name="T19" fmla="*/ 69 h 137"/>
                <a:gd name="T20" fmla="*/ 144 w 171"/>
                <a:gd name="T21" fmla="*/ 69 h 137"/>
                <a:gd name="T22" fmla="*/ 39 w 171"/>
                <a:gd name="T23" fmla="*/ 58 h 137"/>
                <a:gd name="T24" fmla="*/ 86 w 171"/>
                <a:gd name="T25" fmla="*/ 21 h 137"/>
                <a:gd name="T26" fmla="*/ 120 w 171"/>
                <a:gd name="T27" fmla="*/ 35 h 137"/>
                <a:gd name="T28" fmla="*/ 134 w 171"/>
                <a:gd name="T29" fmla="*/ 35 h 137"/>
                <a:gd name="T30" fmla="*/ 134 w 171"/>
                <a:gd name="T31" fmla="*/ 20 h 137"/>
                <a:gd name="T32" fmla="*/ 86 w 171"/>
                <a:gd name="T33" fmla="*/ 0 h 137"/>
                <a:gd name="T34" fmla="*/ 20 w 171"/>
                <a:gd name="T35" fmla="*/ 48 h 137"/>
                <a:gd name="T36" fmla="*/ 0 w 171"/>
                <a:gd name="T37" fmla="*/ 48 h 137"/>
                <a:gd name="T38" fmla="*/ 0 w 171"/>
                <a:gd name="T39" fmla="*/ 69 h 137"/>
                <a:gd name="T40" fmla="*/ 27 w 171"/>
                <a:gd name="T41" fmla="*/ 69 h 137"/>
                <a:gd name="T42" fmla="*/ 39 w 171"/>
                <a:gd name="T43" fmla="*/ 58 h 137"/>
                <a:gd name="T44" fmla="*/ 58 w 171"/>
                <a:gd name="T45" fmla="*/ 69 h 137"/>
                <a:gd name="T46" fmla="*/ 86 w 171"/>
                <a:gd name="T47" fmla="*/ 96 h 137"/>
                <a:gd name="T48" fmla="*/ 113 w 171"/>
                <a:gd name="T49" fmla="*/ 69 h 137"/>
                <a:gd name="T50" fmla="*/ 86 w 171"/>
                <a:gd name="T51" fmla="*/ 41 h 137"/>
                <a:gd name="T52" fmla="*/ 58 w 171"/>
                <a:gd name="T53"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 h="137">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95" name="Group 4"/>
          <p:cNvGrpSpPr/>
          <p:nvPr/>
        </p:nvGrpSpPr>
        <p:grpSpPr>
          <a:xfrm>
            <a:off x="3867023" y="2733743"/>
            <a:ext cx="282828" cy="279400"/>
            <a:chOff x="2622371" y="1709152"/>
            <a:chExt cx="209550" cy="209550"/>
          </a:xfrm>
        </p:grpSpPr>
        <p:sp>
          <p:nvSpPr>
            <p:cNvPr id="96" name="Oval 19"/>
            <p:cNvSpPr/>
            <p:nvPr/>
          </p:nvSpPr>
          <p:spPr bwMode="auto">
            <a:xfrm>
              <a:off x="2622371" y="1709152"/>
              <a:ext cx="209550" cy="209550"/>
            </a:xfrm>
            <a:prstGeom prst="ellipse">
              <a:avLst/>
            </a:prstGeom>
            <a:solidFill>
              <a:srgbClr val="FFFFFF"/>
            </a:solidFill>
            <a:ln>
              <a:noFill/>
            </a:ln>
            <a:extLst>
              <a:ext uri="{91240B29-F687-4F45-9708-019B960494DF}">
                <a14:hiddenLine xmlns:a14="http://schemas.microsoft.com/office/drawing/2010/main" w="50800">
                  <a:solidFill>
                    <a:srgbClr val="FFFFFF"/>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7" name="Freeform 8"/>
            <p:cNvSpPr>
              <a:spLocks noEditPoints="1"/>
            </p:cNvSpPr>
            <p:nvPr/>
          </p:nvSpPr>
          <p:spPr bwMode="auto">
            <a:xfrm>
              <a:off x="2658543" y="1742563"/>
              <a:ext cx="119185" cy="121776"/>
            </a:xfrm>
            <a:custGeom>
              <a:avLst/>
              <a:gdLst>
                <a:gd name="T0" fmla="*/ 104 w 156"/>
                <a:gd name="T1" fmla="*/ 53 h 159"/>
                <a:gd name="T2" fmla="*/ 104 w 156"/>
                <a:gd name="T3" fmla="*/ 34 h 159"/>
                <a:gd name="T4" fmla="*/ 123 w 156"/>
                <a:gd name="T5" fmla="*/ 34 h 159"/>
                <a:gd name="T6" fmla="*/ 123 w 156"/>
                <a:gd name="T7" fmla="*/ 53 h 159"/>
                <a:gd name="T8" fmla="*/ 104 w 156"/>
                <a:gd name="T9" fmla="*/ 53 h 159"/>
                <a:gd name="T10" fmla="*/ 96 w 156"/>
                <a:gd name="T11" fmla="*/ 104 h 159"/>
                <a:gd name="T12" fmla="*/ 150 w 156"/>
                <a:gd name="T13" fmla="*/ 10 h 159"/>
                <a:gd name="T14" fmla="*/ 149 w 156"/>
                <a:gd name="T15" fmla="*/ 8 h 159"/>
                <a:gd name="T16" fmla="*/ 146 w 156"/>
                <a:gd name="T17" fmla="*/ 7 h 159"/>
                <a:gd name="T18" fmla="*/ 55 w 156"/>
                <a:gd name="T19" fmla="*/ 62 h 159"/>
                <a:gd name="T20" fmla="*/ 4 w 156"/>
                <a:gd name="T21" fmla="*/ 105 h 159"/>
                <a:gd name="T22" fmla="*/ 11 w 156"/>
                <a:gd name="T23" fmla="*/ 113 h 159"/>
                <a:gd name="T24" fmla="*/ 30 w 156"/>
                <a:gd name="T25" fmla="*/ 106 h 159"/>
                <a:gd name="T26" fmla="*/ 52 w 156"/>
                <a:gd name="T27" fmla="*/ 129 h 159"/>
                <a:gd name="T28" fmla="*/ 45 w 156"/>
                <a:gd name="T29" fmla="*/ 148 h 159"/>
                <a:gd name="T30" fmla="*/ 53 w 156"/>
                <a:gd name="T31" fmla="*/ 156 h 159"/>
                <a:gd name="T32" fmla="*/ 96 w 156"/>
                <a:gd name="T33" fmla="*/ 10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59">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98" name="Rectangle 43"/>
          <p:cNvSpPr/>
          <p:nvPr/>
        </p:nvSpPr>
        <p:spPr bwMode="auto">
          <a:xfrm>
            <a:off x="2275843" y="5715192"/>
            <a:ext cx="1539364" cy="66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a:t>
            </a:r>
          </a:p>
        </p:txBody>
      </p:sp>
      <p:sp>
        <p:nvSpPr>
          <p:cNvPr id="99" name="Rectangle 43"/>
          <p:cNvSpPr/>
          <p:nvPr/>
        </p:nvSpPr>
        <p:spPr bwMode="auto">
          <a:xfrm>
            <a:off x="4822398" y="5715192"/>
            <a:ext cx="1539364" cy="66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a:t>
            </a:r>
          </a:p>
        </p:txBody>
      </p:sp>
      <p:sp>
        <p:nvSpPr>
          <p:cNvPr id="100" name="Rectangle 43"/>
          <p:cNvSpPr/>
          <p:nvPr/>
        </p:nvSpPr>
        <p:spPr bwMode="auto">
          <a:xfrm>
            <a:off x="7368953" y="5715192"/>
            <a:ext cx="1539364" cy="66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a:t>
            </a:r>
          </a:p>
        </p:txBody>
      </p:sp>
      <p:sp>
        <p:nvSpPr>
          <p:cNvPr id="101" name="Rectangle 43"/>
          <p:cNvSpPr/>
          <p:nvPr/>
        </p:nvSpPr>
        <p:spPr bwMode="auto">
          <a:xfrm>
            <a:off x="9915507" y="5715192"/>
            <a:ext cx="1539364" cy="66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a:t>
            </a:r>
          </a:p>
        </p:txBody>
      </p:sp>
      <p:grpSp>
        <p:nvGrpSpPr>
          <p:cNvPr id="102" name="Group 3"/>
          <p:cNvGrpSpPr/>
          <p:nvPr/>
        </p:nvGrpSpPr>
        <p:grpSpPr>
          <a:xfrm>
            <a:off x="5319731" y="2055931"/>
            <a:ext cx="282828" cy="285139"/>
            <a:chOff x="3698697" y="1200792"/>
            <a:chExt cx="209550" cy="213854"/>
          </a:xfrm>
        </p:grpSpPr>
        <p:sp>
          <p:nvSpPr>
            <p:cNvPr id="103" name="Oval 22"/>
            <p:cNvSpPr/>
            <p:nvPr/>
          </p:nvSpPr>
          <p:spPr bwMode="auto">
            <a:xfrm>
              <a:off x="3698697" y="1205096"/>
              <a:ext cx="209550" cy="209550"/>
            </a:xfrm>
            <a:prstGeom prst="ellipse">
              <a:avLst/>
            </a:prstGeom>
            <a:solidFill>
              <a:srgbClr val="FFFFFF"/>
            </a:solidFill>
            <a:ln>
              <a:noFill/>
            </a:ln>
            <a:extLst>
              <a:ext uri="{91240B29-F687-4F45-9708-019B960494DF}">
                <a14:hiddenLine xmlns:a14="http://schemas.microsoft.com/office/drawing/2010/main" w="50800">
                  <a:solidFill>
                    <a:srgbClr val="FFFFFF"/>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04" name="Freeform 7"/>
            <p:cNvSpPr/>
            <p:nvPr/>
          </p:nvSpPr>
          <p:spPr bwMode="auto">
            <a:xfrm>
              <a:off x="3735369" y="1200792"/>
              <a:ext cx="150908" cy="179945"/>
            </a:xfrm>
            <a:custGeom>
              <a:avLst/>
              <a:gdLst>
                <a:gd name="T0" fmla="*/ 150 w 156"/>
                <a:gd name="T1" fmla="*/ 66 h 186"/>
                <a:gd name="T2" fmla="*/ 16 w 156"/>
                <a:gd name="T3" fmla="*/ 55 h 186"/>
                <a:gd name="T4" fmla="*/ 0 w 156"/>
                <a:gd name="T5" fmla="*/ 61 h 186"/>
                <a:gd name="T6" fmla="*/ 32 w 156"/>
                <a:gd name="T7" fmla="*/ 185 h 186"/>
                <a:gd name="T8" fmla="*/ 49 w 156"/>
                <a:gd name="T9" fmla="*/ 185 h 186"/>
                <a:gd name="T10" fmla="*/ 34 w 156"/>
                <a:gd name="T11" fmla="*/ 124 h 186"/>
                <a:gd name="T12" fmla="*/ 154 w 156"/>
                <a:gd name="T13" fmla="*/ 70 h 186"/>
                <a:gd name="T14" fmla="*/ 150 w 156"/>
                <a:gd name="T15" fmla="*/ 66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8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05" name="Group 17"/>
          <p:cNvGrpSpPr/>
          <p:nvPr/>
        </p:nvGrpSpPr>
        <p:grpSpPr bwMode="auto">
          <a:xfrm>
            <a:off x="1067008" y="2282768"/>
            <a:ext cx="2312272" cy="2284248"/>
            <a:chOff x="0" y="0"/>
            <a:chExt cx="3263" cy="3263"/>
          </a:xfrm>
        </p:grpSpPr>
        <p:grpSp>
          <p:nvGrpSpPr>
            <p:cNvPr id="106" name="Group 18"/>
            <p:cNvGrpSpPr/>
            <p:nvPr/>
          </p:nvGrpSpPr>
          <p:grpSpPr bwMode="auto">
            <a:xfrm>
              <a:off x="0" y="0"/>
              <a:ext cx="3263" cy="3263"/>
              <a:chOff x="0" y="0"/>
              <a:chExt cx="3263" cy="3263"/>
            </a:xfrm>
          </p:grpSpPr>
          <p:sp>
            <p:nvSpPr>
              <p:cNvPr id="109" name="Oval 20"/>
              <p:cNvSpPr/>
              <p:nvPr/>
            </p:nvSpPr>
            <p:spPr bwMode="auto">
              <a:xfrm>
                <a:off x="0" y="0"/>
                <a:ext cx="3263" cy="3263"/>
              </a:xfrm>
              <a:prstGeom prst="ellipse">
                <a:avLst/>
              </a:prstGeom>
              <a:solidFill>
                <a:srgbClr val="FFFFFF"/>
              </a:solidFill>
              <a:ln w="28575" cap="rnd">
                <a:solidFill>
                  <a:schemeClr val="accent3">
                    <a:alpha val="85000"/>
                  </a:schemeClr>
                </a:solidFill>
                <a:prstDash val="sysDot"/>
                <a:miter lim="800000"/>
                <a:headEnd type="none" w="med" len="med"/>
                <a:tailEnd type="none" w="med" len="med"/>
              </a:ln>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0" name="Oval 19"/>
              <p:cNvSpPr/>
              <p:nvPr/>
            </p:nvSpPr>
            <p:spPr bwMode="auto">
              <a:xfrm>
                <a:off x="195" y="193"/>
                <a:ext cx="2882" cy="2881"/>
              </a:xfrm>
              <a:prstGeom prst="ellipse">
                <a:avLst/>
              </a:prstGeom>
              <a:solidFill>
                <a:schemeClr val="accent3"/>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07" name="Rectangle 21"/>
            <p:cNvSpPr/>
            <p:nvPr/>
          </p:nvSpPr>
          <p:spPr bwMode="auto">
            <a:xfrm>
              <a:off x="732" y="747"/>
              <a:ext cx="1808"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5000"/>
                </a:lnSpc>
                <a:spcBef>
                  <a:spcPct val="0"/>
                </a:spcBef>
                <a:spcAft>
                  <a:spcPct val="0"/>
                </a:spcAft>
                <a:defRPr/>
              </a:pPr>
              <a:r>
                <a:rPr lang="zh-CN" altLang="en-US" sz="23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a:t>
              </a:r>
            </a:p>
            <a:p>
              <a:pPr algn="ctr" fontAlgn="base">
                <a:lnSpc>
                  <a:spcPct val="75000"/>
                </a:lnSpc>
                <a:spcBef>
                  <a:spcPct val="0"/>
                </a:spcBef>
                <a:spcAft>
                  <a:spcPct val="0"/>
                </a:spcAft>
                <a:defRPr/>
              </a:pPr>
              <a:r>
                <a:rPr lang="zh-CN" altLang="en-US" sz="23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p>
          </p:txBody>
        </p:sp>
        <p:sp>
          <p:nvSpPr>
            <p:cNvPr id="108" name="Rectangle 22"/>
            <p:cNvSpPr/>
            <p:nvPr/>
          </p:nvSpPr>
          <p:spPr bwMode="auto">
            <a:xfrm>
              <a:off x="584" y="1539"/>
              <a:ext cx="2096"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11" name="Group 17"/>
          <p:cNvGrpSpPr/>
          <p:nvPr/>
        </p:nvGrpSpPr>
        <p:grpSpPr bwMode="auto">
          <a:xfrm>
            <a:off x="9245512" y="2819348"/>
            <a:ext cx="1264048" cy="1248728"/>
            <a:chOff x="0" y="0"/>
            <a:chExt cx="3263" cy="3263"/>
          </a:xfrm>
        </p:grpSpPr>
        <p:grpSp>
          <p:nvGrpSpPr>
            <p:cNvPr id="112" name="Group 18"/>
            <p:cNvGrpSpPr/>
            <p:nvPr/>
          </p:nvGrpSpPr>
          <p:grpSpPr bwMode="auto">
            <a:xfrm>
              <a:off x="0" y="0"/>
              <a:ext cx="3263" cy="3263"/>
              <a:chOff x="0" y="0"/>
              <a:chExt cx="3263" cy="3263"/>
            </a:xfrm>
          </p:grpSpPr>
          <p:sp>
            <p:nvSpPr>
              <p:cNvPr id="114" name="Oval 20"/>
              <p:cNvSpPr/>
              <p:nvPr/>
            </p:nvSpPr>
            <p:spPr bwMode="auto">
              <a:xfrm>
                <a:off x="0" y="0"/>
                <a:ext cx="3263" cy="3263"/>
              </a:xfrm>
              <a:prstGeom prst="ellipse">
                <a:avLst/>
              </a:prstGeom>
              <a:solidFill>
                <a:srgbClr val="FFFFFF"/>
              </a:solidFill>
              <a:ln w="19050" cap="rnd">
                <a:solidFill>
                  <a:srgbClr val="FF6D6D">
                    <a:alpha val="84999"/>
                  </a:srgbClr>
                </a:solidFill>
                <a:prstDash val="sysDot"/>
                <a:miter lim="800000"/>
                <a:headEnd type="none" w="med" len="med"/>
                <a:tailEnd type="none" w="med" len="med"/>
              </a:ln>
            </p:spPr>
            <p:txBody>
              <a:bodyPr lIns="0" tIns="0" rIns="0" bIns="0"/>
              <a:lstStyle/>
              <a:p>
                <a:pPr algn="ctr" fontAlgn="base">
                  <a:spcBef>
                    <a:spcPct val="0"/>
                  </a:spcBef>
                  <a:spcAft>
                    <a:spcPct val="0"/>
                  </a:spcAft>
                  <a:defRPr/>
                </a:pPr>
                <a:endParaRPr lang="en-US" sz="16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5" name="Oval 19"/>
              <p:cNvSpPr/>
              <p:nvPr/>
            </p:nvSpPr>
            <p:spPr bwMode="auto">
              <a:xfrm>
                <a:off x="195" y="193"/>
                <a:ext cx="2882" cy="2881"/>
              </a:xfrm>
              <a:prstGeom prst="ellipse">
                <a:avLst/>
              </a:prstGeom>
              <a:solidFill>
                <a:schemeClr val="accent3"/>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16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13" name="Rectangle 21"/>
            <p:cNvSpPr/>
            <p:nvPr/>
          </p:nvSpPr>
          <p:spPr bwMode="auto">
            <a:xfrm>
              <a:off x="588" y="1351"/>
              <a:ext cx="2188"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defRPr/>
              </a:pPr>
              <a:r>
                <a:rPr lang="en-US" sz="4500" b="1" kern="0" dirty="0">
                  <a:solidFill>
                    <a:srgbClr val="FFFFFF"/>
                  </a:solidFill>
                  <a:latin typeface="Agency FB" panose="020B0503020202020204" pitchFamily="34" charset="0"/>
                  <a:ea typeface="微软雅黑" panose="020B0503020204020204" pitchFamily="34" charset="-122"/>
                  <a:cs typeface="Bebas Neue" panose="020B0606020202050201" charset="0"/>
                  <a:sym typeface="Bebas Neue" panose="020B0606020202050201" charset="0"/>
                </a:rPr>
                <a:t>13%</a:t>
              </a:r>
            </a:p>
          </p:txBody>
        </p:sp>
      </p:grpSp>
      <p:grpSp>
        <p:nvGrpSpPr>
          <p:cNvPr id="116" name="Group 11"/>
          <p:cNvGrpSpPr/>
          <p:nvPr/>
        </p:nvGrpSpPr>
        <p:grpSpPr>
          <a:xfrm>
            <a:off x="1603023" y="5732228"/>
            <a:ext cx="516527" cy="510266"/>
            <a:chOff x="944950" y="4029717"/>
            <a:chExt cx="382700" cy="382700"/>
          </a:xfrm>
        </p:grpSpPr>
        <p:sp>
          <p:nvSpPr>
            <p:cNvPr id="117" name="Oval 214"/>
            <p:cNvSpPr/>
            <p:nvPr/>
          </p:nvSpPr>
          <p:spPr bwMode="auto">
            <a:xfrm>
              <a:off x="944950" y="4029717"/>
              <a:ext cx="382700" cy="382700"/>
            </a:xfrm>
            <a:prstGeom prst="ellipse">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8" name="Freeform 8"/>
            <p:cNvSpPr>
              <a:spLocks noEditPoints="1"/>
            </p:cNvSpPr>
            <p:nvPr/>
          </p:nvSpPr>
          <p:spPr bwMode="auto">
            <a:xfrm>
              <a:off x="1014178" y="4107508"/>
              <a:ext cx="223229" cy="228082"/>
            </a:xfrm>
            <a:custGeom>
              <a:avLst/>
              <a:gdLst>
                <a:gd name="T0" fmla="*/ 104 w 156"/>
                <a:gd name="T1" fmla="*/ 53 h 159"/>
                <a:gd name="T2" fmla="*/ 104 w 156"/>
                <a:gd name="T3" fmla="*/ 34 h 159"/>
                <a:gd name="T4" fmla="*/ 123 w 156"/>
                <a:gd name="T5" fmla="*/ 34 h 159"/>
                <a:gd name="T6" fmla="*/ 123 w 156"/>
                <a:gd name="T7" fmla="*/ 53 h 159"/>
                <a:gd name="T8" fmla="*/ 104 w 156"/>
                <a:gd name="T9" fmla="*/ 53 h 159"/>
                <a:gd name="T10" fmla="*/ 96 w 156"/>
                <a:gd name="T11" fmla="*/ 104 h 159"/>
                <a:gd name="T12" fmla="*/ 150 w 156"/>
                <a:gd name="T13" fmla="*/ 10 h 159"/>
                <a:gd name="T14" fmla="*/ 149 w 156"/>
                <a:gd name="T15" fmla="*/ 8 h 159"/>
                <a:gd name="T16" fmla="*/ 146 w 156"/>
                <a:gd name="T17" fmla="*/ 7 h 159"/>
                <a:gd name="T18" fmla="*/ 55 w 156"/>
                <a:gd name="T19" fmla="*/ 62 h 159"/>
                <a:gd name="T20" fmla="*/ 4 w 156"/>
                <a:gd name="T21" fmla="*/ 105 h 159"/>
                <a:gd name="T22" fmla="*/ 11 w 156"/>
                <a:gd name="T23" fmla="*/ 113 h 159"/>
                <a:gd name="T24" fmla="*/ 30 w 156"/>
                <a:gd name="T25" fmla="*/ 106 h 159"/>
                <a:gd name="T26" fmla="*/ 52 w 156"/>
                <a:gd name="T27" fmla="*/ 129 h 159"/>
                <a:gd name="T28" fmla="*/ 45 w 156"/>
                <a:gd name="T29" fmla="*/ 148 h 159"/>
                <a:gd name="T30" fmla="*/ 53 w 156"/>
                <a:gd name="T31" fmla="*/ 156 h 159"/>
                <a:gd name="T32" fmla="*/ 96 w 156"/>
                <a:gd name="T33" fmla="*/ 10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59">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19" name="Group 12"/>
          <p:cNvGrpSpPr/>
          <p:nvPr/>
        </p:nvGrpSpPr>
        <p:grpSpPr>
          <a:xfrm>
            <a:off x="4166832" y="5732228"/>
            <a:ext cx="516527" cy="510266"/>
            <a:chOff x="2844502" y="4029717"/>
            <a:chExt cx="382700" cy="382700"/>
          </a:xfrm>
        </p:grpSpPr>
        <p:sp>
          <p:nvSpPr>
            <p:cNvPr id="120" name="Oval 211"/>
            <p:cNvSpPr/>
            <p:nvPr/>
          </p:nvSpPr>
          <p:spPr bwMode="auto">
            <a:xfrm>
              <a:off x="2844502" y="4029717"/>
              <a:ext cx="382700" cy="382700"/>
            </a:xfrm>
            <a:prstGeom prst="ellipse">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1" name="Freeform 7"/>
            <p:cNvSpPr/>
            <p:nvPr/>
          </p:nvSpPr>
          <p:spPr bwMode="auto">
            <a:xfrm>
              <a:off x="2927761" y="4069053"/>
              <a:ext cx="220945" cy="263458"/>
            </a:xfrm>
            <a:custGeom>
              <a:avLst/>
              <a:gdLst>
                <a:gd name="T0" fmla="*/ 150 w 156"/>
                <a:gd name="T1" fmla="*/ 66 h 186"/>
                <a:gd name="T2" fmla="*/ 16 w 156"/>
                <a:gd name="T3" fmla="*/ 55 h 186"/>
                <a:gd name="T4" fmla="*/ 0 w 156"/>
                <a:gd name="T5" fmla="*/ 61 h 186"/>
                <a:gd name="T6" fmla="*/ 32 w 156"/>
                <a:gd name="T7" fmla="*/ 185 h 186"/>
                <a:gd name="T8" fmla="*/ 49 w 156"/>
                <a:gd name="T9" fmla="*/ 185 h 186"/>
                <a:gd name="T10" fmla="*/ 34 w 156"/>
                <a:gd name="T11" fmla="*/ 124 h 186"/>
                <a:gd name="T12" fmla="*/ 154 w 156"/>
                <a:gd name="T13" fmla="*/ 70 h 186"/>
                <a:gd name="T14" fmla="*/ 150 w 156"/>
                <a:gd name="T15" fmla="*/ 66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8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22" name="Group 13"/>
          <p:cNvGrpSpPr/>
          <p:nvPr/>
        </p:nvGrpSpPr>
        <p:grpSpPr>
          <a:xfrm>
            <a:off x="6730639" y="5732228"/>
            <a:ext cx="516527" cy="510266"/>
            <a:chOff x="4744054" y="4029717"/>
            <a:chExt cx="382700" cy="382700"/>
          </a:xfrm>
        </p:grpSpPr>
        <p:sp>
          <p:nvSpPr>
            <p:cNvPr id="123" name="Oval 217"/>
            <p:cNvSpPr/>
            <p:nvPr/>
          </p:nvSpPr>
          <p:spPr bwMode="auto">
            <a:xfrm>
              <a:off x="4744054" y="4029717"/>
              <a:ext cx="382700" cy="382700"/>
            </a:xfrm>
            <a:prstGeom prst="ellipse">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4" name="Freeform 6"/>
            <p:cNvSpPr>
              <a:spLocks noEditPoints="1"/>
            </p:cNvSpPr>
            <p:nvPr/>
          </p:nvSpPr>
          <p:spPr bwMode="auto">
            <a:xfrm>
              <a:off x="4813750" y="4119643"/>
              <a:ext cx="204349" cy="204349"/>
            </a:xfrm>
            <a:custGeom>
              <a:avLst/>
              <a:gdLst>
                <a:gd name="T0" fmla="*/ 129 w 150"/>
                <a:gd name="T1" fmla="*/ 22 h 150"/>
                <a:gd name="T2" fmla="*/ 82 w 150"/>
                <a:gd name="T3" fmla="*/ 110 h 150"/>
                <a:gd name="T4" fmla="*/ 77 w 150"/>
                <a:gd name="T5" fmla="*/ 70 h 150"/>
                <a:gd name="T6" fmla="*/ 129 w 150"/>
                <a:gd name="T7" fmla="*/ 22 h 150"/>
                <a:gd name="T8" fmla="*/ 145 w 150"/>
                <a:gd name="T9" fmla="*/ 5 h 150"/>
                <a:gd name="T10" fmla="*/ 119 w 150"/>
                <a:gd name="T11" fmla="*/ 13 h 150"/>
                <a:gd name="T12" fmla="*/ 0 w 150"/>
                <a:gd name="T13" fmla="*/ 76 h 150"/>
                <a:gd name="T14" fmla="*/ 65 w 150"/>
                <a:gd name="T15" fmla="*/ 85 h 150"/>
                <a:gd name="T16" fmla="*/ 74 w 150"/>
                <a:gd name="T17" fmla="*/ 150 h 150"/>
                <a:gd name="T18" fmla="*/ 137 w 150"/>
                <a:gd name="T19" fmla="*/ 31 h 150"/>
                <a:gd name="T20" fmla="*/ 145 w 150"/>
                <a:gd name="T21"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25" name="Group 14"/>
          <p:cNvGrpSpPr/>
          <p:nvPr/>
        </p:nvGrpSpPr>
        <p:grpSpPr>
          <a:xfrm>
            <a:off x="9294448" y="5732228"/>
            <a:ext cx="516527" cy="510266"/>
            <a:chOff x="6643606" y="4029717"/>
            <a:chExt cx="382700" cy="382700"/>
          </a:xfrm>
        </p:grpSpPr>
        <p:sp>
          <p:nvSpPr>
            <p:cNvPr id="126" name="Oval 220"/>
            <p:cNvSpPr/>
            <p:nvPr/>
          </p:nvSpPr>
          <p:spPr bwMode="auto">
            <a:xfrm>
              <a:off x="6643606" y="4029717"/>
              <a:ext cx="382700" cy="382700"/>
            </a:xfrm>
            <a:prstGeom prst="ellipse">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7" name="Freeform 9"/>
            <p:cNvSpPr>
              <a:spLocks noEditPoints="1"/>
            </p:cNvSpPr>
            <p:nvPr/>
          </p:nvSpPr>
          <p:spPr bwMode="auto">
            <a:xfrm>
              <a:off x="6707521" y="4115328"/>
              <a:ext cx="250582" cy="200961"/>
            </a:xfrm>
            <a:custGeom>
              <a:avLst/>
              <a:gdLst>
                <a:gd name="T0" fmla="*/ 144 w 171"/>
                <a:gd name="T1" fmla="*/ 69 h 137"/>
                <a:gd name="T2" fmla="*/ 133 w 171"/>
                <a:gd name="T3" fmla="*/ 79 h 137"/>
                <a:gd name="T4" fmla="*/ 86 w 171"/>
                <a:gd name="T5" fmla="*/ 117 h 137"/>
                <a:gd name="T6" fmla="*/ 52 w 171"/>
                <a:gd name="T7" fmla="*/ 103 h 137"/>
                <a:gd name="T8" fmla="*/ 37 w 171"/>
                <a:gd name="T9" fmla="*/ 103 h 137"/>
                <a:gd name="T10" fmla="*/ 37 w 171"/>
                <a:gd name="T11" fmla="*/ 117 h 137"/>
                <a:gd name="T12" fmla="*/ 86 w 171"/>
                <a:gd name="T13" fmla="*/ 137 h 137"/>
                <a:gd name="T14" fmla="*/ 151 w 171"/>
                <a:gd name="T15" fmla="*/ 89 h 137"/>
                <a:gd name="T16" fmla="*/ 171 w 171"/>
                <a:gd name="T17" fmla="*/ 89 h 137"/>
                <a:gd name="T18" fmla="*/ 171 w 171"/>
                <a:gd name="T19" fmla="*/ 69 h 137"/>
                <a:gd name="T20" fmla="*/ 144 w 171"/>
                <a:gd name="T21" fmla="*/ 69 h 137"/>
                <a:gd name="T22" fmla="*/ 39 w 171"/>
                <a:gd name="T23" fmla="*/ 58 h 137"/>
                <a:gd name="T24" fmla="*/ 86 w 171"/>
                <a:gd name="T25" fmla="*/ 21 h 137"/>
                <a:gd name="T26" fmla="*/ 120 w 171"/>
                <a:gd name="T27" fmla="*/ 35 h 137"/>
                <a:gd name="T28" fmla="*/ 134 w 171"/>
                <a:gd name="T29" fmla="*/ 35 h 137"/>
                <a:gd name="T30" fmla="*/ 134 w 171"/>
                <a:gd name="T31" fmla="*/ 20 h 137"/>
                <a:gd name="T32" fmla="*/ 86 w 171"/>
                <a:gd name="T33" fmla="*/ 0 h 137"/>
                <a:gd name="T34" fmla="*/ 20 w 171"/>
                <a:gd name="T35" fmla="*/ 48 h 137"/>
                <a:gd name="T36" fmla="*/ 0 w 171"/>
                <a:gd name="T37" fmla="*/ 48 h 137"/>
                <a:gd name="T38" fmla="*/ 0 w 171"/>
                <a:gd name="T39" fmla="*/ 69 h 137"/>
                <a:gd name="T40" fmla="*/ 27 w 171"/>
                <a:gd name="T41" fmla="*/ 69 h 137"/>
                <a:gd name="T42" fmla="*/ 39 w 171"/>
                <a:gd name="T43" fmla="*/ 58 h 137"/>
                <a:gd name="T44" fmla="*/ 58 w 171"/>
                <a:gd name="T45" fmla="*/ 69 h 137"/>
                <a:gd name="T46" fmla="*/ 86 w 171"/>
                <a:gd name="T47" fmla="*/ 96 h 137"/>
                <a:gd name="T48" fmla="*/ 113 w 171"/>
                <a:gd name="T49" fmla="*/ 69 h 137"/>
                <a:gd name="T50" fmla="*/ 86 w 171"/>
                <a:gd name="T51" fmla="*/ 41 h 137"/>
                <a:gd name="T52" fmla="*/ 58 w 171"/>
                <a:gd name="T53"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 h="137">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ppt_x"/>
                                          </p:val>
                                        </p:tav>
                                        <p:tav tm="100000">
                                          <p:val>
                                            <p:strVal val="#ppt_x"/>
                                          </p:val>
                                        </p:tav>
                                      </p:tavLst>
                                    </p:anim>
                                    <p:anim calcmode="lin" valueType="num">
                                      <p:cBhvr additive="base">
                                        <p:cTn id="8" dur="500" fill="hold"/>
                                        <p:tgtEl>
                                          <p:spTgt spid="1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300"/>
                                        <p:tgtEl>
                                          <p:spTgt spid="67"/>
                                        </p:tgtEl>
                                      </p:cBhvr>
                                    </p:animEffect>
                                    <p:anim calcmode="lin" valueType="num">
                                      <p:cBhvr>
                                        <p:cTn id="13" dur="300" fill="hold"/>
                                        <p:tgtEl>
                                          <p:spTgt spid="67"/>
                                        </p:tgtEl>
                                        <p:attrNameLst>
                                          <p:attrName>ppt_x</p:attrName>
                                        </p:attrNameLst>
                                      </p:cBhvr>
                                      <p:tavLst>
                                        <p:tav tm="0">
                                          <p:val>
                                            <p:strVal val="#ppt_x"/>
                                          </p:val>
                                        </p:tav>
                                        <p:tav tm="100000">
                                          <p:val>
                                            <p:strVal val="#ppt_x"/>
                                          </p:val>
                                        </p:tav>
                                      </p:tavLst>
                                    </p:anim>
                                    <p:anim calcmode="lin" valueType="num">
                                      <p:cBhvr>
                                        <p:cTn id="14" dur="300" fill="hold"/>
                                        <p:tgtEl>
                                          <p:spTgt spid="6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300" fill="hold"/>
                                        <p:tgtEl>
                                          <p:spTgt spid="92"/>
                                        </p:tgtEl>
                                        <p:attrNameLst>
                                          <p:attrName>ppt_w</p:attrName>
                                        </p:attrNameLst>
                                      </p:cBhvr>
                                      <p:tavLst>
                                        <p:tav tm="0">
                                          <p:val>
                                            <p:fltVal val="0"/>
                                          </p:val>
                                        </p:tav>
                                        <p:tav tm="100000">
                                          <p:val>
                                            <p:strVal val="#ppt_w"/>
                                          </p:val>
                                        </p:tav>
                                      </p:tavLst>
                                    </p:anim>
                                    <p:anim calcmode="lin" valueType="num">
                                      <p:cBhvr>
                                        <p:cTn id="19" dur="300" fill="hold"/>
                                        <p:tgtEl>
                                          <p:spTgt spid="92"/>
                                        </p:tgtEl>
                                        <p:attrNameLst>
                                          <p:attrName>ppt_h</p:attrName>
                                        </p:attrNameLst>
                                      </p:cBhvr>
                                      <p:tavLst>
                                        <p:tav tm="0">
                                          <p:val>
                                            <p:fltVal val="0"/>
                                          </p:val>
                                        </p:tav>
                                        <p:tav tm="100000">
                                          <p:val>
                                            <p:strVal val="#ppt_h"/>
                                          </p:val>
                                        </p:tav>
                                      </p:tavLst>
                                    </p:anim>
                                    <p:animEffect transition="in" filter="fade">
                                      <p:cBhvr>
                                        <p:cTn id="20" dur="300"/>
                                        <p:tgtEl>
                                          <p:spTgt spid="9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p:cTn id="24" dur="300" fill="hold"/>
                                        <p:tgtEl>
                                          <p:spTgt spid="89"/>
                                        </p:tgtEl>
                                        <p:attrNameLst>
                                          <p:attrName>ppt_w</p:attrName>
                                        </p:attrNameLst>
                                      </p:cBhvr>
                                      <p:tavLst>
                                        <p:tav tm="0">
                                          <p:val>
                                            <p:fltVal val="0"/>
                                          </p:val>
                                        </p:tav>
                                        <p:tav tm="100000">
                                          <p:val>
                                            <p:strVal val="#ppt_w"/>
                                          </p:val>
                                        </p:tav>
                                      </p:tavLst>
                                    </p:anim>
                                    <p:anim calcmode="lin" valueType="num">
                                      <p:cBhvr>
                                        <p:cTn id="25" dur="300" fill="hold"/>
                                        <p:tgtEl>
                                          <p:spTgt spid="89"/>
                                        </p:tgtEl>
                                        <p:attrNameLst>
                                          <p:attrName>ppt_h</p:attrName>
                                        </p:attrNameLst>
                                      </p:cBhvr>
                                      <p:tavLst>
                                        <p:tav tm="0">
                                          <p:val>
                                            <p:fltVal val="0"/>
                                          </p:val>
                                        </p:tav>
                                        <p:tav tm="100000">
                                          <p:val>
                                            <p:strVal val="#ppt_h"/>
                                          </p:val>
                                        </p:tav>
                                      </p:tavLst>
                                    </p:anim>
                                    <p:animEffect transition="in" filter="fade">
                                      <p:cBhvr>
                                        <p:cTn id="26" dur="300"/>
                                        <p:tgtEl>
                                          <p:spTgt spid="8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 calcmode="lin" valueType="num">
                                      <p:cBhvr>
                                        <p:cTn id="30" dur="300" fill="hold"/>
                                        <p:tgtEl>
                                          <p:spTgt spid="102"/>
                                        </p:tgtEl>
                                        <p:attrNameLst>
                                          <p:attrName>ppt_w</p:attrName>
                                        </p:attrNameLst>
                                      </p:cBhvr>
                                      <p:tavLst>
                                        <p:tav tm="0">
                                          <p:val>
                                            <p:fltVal val="0"/>
                                          </p:val>
                                        </p:tav>
                                        <p:tav tm="100000">
                                          <p:val>
                                            <p:strVal val="#ppt_w"/>
                                          </p:val>
                                        </p:tav>
                                      </p:tavLst>
                                    </p:anim>
                                    <p:anim calcmode="lin" valueType="num">
                                      <p:cBhvr>
                                        <p:cTn id="31" dur="300" fill="hold"/>
                                        <p:tgtEl>
                                          <p:spTgt spid="102"/>
                                        </p:tgtEl>
                                        <p:attrNameLst>
                                          <p:attrName>ppt_h</p:attrName>
                                        </p:attrNameLst>
                                      </p:cBhvr>
                                      <p:tavLst>
                                        <p:tav tm="0">
                                          <p:val>
                                            <p:fltVal val="0"/>
                                          </p:val>
                                        </p:tav>
                                        <p:tav tm="100000">
                                          <p:val>
                                            <p:strVal val="#ppt_h"/>
                                          </p:val>
                                        </p:tav>
                                      </p:tavLst>
                                    </p:anim>
                                    <p:animEffect transition="in" filter="fade">
                                      <p:cBhvr>
                                        <p:cTn id="32" dur="300"/>
                                        <p:tgtEl>
                                          <p:spTgt spid="10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 calcmode="lin" valueType="num">
                                      <p:cBhvr>
                                        <p:cTn id="36" dur="300" fill="hold"/>
                                        <p:tgtEl>
                                          <p:spTgt spid="95"/>
                                        </p:tgtEl>
                                        <p:attrNameLst>
                                          <p:attrName>ppt_w</p:attrName>
                                        </p:attrNameLst>
                                      </p:cBhvr>
                                      <p:tavLst>
                                        <p:tav tm="0">
                                          <p:val>
                                            <p:fltVal val="0"/>
                                          </p:val>
                                        </p:tav>
                                        <p:tav tm="100000">
                                          <p:val>
                                            <p:strVal val="#ppt_w"/>
                                          </p:val>
                                        </p:tav>
                                      </p:tavLst>
                                    </p:anim>
                                    <p:anim calcmode="lin" valueType="num">
                                      <p:cBhvr>
                                        <p:cTn id="37" dur="300" fill="hold"/>
                                        <p:tgtEl>
                                          <p:spTgt spid="95"/>
                                        </p:tgtEl>
                                        <p:attrNameLst>
                                          <p:attrName>ppt_h</p:attrName>
                                        </p:attrNameLst>
                                      </p:cBhvr>
                                      <p:tavLst>
                                        <p:tav tm="0">
                                          <p:val>
                                            <p:fltVal val="0"/>
                                          </p:val>
                                        </p:tav>
                                        <p:tav tm="100000">
                                          <p:val>
                                            <p:strVal val="#ppt_h"/>
                                          </p:val>
                                        </p:tav>
                                      </p:tavLst>
                                    </p:anim>
                                    <p:animEffect transition="in" filter="fade">
                                      <p:cBhvr>
                                        <p:cTn id="38" dur="300"/>
                                        <p:tgtEl>
                                          <p:spTgt spid="95"/>
                                        </p:tgtEl>
                                      </p:cBhvr>
                                    </p:animEffect>
                                  </p:childTnLst>
                                </p:cTn>
                              </p:par>
                            </p:childTnLst>
                          </p:cTn>
                        </p:par>
                        <p:par>
                          <p:cTn id="39" fill="hold">
                            <p:stCondLst>
                              <p:cond delay="3000"/>
                            </p:stCondLst>
                            <p:childTnLst>
                              <p:par>
                                <p:cTn id="40" presetID="23" presetClass="entr" presetSubtype="36" fill="hold" nodeType="after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300" fill="hold"/>
                                        <p:tgtEl>
                                          <p:spTgt spid="68"/>
                                        </p:tgtEl>
                                        <p:attrNameLst>
                                          <p:attrName>ppt_w</p:attrName>
                                        </p:attrNameLst>
                                      </p:cBhvr>
                                      <p:tavLst>
                                        <p:tav tm="0">
                                          <p:val>
                                            <p:strVal val="(6*min(max(#ppt_w*#ppt_h,.3),1)-7.4)/-.7*#ppt_w"/>
                                          </p:val>
                                        </p:tav>
                                        <p:tav tm="100000">
                                          <p:val>
                                            <p:strVal val="#ppt_w"/>
                                          </p:val>
                                        </p:tav>
                                      </p:tavLst>
                                    </p:anim>
                                    <p:anim calcmode="lin" valueType="num">
                                      <p:cBhvr>
                                        <p:cTn id="43" dur="300" fill="hold"/>
                                        <p:tgtEl>
                                          <p:spTgt spid="68"/>
                                        </p:tgtEl>
                                        <p:attrNameLst>
                                          <p:attrName>ppt_h</p:attrName>
                                        </p:attrNameLst>
                                      </p:cBhvr>
                                      <p:tavLst>
                                        <p:tav tm="0">
                                          <p:val>
                                            <p:strVal val="(6*min(max(#ppt_w*#ppt_h,.3),1)-7.4)/-.7*#ppt_h"/>
                                          </p:val>
                                        </p:tav>
                                        <p:tav tm="100000">
                                          <p:val>
                                            <p:strVal val="#ppt_h"/>
                                          </p:val>
                                        </p:tav>
                                      </p:tavLst>
                                    </p:anim>
                                    <p:anim calcmode="lin" valueType="num">
                                      <p:cBhvr>
                                        <p:cTn id="44" dur="300" fill="hold"/>
                                        <p:tgtEl>
                                          <p:spTgt spid="68"/>
                                        </p:tgtEl>
                                        <p:attrNameLst>
                                          <p:attrName>ppt_x</p:attrName>
                                        </p:attrNameLst>
                                      </p:cBhvr>
                                      <p:tavLst>
                                        <p:tav tm="0">
                                          <p:val>
                                            <p:fltVal val="0.5"/>
                                          </p:val>
                                        </p:tav>
                                        <p:tav tm="100000">
                                          <p:val>
                                            <p:strVal val="#ppt_x"/>
                                          </p:val>
                                        </p:tav>
                                      </p:tavLst>
                                    </p:anim>
                                    <p:anim calcmode="lin" valueType="num">
                                      <p:cBhvr>
                                        <p:cTn id="45" dur="3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3" presetClass="entr" presetSubtype="32"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p:cTn id="49" dur="300" fill="hold"/>
                                        <p:tgtEl>
                                          <p:spTgt spid="74"/>
                                        </p:tgtEl>
                                        <p:attrNameLst>
                                          <p:attrName>ppt_w</p:attrName>
                                        </p:attrNameLst>
                                      </p:cBhvr>
                                      <p:tavLst>
                                        <p:tav tm="0">
                                          <p:val>
                                            <p:strVal val="4*#ppt_w"/>
                                          </p:val>
                                        </p:tav>
                                        <p:tav tm="100000">
                                          <p:val>
                                            <p:strVal val="#ppt_w"/>
                                          </p:val>
                                        </p:tav>
                                      </p:tavLst>
                                    </p:anim>
                                    <p:anim calcmode="lin" valueType="num">
                                      <p:cBhvr>
                                        <p:cTn id="50" dur="300" fill="hold"/>
                                        <p:tgtEl>
                                          <p:spTgt spid="74"/>
                                        </p:tgtEl>
                                        <p:attrNameLst>
                                          <p:attrName>ppt_h</p:attrName>
                                        </p:attrNameLst>
                                      </p:cBhvr>
                                      <p:tavLst>
                                        <p:tav tm="0">
                                          <p:val>
                                            <p:strVal val="4*#ppt_h"/>
                                          </p:val>
                                        </p:tav>
                                        <p:tav tm="100000">
                                          <p:val>
                                            <p:strVal val="#ppt_h"/>
                                          </p:val>
                                        </p:tav>
                                      </p:tavLst>
                                    </p:anim>
                                  </p:childTnLst>
                                </p:cTn>
                              </p:par>
                            </p:childTnLst>
                          </p:cTn>
                        </p:par>
                        <p:par>
                          <p:cTn id="51" fill="hold">
                            <p:stCondLst>
                              <p:cond delay="4000"/>
                            </p:stCondLst>
                            <p:childTnLst>
                              <p:par>
                                <p:cTn id="52" presetID="23" presetClass="entr" presetSubtype="32"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p:cTn id="54" dur="300" fill="hold"/>
                                        <p:tgtEl>
                                          <p:spTgt spid="71"/>
                                        </p:tgtEl>
                                        <p:attrNameLst>
                                          <p:attrName>ppt_w</p:attrName>
                                        </p:attrNameLst>
                                      </p:cBhvr>
                                      <p:tavLst>
                                        <p:tav tm="0">
                                          <p:val>
                                            <p:strVal val="4*#ppt_w"/>
                                          </p:val>
                                        </p:tav>
                                        <p:tav tm="100000">
                                          <p:val>
                                            <p:strVal val="#ppt_w"/>
                                          </p:val>
                                        </p:tav>
                                      </p:tavLst>
                                    </p:anim>
                                    <p:anim calcmode="lin" valueType="num">
                                      <p:cBhvr>
                                        <p:cTn id="55" dur="300" fill="hold"/>
                                        <p:tgtEl>
                                          <p:spTgt spid="71"/>
                                        </p:tgtEl>
                                        <p:attrNameLst>
                                          <p:attrName>ppt_h</p:attrName>
                                        </p:attrNameLst>
                                      </p:cBhvr>
                                      <p:tavLst>
                                        <p:tav tm="0">
                                          <p:val>
                                            <p:strVal val="4*#ppt_h"/>
                                          </p:val>
                                        </p:tav>
                                        <p:tav tm="100000">
                                          <p:val>
                                            <p:strVal val="#ppt_h"/>
                                          </p:val>
                                        </p:tav>
                                      </p:tavLst>
                                    </p:anim>
                                  </p:childTnLst>
                                </p:cTn>
                              </p:par>
                            </p:childTnLst>
                          </p:cTn>
                        </p:par>
                        <p:par>
                          <p:cTn id="56" fill="hold">
                            <p:stCondLst>
                              <p:cond delay="4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300"/>
                                        <p:tgtEl>
                                          <p:spTgt spid="84"/>
                                        </p:tgtEl>
                                      </p:cBhvr>
                                    </p:animEffect>
                                  </p:childTnLst>
                                </p:cTn>
                              </p:par>
                            </p:childTnLst>
                          </p:cTn>
                        </p:par>
                        <p:par>
                          <p:cTn id="60" fill="hold">
                            <p:stCondLst>
                              <p:cond delay="5000"/>
                            </p:stCondLst>
                            <p:childTnLst>
                              <p:par>
                                <p:cTn id="61" presetID="22" presetClass="entr" presetSubtype="8" fill="hold"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300"/>
                                        <p:tgtEl>
                                          <p:spTgt spid="83"/>
                                        </p:tgtEl>
                                      </p:cBhvr>
                                    </p:animEffect>
                                  </p:childTnLst>
                                </p:cTn>
                              </p:par>
                            </p:childTnLst>
                          </p:cTn>
                        </p:par>
                        <p:par>
                          <p:cTn id="64" fill="hold">
                            <p:stCondLst>
                              <p:cond delay="5500"/>
                            </p:stCondLst>
                            <p:childTnLst>
                              <p:par>
                                <p:cTn id="65" presetID="22" presetClass="entr" presetSubtype="2" fill="hold"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300"/>
                                        <p:tgtEl>
                                          <p:spTgt spid="86"/>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300"/>
                                        <p:tgtEl>
                                          <p:spTgt spid="80"/>
                                        </p:tgtEl>
                                      </p:cBhvr>
                                    </p:animEffect>
                                  </p:childTnLst>
                                </p:cTn>
                              </p:par>
                            </p:childTnLst>
                          </p:cTn>
                        </p:par>
                        <p:par>
                          <p:cTn id="72" fill="hold">
                            <p:stCondLst>
                              <p:cond delay="6500"/>
                            </p:stCondLst>
                            <p:childTnLst>
                              <p:par>
                                <p:cTn id="73" presetID="22" presetClass="entr" presetSubtype="4" fill="hold" nodeType="after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wipe(down)">
                                      <p:cBhvr>
                                        <p:cTn id="75" dur="300"/>
                                        <p:tgtEl>
                                          <p:spTgt spid="88"/>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wipe(up)">
                                      <p:cBhvr>
                                        <p:cTn id="79" dur="300"/>
                                        <p:tgtEl>
                                          <p:spTgt spid="82"/>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left)">
                                      <p:cBhvr>
                                        <p:cTn id="83" dur="300"/>
                                        <p:tgtEl>
                                          <p:spTgt spid="87"/>
                                        </p:tgtEl>
                                      </p:cBhvr>
                                    </p:animEffect>
                                  </p:childTnLst>
                                </p:cTn>
                              </p:par>
                            </p:childTnLst>
                          </p:cTn>
                        </p:par>
                        <p:par>
                          <p:cTn id="84" fill="hold">
                            <p:stCondLst>
                              <p:cond delay="8000"/>
                            </p:stCondLst>
                            <p:childTnLst>
                              <p:par>
                                <p:cTn id="85" presetID="22" presetClass="entr" presetSubtype="2"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wipe(right)">
                                      <p:cBhvr>
                                        <p:cTn id="87" dur="300"/>
                                        <p:tgtEl>
                                          <p:spTgt spid="81"/>
                                        </p:tgtEl>
                                      </p:cBhvr>
                                    </p:animEffect>
                                  </p:childTnLst>
                                </p:cTn>
                              </p:par>
                            </p:childTnLst>
                          </p:cTn>
                        </p:par>
                        <p:par>
                          <p:cTn id="88" fill="hold">
                            <p:stCondLst>
                              <p:cond delay="8500"/>
                            </p:stCondLst>
                            <p:childTnLst>
                              <p:par>
                                <p:cTn id="89" presetID="22" presetClass="entr" presetSubtype="4" fill="hold" nodeType="after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wipe(down)">
                                      <p:cBhvr>
                                        <p:cTn id="91" dur="300"/>
                                        <p:tgtEl>
                                          <p:spTgt spid="77"/>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down)">
                                      <p:cBhvr>
                                        <p:cTn id="95" dur="300"/>
                                        <p:tgtEl>
                                          <p:spTgt spid="79"/>
                                        </p:tgtEl>
                                      </p:cBhvr>
                                    </p:animEffect>
                                  </p:childTnLst>
                                </p:cTn>
                              </p:par>
                            </p:childTnLst>
                          </p:cTn>
                        </p:par>
                        <p:par>
                          <p:cTn id="96" fill="hold">
                            <p:stCondLst>
                              <p:cond delay="9500"/>
                            </p:stCondLst>
                            <p:childTnLst>
                              <p:par>
                                <p:cTn id="97" presetID="22" presetClass="entr" presetSubtype="1" fill="hold"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up)">
                                      <p:cBhvr>
                                        <p:cTn id="99" dur="300"/>
                                        <p:tgtEl>
                                          <p:spTgt spid="78"/>
                                        </p:tgtEl>
                                      </p:cBhvr>
                                    </p:animEffect>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wipe(down)">
                                      <p:cBhvr>
                                        <p:cTn id="103" dur="300"/>
                                        <p:tgtEl>
                                          <p:spTgt spid="85"/>
                                        </p:tgtEl>
                                      </p:cBhvr>
                                    </p:animEffect>
                                  </p:childTnLst>
                                </p:cTn>
                              </p:par>
                            </p:childTnLst>
                          </p:cTn>
                        </p:par>
                        <p:par>
                          <p:cTn id="104" fill="hold">
                            <p:stCondLst>
                              <p:cond delay="10500"/>
                            </p:stCondLst>
                            <p:childTnLst>
                              <p:par>
                                <p:cTn id="105" presetID="53" presetClass="entr" presetSubtype="16" fill="hold" nodeType="afterEffect">
                                  <p:stCondLst>
                                    <p:cond delay="0"/>
                                  </p:stCondLst>
                                  <p:childTnLst>
                                    <p:set>
                                      <p:cBhvr>
                                        <p:cTn id="106" dur="1" fill="hold">
                                          <p:stCondLst>
                                            <p:cond delay="0"/>
                                          </p:stCondLst>
                                        </p:cTn>
                                        <p:tgtEl>
                                          <p:spTgt spid="105"/>
                                        </p:tgtEl>
                                        <p:attrNameLst>
                                          <p:attrName>style.visibility</p:attrName>
                                        </p:attrNameLst>
                                      </p:cBhvr>
                                      <p:to>
                                        <p:strVal val="visible"/>
                                      </p:to>
                                    </p:set>
                                    <p:anim calcmode="lin" valueType="num">
                                      <p:cBhvr>
                                        <p:cTn id="107" dur="300" fill="hold"/>
                                        <p:tgtEl>
                                          <p:spTgt spid="105"/>
                                        </p:tgtEl>
                                        <p:attrNameLst>
                                          <p:attrName>ppt_w</p:attrName>
                                        </p:attrNameLst>
                                      </p:cBhvr>
                                      <p:tavLst>
                                        <p:tav tm="0">
                                          <p:val>
                                            <p:fltVal val="0"/>
                                          </p:val>
                                        </p:tav>
                                        <p:tav tm="100000">
                                          <p:val>
                                            <p:strVal val="#ppt_w"/>
                                          </p:val>
                                        </p:tav>
                                      </p:tavLst>
                                    </p:anim>
                                    <p:anim calcmode="lin" valueType="num">
                                      <p:cBhvr>
                                        <p:cTn id="108" dur="300" fill="hold"/>
                                        <p:tgtEl>
                                          <p:spTgt spid="105"/>
                                        </p:tgtEl>
                                        <p:attrNameLst>
                                          <p:attrName>ppt_h</p:attrName>
                                        </p:attrNameLst>
                                      </p:cBhvr>
                                      <p:tavLst>
                                        <p:tav tm="0">
                                          <p:val>
                                            <p:fltVal val="0"/>
                                          </p:val>
                                        </p:tav>
                                        <p:tav tm="100000">
                                          <p:val>
                                            <p:strVal val="#ppt_h"/>
                                          </p:val>
                                        </p:tav>
                                      </p:tavLst>
                                    </p:anim>
                                    <p:animEffect transition="in" filter="fade">
                                      <p:cBhvr>
                                        <p:cTn id="109" dur="300"/>
                                        <p:tgtEl>
                                          <p:spTgt spid="105"/>
                                        </p:tgtEl>
                                      </p:cBhvr>
                                    </p:animEffect>
                                  </p:childTnLst>
                                </p:cTn>
                              </p:par>
                            </p:childTnLst>
                          </p:cTn>
                        </p:par>
                        <p:par>
                          <p:cTn id="110" fill="hold">
                            <p:stCondLst>
                              <p:cond delay="11000"/>
                            </p:stCondLst>
                            <p:childTnLst>
                              <p:par>
                                <p:cTn id="111" presetID="23" presetClass="entr" presetSubtype="288" fill="hold" nodeType="afterEffect">
                                  <p:stCondLst>
                                    <p:cond delay="0"/>
                                  </p:stCondLst>
                                  <p:childTnLst>
                                    <p:set>
                                      <p:cBhvr>
                                        <p:cTn id="112" dur="1" fill="hold">
                                          <p:stCondLst>
                                            <p:cond delay="0"/>
                                          </p:stCondLst>
                                        </p:cTn>
                                        <p:tgtEl>
                                          <p:spTgt spid="111"/>
                                        </p:tgtEl>
                                        <p:attrNameLst>
                                          <p:attrName>style.visibility</p:attrName>
                                        </p:attrNameLst>
                                      </p:cBhvr>
                                      <p:to>
                                        <p:strVal val="visible"/>
                                      </p:to>
                                    </p:set>
                                    <p:anim calcmode="lin" valueType="num">
                                      <p:cBhvr>
                                        <p:cTn id="113" dur="300" fill="hold"/>
                                        <p:tgtEl>
                                          <p:spTgt spid="111"/>
                                        </p:tgtEl>
                                        <p:attrNameLst>
                                          <p:attrName>ppt_w</p:attrName>
                                        </p:attrNameLst>
                                      </p:cBhvr>
                                      <p:tavLst>
                                        <p:tav tm="0">
                                          <p:val>
                                            <p:strVal val="4/3*#ppt_w"/>
                                          </p:val>
                                        </p:tav>
                                        <p:tav tm="100000">
                                          <p:val>
                                            <p:strVal val="#ppt_w"/>
                                          </p:val>
                                        </p:tav>
                                      </p:tavLst>
                                    </p:anim>
                                    <p:anim calcmode="lin" valueType="num">
                                      <p:cBhvr>
                                        <p:cTn id="114" dur="300" fill="hold"/>
                                        <p:tgtEl>
                                          <p:spTgt spid="111"/>
                                        </p:tgtEl>
                                        <p:attrNameLst>
                                          <p:attrName>ppt_h</p:attrName>
                                        </p:attrNameLst>
                                      </p:cBhvr>
                                      <p:tavLst>
                                        <p:tav tm="0">
                                          <p:val>
                                            <p:strVal val="4/3*#ppt_h"/>
                                          </p:val>
                                        </p:tav>
                                        <p:tav tm="100000">
                                          <p:val>
                                            <p:strVal val="#ppt_h"/>
                                          </p:val>
                                        </p:tav>
                                      </p:tavLst>
                                    </p:anim>
                                  </p:childTnLst>
                                </p:cTn>
                              </p:par>
                            </p:childTnLst>
                          </p:cTn>
                        </p:par>
                        <p:par>
                          <p:cTn id="115" fill="hold">
                            <p:stCondLst>
                              <p:cond delay="11500"/>
                            </p:stCondLst>
                            <p:childTnLst>
                              <p:par>
                                <p:cTn id="116" presetID="53" presetClass="entr" presetSubtype="16" fill="hold" nodeType="afterEffect">
                                  <p:stCondLst>
                                    <p:cond delay="0"/>
                                  </p:stCondLst>
                                  <p:childTnLst>
                                    <p:set>
                                      <p:cBhvr>
                                        <p:cTn id="117" dur="1" fill="hold">
                                          <p:stCondLst>
                                            <p:cond delay="0"/>
                                          </p:stCondLst>
                                        </p:cTn>
                                        <p:tgtEl>
                                          <p:spTgt spid="116"/>
                                        </p:tgtEl>
                                        <p:attrNameLst>
                                          <p:attrName>style.visibility</p:attrName>
                                        </p:attrNameLst>
                                      </p:cBhvr>
                                      <p:to>
                                        <p:strVal val="visible"/>
                                      </p:to>
                                    </p:set>
                                    <p:anim calcmode="lin" valueType="num">
                                      <p:cBhvr>
                                        <p:cTn id="118" dur="300" fill="hold"/>
                                        <p:tgtEl>
                                          <p:spTgt spid="116"/>
                                        </p:tgtEl>
                                        <p:attrNameLst>
                                          <p:attrName>ppt_w</p:attrName>
                                        </p:attrNameLst>
                                      </p:cBhvr>
                                      <p:tavLst>
                                        <p:tav tm="0">
                                          <p:val>
                                            <p:fltVal val="0"/>
                                          </p:val>
                                        </p:tav>
                                        <p:tav tm="100000">
                                          <p:val>
                                            <p:strVal val="#ppt_w"/>
                                          </p:val>
                                        </p:tav>
                                      </p:tavLst>
                                    </p:anim>
                                    <p:anim calcmode="lin" valueType="num">
                                      <p:cBhvr>
                                        <p:cTn id="119" dur="300" fill="hold"/>
                                        <p:tgtEl>
                                          <p:spTgt spid="116"/>
                                        </p:tgtEl>
                                        <p:attrNameLst>
                                          <p:attrName>ppt_h</p:attrName>
                                        </p:attrNameLst>
                                      </p:cBhvr>
                                      <p:tavLst>
                                        <p:tav tm="0">
                                          <p:val>
                                            <p:fltVal val="0"/>
                                          </p:val>
                                        </p:tav>
                                        <p:tav tm="100000">
                                          <p:val>
                                            <p:strVal val="#ppt_h"/>
                                          </p:val>
                                        </p:tav>
                                      </p:tavLst>
                                    </p:anim>
                                    <p:animEffect transition="in" filter="fade">
                                      <p:cBhvr>
                                        <p:cTn id="120" dur="300"/>
                                        <p:tgtEl>
                                          <p:spTgt spid="116"/>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Effect transition="in" filter="wipe(left)">
                                      <p:cBhvr>
                                        <p:cTn id="123" dur="300"/>
                                        <p:tgtEl>
                                          <p:spTgt spid="98"/>
                                        </p:tgtEl>
                                      </p:cBhvr>
                                    </p:animEffect>
                                  </p:childTnLst>
                                </p:cTn>
                              </p:par>
                            </p:childTnLst>
                          </p:cTn>
                        </p:par>
                        <p:par>
                          <p:cTn id="124" fill="hold">
                            <p:stCondLst>
                              <p:cond delay="12000"/>
                            </p:stCondLst>
                            <p:childTnLst>
                              <p:par>
                                <p:cTn id="125" presetID="53" presetClass="entr" presetSubtype="16" fill="hold" nodeType="afterEffect">
                                  <p:stCondLst>
                                    <p:cond delay="0"/>
                                  </p:stCondLst>
                                  <p:childTnLst>
                                    <p:set>
                                      <p:cBhvr>
                                        <p:cTn id="126" dur="1" fill="hold">
                                          <p:stCondLst>
                                            <p:cond delay="0"/>
                                          </p:stCondLst>
                                        </p:cTn>
                                        <p:tgtEl>
                                          <p:spTgt spid="119"/>
                                        </p:tgtEl>
                                        <p:attrNameLst>
                                          <p:attrName>style.visibility</p:attrName>
                                        </p:attrNameLst>
                                      </p:cBhvr>
                                      <p:to>
                                        <p:strVal val="visible"/>
                                      </p:to>
                                    </p:set>
                                    <p:anim calcmode="lin" valueType="num">
                                      <p:cBhvr>
                                        <p:cTn id="127" dur="300" fill="hold"/>
                                        <p:tgtEl>
                                          <p:spTgt spid="119"/>
                                        </p:tgtEl>
                                        <p:attrNameLst>
                                          <p:attrName>ppt_w</p:attrName>
                                        </p:attrNameLst>
                                      </p:cBhvr>
                                      <p:tavLst>
                                        <p:tav tm="0">
                                          <p:val>
                                            <p:fltVal val="0"/>
                                          </p:val>
                                        </p:tav>
                                        <p:tav tm="100000">
                                          <p:val>
                                            <p:strVal val="#ppt_w"/>
                                          </p:val>
                                        </p:tav>
                                      </p:tavLst>
                                    </p:anim>
                                    <p:anim calcmode="lin" valueType="num">
                                      <p:cBhvr>
                                        <p:cTn id="128" dur="300" fill="hold"/>
                                        <p:tgtEl>
                                          <p:spTgt spid="119"/>
                                        </p:tgtEl>
                                        <p:attrNameLst>
                                          <p:attrName>ppt_h</p:attrName>
                                        </p:attrNameLst>
                                      </p:cBhvr>
                                      <p:tavLst>
                                        <p:tav tm="0">
                                          <p:val>
                                            <p:fltVal val="0"/>
                                          </p:val>
                                        </p:tav>
                                        <p:tav tm="100000">
                                          <p:val>
                                            <p:strVal val="#ppt_h"/>
                                          </p:val>
                                        </p:tav>
                                      </p:tavLst>
                                    </p:anim>
                                    <p:animEffect transition="in" filter="fade">
                                      <p:cBhvr>
                                        <p:cTn id="129" dur="300"/>
                                        <p:tgtEl>
                                          <p:spTgt spid="119"/>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99"/>
                                        </p:tgtEl>
                                        <p:attrNameLst>
                                          <p:attrName>style.visibility</p:attrName>
                                        </p:attrNameLst>
                                      </p:cBhvr>
                                      <p:to>
                                        <p:strVal val="visible"/>
                                      </p:to>
                                    </p:set>
                                    <p:animEffect transition="in" filter="wipe(left)">
                                      <p:cBhvr>
                                        <p:cTn id="132" dur="300"/>
                                        <p:tgtEl>
                                          <p:spTgt spid="99"/>
                                        </p:tgtEl>
                                      </p:cBhvr>
                                    </p:animEffect>
                                  </p:childTnLst>
                                </p:cTn>
                              </p:par>
                            </p:childTnLst>
                          </p:cTn>
                        </p:par>
                        <p:par>
                          <p:cTn id="133" fill="hold">
                            <p:stCondLst>
                              <p:cond delay="12500"/>
                            </p:stCondLst>
                            <p:childTnLst>
                              <p:par>
                                <p:cTn id="134" presetID="53" presetClass="entr" presetSubtype="16" fill="hold" nodeType="afterEffect">
                                  <p:stCondLst>
                                    <p:cond delay="0"/>
                                  </p:stCondLst>
                                  <p:childTnLst>
                                    <p:set>
                                      <p:cBhvr>
                                        <p:cTn id="135" dur="1" fill="hold">
                                          <p:stCondLst>
                                            <p:cond delay="0"/>
                                          </p:stCondLst>
                                        </p:cTn>
                                        <p:tgtEl>
                                          <p:spTgt spid="122"/>
                                        </p:tgtEl>
                                        <p:attrNameLst>
                                          <p:attrName>style.visibility</p:attrName>
                                        </p:attrNameLst>
                                      </p:cBhvr>
                                      <p:to>
                                        <p:strVal val="visible"/>
                                      </p:to>
                                    </p:set>
                                    <p:anim calcmode="lin" valueType="num">
                                      <p:cBhvr>
                                        <p:cTn id="136" dur="300" fill="hold"/>
                                        <p:tgtEl>
                                          <p:spTgt spid="122"/>
                                        </p:tgtEl>
                                        <p:attrNameLst>
                                          <p:attrName>ppt_w</p:attrName>
                                        </p:attrNameLst>
                                      </p:cBhvr>
                                      <p:tavLst>
                                        <p:tav tm="0">
                                          <p:val>
                                            <p:fltVal val="0"/>
                                          </p:val>
                                        </p:tav>
                                        <p:tav tm="100000">
                                          <p:val>
                                            <p:strVal val="#ppt_w"/>
                                          </p:val>
                                        </p:tav>
                                      </p:tavLst>
                                    </p:anim>
                                    <p:anim calcmode="lin" valueType="num">
                                      <p:cBhvr>
                                        <p:cTn id="137" dur="300" fill="hold"/>
                                        <p:tgtEl>
                                          <p:spTgt spid="122"/>
                                        </p:tgtEl>
                                        <p:attrNameLst>
                                          <p:attrName>ppt_h</p:attrName>
                                        </p:attrNameLst>
                                      </p:cBhvr>
                                      <p:tavLst>
                                        <p:tav tm="0">
                                          <p:val>
                                            <p:fltVal val="0"/>
                                          </p:val>
                                        </p:tav>
                                        <p:tav tm="100000">
                                          <p:val>
                                            <p:strVal val="#ppt_h"/>
                                          </p:val>
                                        </p:tav>
                                      </p:tavLst>
                                    </p:anim>
                                    <p:animEffect transition="in" filter="fade">
                                      <p:cBhvr>
                                        <p:cTn id="138" dur="300"/>
                                        <p:tgtEl>
                                          <p:spTgt spid="122"/>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100"/>
                                        </p:tgtEl>
                                        <p:attrNameLst>
                                          <p:attrName>style.visibility</p:attrName>
                                        </p:attrNameLst>
                                      </p:cBhvr>
                                      <p:to>
                                        <p:strVal val="visible"/>
                                      </p:to>
                                    </p:set>
                                    <p:animEffect transition="in" filter="wipe(left)">
                                      <p:cBhvr>
                                        <p:cTn id="141" dur="300"/>
                                        <p:tgtEl>
                                          <p:spTgt spid="100"/>
                                        </p:tgtEl>
                                      </p:cBhvr>
                                    </p:animEffect>
                                  </p:childTnLst>
                                </p:cTn>
                              </p:par>
                            </p:childTnLst>
                          </p:cTn>
                        </p:par>
                        <p:par>
                          <p:cTn id="142" fill="hold">
                            <p:stCondLst>
                              <p:cond delay="13000"/>
                            </p:stCondLst>
                            <p:childTnLst>
                              <p:par>
                                <p:cTn id="143" presetID="53" presetClass="entr" presetSubtype="16" fill="hold" nodeType="afterEffect">
                                  <p:stCondLst>
                                    <p:cond delay="0"/>
                                  </p:stCondLst>
                                  <p:childTnLst>
                                    <p:set>
                                      <p:cBhvr>
                                        <p:cTn id="144" dur="1" fill="hold">
                                          <p:stCondLst>
                                            <p:cond delay="0"/>
                                          </p:stCondLst>
                                        </p:cTn>
                                        <p:tgtEl>
                                          <p:spTgt spid="125"/>
                                        </p:tgtEl>
                                        <p:attrNameLst>
                                          <p:attrName>style.visibility</p:attrName>
                                        </p:attrNameLst>
                                      </p:cBhvr>
                                      <p:to>
                                        <p:strVal val="visible"/>
                                      </p:to>
                                    </p:set>
                                    <p:anim calcmode="lin" valueType="num">
                                      <p:cBhvr>
                                        <p:cTn id="145" dur="300" fill="hold"/>
                                        <p:tgtEl>
                                          <p:spTgt spid="125"/>
                                        </p:tgtEl>
                                        <p:attrNameLst>
                                          <p:attrName>ppt_w</p:attrName>
                                        </p:attrNameLst>
                                      </p:cBhvr>
                                      <p:tavLst>
                                        <p:tav tm="0">
                                          <p:val>
                                            <p:fltVal val="0"/>
                                          </p:val>
                                        </p:tav>
                                        <p:tav tm="100000">
                                          <p:val>
                                            <p:strVal val="#ppt_w"/>
                                          </p:val>
                                        </p:tav>
                                      </p:tavLst>
                                    </p:anim>
                                    <p:anim calcmode="lin" valueType="num">
                                      <p:cBhvr>
                                        <p:cTn id="146" dur="300" fill="hold"/>
                                        <p:tgtEl>
                                          <p:spTgt spid="125"/>
                                        </p:tgtEl>
                                        <p:attrNameLst>
                                          <p:attrName>ppt_h</p:attrName>
                                        </p:attrNameLst>
                                      </p:cBhvr>
                                      <p:tavLst>
                                        <p:tav tm="0">
                                          <p:val>
                                            <p:fltVal val="0"/>
                                          </p:val>
                                        </p:tav>
                                        <p:tav tm="100000">
                                          <p:val>
                                            <p:strVal val="#ppt_h"/>
                                          </p:val>
                                        </p:tav>
                                      </p:tavLst>
                                    </p:anim>
                                    <p:animEffect transition="in" filter="fade">
                                      <p:cBhvr>
                                        <p:cTn id="147" dur="300"/>
                                        <p:tgtEl>
                                          <p:spTgt spid="125"/>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101"/>
                                        </p:tgtEl>
                                        <p:attrNameLst>
                                          <p:attrName>style.visibility</p:attrName>
                                        </p:attrNameLst>
                                      </p:cBhvr>
                                      <p:to>
                                        <p:strVal val="visible"/>
                                      </p:to>
                                    </p:set>
                                    <p:animEffect transition="in" filter="wipe(left)">
                                      <p:cBhvr>
                                        <p:cTn id="150" dur="3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67" grpId="0" animBg="1"/>
      <p:bldP spid="98" grpId="0"/>
      <p:bldP spid="99" grpId="0"/>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6"/>
          <p:cNvSpPr/>
          <p:nvPr/>
        </p:nvSpPr>
        <p:spPr bwMode="auto">
          <a:xfrm>
            <a:off x="6082621" y="4859198"/>
            <a:ext cx="4285" cy="2118"/>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130906" tIns="65453" rIns="130906" bIns="65453" numCol="1" anchor="t" anchorCtr="0" compatLnSpc="1"/>
          <a:lstStyle/>
          <a:p>
            <a:pPr algn="ctr" fontAlgn="base">
              <a:spcBef>
                <a:spcPct val="0"/>
              </a:spcBef>
              <a:spcAft>
                <a:spcPct val="0"/>
              </a:spcAft>
            </a:pPr>
            <a:endParaRPr lang="en-US" sz="3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4" name="Freeform 46"/>
          <p:cNvSpPr/>
          <p:nvPr/>
        </p:nvSpPr>
        <p:spPr bwMode="auto">
          <a:xfrm flipH="1">
            <a:off x="7500041" y="1634133"/>
            <a:ext cx="3547178"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30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85" name="Freeform 46"/>
          <p:cNvSpPr/>
          <p:nvPr/>
        </p:nvSpPr>
        <p:spPr bwMode="auto">
          <a:xfrm flipH="1">
            <a:off x="7816079" y="3079268"/>
            <a:ext cx="3231140"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30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86" name="Freeform 46"/>
          <p:cNvSpPr/>
          <p:nvPr/>
        </p:nvSpPr>
        <p:spPr bwMode="auto">
          <a:xfrm flipH="1">
            <a:off x="6952598" y="4142940"/>
            <a:ext cx="4094622"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30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87" name="Freeform 46"/>
          <p:cNvSpPr/>
          <p:nvPr/>
        </p:nvSpPr>
        <p:spPr bwMode="auto">
          <a:xfrm>
            <a:off x="1257404" y="2118961"/>
            <a:ext cx="3642551"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30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88" name="Rectangle 37"/>
          <p:cNvSpPr/>
          <p:nvPr/>
        </p:nvSpPr>
        <p:spPr bwMode="auto">
          <a:xfrm>
            <a:off x="1937723" y="2331305"/>
            <a:ext cx="2429714" cy="70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9" name="Freeform 46"/>
          <p:cNvSpPr/>
          <p:nvPr/>
        </p:nvSpPr>
        <p:spPr bwMode="auto">
          <a:xfrm>
            <a:off x="1257404" y="3159021"/>
            <a:ext cx="4470673"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30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90" name="Rectangle 37"/>
          <p:cNvSpPr/>
          <p:nvPr/>
        </p:nvSpPr>
        <p:spPr bwMode="auto">
          <a:xfrm>
            <a:off x="1937723" y="3371363"/>
            <a:ext cx="2429714" cy="65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91" name="Freeform 46"/>
          <p:cNvSpPr/>
          <p:nvPr/>
        </p:nvSpPr>
        <p:spPr bwMode="auto">
          <a:xfrm flipV="1">
            <a:off x="1257402" y="4925448"/>
            <a:ext cx="3887542"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30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92" name="Rectangle 37"/>
          <p:cNvSpPr/>
          <p:nvPr/>
        </p:nvSpPr>
        <p:spPr bwMode="auto">
          <a:xfrm>
            <a:off x="1937723" y="4286391"/>
            <a:ext cx="2429714" cy="63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93" name="Group 5"/>
          <p:cNvGrpSpPr/>
          <p:nvPr/>
        </p:nvGrpSpPr>
        <p:grpSpPr>
          <a:xfrm>
            <a:off x="1402807" y="2385437"/>
            <a:ext cx="403206" cy="352106"/>
            <a:chOff x="1079332" y="2203296"/>
            <a:chExt cx="298739" cy="264080"/>
          </a:xfrm>
        </p:grpSpPr>
        <p:sp>
          <p:nvSpPr>
            <p:cNvPr id="94" name="Oval 2"/>
            <p:cNvSpPr/>
            <p:nvPr/>
          </p:nvSpPr>
          <p:spPr bwMode="auto">
            <a:xfrm>
              <a:off x="1103804" y="2203296"/>
              <a:ext cx="264080" cy="26408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5"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1</a:t>
              </a:r>
            </a:p>
          </p:txBody>
        </p:sp>
      </p:grpSp>
      <p:grpSp>
        <p:nvGrpSpPr>
          <p:cNvPr id="96" name="Group 235"/>
          <p:cNvGrpSpPr/>
          <p:nvPr/>
        </p:nvGrpSpPr>
        <p:grpSpPr>
          <a:xfrm>
            <a:off x="1402807" y="3394714"/>
            <a:ext cx="403206" cy="352106"/>
            <a:chOff x="1079332" y="2203296"/>
            <a:chExt cx="298739" cy="264080"/>
          </a:xfrm>
        </p:grpSpPr>
        <p:sp>
          <p:nvSpPr>
            <p:cNvPr id="115" name="Oval 236"/>
            <p:cNvSpPr/>
            <p:nvPr/>
          </p:nvSpPr>
          <p:spPr bwMode="auto">
            <a:xfrm>
              <a:off x="1103804" y="2203296"/>
              <a:ext cx="264080" cy="26408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6"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2</a:t>
              </a:r>
            </a:p>
          </p:txBody>
        </p:sp>
      </p:grpSp>
      <p:grpSp>
        <p:nvGrpSpPr>
          <p:cNvPr id="117" name="Group 238"/>
          <p:cNvGrpSpPr/>
          <p:nvPr/>
        </p:nvGrpSpPr>
        <p:grpSpPr>
          <a:xfrm>
            <a:off x="1402807" y="4306575"/>
            <a:ext cx="403206" cy="352106"/>
            <a:chOff x="1079332" y="2203296"/>
            <a:chExt cx="298739" cy="264080"/>
          </a:xfrm>
        </p:grpSpPr>
        <p:sp>
          <p:nvSpPr>
            <p:cNvPr id="118" name="Oval 239"/>
            <p:cNvSpPr/>
            <p:nvPr/>
          </p:nvSpPr>
          <p:spPr bwMode="auto">
            <a:xfrm>
              <a:off x="1103804" y="2203296"/>
              <a:ext cx="264080" cy="26408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9"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3</a:t>
              </a:r>
            </a:p>
          </p:txBody>
        </p:sp>
      </p:grpSp>
      <p:sp>
        <p:nvSpPr>
          <p:cNvPr id="120" name="Rectangle 37"/>
          <p:cNvSpPr/>
          <p:nvPr/>
        </p:nvSpPr>
        <p:spPr bwMode="auto">
          <a:xfrm>
            <a:off x="8285832" y="1789603"/>
            <a:ext cx="2107821" cy="58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1" name="Rectangle 37"/>
          <p:cNvSpPr/>
          <p:nvPr/>
        </p:nvSpPr>
        <p:spPr bwMode="auto">
          <a:xfrm>
            <a:off x="8285832" y="3269765"/>
            <a:ext cx="2107821" cy="65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2" name="Rectangle 37"/>
          <p:cNvSpPr/>
          <p:nvPr/>
        </p:nvSpPr>
        <p:spPr bwMode="auto">
          <a:xfrm>
            <a:off x="8285832" y="4375287"/>
            <a:ext cx="2107821" cy="63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23" name="Group 244"/>
          <p:cNvGrpSpPr/>
          <p:nvPr/>
        </p:nvGrpSpPr>
        <p:grpSpPr>
          <a:xfrm>
            <a:off x="10480491" y="1843736"/>
            <a:ext cx="403206" cy="352106"/>
            <a:chOff x="1079332" y="2203296"/>
            <a:chExt cx="298739" cy="264080"/>
          </a:xfrm>
        </p:grpSpPr>
        <p:sp>
          <p:nvSpPr>
            <p:cNvPr id="124" name="Oval 245"/>
            <p:cNvSpPr/>
            <p:nvPr/>
          </p:nvSpPr>
          <p:spPr bwMode="auto">
            <a:xfrm>
              <a:off x="1103804" y="2203296"/>
              <a:ext cx="264080" cy="26408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5"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4</a:t>
              </a:r>
            </a:p>
          </p:txBody>
        </p:sp>
      </p:grpSp>
      <p:grpSp>
        <p:nvGrpSpPr>
          <p:cNvPr id="126" name="Group 247"/>
          <p:cNvGrpSpPr/>
          <p:nvPr/>
        </p:nvGrpSpPr>
        <p:grpSpPr>
          <a:xfrm>
            <a:off x="10480491" y="3293114"/>
            <a:ext cx="403206" cy="352106"/>
            <a:chOff x="1079332" y="2203296"/>
            <a:chExt cx="298739" cy="264080"/>
          </a:xfrm>
        </p:grpSpPr>
        <p:sp>
          <p:nvSpPr>
            <p:cNvPr id="127" name="Oval 248"/>
            <p:cNvSpPr/>
            <p:nvPr/>
          </p:nvSpPr>
          <p:spPr bwMode="auto">
            <a:xfrm>
              <a:off x="1103804" y="2203296"/>
              <a:ext cx="264080" cy="26408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8"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5</a:t>
              </a:r>
            </a:p>
          </p:txBody>
        </p:sp>
      </p:grpSp>
      <p:grpSp>
        <p:nvGrpSpPr>
          <p:cNvPr id="129" name="Group 250"/>
          <p:cNvGrpSpPr/>
          <p:nvPr/>
        </p:nvGrpSpPr>
        <p:grpSpPr>
          <a:xfrm>
            <a:off x="10480491" y="4395470"/>
            <a:ext cx="403206" cy="352106"/>
            <a:chOff x="1079332" y="2203296"/>
            <a:chExt cx="298739" cy="264080"/>
          </a:xfrm>
        </p:grpSpPr>
        <p:sp>
          <p:nvSpPr>
            <p:cNvPr id="130" name="Oval 251"/>
            <p:cNvSpPr/>
            <p:nvPr/>
          </p:nvSpPr>
          <p:spPr bwMode="auto">
            <a:xfrm>
              <a:off x="1103804" y="2203296"/>
              <a:ext cx="264080" cy="26408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31"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6</a:t>
              </a:r>
            </a:p>
          </p:txBody>
        </p:sp>
      </p:grpSp>
      <p:grpSp>
        <p:nvGrpSpPr>
          <p:cNvPr id="132" name="Group 6"/>
          <p:cNvGrpSpPr/>
          <p:nvPr/>
        </p:nvGrpSpPr>
        <p:grpSpPr>
          <a:xfrm>
            <a:off x="5784976" y="2431831"/>
            <a:ext cx="1111136" cy="947678"/>
            <a:chOff x="4326126" y="2238091"/>
            <a:chExt cx="823252" cy="710758"/>
          </a:xfrm>
        </p:grpSpPr>
        <p:grpSp>
          <p:nvGrpSpPr>
            <p:cNvPr id="133" name="Group 214"/>
            <p:cNvGrpSpPr/>
            <p:nvPr/>
          </p:nvGrpSpPr>
          <p:grpSpPr>
            <a:xfrm>
              <a:off x="4326126" y="2238091"/>
              <a:ext cx="823252" cy="710758"/>
              <a:chOff x="3755667" y="1931353"/>
              <a:chExt cx="680374" cy="587404"/>
            </a:xfrm>
          </p:grpSpPr>
          <p:sp>
            <p:nvSpPr>
              <p:cNvPr id="13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3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34"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37" name="Group 13"/>
          <p:cNvGrpSpPr/>
          <p:nvPr/>
        </p:nvGrpSpPr>
        <p:grpSpPr>
          <a:xfrm>
            <a:off x="5781246" y="3409000"/>
            <a:ext cx="1111136" cy="947678"/>
            <a:chOff x="4323363" y="2970968"/>
            <a:chExt cx="823252" cy="710758"/>
          </a:xfrm>
        </p:grpSpPr>
        <p:grpSp>
          <p:nvGrpSpPr>
            <p:cNvPr id="138" name="Group 223"/>
            <p:cNvGrpSpPr/>
            <p:nvPr/>
          </p:nvGrpSpPr>
          <p:grpSpPr>
            <a:xfrm>
              <a:off x="4323363" y="2970968"/>
              <a:ext cx="823252" cy="710758"/>
              <a:chOff x="3755667" y="1931353"/>
              <a:chExt cx="680374" cy="587404"/>
            </a:xfrm>
          </p:grpSpPr>
          <p:sp>
            <p:nvSpPr>
              <p:cNvPr id="14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4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bg2"/>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39"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42" name="Group 7"/>
          <p:cNvGrpSpPr/>
          <p:nvPr/>
        </p:nvGrpSpPr>
        <p:grpSpPr>
          <a:xfrm>
            <a:off x="6646472" y="2917681"/>
            <a:ext cx="1111136" cy="947678"/>
            <a:chOff x="4964418" y="2602479"/>
            <a:chExt cx="823252" cy="710758"/>
          </a:xfrm>
        </p:grpSpPr>
        <p:grpSp>
          <p:nvGrpSpPr>
            <p:cNvPr id="143" name="Group 220"/>
            <p:cNvGrpSpPr/>
            <p:nvPr/>
          </p:nvGrpSpPr>
          <p:grpSpPr>
            <a:xfrm>
              <a:off x="4964418" y="2602479"/>
              <a:ext cx="823252" cy="710758"/>
              <a:chOff x="3755667" y="1931353"/>
              <a:chExt cx="680374" cy="587404"/>
            </a:xfrm>
          </p:grpSpPr>
          <p:sp>
            <p:nvSpPr>
              <p:cNvPr id="14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4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44"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47" name="Group 4"/>
          <p:cNvGrpSpPr/>
          <p:nvPr/>
        </p:nvGrpSpPr>
        <p:grpSpPr>
          <a:xfrm>
            <a:off x="6351434" y="1447633"/>
            <a:ext cx="1111136" cy="947678"/>
            <a:chOff x="4745821" y="1499943"/>
            <a:chExt cx="823252" cy="710758"/>
          </a:xfrm>
        </p:grpSpPr>
        <p:grpSp>
          <p:nvGrpSpPr>
            <p:cNvPr id="148" name="Group 217"/>
            <p:cNvGrpSpPr/>
            <p:nvPr/>
          </p:nvGrpSpPr>
          <p:grpSpPr>
            <a:xfrm>
              <a:off x="4745821" y="1499943"/>
              <a:ext cx="823252" cy="710758"/>
              <a:chOff x="3755667" y="1931353"/>
              <a:chExt cx="680374" cy="587404"/>
            </a:xfrm>
          </p:grpSpPr>
          <p:sp>
            <p:nvSpPr>
              <p:cNvPr id="15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5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bg2"/>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49"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52" name="Group 14"/>
          <p:cNvGrpSpPr/>
          <p:nvPr/>
        </p:nvGrpSpPr>
        <p:grpSpPr>
          <a:xfrm>
            <a:off x="5206829" y="4379942"/>
            <a:ext cx="1111136" cy="947678"/>
            <a:chOff x="3897771" y="3699175"/>
            <a:chExt cx="823252" cy="710758"/>
          </a:xfrm>
        </p:grpSpPr>
        <p:grpSp>
          <p:nvGrpSpPr>
            <p:cNvPr id="153" name="Group 226"/>
            <p:cNvGrpSpPr/>
            <p:nvPr/>
          </p:nvGrpSpPr>
          <p:grpSpPr>
            <a:xfrm>
              <a:off x="3897771" y="3699175"/>
              <a:ext cx="823252" cy="710758"/>
              <a:chOff x="3755667" y="1931353"/>
              <a:chExt cx="680374" cy="587404"/>
            </a:xfrm>
          </p:grpSpPr>
          <p:sp>
            <p:nvSpPr>
              <p:cNvPr id="15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5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54"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57" name="Group 3"/>
          <p:cNvGrpSpPr/>
          <p:nvPr/>
        </p:nvGrpSpPr>
        <p:grpSpPr>
          <a:xfrm>
            <a:off x="4918611" y="1940610"/>
            <a:ext cx="1111136" cy="947678"/>
            <a:chOff x="3684228" y="1869676"/>
            <a:chExt cx="823252" cy="710758"/>
          </a:xfrm>
        </p:grpSpPr>
        <p:grpSp>
          <p:nvGrpSpPr>
            <p:cNvPr id="158" name="Group 1"/>
            <p:cNvGrpSpPr/>
            <p:nvPr/>
          </p:nvGrpSpPr>
          <p:grpSpPr>
            <a:xfrm>
              <a:off x="3684228" y="1869676"/>
              <a:ext cx="823252" cy="710758"/>
              <a:chOff x="3755667" y="1931353"/>
              <a:chExt cx="680374" cy="587404"/>
            </a:xfrm>
            <a:solidFill>
              <a:srgbClr val="FFFFFF"/>
            </a:solidFill>
          </p:grpSpPr>
          <p:sp>
            <p:nvSpPr>
              <p:cNvPr id="16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59"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64" name="Rectangle 14"/>
          <p:cNvSpPr/>
          <p:nvPr/>
        </p:nvSpPr>
        <p:spPr bwMode="auto">
          <a:xfrm>
            <a:off x="1447932" y="5562779"/>
            <a:ext cx="9488866" cy="99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字以内，据统计每页幻灯片的最好控制在</a:t>
            </a:r>
            <a:r>
              <a:rPr lang="en-US" altLang="zh-CN"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strips(downLeft)">
                                      <p:cBhvr>
                                        <p:cTn id="7" dur="400"/>
                                        <p:tgtEl>
                                          <p:spTgt spid="15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right)">
                                      <p:cBhvr>
                                        <p:cTn id="11" dur="400"/>
                                        <p:tgtEl>
                                          <p:spTgt spid="87"/>
                                        </p:tgtEl>
                                      </p:cBhvr>
                                    </p:animEffect>
                                  </p:childTnLst>
                                </p:cTn>
                              </p:par>
                              <p:par>
                                <p:cTn id="12" presetID="53" presetClass="entr" presetSubtype="16" fill="hold" nodeType="with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p:cTn id="14" dur="400" fill="hold"/>
                                        <p:tgtEl>
                                          <p:spTgt spid="93"/>
                                        </p:tgtEl>
                                        <p:attrNameLst>
                                          <p:attrName>ppt_w</p:attrName>
                                        </p:attrNameLst>
                                      </p:cBhvr>
                                      <p:tavLst>
                                        <p:tav tm="0">
                                          <p:val>
                                            <p:fltVal val="0"/>
                                          </p:val>
                                        </p:tav>
                                        <p:tav tm="100000">
                                          <p:val>
                                            <p:strVal val="#ppt_w"/>
                                          </p:val>
                                        </p:tav>
                                      </p:tavLst>
                                    </p:anim>
                                    <p:anim calcmode="lin" valueType="num">
                                      <p:cBhvr>
                                        <p:cTn id="15" dur="400" fill="hold"/>
                                        <p:tgtEl>
                                          <p:spTgt spid="93"/>
                                        </p:tgtEl>
                                        <p:attrNameLst>
                                          <p:attrName>ppt_h</p:attrName>
                                        </p:attrNameLst>
                                      </p:cBhvr>
                                      <p:tavLst>
                                        <p:tav tm="0">
                                          <p:val>
                                            <p:fltVal val="0"/>
                                          </p:val>
                                        </p:tav>
                                        <p:tav tm="100000">
                                          <p:val>
                                            <p:strVal val="#ppt_h"/>
                                          </p:val>
                                        </p:tav>
                                      </p:tavLst>
                                    </p:anim>
                                    <p:animEffect transition="in" filter="fade">
                                      <p:cBhvr>
                                        <p:cTn id="16" dur="400"/>
                                        <p:tgtEl>
                                          <p:spTgt spid="9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wipe(left)">
                                      <p:cBhvr>
                                        <p:cTn id="20" dur="400"/>
                                        <p:tgtEl>
                                          <p:spTgt spid="88"/>
                                        </p:tgtEl>
                                      </p:cBhvr>
                                    </p:animEffect>
                                  </p:childTnLst>
                                </p:cTn>
                              </p:par>
                            </p:childTnLst>
                          </p:cTn>
                        </p:par>
                        <p:par>
                          <p:cTn id="21" fill="hold">
                            <p:stCondLst>
                              <p:cond delay="1500"/>
                            </p:stCondLst>
                            <p:childTnLst>
                              <p:par>
                                <p:cTn id="22" presetID="18" presetClass="entr" presetSubtype="12" fill="hold" nodeType="after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strips(downLeft)">
                                      <p:cBhvr>
                                        <p:cTn id="24" dur="400"/>
                                        <p:tgtEl>
                                          <p:spTgt spid="132"/>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right)">
                                      <p:cBhvr>
                                        <p:cTn id="28" dur="400"/>
                                        <p:tgtEl>
                                          <p:spTgt spid="89"/>
                                        </p:tgtEl>
                                      </p:cBhvr>
                                    </p:animEffect>
                                  </p:childTnLst>
                                </p:cTn>
                              </p:par>
                              <p:par>
                                <p:cTn id="29" presetID="53" presetClass="entr" presetSubtype="16" fill="hold" nodeType="with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p:cTn id="31" dur="400" fill="hold"/>
                                        <p:tgtEl>
                                          <p:spTgt spid="96"/>
                                        </p:tgtEl>
                                        <p:attrNameLst>
                                          <p:attrName>ppt_w</p:attrName>
                                        </p:attrNameLst>
                                      </p:cBhvr>
                                      <p:tavLst>
                                        <p:tav tm="0">
                                          <p:val>
                                            <p:fltVal val="0"/>
                                          </p:val>
                                        </p:tav>
                                        <p:tav tm="100000">
                                          <p:val>
                                            <p:strVal val="#ppt_w"/>
                                          </p:val>
                                        </p:tav>
                                      </p:tavLst>
                                    </p:anim>
                                    <p:anim calcmode="lin" valueType="num">
                                      <p:cBhvr>
                                        <p:cTn id="32" dur="400" fill="hold"/>
                                        <p:tgtEl>
                                          <p:spTgt spid="96"/>
                                        </p:tgtEl>
                                        <p:attrNameLst>
                                          <p:attrName>ppt_h</p:attrName>
                                        </p:attrNameLst>
                                      </p:cBhvr>
                                      <p:tavLst>
                                        <p:tav tm="0">
                                          <p:val>
                                            <p:fltVal val="0"/>
                                          </p:val>
                                        </p:tav>
                                        <p:tav tm="100000">
                                          <p:val>
                                            <p:strVal val="#ppt_h"/>
                                          </p:val>
                                        </p:tav>
                                      </p:tavLst>
                                    </p:anim>
                                    <p:animEffect transition="in" filter="fade">
                                      <p:cBhvr>
                                        <p:cTn id="33" dur="400"/>
                                        <p:tgtEl>
                                          <p:spTgt spid="96"/>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left)">
                                      <p:cBhvr>
                                        <p:cTn id="37" dur="400"/>
                                        <p:tgtEl>
                                          <p:spTgt spid="90"/>
                                        </p:tgtEl>
                                      </p:cBhvr>
                                    </p:animEffect>
                                  </p:childTnLst>
                                </p:cTn>
                              </p:par>
                            </p:childTnLst>
                          </p:cTn>
                        </p:par>
                        <p:par>
                          <p:cTn id="38" fill="hold">
                            <p:stCondLst>
                              <p:cond delay="3000"/>
                            </p:stCondLst>
                            <p:childTnLst>
                              <p:par>
                                <p:cTn id="39" presetID="18" presetClass="entr" presetSubtype="12" fill="hold" nodeType="afterEffect">
                                  <p:stCondLst>
                                    <p:cond delay="0"/>
                                  </p:stCondLst>
                                  <p:childTnLst>
                                    <p:set>
                                      <p:cBhvr>
                                        <p:cTn id="40" dur="1" fill="hold">
                                          <p:stCondLst>
                                            <p:cond delay="0"/>
                                          </p:stCondLst>
                                        </p:cTn>
                                        <p:tgtEl>
                                          <p:spTgt spid="152"/>
                                        </p:tgtEl>
                                        <p:attrNameLst>
                                          <p:attrName>style.visibility</p:attrName>
                                        </p:attrNameLst>
                                      </p:cBhvr>
                                      <p:to>
                                        <p:strVal val="visible"/>
                                      </p:to>
                                    </p:set>
                                    <p:animEffect transition="in" filter="strips(downLeft)">
                                      <p:cBhvr>
                                        <p:cTn id="41" dur="400"/>
                                        <p:tgtEl>
                                          <p:spTgt spid="152"/>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wipe(right)">
                                      <p:cBhvr>
                                        <p:cTn id="45" dur="400"/>
                                        <p:tgtEl>
                                          <p:spTgt spid="91"/>
                                        </p:tgtEl>
                                      </p:cBhvr>
                                    </p:animEffect>
                                  </p:childTnLst>
                                </p:cTn>
                              </p:par>
                              <p:par>
                                <p:cTn id="46" presetID="53" presetClass="entr" presetSubtype="16" fill="hold" nodeType="withEffect">
                                  <p:stCondLst>
                                    <p:cond delay="0"/>
                                  </p:stCondLst>
                                  <p:childTnLst>
                                    <p:set>
                                      <p:cBhvr>
                                        <p:cTn id="47" dur="1" fill="hold">
                                          <p:stCondLst>
                                            <p:cond delay="0"/>
                                          </p:stCondLst>
                                        </p:cTn>
                                        <p:tgtEl>
                                          <p:spTgt spid="117"/>
                                        </p:tgtEl>
                                        <p:attrNameLst>
                                          <p:attrName>style.visibility</p:attrName>
                                        </p:attrNameLst>
                                      </p:cBhvr>
                                      <p:to>
                                        <p:strVal val="visible"/>
                                      </p:to>
                                    </p:set>
                                    <p:anim calcmode="lin" valueType="num">
                                      <p:cBhvr>
                                        <p:cTn id="48" dur="400" fill="hold"/>
                                        <p:tgtEl>
                                          <p:spTgt spid="117"/>
                                        </p:tgtEl>
                                        <p:attrNameLst>
                                          <p:attrName>ppt_w</p:attrName>
                                        </p:attrNameLst>
                                      </p:cBhvr>
                                      <p:tavLst>
                                        <p:tav tm="0">
                                          <p:val>
                                            <p:fltVal val="0"/>
                                          </p:val>
                                        </p:tav>
                                        <p:tav tm="100000">
                                          <p:val>
                                            <p:strVal val="#ppt_w"/>
                                          </p:val>
                                        </p:tav>
                                      </p:tavLst>
                                    </p:anim>
                                    <p:anim calcmode="lin" valueType="num">
                                      <p:cBhvr>
                                        <p:cTn id="49" dur="400" fill="hold"/>
                                        <p:tgtEl>
                                          <p:spTgt spid="117"/>
                                        </p:tgtEl>
                                        <p:attrNameLst>
                                          <p:attrName>ppt_h</p:attrName>
                                        </p:attrNameLst>
                                      </p:cBhvr>
                                      <p:tavLst>
                                        <p:tav tm="0">
                                          <p:val>
                                            <p:fltVal val="0"/>
                                          </p:val>
                                        </p:tav>
                                        <p:tav tm="100000">
                                          <p:val>
                                            <p:strVal val="#ppt_h"/>
                                          </p:val>
                                        </p:tav>
                                      </p:tavLst>
                                    </p:anim>
                                    <p:animEffect transition="in" filter="fade">
                                      <p:cBhvr>
                                        <p:cTn id="50" dur="400"/>
                                        <p:tgtEl>
                                          <p:spTgt spid="117"/>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left)">
                                      <p:cBhvr>
                                        <p:cTn id="54" dur="400"/>
                                        <p:tgtEl>
                                          <p:spTgt spid="92"/>
                                        </p:tgtEl>
                                      </p:cBhvr>
                                    </p:animEffect>
                                  </p:childTnLst>
                                </p:cTn>
                              </p:par>
                            </p:childTnLst>
                          </p:cTn>
                        </p:par>
                        <p:par>
                          <p:cTn id="55" fill="hold">
                            <p:stCondLst>
                              <p:cond delay="4500"/>
                            </p:stCondLst>
                            <p:childTnLst>
                              <p:par>
                                <p:cTn id="56" presetID="18" presetClass="entr" presetSubtype="12" fill="hold" nodeType="after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strips(downLeft)">
                                      <p:cBhvr>
                                        <p:cTn id="58" dur="400"/>
                                        <p:tgtEl>
                                          <p:spTgt spid="147"/>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wipe(left)">
                                      <p:cBhvr>
                                        <p:cTn id="62" dur="400"/>
                                        <p:tgtEl>
                                          <p:spTgt spid="84"/>
                                        </p:tgtEl>
                                      </p:cBhvr>
                                    </p:animEffect>
                                  </p:childTnLst>
                                </p:cTn>
                              </p:par>
                              <p:par>
                                <p:cTn id="63" presetID="53" presetClass="entr" presetSubtype="16" fill="hold" nodeType="withEffect">
                                  <p:stCondLst>
                                    <p:cond delay="0"/>
                                  </p:stCondLst>
                                  <p:childTnLst>
                                    <p:set>
                                      <p:cBhvr>
                                        <p:cTn id="64" dur="1" fill="hold">
                                          <p:stCondLst>
                                            <p:cond delay="0"/>
                                          </p:stCondLst>
                                        </p:cTn>
                                        <p:tgtEl>
                                          <p:spTgt spid="123"/>
                                        </p:tgtEl>
                                        <p:attrNameLst>
                                          <p:attrName>style.visibility</p:attrName>
                                        </p:attrNameLst>
                                      </p:cBhvr>
                                      <p:to>
                                        <p:strVal val="visible"/>
                                      </p:to>
                                    </p:set>
                                    <p:anim calcmode="lin" valueType="num">
                                      <p:cBhvr>
                                        <p:cTn id="65" dur="400" fill="hold"/>
                                        <p:tgtEl>
                                          <p:spTgt spid="123"/>
                                        </p:tgtEl>
                                        <p:attrNameLst>
                                          <p:attrName>ppt_w</p:attrName>
                                        </p:attrNameLst>
                                      </p:cBhvr>
                                      <p:tavLst>
                                        <p:tav tm="0">
                                          <p:val>
                                            <p:fltVal val="0"/>
                                          </p:val>
                                        </p:tav>
                                        <p:tav tm="100000">
                                          <p:val>
                                            <p:strVal val="#ppt_w"/>
                                          </p:val>
                                        </p:tav>
                                      </p:tavLst>
                                    </p:anim>
                                    <p:anim calcmode="lin" valueType="num">
                                      <p:cBhvr>
                                        <p:cTn id="66" dur="400" fill="hold"/>
                                        <p:tgtEl>
                                          <p:spTgt spid="123"/>
                                        </p:tgtEl>
                                        <p:attrNameLst>
                                          <p:attrName>ppt_h</p:attrName>
                                        </p:attrNameLst>
                                      </p:cBhvr>
                                      <p:tavLst>
                                        <p:tav tm="0">
                                          <p:val>
                                            <p:fltVal val="0"/>
                                          </p:val>
                                        </p:tav>
                                        <p:tav tm="100000">
                                          <p:val>
                                            <p:strVal val="#ppt_h"/>
                                          </p:val>
                                        </p:tav>
                                      </p:tavLst>
                                    </p:anim>
                                    <p:animEffect transition="in" filter="fade">
                                      <p:cBhvr>
                                        <p:cTn id="67" dur="400"/>
                                        <p:tgtEl>
                                          <p:spTgt spid="123"/>
                                        </p:tgtEl>
                                      </p:cBhvr>
                                    </p:animEffect>
                                  </p:childTnLst>
                                </p:cTn>
                              </p:par>
                            </p:childTnLst>
                          </p:cTn>
                        </p:par>
                        <p:par>
                          <p:cTn id="68" fill="hold">
                            <p:stCondLst>
                              <p:cond delay="5500"/>
                            </p:stCondLst>
                            <p:childTnLst>
                              <p:par>
                                <p:cTn id="69" presetID="22" presetClass="entr" presetSubtype="2" fill="hold" grpId="0" nodeType="afterEffect">
                                  <p:stCondLst>
                                    <p:cond delay="0"/>
                                  </p:stCondLst>
                                  <p:childTnLst>
                                    <p:set>
                                      <p:cBhvr>
                                        <p:cTn id="70" dur="1" fill="hold">
                                          <p:stCondLst>
                                            <p:cond delay="0"/>
                                          </p:stCondLst>
                                        </p:cTn>
                                        <p:tgtEl>
                                          <p:spTgt spid="120"/>
                                        </p:tgtEl>
                                        <p:attrNameLst>
                                          <p:attrName>style.visibility</p:attrName>
                                        </p:attrNameLst>
                                      </p:cBhvr>
                                      <p:to>
                                        <p:strVal val="visible"/>
                                      </p:to>
                                    </p:set>
                                    <p:animEffect transition="in" filter="wipe(right)">
                                      <p:cBhvr>
                                        <p:cTn id="71" dur="400"/>
                                        <p:tgtEl>
                                          <p:spTgt spid="120"/>
                                        </p:tgtEl>
                                      </p:cBhvr>
                                    </p:animEffect>
                                  </p:childTnLst>
                                </p:cTn>
                              </p:par>
                            </p:childTnLst>
                          </p:cTn>
                        </p:par>
                        <p:par>
                          <p:cTn id="72" fill="hold">
                            <p:stCondLst>
                              <p:cond delay="6000"/>
                            </p:stCondLst>
                            <p:childTnLst>
                              <p:par>
                                <p:cTn id="73" presetID="18" presetClass="entr" presetSubtype="12" fill="hold" nodeType="afterEffect">
                                  <p:stCondLst>
                                    <p:cond delay="0"/>
                                  </p:stCondLst>
                                  <p:childTnLst>
                                    <p:set>
                                      <p:cBhvr>
                                        <p:cTn id="74" dur="1" fill="hold">
                                          <p:stCondLst>
                                            <p:cond delay="0"/>
                                          </p:stCondLst>
                                        </p:cTn>
                                        <p:tgtEl>
                                          <p:spTgt spid="142"/>
                                        </p:tgtEl>
                                        <p:attrNameLst>
                                          <p:attrName>style.visibility</p:attrName>
                                        </p:attrNameLst>
                                      </p:cBhvr>
                                      <p:to>
                                        <p:strVal val="visible"/>
                                      </p:to>
                                    </p:set>
                                    <p:animEffect transition="in" filter="strips(downLeft)">
                                      <p:cBhvr>
                                        <p:cTn id="75" dur="400"/>
                                        <p:tgtEl>
                                          <p:spTgt spid="142"/>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wipe(left)">
                                      <p:cBhvr>
                                        <p:cTn id="79" dur="400"/>
                                        <p:tgtEl>
                                          <p:spTgt spid="85"/>
                                        </p:tgtEl>
                                      </p:cBhvr>
                                    </p:animEffect>
                                  </p:childTnLst>
                                </p:cTn>
                              </p:par>
                              <p:par>
                                <p:cTn id="80" presetID="53" presetClass="entr" presetSubtype="16" fill="hold" nodeType="withEffect">
                                  <p:stCondLst>
                                    <p:cond delay="0"/>
                                  </p:stCondLst>
                                  <p:childTnLst>
                                    <p:set>
                                      <p:cBhvr>
                                        <p:cTn id="81" dur="1" fill="hold">
                                          <p:stCondLst>
                                            <p:cond delay="0"/>
                                          </p:stCondLst>
                                        </p:cTn>
                                        <p:tgtEl>
                                          <p:spTgt spid="126"/>
                                        </p:tgtEl>
                                        <p:attrNameLst>
                                          <p:attrName>style.visibility</p:attrName>
                                        </p:attrNameLst>
                                      </p:cBhvr>
                                      <p:to>
                                        <p:strVal val="visible"/>
                                      </p:to>
                                    </p:set>
                                    <p:anim calcmode="lin" valueType="num">
                                      <p:cBhvr>
                                        <p:cTn id="82" dur="400" fill="hold"/>
                                        <p:tgtEl>
                                          <p:spTgt spid="126"/>
                                        </p:tgtEl>
                                        <p:attrNameLst>
                                          <p:attrName>ppt_w</p:attrName>
                                        </p:attrNameLst>
                                      </p:cBhvr>
                                      <p:tavLst>
                                        <p:tav tm="0">
                                          <p:val>
                                            <p:fltVal val="0"/>
                                          </p:val>
                                        </p:tav>
                                        <p:tav tm="100000">
                                          <p:val>
                                            <p:strVal val="#ppt_w"/>
                                          </p:val>
                                        </p:tav>
                                      </p:tavLst>
                                    </p:anim>
                                    <p:anim calcmode="lin" valueType="num">
                                      <p:cBhvr>
                                        <p:cTn id="83" dur="400" fill="hold"/>
                                        <p:tgtEl>
                                          <p:spTgt spid="126"/>
                                        </p:tgtEl>
                                        <p:attrNameLst>
                                          <p:attrName>ppt_h</p:attrName>
                                        </p:attrNameLst>
                                      </p:cBhvr>
                                      <p:tavLst>
                                        <p:tav tm="0">
                                          <p:val>
                                            <p:fltVal val="0"/>
                                          </p:val>
                                        </p:tav>
                                        <p:tav tm="100000">
                                          <p:val>
                                            <p:strVal val="#ppt_h"/>
                                          </p:val>
                                        </p:tav>
                                      </p:tavLst>
                                    </p:anim>
                                    <p:animEffect transition="in" filter="fade">
                                      <p:cBhvr>
                                        <p:cTn id="84" dur="400"/>
                                        <p:tgtEl>
                                          <p:spTgt spid="126"/>
                                        </p:tgtEl>
                                      </p:cBhvr>
                                    </p:animEffect>
                                  </p:childTnLst>
                                </p:cTn>
                              </p:par>
                            </p:childTnLst>
                          </p:cTn>
                        </p:par>
                        <p:par>
                          <p:cTn id="85" fill="hold">
                            <p:stCondLst>
                              <p:cond delay="7000"/>
                            </p:stCondLst>
                            <p:childTnLst>
                              <p:par>
                                <p:cTn id="86" presetID="22" presetClass="entr" presetSubtype="2" fill="hold" grpId="0" nodeType="afterEffect">
                                  <p:stCondLst>
                                    <p:cond delay="0"/>
                                  </p:stCondLst>
                                  <p:childTnLst>
                                    <p:set>
                                      <p:cBhvr>
                                        <p:cTn id="87" dur="1" fill="hold">
                                          <p:stCondLst>
                                            <p:cond delay="0"/>
                                          </p:stCondLst>
                                        </p:cTn>
                                        <p:tgtEl>
                                          <p:spTgt spid="121"/>
                                        </p:tgtEl>
                                        <p:attrNameLst>
                                          <p:attrName>style.visibility</p:attrName>
                                        </p:attrNameLst>
                                      </p:cBhvr>
                                      <p:to>
                                        <p:strVal val="visible"/>
                                      </p:to>
                                    </p:set>
                                    <p:animEffect transition="in" filter="wipe(right)">
                                      <p:cBhvr>
                                        <p:cTn id="88" dur="400"/>
                                        <p:tgtEl>
                                          <p:spTgt spid="121"/>
                                        </p:tgtEl>
                                      </p:cBhvr>
                                    </p:animEffect>
                                  </p:childTnLst>
                                </p:cTn>
                              </p:par>
                            </p:childTnLst>
                          </p:cTn>
                        </p:par>
                        <p:par>
                          <p:cTn id="89" fill="hold">
                            <p:stCondLst>
                              <p:cond delay="7500"/>
                            </p:stCondLst>
                            <p:childTnLst>
                              <p:par>
                                <p:cTn id="90" presetID="18" presetClass="entr" presetSubtype="12" fill="hold" nodeType="afterEffect">
                                  <p:stCondLst>
                                    <p:cond delay="0"/>
                                  </p:stCondLst>
                                  <p:childTnLst>
                                    <p:set>
                                      <p:cBhvr>
                                        <p:cTn id="91" dur="1" fill="hold">
                                          <p:stCondLst>
                                            <p:cond delay="0"/>
                                          </p:stCondLst>
                                        </p:cTn>
                                        <p:tgtEl>
                                          <p:spTgt spid="137"/>
                                        </p:tgtEl>
                                        <p:attrNameLst>
                                          <p:attrName>style.visibility</p:attrName>
                                        </p:attrNameLst>
                                      </p:cBhvr>
                                      <p:to>
                                        <p:strVal val="visible"/>
                                      </p:to>
                                    </p:set>
                                    <p:animEffect transition="in" filter="strips(downLeft)">
                                      <p:cBhvr>
                                        <p:cTn id="92" dur="400"/>
                                        <p:tgtEl>
                                          <p:spTgt spid="137"/>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86"/>
                                        </p:tgtEl>
                                        <p:attrNameLst>
                                          <p:attrName>style.visibility</p:attrName>
                                        </p:attrNameLst>
                                      </p:cBhvr>
                                      <p:to>
                                        <p:strVal val="visible"/>
                                      </p:to>
                                    </p:set>
                                    <p:animEffect transition="in" filter="wipe(left)">
                                      <p:cBhvr>
                                        <p:cTn id="96" dur="400"/>
                                        <p:tgtEl>
                                          <p:spTgt spid="86"/>
                                        </p:tgtEl>
                                      </p:cBhvr>
                                    </p:animEffect>
                                  </p:childTnLst>
                                </p:cTn>
                              </p:par>
                              <p:par>
                                <p:cTn id="97" presetID="53" presetClass="entr" presetSubtype="16"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p:cTn id="99" dur="400" fill="hold"/>
                                        <p:tgtEl>
                                          <p:spTgt spid="129"/>
                                        </p:tgtEl>
                                        <p:attrNameLst>
                                          <p:attrName>ppt_w</p:attrName>
                                        </p:attrNameLst>
                                      </p:cBhvr>
                                      <p:tavLst>
                                        <p:tav tm="0">
                                          <p:val>
                                            <p:fltVal val="0"/>
                                          </p:val>
                                        </p:tav>
                                        <p:tav tm="100000">
                                          <p:val>
                                            <p:strVal val="#ppt_w"/>
                                          </p:val>
                                        </p:tav>
                                      </p:tavLst>
                                    </p:anim>
                                    <p:anim calcmode="lin" valueType="num">
                                      <p:cBhvr>
                                        <p:cTn id="100" dur="400" fill="hold"/>
                                        <p:tgtEl>
                                          <p:spTgt spid="129"/>
                                        </p:tgtEl>
                                        <p:attrNameLst>
                                          <p:attrName>ppt_h</p:attrName>
                                        </p:attrNameLst>
                                      </p:cBhvr>
                                      <p:tavLst>
                                        <p:tav tm="0">
                                          <p:val>
                                            <p:fltVal val="0"/>
                                          </p:val>
                                        </p:tav>
                                        <p:tav tm="100000">
                                          <p:val>
                                            <p:strVal val="#ppt_h"/>
                                          </p:val>
                                        </p:tav>
                                      </p:tavLst>
                                    </p:anim>
                                    <p:animEffect transition="in" filter="fade">
                                      <p:cBhvr>
                                        <p:cTn id="101" dur="400"/>
                                        <p:tgtEl>
                                          <p:spTgt spid="129"/>
                                        </p:tgtEl>
                                      </p:cBhvr>
                                    </p:animEffect>
                                  </p:childTnLst>
                                </p:cTn>
                              </p:par>
                            </p:childTnLst>
                          </p:cTn>
                        </p:par>
                        <p:par>
                          <p:cTn id="102" fill="hold">
                            <p:stCondLst>
                              <p:cond delay="8500"/>
                            </p:stCondLst>
                            <p:childTnLst>
                              <p:par>
                                <p:cTn id="103" presetID="22" presetClass="entr" presetSubtype="2" fill="hold" grpId="0" nodeType="afterEffect">
                                  <p:stCondLst>
                                    <p:cond delay="0"/>
                                  </p:stCondLst>
                                  <p:childTnLst>
                                    <p:set>
                                      <p:cBhvr>
                                        <p:cTn id="104" dur="1" fill="hold">
                                          <p:stCondLst>
                                            <p:cond delay="0"/>
                                          </p:stCondLst>
                                        </p:cTn>
                                        <p:tgtEl>
                                          <p:spTgt spid="122"/>
                                        </p:tgtEl>
                                        <p:attrNameLst>
                                          <p:attrName>style.visibility</p:attrName>
                                        </p:attrNameLst>
                                      </p:cBhvr>
                                      <p:to>
                                        <p:strVal val="visible"/>
                                      </p:to>
                                    </p:set>
                                    <p:animEffect transition="in" filter="wipe(right)">
                                      <p:cBhvr>
                                        <p:cTn id="105" dur="400"/>
                                        <p:tgtEl>
                                          <p:spTgt spid="122"/>
                                        </p:tgtEl>
                                      </p:cBhvr>
                                    </p:animEffect>
                                  </p:childTnLst>
                                </p:cTn>
                              </p:par>
                              <p:par>
                                <p:cTn id="106" presetID="16" presetClass="entr" presetSubtype="37" fill="hold" grpId="0" nodeType="withEffect">
                                  <p:stCondLst>
                                    <p:cond delay="0"/>
                                  </p:stCondLst>
                                  <p:childTnLst>
                                    <p:set>
                                      <p:cBhvr>
                                        <p:cTn id="107" dur="1" fill="hold">
                                          <p:stCondLst>
                                            <p:cond delay="0"/>
                                          </p:stCondLst>
                                        </p:cTn>
                                        <p:tgtEl>
                                          <p:spTgt spid="164"/>
                                        </p:tgtEl>
                                        <p:attrNameLst>
                                          <p:attrName>style.visibility</p:attrName>
                                        </p:attrNameLst>
                                      </p:cBhvr>
                                      <p:to>
                                        <p:strVal val="visible"/>
                                      </p:to>
                                    </p:set>
                                    <p:animEffect transition="in" filter="barn(outVertical)">
                                      <p:cBhvr>
                                        <p:cTn id="108" dur="4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p:bldP spid="89" grpId="0" animBg="1"/>
      <p:bldP spid="90" grpId="0"/>
      <p:bldP spid="91" grpId="0" animBg="1"/>
      <p:bldP spid="92" grpId="0"/>
      <p:bldP spid="120" grpId="0"/>
      <p:bldP spid="121" grpId="0"/>
      <p:bldP spid="122" grpId="0"/>
      <p:bldP spid="1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KSO_Shape"/>
          <p:cNvSpPr/>
          <p:nvPr/>
        </p:nvSpPr>
        <p:spPr>
          <a:xfrm>
            <a:off x="3627936" y="908477"/>
            <a:ext cx="4685608" cy="3120980"/>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104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006" y="3891299"/>
            <a:ext cx="3468925"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11"/>
          <p:cNvSpPr/>
          <p:nvPr/>
        </p:nvSpPr>
        <p:spPr bwMode="auto">
          <a:xfrm>
            <a:off x="7727832" y="102632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7984961" y="102632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7984961" y="1547923"/>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7727832" y="126876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9" name="Freeform 19"/>
          <p:cNvSpPr/>
          <p:nvPr/>
        </p:nvSpPr>
        <p:spPr bwMode="auto">
          <a:xfrm>
            <a:off x="7984961" y="126876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0" name="Freeform 20"/>
          <p:cNvSpPr/>
          <p:nvPr/>
        </p:nvSpPr>
        <p:spPr bwMode="auto">
          <a:xfrm>
            <a:off x="7463358" y="102632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511031" y="2121560"/>
            <a:ext cx="2954655" cy="646331"/>
          </a:xfrm>
          <a:prstGeom prst="rect">
            <a:avLst/>
          </a:prstGeom>
          <a:noFill/>
        </p:spPr>
        <p:txBody>
          <a:bodyPr vert="horz" wrap="none" rtlCol="0">
            <a:spAutoFit/>
          </a:bodyPr>
          <a:lstStyle>
            <a:defPPr>
              <a:defRPr lang="zh-CN"/>
            </a:defPPr>
            <a:lvl1pPr algn="ctr">
              <a:defRPr sz="3600" b="1">
                <a:gradFill flip="none" rotWithShape="1">
                  <a:gsLst>
                    <a:gs pos="28000">
                      <a:schemeClr val="tx2">
                        <a:lumMod val="75000"/>
                      </a:schemeClr>
                    </a:gs>
                    <a:gs pos="100000">
                      <a:schemeClr val="tx2">
                        <a:lumMod val="60000"/>
                        <a:lumOff val="40000"/>
                      </a:schemeClr>
                    </a:gs>
                  </a:gsLst>
                  <a:lin ang="0" scaled="1"/>
                  <a:tileRect/>
                </a:gradFill>
                <a:latin typeface="+mj-ea"/>
                <a:ea typeface="+mj-ea"/>
              </a:defRPr>
            </a:lvl1pPr>
          </a:lstStyle>
          <a:p>
            <a:r>
              <a:rPr lang="zh-CN" altLang="en-US" dirty="0" smtClean="0"/>
              <a:t>成功项目展示</a:t>
            </a:r>
            <a:endParaRPr lang="zh-CN" altLang="en-US" dirty="0"/>
          </a:p>
        </p:txBody>
      </p:sp>
      <p:sp>
        <p:nvSpPr>
          <p:cNvPr id="37" name="Freeform 11"/>
          <p:cNvSpPr/>
          <p:nvPr/>
        </p:nvSpPr>
        <p:spPr bwMode="auto">
          <a:xfrm rot="10800000">
            <a:off x="4003582" y="294933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2"/>
          <p:cNvSpPr/>
          <p:nvPr/>
        </p:nvSpPr>
        <p:spPr bwMode="auto">
          <a:xfrm rot="10800000">
            <a:off x="3761146" y="294933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9" name="Freeform 13"/>
          <p:cNvSpPr/>
          <p:nvPr/>
        </p:nvSpPr>
        <p:spPr bwMode="auto">
          <a:xfrm rot="10800000">
            <a:off x="3761146" y="2427737"/>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0" name="Freeform 18"/>
          <p:cNvSpPr/>
          <p:nvPr/>
        </p:nvSpPr>
        <p:spPr bwMode="auto">
          <a:xfrm rot="10800000">
            <a:off x="4003582" y="270690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1" name="Freeform 19"/>
          <p:cNvSpPr/>
          <p:nvPr/>
        </p:nvSpPr>
        <p:spPr bwMode="auto">
          <a:xfrm rot="10800000">
            <a:off x="3761146" y="270690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20"/>
          <p:cNvSpPr/>
          <p:nvPr/>
        </p:nvSpPr>
        <p:spPr bwMode="auto">
          <a:xfrm rot="10800000">
            <a:off x="4260707" y="294933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5599470" y="1412776"/>
            <a:ext cx="777774" cy="675248"/>
            <a:chOff x="5447134" y="1484784"/>
            <a:chExt cx="777774" cy="675248"/>
          </a:xfrm>
        </p:grpSpPr>
        <p:sp>
          <p:nvSpPr>
            <p:cNvPr id="45"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6" name="TextBox 45"/>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03</a:t>
              </a:r>
              <a:endParaRPr lang="zh-CN" altLang="en-US" b="1"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43"/>
                                        </p:tgtEl>
                                        <p:attrNameLst>
                                          <p:attrName>style.visibility</p:attrName>
                                        </p:attrNameLst>
                                      </p:cBhvr>
                                      <p:to>
                                        <p:strVal val="visible"/>
                                      </p:to>
                                    </p:set>
                                    <p:anim calcmode="lin" valueType="num">
                                      <p:cBhvr additive="base">
                                        <p:cTn id="7" dur="2000" fill="hold"/>
                                        <p:tgtEl>
                                          <p:spTgt spid="1043"/>
                                        </p:tgtEl>
                                        <p:attrNameLst>
                                          <p:attrName>ppt_x</p:attrName>
                                        </p:attrNameLst>
                                      </p:cBhvr>
                                      <p:tavLst>
                                        <p:tav tm="0">
                                          <p:val>
                                            <p:strVal val="0-#ppt_w/2"/>
                                          </p:val>
                                        </p:tav>
                                        <p:tav tm="100000">
                                          <p:val>
                                            <p:strVal val="#ppt_x"/>
                                          </p:val>
                                        </p:tav>
                                      </p:tavLst>
                                    </p:anim>
                                    <p:anim calcmode="lin" valueType="num">
                                      <p:cBhvr additive="base">
                                        <p:cTn id="8" dur="2000" fill="hold"/>
                                        <p:tgtEl>
                                          <p:spTgt spid="104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35" presetClass="entr" presetSubtype="0" fill="hold" nodeType="withEffect">
                                  <p:stCondLst>
                                    <p:cond delay="4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300"/>
                                        <p:tgtEl>
                                          <p:spTgt spid="44"/>
                                        </p:tgtEl>
                                      </p:cBhvr>
                                    </p:animEffect>
                                    <p:anim calcmode="lin" valueType="num">
                                      <p:cBhvr>
                                        <p:cTn id="55" dur="1300" fill="hold"/>
                                        <p:tgtEl>
                                          <p:spTgt spid="44"/>
                                        </p:tgtEl>
                                        <p:attrNameLst>
                                          <p:attrName>style.rotation</p:attrName>
                                        </p:attrNameLst>
                                      </p:cBhvr>
                                      <p:tavLst>
                                        <p:tav tm="0">
                                          <p:val>
                                            <p:fltVal val="720"/>
                                          </p:val>
                                        </p:tav>
                                        <p:tav tm="100000">
                                          <p:val>
                                            <p:fltVal val="0"/>
                                          </p:val>
                                        </p:tav>
                                      </p:tavLst>
                                    </p:anim>
                                    <p:anim calcmode="lin" valueType="num">
                                      <p:cBhvr>
                                        <p:cTn id="56" dur="1300" fill="hold"/>
                                        <p:tgtEl>
                                          <p:spTgt spid="44"/>
                                        </p:tgtEl>
                                        <p:attrNameLst>
                                          <p:attrName>ppt_h</p:attrName>
                                        </p:attrNameLst>
                                      </p:cBhvr>
                                      <p:tavLst>
                                        <p:tav tm="0">
                                          <p:val>
                                            <p:fltVal val="0"/>
                                          </p:val>
                                        </p:tav>
                                        <p:tav tm="100000">
                                          <p:val>
                                            <p:strVal val="#ppt_h"/>
                                          </p:val>
                                        </p:tav>
                                      </p:tavLst>
                                    </p:anim>
                                    <p:anim calcmode="lin" valueType="num">
                                      <p:cBhvr>
                                        <p:cTn id="57" dur="1300" fill="hold"/>
                                        <p:tgtEl>
                                          <p:spTgt spid="44"/>
                                        </p:tgtEl>
                                        <p:attrNameLst>
                                          <p:attrName>ppt_w</p:attrName>
                                        </p:attrNameLst>
                                      </p:cBhvr>
                                      <p:tavLst>
                                        <p:tav tm="0">
                                          <p:val>
                                            <p:fltVal val="0"/>
                                          </p:val>
                                        </p:tav>
                                        <p:tav tm="100000">
                                          <p:val>
                                            <p:strVal val="#ppt_w"/>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8" grpId="0" animBg="1"/>
      <p:bldP spid="29" grpId="0" animBg="1"/>
      <p:bldP spid="30" grpId="0" animBg="1"/>
      <p:bldP spid="35" grpId="0"/>
      <p:bldP spid="37" grpId="0" animBg="1"/>
      <p:bldP spid="38" grpId="0" animBg="1"/>
      <p:bldP spid="39" grpId="0" animBg="1"/>
      <p:bldP spid="40"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5"/>
          <p:cNvSpPr/>
          <p:nvPr/>
        </p:nvSpPr>
        <p:spPr bwMode="auto">
          <a:xfrm>
            <a:off x="990403" y="1484784"/>
            <a:ext cx="3733476" cy="4840059"/>
          </a:xfrm>
          <a:prstGeom prst="rect">
            <a:avLst/>
          </a:prstGeom>
          <a:blipFill dpi="0" rotWithShape="0">
            <a:blip r:embed="rId3"/>
            <a:srcRect/>
            <a:stretch>
              <a:fillRect/>
            </a:stretch>
          </a:blipFill>
          <a:ln w="25400" cap="flat" cmpd="sng" algn="ctr">
            <a:noFill/>
            <a:prstDash val="solid"/>
            <a:round/>
            <a:headEnd type="none" w="med" len="med"/>
            <a:tailEnd type="none" w="med" len="med"/>
          </a:ln>
          <a:effectLst/>
        </p:spPr>
        <p:txBody>
          <a:bodyPr vert="horz" wrap="square" lIns="121908" tIns="60954" rIns="121908" bIns="60954" numCol="1" rtlCol="0" anchor="t" anchorCtr="0" compatLnSpc="1"/>
          <a:lstStyle/>
          <a:p>
            <a:pPr algn="ctr" defTabSz="1218565" fontAlgn="base">
              <a:spcBef>
                <a:spcPct val="0"/>
              </a:spcBef>
              <a:spcAft>
                <a:spcPct val="0"/>
              </a:spcAft>
            </a:pPr>
            <a:endParaRPr lang="en-US" sz="75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98" name="Group 6"/>
          <p:cNvGrpSpPr/>
          <p:nvPr/>
        </p:nvGrpSpPr>
        <p:grpSpPr bwMode="auto">
          <a:xfrm>
            <a:off x="5485706" y="3505206"/>
            <a:ext cx="5713883" cy="646113"/>
            <a:chOff x="-96" y="-115"/>
            <a:chExt cx="7198" cy="814"/>
          </a:xfrm>
        </p:grpSpPr>
        <p:grpSp>
          <p:nvGrpSpPr>
            <p:cNvPr id="99" name="Group 7"/>
            <p:cNvGrpSpPr/>
            <p:nvPr/>
          </p:nvGrpSpPr>
          <p:grpSpPr bwMode="auto">
            <a:xfrm>
              <a:off x="-96" y="40"/>
              <a:ext cx="600" cy="623"/>
              <a:chOff x="-96" y="0"/>
              <a:chExt cx="600" cy="623"/>
            </a:xfrm>
          </p:grpSpPr>
          <p:sp>
            <p:nvSpPr>
              <p:cNvPr id="101" name="AutoShape 8"/>
              <p:cNvSpPr/>
              <p:nvPr/>
            </p:nvSpPr>
            <p:spPr bwMode="auto">
              <a:xfrm>
                <a:off x="-96" y="23"/>
                <a:ext cx="600" cy="600"/>
              </a:xfrm>
              <a:prstGeom prst="roundRect">
                <a:avLst>
                  <a:gd name="adj" fmla="val 38093"/>
                </a:avLst>
              </a:prstGeom>
              <a:solidFill>
                <a:schemeClr val="accent2"/>
              </a:solidFill>
              <a:ln w="25400" cap="flat">
                <a:solidFill>
                  <a:srgbClr val="000000">
                    <a:alpha val="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02" name="Rectangle 9"/>
              <p:cNvSpPr/>
              <p:nvPr/>
            </p:nvSpPr>
            <p:spPr bwMode="auto">
              <a:xfrm>
                <a:off x="24" y="0"/>
                <a:ext cx="384"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01</a:t>
                </a:r>
              </a:p>
            </p:txBody>
          </p:sp>
        </p:grpSp>
        <p:sp>
          <p:nvSpPr>
            <p:cNvPr id="100" name="Rectangle 10"/>
            <p:cNvSpPr/>
            <p:nvPr/>
          </p:nvSpPr>
          <p:spPr bwMode="auto">
            <a:xfrm>
              <a:off x="832" y="-115"/>
              <a:ext cx="6270"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 尽量将每页幻灯片的字数控制在</a:t>
              </a:r>
              <a:r>
                <a:rPr lang="en-US" altLang="zh-CN"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200</a:t>
              </a: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字以内，据统计每页幻灯片的最好控制在</a:t>
              </a:r>
              <a:r>
                <a:rPr lang="en-US" altLang="zh-CN"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5</a:t>
              </a: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分钟之内。</a:t>
              </a:r>
              <a:endParaRPr lang="en-US" altLang="zh-CN"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grpSp>
        <p:nvGrpSpPr>
          <p:cNvPr id="103" name="Group 11"/>
          <p:cNvGrpSpPr/>
          <p:nvPr/>
        </p:nvGrpSpPr>
        <p:grpSpPr bwMode="auto">
          <a:xfrm>
            <a:off x="5485768" y="4499903"/>
            <a:ext cx="5713909" cy="500856"/>
            <a:chOff x="-99" y="16"/>
            <a:chExt cx="7429" cy="631"/>
          </a:xfrm>
        </p:grpSpPr>
        <p:grpSp>
          <p:nvGrpSpPr>
            <p:cNvPr id="104" name="Group 12"/>
            <p:cNvGrpSpPr/>
            <p:nvPr/>
          </p:nvGrpSpPr>
          <p:grpSpPr bwMode="auto">
            <a:xfrm>
              <a:off x="-99" y="16"/>
              <a:ext cx="600" cy="631"/>
              <a:chOff x="-99" y="0"/>
              <a:chExt cx="600" cy="631"/>
            </a:xfrm>
          </p:grpSpPr>
          <p:sp>
            <p:nvSpPr>
              <p:cNvPr id="106" name="AutoShape 13"/>
              <p:cNvSpPr/>
              <p:nvPr/>
            </p:nvSpPr>
            <p:spPr bwMode="auto">
              <a:xfrm>
                <a:off x="-99" y="31"/>
                <a:ext cx="600" cy="600"/>
              </a:xfrm>
              <a:prstGeom prst="roundRect">
                <a:avLst>
                  <a:gd name="adj" fmla="val 38093"/>
                </a:avLst>
              </a:prstGeom>
              <a:solidFill>
                <a:schemeClr val="accent4"/>
              </a:solidFill>
              <a:ln w="25400" cap="flat">
                <a:solidFill>
                  <a:srgbClr val="000000">
                    <a:alpha val="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07" name="Rectangle 14"/>
              <p:cNvSpPr/>
              <p:nvPr/>
            </p:nvSpPr>
            <p:spPr bwMode="auto">
              <a:xfrm>
                <a:off x="5" y="0"/>
                <a:ext cx="384"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02</a:t>
                </a:r>
              </a:p>
            </p:txBody>
          </p:sp>
        </p:grpSp>
        <p:sp>
          <p:nvSpPr>
            <p:cNvPr id="105" name="Rectangle 15"/>
            <p:cNvSpPr/>
            <p:nvPr/>
          </p:nvSpPr>
          <p:spPr bwMode="auto">
            <a:xfrm>
              <a:off x="832" y="59"/>
              <a:ext cx="6498"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此处添加详细文本描述，建议与标题相关并符合整体语言风格，语言描述尽量简洁生动。尽量将每页幻灯片的字数控制在</a:t>
              </a:r>
              <a:r>
                <a:rPr lang="en-US" altLang="zh-CN"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200</a:t>
              </a: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字以内</a:t>
              </a:r>
              <a:endParaRPr 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grpSp>
        <p:nvGrpSpPr>
          <p:cNvPr id="108" name="Group 16"/>
          <p:cNvGrpSpPr/>
          <p:nvPr/>
        </p:nvGrpSpPr>
        <p:grpSpPr bwMode="auto">
          <a:xfrm>
            <a:off x="5485710" y="5258263"/>
            <a:ext cx="5713594" cy="615952"/>
            <a:chOff x="-96" y="-15"/>
            <a:chExt cx="7198" cy="776"/>
          </a:xfrm>
        </p:grpSpPr>
        <p:grpSp>
          <p:nvGrpSpPr>
            <p:cNvPr id="109" name="Group 17"/>
            <p:cNvGrpSpPr/>
            <p:nvPr/>
          </p:nvGrpSpPr>
          <p:grpSpPr bwMode="auto">
            <a:xfrm>
              <a:off x="-96" y="88"/>
              <a:ext cx="600" cy="616"/>
              <a:chOff x="-96" y="0"/>
              <a:chExt cx="600" cy="616"/>
            </a:xfrm>
          </p:grpSpPr>
          <p:sp>
            <p:nvSpPr>
              <p:cNvPr id="111" name="AutoShape 18"/>
              <p:cNvSpPr/>
              <p:nvPr/>
            </p:nvSpPr>
            <p:spPr bwMode="auto">
              <a:xfrm>
                <a:off x="-96" y="15"/>
                <a:ext cx="600" cy="600"/>
              </a:xfrm>
              <a:prstGeom prst="roundRect">
                <a:avLst>
                  <a:gd name="adj" fmla="val 38093"/>
                </a:avLst>
              </a:prstGeom>
              <a:solidFill>
                <a:schemeClr val="accent3"/>
              </a:solidFill>
              <a:ln w="25400" cap="flat">
                <a:solidFill>
                  <a:srgbClr val="000000">
                    <a:alpha val="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12" name="Rectangle 19"/>
              <p:cNvSpPr/>
              <p:nvPr/>
            </p:nvSpPr>
            <p:spPr bwMode="auto">
              <a:xfrm>
                <a:off x="16" y="0"/>
                <a:ext cx="384"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03</a:t>
                </a:r>
              </a:p>
            </p:txBody>
          </p:sp>
        </p:grpSp>
        <p:sp>
          <p:nvSpPr>
            <p:cNvPr id="110" name="Rectangle 20"/>
            <p:cNvSpPr/>
            <p:nvPr/>
          </p:nvSpPr>
          <p:spPr bwMode="auto">
            <a:xfrm>
              <a:off x="832" y="-15"/>
              <a:ext cx="627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 尽量将每页幻灯片的字数控制在</a:t>
              </a:r>
              <a:r>
                <a:rPr lang="en-US" altLang="zh-CN"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200</a:t>
              </a: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字以内，据统计每页幻灯片的最好控制在</a:t>
              </a:r>
              <a:r>
                <a:rPr lang="en-US" altLang="zh-CN"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5</a:t>
              </a: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分钟之内。</a:t>
              </a:r>
              <a:endParaRPr 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sp>
        <p:nvSpPr>
          <p:cNvPr id="113" name="Rectangle 20"/>
          <p:cNvSpPr/>
          <p:nvPr/>
        </p:nvSpPr>
        <p:spPr bwMode="auto">
          <a:xfrm>
            <a:off x="5409543" y="2088771"/>
            <a:ext cx="5866231" cy="87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此处添加详细文本描述，建议与标题相关并符合整体语言风格，语言描述尽量简洁生动。尽量将每页幻灯片的字数控制在</a:t>
            </a:r>
            <a:r>
              <a:rPr lang="en-US" altLang="zh-CN" sz="1500" dirty="0">
                <a:solidFill>
                  <a:srgbClr val="474747"/>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200</a:t>
            </a:r>
            <a:r>
              <a:rPr lang="zh-CN" altLang="en-US" sz="1500" dirty="0">
                <a:solidFill>
                  <a:srgbClr val="474747"/>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字以内，据统计每页幻灯片的最好控制在</a:t>
            </a:r>
            <a:r>
              <a:rPr lang="en-US" altLang="zh-CN" sz="1500" dirty="0">
                <a:solidFill>
                  <a:srgbClr val="474747"/>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5</a:t>
            </a:r>
            <a:r>
              <a:rPr lang="zh-CN" altLang="en-US" sz="1500" dirty="0">
                <a:solidFill>
                  <a:srgbClr val="474747"/>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分钟之内。</a:t>
            </a:r>
          </a:p>
        </p:txBody>
      </p:sp>
      <p:cxnSp>
        <p:nvCxnSpPr>
          <p:cNvPr id="114" name="Straight Connector 4"/>
          <p:cNvCxnSpPr/>
          <p:nvPr/>
        </p:nvCxnSpPr>
        <p:spPr bwMode="auto">
          <a:xfrm flipH="1">
            <a:off x="5485729" y="3200380"/>
            <a:ext cx="5790045" cy="0"/>
          </a:xfrm>
          <a:prstGeom prst="line">
            <a:avLst/>
          </a:prstGeom>
          <a:blipFill dpi="0" rotWithShape="0">
            <a:blip r:embed="rId4"/>
            <a:srcRect/>
            <a:tile tx="0" ty="0" sx="100000" sy="100000" flip="none" algn="tl"/>
          </a:blipFill>
          <a:ln w="31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标题 1"/>
          <p:cNvSpPr>
            <a:spLocks noGrp="1"/>
          </p:cNvSpPr>
          <p:nvPr>
            <p:ph type="title"/>
          </p:nvPr>
        </p:nvSpPr>
        <p:spPr>
          <a:xfrm>
            <a:off x="910630" y="260648"/>
            <a:ext cx="3877985" cy="646331"/>
          </a:xfrm>
        </p:spPr>
        <p:txBody>
          <a:bodyPr/>
          <a:lstStyle/>
          <a:p>
            <a:r>
              <a:rPr lang="zh-CN" altLang="en-US" dirty="0"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dissolve">
                                      <p:cBhvr>
                                        <p:cTn id="7" dur="400"/>
                                        <p:tgtEl>
                                          <p:spTgt spid="9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wipe(left)">
                                      <p:cBhvr>
                                        <p:cTn id="11" dur="400"/>
                                        <p:tgtEl>
                                          <p:spTgt spid="113"/>
                                        </p:tgtEl>
                                      </p:cBhvr>
                                    </p:animEffect>
                                  </p:childTnLst>
                                </p:cTn>
                              </p:par>
                              <p:par>
                                <p:cTn id="12" presetID="22" presetClass="entr" presetSubtype="8" fill="hold" nodeType="withEffect">
                                  <p:stCondLst>
                                    <p:cond delay="0"/>
                                  </p:stCondLst>
                                  <p:childTnLst>
                                    <p:set>
                                      <p:cBhvr>
                                        <p:cTn id="13" dur="1" fill="hold">
                                          <p:stCondLst>
                                            <p:cond delay="0"/>
                                          </p:stCondLst>
                                        </p:cTn>
                                        <p:tgtEl>
                                          <p:spTgt spid="114"/>
                                        </p:tgtEl>
                                        <p:attrNameLst>
                                          <p:attrName>style.visibility</p:attrName>
                                        </p:attrNameLst>
                                      </p:cBhvr>
                                      <p:to>
                                        <p:strVal val="visible"/>
                                      </p:to>
                                    </p:set>
                                    <p:animEffect transition="in" filter="wipe(left)">
                                      <p:cBhvr>
                                        <p:cTn id="14" dur="400"/>
                                        <p:tgtEl>
                                          <p:spTgt spid="114"/>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400"/>
                                        <p:tgtEl>
                                          <p:spTgt spid="98"/>
                                        </p:tgtEl>
                                      </p:cBhvr>
                                    </p:animEffect>
                                    <p:anim calcmode="lin" valueType="num">
                                      <p:cBhvr>
                                        <p:cTn id="19" dur="400" fill="hold"/>
                                        <p:tgtEl>
                                          <p:spTgt spid="98"/>
                                        </p:tgtEl>
                                        <p:attrNameLst>
                                          <p:attrName>ppt_x</p:attrName>
                                        </p:attrNameLst>
                                      </p:cBhvr>
                                      <p:tavLst>
                                        <p:tav tm="0">
                                          <p:val>
                                            <p:strVal val="#ppt_x"/>
                                          </p:val>
                                        </p:tav>
                                        <p:tav tm="100000">
                                          <p:val>
                                            <p:strVal val="#ppt_x"/>
                                          </p:val>
                                        </p:tav>
                                      </p:tavLst>
                                    </p:anim>
                                    <p:anim calcmode="lin" valueType="num">
                                      <p:cBhvr>
                                        <p:cTn id="20" dur="400" fill="hold"/>
                                        <p:tgtEl>
                                          <p:spTgt spid="9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fade">
                                      <p:cBhvr>
                                        <p:cTn id="24" dur="400"/>
                                        <p:tgtEl>
                                          <p:spTgt spid="103"/>
                                        </p:tgtEl>
                                      </p:cBhvr>
                                    </p:animEffect>
                                    <p:anim calcmode="lin" valueType="num">
                                      <p:cBhvr>
                                        <p:cTn id="25" dur="400" fill="hold"/>
                                        <p:tgtEl>
                                          <p:spTgt spid="103"/>
                                        </p:tgtEl>
                                        <p:attrNameLst>
                                          <p:attrName>ppt_x</p:attrName>
                                        </p:attrNameLst>
                                      </p:cBhvr>
                                      <p:tavLst>
                                        <p:tav tm="0">
                                          <p:val>
                                            <p:strVal val="#ppt_x"/>
                                          </p:val>
                                        </p:tav>
                                        <p:tav tm="100000">
                                          <p:val>
                                            <p:strVal val="#ppt_x"/>
                                          </p:val>
                                        </p:tav>
                                      </p:tavLst>
                                    </p:anim>
                                    <p:anim calcmode="lin" valueType="num">
                                      <p:cBhvr>
                                        <p:cTn id="26" dur="400" fill="hold"/>
                                        <p:tgtEl>
                                          <p:spTgt spid="103"/>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400"/>
                                        <p:tgtEl>
                                          <p:spTgt spid="108"/>
                                        </p:tgtEl>
                                      </p:cBhvr>
                                    </p:animEffect>
                                    <p:anim calcmode="lin" valueType="num">
                                      <p:cBhvr>
                                        <p:cTn id="31" dur="400" fill="hold"/>
                                        <p:tgtEl>
                                          <p:spTgt spid="108"/>
                                        </p:tgtEl>
                                        <p:attrNameLst>
                                          <p:attrName>ppt_x</p:attrName>
                                        </p:attrNameLst>
                                      </p:cBhvr>
                                      <p:tavLst>
                                        <p:tav tm="0">
                                          <p:val>
                                            <p:strVal val="#ppt_x"/>
                                          </p:val>
                                        </p:tav>
                                        <p:tav tm="100000">
                                          <p:val>
                                            <p:strVal val="#ppt_x"/>
                                          </p:val>
                                        </p:tav>
                                      </p:tavLst>
                                    </p:anim>
                                    <p:anim calcmode="lin" valueType="num">
                                      <p:cBhvr>
                                        <p:cTn id="32" dur="4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35"/>
          <p:cNvGrpSpPr/>
          <p:nvPr/>
        </p:nvGrpSpPr>
        <p:grpSpPr bwMode="auto">
          <a:xfrm>
            <a:off x="7630076" y="2350408"/>
            <a:ext cx="3400455" cy="1358151"/>
            <a:chOff x="0" y="0"/>
            <a:chExt cx="3425" cy="856"/>
          </a:xfrm>
        </p:grpSpPr>
        <p:sp>
          <p:nvSpPr>
            <p:cNvPr id="104" name="Rectangle 36"/>
            <p:cNvSpPr/>
            <p:nvPr/>
          </p:nvSpPr>
          <p:spPr bwMode="auto">
            <a:xfrm>
              <a:off x="0" y="0"/>
              <a:ext cx="241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80000"/>
                </a:lnSpc>
                <a:spcBef>
                  <a:spcPct val="0"/>
                </a:spcBef>
                <a:spcAft>
                  <a:spcPct val="0"/>
                </a:spcAft>
              </a:pPr>
              <a:r>
                <a:rPr lang="zh-CN" alt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05" name="Rectangle 37"/>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字以内， 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分钟之内。</a:t>
              </a:r>
              <a:endParaRPr lang="en-US" altLang="zh-CN"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06" name="Oval 5"/>
          <p:cNvSpPr/>
          <p:nvPr/>
        </p:nvSpPr>
        <p:spPr bwMode="auto">
          <a:xfrm>
            <a:off x="6504645" y="2285903"/>
            <a:ext cx="856579" cy="846197"/>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07" name="Group 35"/>
          <p:cNvGrpSpPr/>
          <p:nvPr/>
        </p:nvGrpSpPr>
        <p:grpSpPr bwMode="auto">
          <a:xfrm>
            <a:off x="7630076" y="4295865"/>
            <a:ext cx="3400455" cy="1358151"/>
            <a:chOff x="0" y="0"/>
            <a:chExt cx="3425" cy="856"/>
          </a:xfrm>
        </p:grpSpPr>
        <p:sp>
          <p:nvSpPr>
            <p:cNvPr id="108" name="Rectangle 36"/>
            <p:cNvSpPr/>
            <p:nvPr/>
          </p:nvSpPr>
          <p:spPr bwMode="auto">
            <a:xfrm>
              <a:off x="0" y="0"/>
              <a:ext cx="256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80000"/>
                </a:lnSpc>
                <a:spcBef>
                  <a:spcPct val="0"/>
                </a:spcBef>
                <a:spcAft>
                  <a:spcPct val="0"/>
                </a:spcAft>
              </a:pPr>
              <a:r>
                <a:rPr lang="zh-CN" alt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09" name="Rectangle 37"/>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字以内， 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分钟之内。</a:t>
              </a:r>
              <a:endParaRPr lang="en-US" altLang="zh-CN"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10" name="Oval 198"/>
          <p:cNvSpPr/>
          <p:nvPr/>
        </p:nvSpPr>
        <p:spPr bwMode="auto">
          <a:xfrm>
            <a:off x="6504645" y="4231362"/>
            <a:ext cx="856579" cy="846197"/>
          </a:xfrm>
          <a:prstGeom prst="ellipse">
            <a:avLst/>
          </a:prstGeom>
          <a:solidFill>
            <a:schemeClr val="bg2"/>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11" name="Group 35"/>
          <p:cNvGrpSpPr/>
          <p:nvPr/>
        </p:nvGrpSpPr>
        <p:grpSpPr bwMode="auto">
          <a:xfrm>
            <a:off x="2268624" y="2350408"/>
            <a:ext cx="3316064" cy="1358151"/>
            <a:chOff x="0" y="0"/>
            <a:chExt cx="3340" cy="856"/>
          </a:xfrm>
        </p:grpSpPr>
        <p:sp>
          <p:nvSpPr>
            <p:cNvPr id="112" name="Rectangle 36"/>
            <p:cNvSpPr/>
            <p:nvPr/>
          </p:nvSpPr>
          <p:spPr bwMode="auto">
            <a:xfrm>
              <a:off x="0" y="0"/>
              <a:ext cx="249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80000"/>
                </a:lnSpc>
                <a:spcBef>
                  <a:spcPct val="0"/>
                </a:spcBef>
                <a:spcAft>
                  <a:spcPct val="0"/>
                </a:spcAft>
              </a:pPr>
              <a:r>
                <a:rPr lang="zh-CN" alt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13" name="Rectangle 37"/>
            <p:cNvSpPr/>
            <p:nvPr/>
          </p:nvSpPr>
          <p:spPr bwMode="auto">
            <a:xfrm>
              <a:off x="12" y="181"/>
              <a:ext cx="332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字以内， 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分钟之内。</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14" name="Oval 202"/>
          <p:cNvSpPr/>
          <p:nvPr/>
        </p:nvSpPr>
        <p:spPr bwMode="auto">
          <a:xfrm>
            <a:off x="1143193" y="2285903"/>
            <a:ext cx="856579" cy="846197"/>
          </a:xfrm>
          <a:prstGeom prst="ellipse">
            <a:avLst/>
          </a:prstGeom>
          <a:solidFill>
            <a:schemeClr val="bg2"/>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62" name="Group 35"/>
          <p:cNvGrpSpPr/>
          <p:nvPr/>
        </p:nvGrpSpPr>
        <p:grpSpPr bwMode="auto">
          <a:xfrm>
            <a:off x="2268624" y="4295865"/>
            <a:ext cx="3316064" cy="1358151"/>
            <a:chOff x="0" y="0"/>
            <a:chExt cx="3340" cy="856"/>
          </a:xfrm>
        </p:grpSpPr>
        <p:sp>
          <p:nvSpPr>
            <p:cNvPr id="164" name="Rectangle 36"/>
            <p:cNvSpPr/>
            <p:nvPr/>
          </p:nvSpPr>
          <p:spPr bwMode="auto">
            <a:xfrm>
              <a:off x="0" y="0"/>
              <a:ext cx="240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80000"/>
                </a:lnSpc>
                <a:spcBef>
                  <a:spcPct val="0"/>
                </a:spcBef>
                <a:spcAft>
                  <a:spcPct val="0"/>
                </a:spcAft>
              </a:pPr>
              <a:r>
                <a:rPr lang="zh-CN" alt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65" name="Rectangle 37"/>
            <p:cNvSpPr/>
            <p:nvPr/>
          </p:nvSpPr>
          <p:spPr bwMode="auto">
            <a:xfrm>
              <a:off x="12" y="181"/>
              <a:ext cx="332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字以内， 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分钟之内。</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66" name="Oval 206"/>
          <p:cNvSpPr/>
          <p:nvPr/>
        </p:nvSpPr>
        <p:spPr bwMode="auto">
          <a:xfrm>
            <a:off x="1143193" y="4231362"/>
            <a:ext cx="856579" cy="846197"/>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7" name="Freeform 6"/>
          <p:cNvSpPr>
            <a:spLocks noEditPoints="1"/>
          </p:cNvSpPr>
          <p:nvPr/>
        </p:nvSpPr>
        <p:spPr bwMode="auto">
          <a:xfrm>
            <a:off x="6635122" y="2393565"/>
            <a:ext cx="595624" cy="586959"/>
          </a:xfrm>
          <a:custGeom>
            <a:avLst/>
            <a:gdLst>
              <a:gd name="T0" fmla="*/ 140 w 172"/>
              <a:gd name="T1" fmla="*/ 149 h 172"/>
              <a:gd name="T2" fmla="*/ 149 w 172"/>
              <a:gd name="T3" fmla="*/ 140 h 172"/>
              <a:gd name="T4" fmla="*/ 132 w 172"/>
              <a:gd name="T5" fmla="*/ 132 h 172"/>
              <a:gd name="T6" fmla="*/ 33 w 172"/>
              <a:gd name="T7" fmla="*/ 23 h 172"/>
              <a:gd name="T8" fmla="*/ 23 w 172"/>
              <a:gd name="T9" fmla="*/ 33 h 172"/>
              <a:gd name="T10" fmla="*/ 40 w 172"/>
              <a:gd name="T11" fmla="*/ 40 h 172"/>
              <a:gd name="T12" fmla="*/ 33 w 172"/>
              <a:gd name="T13" fmla="*/ 23 h 172"/>
              <a:gd name="T14" fmla="*/ 23 w 172"/>
              <a:gd name="T15" fmla="*/ 140 h 172"/>
              <a:gd name="T16" fmla="*/ 33 w 172"/>
              <a:gd name="T17" fmla="*/ 149 h 172"/>
              <a:gd name="T18" fmla="*/ 40 w 172"/>
              <a:gd name="T19" fmla="*/ 132 h 172"/>
              <a:gd name="T20" fmla="*/ 149 w 172"/>
              <a:gd name="T21" fmla="*/ 33 h 172"/>
              <a:gd name="T22" fmla="*/ 140 w 172"/>
              <a:gd name="T23" fmla="*/ 23 h 172"/>
              <a:gd name="T24" fmla="*/ 132 w 172"/>
              <a:gd name="T25" fmla="*/ 40 h 172"/>
              <a:gd name="T26" fmla="*/ 149 w 172"/>
              <a:gd name="T27" fmla="*/ 33 h 172"/>
              <a:gd name="T28" fmla="*/ 79 w 172"/>
              <a:gd name="T29" fmla="*/ 155 h 172"/>
              <a:gd name="T30" fmla="*/ 86 w 172"/>
              <a:gd name="T31" fmla="*/ 172 h 172"/>
              <a:gd name="T32" fmla="*/ 93 w 172"/>
              <a:gd name="T33" fmla="*/ 155 h 172"/>
              <a:gd name="T34" fmla="*/ 86 w 172"/>
              <a:gd name="T35" fmla="*/ 26 h 172"/>
              <a:gd name="T36" fmla="*/ 93 w 172"/>
              <a:gd name="T37" fmla="*/ 9 h 172"/>
              <a:gd name="T38" fmla="*/ 79 w 172"/>
              <a:gd name="T39" fmla="*/ 9 h 172"/>
              <a:gd name="T40" fmla="*/ 86 w 172"/>
              <a:gd name="T41" fmla="*/ 26 h 172"/>
              <a:gd name="T42" fmla="*/ 17 w 172"/>
              <a:gd name="T43" fmla="*/ 79 h 172"/>
              <a:gd name="T44" fmla="*/ 0 w 172"/>
              <a:gd name="T45" fmla="*/ 86 h 172"/>
              <a:gd name="T46" fmla="*/ 17 w 172"/>
              <a:gd name="T47" fmla="*/ 93 h 172"/>
              <a:gd name="T48" fmla="*/ 86 w 172"/>
              <a:gd name="T49" fmla="*/ 120 h 172"/>
              <a:gd name="T50" fmla="*/ 86 w 172"/>
              <a:gd name="T51" fmla="*/ 52 h 172"/>
              <a:gd name="T52" fmla="*/ 86 w 172"/>
              <a:gd name="T53" fmla="*/ 120 h 172"/>
              <a:gd name="T54" fmla="*/ 39 w 172"/>
              <a:gd name="T55" fmla="*/ 86 h 172"/>
              <a:gd name="T56" fmla="*/ 133 w 172"/>
              <a:gd name="T57" fmla="*/ 86 h 172"/>
              <a:gd name="T58" fmla="*/ 163 w 172"/>
              <a:gd name="T59" fmla="*/ 79 h 172"/>
              <a:gd name="T60" fmla="*/ 146 w 172"/>
              <a:gd name="T61" fmla="*/ 86 h 172"/>
              <a:gd name="T62" fmla="*/ 163 w 172"/>
              <a:gd name="T63" fmla="*/ 93 h 172"/>
              <a:gd name="T64" fmla="*/ 163 w 172"/>
              <a:gd name="T65"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172">
                <a:moveTo>
                  <a:pt x="134" y="143"/>
                </a:moveTo>
                <a:cubicBezTo>
                  <a:pt x="134" y="144"/>
                  <a:pt x="139" y="148"/>
                  <a:pt x="140" y="149"/>
                </a:cubicBezTo>
                <a:cubicBezTo>
                  <a:pt x="143" y="153"/>
                  <a:pt x="148" y="153"/>
                  <a:pt x="150" y="150"/>
                </a:cubicBezTo>
                <a:cubicBezTo>
                  <a:pt x="153" y="148"/>
                  <a:pt x="153" y="143"/>
                  <a:pt x="149" y="140"/>
                </a:cubicBezTo>
                <a:cubicBezTo>
                  <a:pt x="148" y="139"/>
                  <a:pt x="144" y="135"/>
                  <a:pt x="143" y="134"/>
                </a:cubicBezTo>
                <a:cubicBezTo>
                  <a:pt x="140" y="130"/>
                  <a:pt x="135" y="130"/>
                  <a:pt x="132" y="132"/>
                </a:cubicBezTo>
                <a:cubicBezTo>
                  <a:pt x="130" y="135"/>
                  <a:pt x="130" y="140"/>
                  <a:pt x="134" y="143"/>
                </a:cubicBezTo>
                <a:close/>
                <a:moveTo>
                  <a:pt x="33" y="23"/>
                </a:moveTo>
                <a:cubicBezTo>
                  <a:pt x="29" y="20"/>
                  <a:pt x="24" y="19"/>
                  <a:pt x="22" y="22"/>
                </a:cubicBezTo>
                <a:cubicBezTo>
                  <a:pt x="19" y="24"/>
                  <a:pt x="20" y="29"/>
                  <a:pt x="23" y="33"/>
                </a:cubicBezTo>
                <a:cubicBezTo>
                  <a:pt x="24" y="34"/>
                  <a:pt x="28" y="38"/>
                  <a:pt x="29" y="39"/>
                </a:cubicBezTo>
                <a:cubicBezTo>
                  <a:pt x="32" y="42"/>
                  <a:pt x="37" y="43"/>
                  <a:pt x="40" y="40"/>
                </a:cubicBezTo>
                <a:cubicBezTo>
                  <a:pt x="43" y="37"/>
                  <a:pt x="42" y="32"/>
                  <a:pt x="39" y="29"/>
                </a:cubicBezTo>
                <a:cubicBezTo>
                  <a:pt x="38" y="28"/>
                  <a:pt x="34" y="24"/>
                  <a:pt x="33" y="23"/>
                </a:cubicBezTo>
                <a:close/>
                <a:moveTo>
                  <a:pt x="29" y="134"/>
                </a:moveTo>
                <a:cubicBezTo>
                  <a:pt x="28" y="135"/>
                  <a:pt x="24" y="139"/>
                  <a:pt x="23" y="140"/>
                </a:cubicBezTo>
                <a:cubicBezTo>
                  <a:pt x="20" y="143"/>
                  <a:pt x="19" y="148"/>
                  <a:pt x="22" y="150"/>
                </a:cubicBezTo>
                <a:cubicBezTo>
                  <a:pt x="24" y="153"/>
                  <a:pt x="29" y="153"/>
                  <a:pt x="33" y="149"/>
                </a:cubicBezTo>
                <a:cubicBezTo>
                  <a:pt x="34" y="148"/>
                  <a:pt x="38" y="144"/>
                  <a:pt x="39" y="143"/>
                </a:cubicBezTo>
                <a:cubicBezTo>
                  <a:pt x="42" y="140"/>
                  <a:pt x="43" y="135"/>
                  <a:pt x="40" y="132"/>
                </a:cubicBezTo>
                <a:cubicBezTo>
                  <a:pt x="37" y="130"/>
                  <a:pt x="32" y="130"/>
                  <a:pt x="29" y="134"/>
                </a:cubicBezTo>
                <a:close/>
                <a:moveTo>
                  <a:pt x="149" y="33"/>
                </a:moveTo>
                <a:cubicBezTo>
                  <a:pt x="153" y="29"/>
                  <a:pt x="153" y="24"/>
                  <a:pt x="150" y="22"/>
                </a:cubicBezTo>
                <a:cubicBezTo>
                  <a:pt x="148" y="19"/>
                  <a:pt x="143" y="20"/>
                  <a:pt x="140" y="23"/>
                </a:cubicBezTo>
                <a:cubicBezTo>
                  <a:pt x="139" y="24"/>
                  <a:pt x="134" y="28"/>
                  <a:pt x="134" y="29"/>
                </a:cubicBezTo>
                <a:cubicBezTo>
                  <a:pt x="130" y="32"/>
                  <a:pt x="130" y="37"/>
                  <a:pt x="132" y="40"/>
                </a:cubicBezTo>
                <a:cubicBezTo>
                  <a:pt x="135" y="43"/>
                  <a:pt x="140" y="42"/>
                  <a:pt x="143" y="39"/>
                </a:cubicBezTo>
                <a:cubicBezTo>
                  <a:pt x="144" y="38"/>
                  <a:pt x="148" y="34"/>
                  <a:pt x="149" y="33"/>
                </a:cubicBezTo>
                <a:close/>
                <a:moveTo>
                  <a:pt x="86" y="146"/>
                </a:moveTo>
                <a:cubicBezTo>
                  <a:pt x="82" y="146"/>
                  <a:pt x="79" y="150"/>
                  <a:pt x="79" y="155"/>
                </a:cubicBezTo>
                <a:cubicBezTo>
                  <a:pt x="79" y="156"/>
                  <a:pt x="79" y="162"/>
                  <a:pt x="79" y="163"/>
                </a:cubicBezTo>
                <a:cubicBezTo>
                  <a:pt x="79" y="168"/>
                  <a:pt x="82" y="172"/>
                  <a:pt x="86" y="172"/>
                </a:cubicBezTo>
                <a:cubicBezTo>
                  <a:pt x="90" y="172"/>
                  <a:pt x="93" y="168"/>
                  <a:pt x="93" y="163"/>
                </a:cubicBezTo>
                <a:cubicBezTo>
                  <a:pt x="93" y="162"/>
                  <a:pt x="93" y="156"/>
                  <a:pt x="93" y="155"/>
                </a:cubicBezTo>
                <a:cubicBezTo>
                  <a:pt x="93" y="150"/>
                  <a:pt x="90" y="146"/>
                  <a:pt x="86" y="146"/>
                </a:cubicBezTo>
                <a:close/>
                <a:moveTo>
                  <a:pt x="86" y="26"/>
                </a:moveTo>
                <a:cubicBezTo>
                  <a:pt x="90" y="26"/>
                  <a:pt x="93" y="22"/>
                  <a:pt x="93" y="18"/>
                </a:cubicBezTo>
                <a:cubicBezTo>
                  <a:pt x="93" y="16"/>
                  <a:pt x="93" y="11"/>
                  <a:pt x="93" y="9"/>
                </a:cubicBezTo>
                <a:cubicBezTo>
                  <a:pt x="93" y="4"/>
                  <a:pt x="90" y="0"/>
                  <a:pt x="86" y="0"/>
                </a:cubicBezTo>
                <a:cubicBezTo>
                  <a:pt x="82" y="0"/>
                  <a:pt x="79" y="4"/>
                  <a:pt x="79" y="9"/>
                </a:cubicBezTo>
                <a:cubicBezTo>
                  <a:pt x="79" y="11"/>
                  <a:pt x="79" y="16"/>
                  <a:pt x="79" y="18"/>
                </a:cubicBezTo>
                <a:cubicBezTo>
                  <a:pt x="79" y="22"/>
                  <a:pt x="82" y="26"/>
                  <a:pt x="86" y="26"/>
                </a:cubicBezTo>
                <a:close/>
                <a:moveTo>
                  <a:pt x="26" y="86"/>
                </a:moveTo>
                <a:cubicBezTo>
                  <a:pt x="26" y="82"/>
                  <a:pt x="22" y="79"/>
                  <a:pt x="17" y="79"/>
                </a:cubicBezTo>
                <a:cubicBezTo>
                  <a:pt x="16" y="79"/>
                  <a:pt x="10" y="79"/>
                  <a:pt x="9" y="79"/>
                </a:cubicBezTo>
                <a:cubicBezTo>
                  <a:pt x="4" y="79"/>
                  <a:pt x="0" y="82"/>
                  <a:pt x="0" y="86"/>
                </a:cubicBezTo>
                <a:cubicBezTo>
                  <a:pt x="0" y="90"/>
                  <a:pt x="4" y="93"/>
                  <a:pt x="9" y="93"/>
                </a:cubicBezTo>
                <a:cubicBezTo>
                  <a:pt x="10" y="93"/>
                  <a:pt x="16" y="93"/>
                  <a:pt x="17" y="93"/>
                </a:cubicBezTo>
                <a:cubicBezTo>
                  <a:pt x="22" y="93"/>
                  <a:pt x="26" y="90"/>
                  <a:pt x="26" y="86"/>
                </a:cubicBezTo>
                <a:close/>
                <a:moveTo>
                  <a:pt x="86" y="120"/>
                </a:moveTo>
                <a:cubicBezTo>
                  <a:pt x="67" y="120"/>
                  <a:pt x="52" y="105"/>
                  <a:pt x="52" y="86"/>
                </a:cubicBezTo>
                <a:cubicBezTo>
                  <a:pt x="52" y="67"/>
                  <a:pt x="67" y="52"/>
                  <a:pt x="86" y="52"/>
                </a:cubicBezTo>
                <a:cubicBezTo>
                  <a:pt x="105" y="52"/>
                  <a:pt x="120" y="67"/>
                  <a:pt x="120" y="86"/>
                </a:cubicBezTo>
                <a:cubicBezTo>
                  <a:pt x="120" y="105"/>
                  <a:pt x="105" y="120"/>
                  <a:pt x="86" y="120"/>
                </a:cubicBezTo>
                <a:close/>
                <a:moveTo>
                  <a:pt x="86" y="39"/>
                </a:moveTo>
                <a:cubicBezTo>
                  <a:pt x="60" y="39"/>
                  <a:pt x="39" y="60"/>
                  <a:pt x="39" y="86"/>
                </a:cubicBezTo>
                <a:cubicBezTo>
                  <a:pt x="39" y="112"/>
                  <a:pt x="60" y="133"/>
                  <a:pt x="86" y="133"/>
                </a:cubicBezTo>
                <a:cubicBezTo>
                  <a:pt x="112" y="133"/>
                  <a:pt x="133" y="112"/>
                  <a:pt x="133" y="86"/>
                </a:cubicBezTo>
                <a:cubicBezTo>
                  <a:pt x="133" y="60"/>
                  <a:pt x="112" y="39"/>
                  <a:pt x="86" y="39"/>
                </a:cubicBezTo>
                <a:close/>
                <a:moveTo>
                  <a:pt x="163" y="79"/>
                </a:moveTo>
                <a:cubicBezTo>
                  <a:pt x="162" y="79"/>
                  <a:pt x="156" y="79"/>
                  <a:pt x="155" y="79"/>
                </a:cubicBezTo>
                <a:cubicBezTo>
                  <a:pt x="150" y="79"/>
                  <a:pt x="146" y="82"/>
                  <a:pt x="146" y="86"/>
                </a:cubicBezTo>
                <a:cubicBezTo>
                  <a:pt x="146" y="90"/>
                  <a:pt x="150" y="93"/>
                  <a:pt x="155" y="93"/>
                </a:cubicBezTo>
                <a:cubicBezTo>
                  <a:pt x="156" y="93"/>
                  <a:pt x="162" y="93"/>
                  <a:pt x="163" y="93"/>
                </a:cubicBezTo>
                <a:cubicBezTo>
                  <a:pt x="168" y="93"/>
                  <a:pt x="172" y="90"/>
                  <a:pt x="172" y="86"/>
                </a:cubicBezTo>
                <a:cubicBezTo>
                  <a:pt x="172" y="82"/>
                  <a:pt x="168" y="79"/>
                  <a:pt x="163" y="79"/>
                </a:cubicBezTo>
                <a:close/>
              </a:path>
            </a:pathLst>
          </a:custGeom>
          <a:solidFill>
            <a:srgbClr val="FFFFFF"/>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8" name="Freeform 7"/>
          <p:cNvSpPr>
            <a:spLocks noEditPoints="1"/>
          </p:cNvSpPr>
          <p:nvPr/>
        </p:nvSpPr>
        <p:spPr bwMode="auto">
          <a:xfrm>
            <a:off x="1275864" y="4438279"/>
            <a:ext cx="591232" cy="383113"/>
          </a:xfrm>
          <a:custGeom>
            <a:avLst/>
            <a:gdLst>
              <a:gd name="T0" fmla="*/ 97 w 171"/>
              <a:gd name="T1" fmla="*/ 68 h 112"/>
              <a:gd name="T2" fmla="*/ 74 w 171"/>
              <a:gd name="T3" fmla="*/ 94 h 112"/>
              <a:gd name="T4" fmla="*/ 68 w 171"/>
              <a:gd name="T5" fmla="*/ 95 h 112"/>
              <a:gd name="T6" fmla="*/ 67 w 171"/>
              <a:gd name="T7" fmla="*/ 92 h 112"/>
              <a:gd name="T8" fmla="*/ 68 w 171"/>
              <a:gd name="T9" fmla="*/ 89 h 112"/>
              <a:gd name="T10" fmla="*/ 77 w 171"/>
              <a:gd name="T11" fmla="*/ 69 h 112"/>
              <a:gd name="T12" fmla="*/ 70 w 171"/>
              <a:gd name="T13" fmla="*/ 66 h 112"/>
              <a:gd name="T14" fmla="*/ 69 w 171"/>
              <a:gd name="T15" fmla="*/ 66 h 112"/>
              <a:gd name="T16" fmla="*/ 64 w 171"/>
              <a:gd name="T17" fmla="*/ 61 h 112"/>
              <a:gd name="T18" fmla="*/ 66 w 171"/>
              <a:gd name="T19" fmla="*/ 56 h 112"/>
              <a:gd name="T20" fmla="*/ 90 w 171"/>
              <a:gd name="T21" fmla="*/ 30 h 112"/>
              <a:gd name="T22" fmla="*/ 95 w 171"/>
              <a:gd name="T23" fmla="*/ 29 h 112"/>
              <a:gd name="T24" fmla="*/ 97 w 171"/>
              <a:gd name="T25" fmla="*/ 32 h 112"/>
              <a:gd name="T26" fmla="*/ 96 w 171"/>
              <a:gd name="T27" fmla="*/ 35 h 112"/>
              <a:gd name="T28" fmla="*/ 87 w 171"/>
              <a:gd name="T29" fmla="*/ 55 h 112"/>
              <a:gd name="T30" fmla="*/ 94 w 171"/>
              <a:gd name="T31" fmla="*/ 58 h 112"/>
              <a:gd name="T32" fmla="*/ 94 w 171"/>
              <a:gd name="T33" fmla="*/ 58 h 112"/>
              <a:gd name="T34" fmla="*/ 99 w 171"/>
              <a:gd name="T35" fmla="*/ 63 h 112"/>
              <a:gd name="T36" fmla="*/ 97 w 171"/>
              <a:gd name="T37" fmla="*/ 68 h 112"/>
              <a:gd name="T38" fmla="*/ 130 w 171"/>
              <a:gd name="T39" fmla="*/ 31 h 112"/>
              <a:gd name="T40" fmla="*/ 123 w 171"/>
              <a:gd name="T41" fmla="*/ 32 h 112"/>
              <a:gd name="T42" fmla="*/ 80 w 171"/>
              <a:gd name="T43" fmla="*/ 0 h 112"/>
              <a:gd name="T44" fmla="*/ 34 w 171"/>
              <a:gd name="T45" fmla="*/ 45 h 112"/>
              <a:gd name="T46" fmla="*/ 35 w 171"/>
              <a:gd name="T47" fmla="*/ 51 h 112"/>
              <a:gd name="T48" fmla="*/ 31 w 171"/>
              <a:gd name="T49" fmla="*/ 51 h 112"/>
              <a:gd name="T50" fmla="*/ 0 w 171"/>
              <a:gd name="T51" fmla="*/ 81 h 112"/>
              <a:gd name="T52" fmla="*/ 31 w 171"/>
              <a:gd name="T53" fmla="*/ 112 h 112"/>
              <a:gd name="T54" fmla="*/ 130 w 171"/>
              <a:gd name="T55" fmla="*/ 112 h 112"/>
              <a:gd name="T56" fmla="*/ 171 w 171"/>
              <a:gd name="T57" fmla="*/ 71 h 112"/>
              <a:gd name="T58" fmla="*/ 130 w 171"/>
              <a:gd name="T59"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1" h="112">
                <a:moveTo>
                  <a:pt x="97" y="68"/>
                </a:moveTo>
                <a:cubicBezTo>
                  <a:pt x="93" y="74"/>
                  <a:pt x="75" y="93"/>
                  <a:pt x="74" y="94"/>
                </a:cubicBezTo>
                <a:cubicBezTo>
                  <a:pt x="73" y="95"/>
                  <a:pt x="71" y="97"/>
                  <a:pt x="68" y="95"/>
                </a:cubicBezTo>
                <a:cubicBezTo>
                  <a:pt x="68" y="95"/>
                  <a:pt x="67" y="94"/>
                  <a:pt x="67" y="92"/>
                </a:cubicBezTo>
                <a:cubicBezTo>
                  <a:pt x="67" y="91"/>
                  <a:pt x="68" y="89"/>
                  <a:pt x="68" y="89"/>
                </a:cubicBezTo>
                <a:cubicBezTo>
                  <a:pt x="77" y="69"/>
                  <a:pt x="77" y="69"/>
                  <a:pt x="77" y="69"/>
                </a:cubicBezTo>
                <a:cubicBezTo>
                  <a:pt x="75" y="68"/>
                  <a:pt x="72" y="67"/>
                  <a:pt x="70" y="66"/>
                </a:cubicBezTo>
                <a:cubicBezTo>
                  <a:pt x="69" y="66"/>
                  <a:pt x="69" y="66"/>
                  <a:pt x="69" y="66"/>
                </a:cubicBezTo>
                <a:cubicBezTo>
                  <a:pt x="67" y="65"/>
                  <a:pt x="64" y="64"/>
                  <a:pt x="64" y="61"/>
                </a:cubicBezTo>
                <a:cubicBezTo>
                  <a:pt x="64" y="59"/>
                  <a:pt x="65" y="58"/>
                  <a:pt x="66" y="56"/>
                </a:cubicBezTo>
                <a:cubicBezTo>
                  <a:pt x="71" y="50"/>
                  <a:pt x="89" y="31"/>
                  <a:pt x="90" y="30"/>
                </a:cubicBezTo>
                <a:cubicBezTo>
                  <a:pt x="91" y="29"/>
                  <a:pt x="93" y="27"/>
                  <a:pt x="95" y="29"/>
                </a:cubicBezTo>
                <a:cubicBezTo>
                  <a:pt x="96" y="29"/>
                  <a:pt x="97" y="30"/>
                  <a:pt x="97" y="32"/>
                </a:cubicBezTo>
                <a:cubicBezTo>
                  <a:pt x="97" y="33"/>
                  <a:pt x="96" y="35"/>
                  <a:pt x="96" y="35"/>
                </a:cubicBezTo>
                <a:cubicBezTo>
                  <a:pt x="87" y="55"/>
                  <a:pt x="87" y="55"/>
                  <a:pt x="87" y="55"/>
                </a:cubicBezTo>
                <a:cubicBezTo>
                  <a:pt x="89" y="55"/>
                  <a:pt x="92" y="57"/>
                  <a:pt x="94" y="58"/>
                </a:cubicBezTo>
                <a:cubicBezTo>
                  <a:pt x="94" y="58"/>
                  <a:pt x="94" y="58"/>
                  <a:pt x="94" y="58"/>
                </a:cubicBezTo>
                <a:cubicBezTo>
                  <a:pt x="97" y="59"/>
                  <a:pt x="99" y="60"/>
                  <a:pt x="99" y="63"/>
                </a:cubicBezTo>
                <a:cubicBezTo>
                  <a:pt x="99" y="65"/>
                  <a:pt x="99" y="66"/>
                  <a:pt x="97" y="68"/>
                </a:cubicBezTo>
                <a:close/>
                <a:moveTo>
                  <a:pt x="130" y="31"/>
                </a:moveTo>
                <a:cubicBezTo>
                  <a:pt x="128" y="31"/>
                  <a:pt x="126" y="31"/>
                  <a:pt x="123" y="32"/>
                </a:cubicBezTo>
                <a:cubicBezTo>
                  <a:pt x="118" y="13"/>
                  <a:pt x="100" y="0"/>
                  <a:pt x="80" y="0"/>
                </a:cubicBezTo>
                <a:cubicBezTo>
                  <a:pt x="54" y="0"/>
                  <a:pt x="34" y="20"/>
                  <a:pt x="34" y="45"/>
                </a:cubicBezTo>
                <a:cubicBezTo>
                  <a:pt x="34" y="47"/>
                  <a:pt x="34" y="49"/>
                  <a:pt x="35" y="51"/>
                </a:cubicBezTo>
                <a:cubicBezTo>
                  <a:pt x="33" y="51"/>
                  <a:pt x="32" y="51"/>
                  <a:pt x="31" y="51"/>
                </a:cubicBezTo>
                <a:cubicBezTo>
                  <a:pt x="14" y="51"/>
                  <a:pt x="0" y="64"/>
                  <a:pt x="0" y="81"/>
                </a:cubicBezTo>
                <a:cubicBezTo>
                  <a:pt x="0" y="98"/>
                  <a:pt x="14" y="112"/>
                  <a:pt x="31" y="112"/>
                </a:cubicBezTo>
                <a:cubicBezTo>
                  <a:pt x="130" y="112"/>
                  <a:pt x="130" y="112"/>
                  <a:pt x="130" y="112"/>
                </a:cubicBezTo>
                <a:cubicBezTo>
                  <a:pt x="153" y="112"/>
                  <a:pt x="171" y="94"/>
                  <a:pt x="171" y="71"/>
                </a:cubicBezTo>
                <a:cubicBezTo>
                  <a:pt x="171" y="49"/>
                  <a:pt x="153" y="31"/>
                  <a:pt x="130" y="31"/>
                </a:cubicBezTo>
                <a:close/>
              </a:path>
            </a:pathLst>
          </a:custGeom>
          <a:solidFill>
            <a:srgbClr val="FFFFFF"/>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9" name="Freeform 8"/>
          <p:cNvSpPr>
            <a:spLocks noEditPoints="1"/>
          </p:cNvSpPr>
          <p:nvPr/>
        </p:nvSpPr>
        <p:spPr bwMode="auto">
          <a:xfrm>
            <a:off x="1269171" y="2460158"/>
            <a:ext cx="550256" cy="501661"/>
          </a:xfrm>
          <a:custGeom>
            <a:avLst/>
            <a:gdLst>
              <a:gd name="T0" fmla="*/ 91 w 159"/>
              <a:gd name="T1" fmla="*/ 44 h 147"/>
              <a:gd name="T2" fmla="*/ 38 w 159"/>
              <a:gd name="T3" fmla="*/ 28 h 147"/>
              <a:gd name="T4" fmla="*/ 91 w 159"/>
              <a:gd name="T5" fmla="*/ 12 h 147"/>
              <a:gd name="T6" fmla="*/ 143 w 159"/>
              <a:gd name="T7" fmla="*/ 28 h 147"/>
              <a:gd name="T8" fmla="*/ 91 w 159"/>
              <a:gd name="T9" fmla="*/ 44 h 147"/>
              <a:gd name="T10" fmla="*/ 13 w 159"/>
              <a:gd name="T11" fmla="*/ 80 h 147"/>
              <a:gd name="T12" fmla="*/ 29 w 159"/>
              <a:gd name="T13" fmla="*/ 62 h 147"/>
              <a:gd name="T14" fmla="*/ 35 w 159"/>
              <a:gd name="T15" fmla="*/ 97 h 147"/>
              <a:gd name="T16" fmla="*/ 13 w 159"/>
              <a:gd name="T17" fmla="*/ 80 h 147"/>
              <a:gd name="T18" fmla="*/ 91 w 159"/>
              <a:gd name="T19" fmla="*/ 0 h 147"/>
              <a:gd name="T20" fmla="*/ 91 w 159"/>
              <a:gd name="T21" fmla="*/ 0 h 147"/>
              <a:gd name="T22" fmla="*/ 24 w 159"/>
              <a:gd name="T23" fmla="*/ 26 h 147"/>
              <a:gd name="T24" fmla="*/ 28 w 159"/>
              <a:gd name="T25" fmla="*/ 50 h 147"/>
              <a:gd name="T26" fmla="*/ 1 w 159"/>
              <a:gd name="T27" fmla="*/ 81 h 147"/>
              <a:gd name="T28" fmla="*/ 38 w 159"/>
              <a:gd name="T29" fmla="*/ 109 h 147"/>
              <a:gd name="T30" fmla="*/ 80 w 159"/>
              <a:gd name="T31" fmla="*/ 90 h 147"/>
              <a:gd name="T32" fmla="*/ 79 w 159"/>
              <a:gd name="T33" fmla="*/ 84 h 147"/>
              <a:gd name="T34" fmla="*/ 91 w 159"/>
              <a:gd name="T35" fmla="*/ 72 h 147"/>
              <a:gd name="T36" fmla="*/ 103 w 159"/>
              <a:gd name="T37" fmla="*/ 84 h 147"/>
              <a:gd name="T38" fmla="*/ 91 w 159"/>
              <a:gd name="T39" fmla="*/ 96 h 147"/>
              <a:gd name="T40" fmla="*/ 39 w 159"/>
              <a:gd name="T41" fmla="*/ 122 h 147"/>
              <a:gd name="T42" fmla="*/ 40 w 159"/>
              <a:gd name="T43" fmla="*/ 127 h 147"/>
              <a:gd name="T44" fmla="*/ 91 w 159"/>
              <a:gd name="T45" fmla="*/ 147 h 147"/>
              <a:gd name="T46" fmla="*/ 91 w 159"/>
              <a:gd name="T47" fmla="*/ 147 h 147"/>
              <a:gd name="T48" fmla="*/ 142 w 159"/>
              <a:gd name="T49" fmla="*/ 127 h 147"/>
              <a:gd name="T50" fmla="*/ 157 w 159"/>
              <a:gd name="T51" fmla="*/ 26 h 147"/>
              <a:gd name="T52" fmla="*/ 91 w 159"/>
              <a:gd name="T5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47">
                <a:moveTo>
                  <a:pt x="91" y="44"/>
                </a:moveTo>
                <a:cubicBezTo>
                  <a:pt x="60" y="44"/>
                  <a:pt x="38" y="32"/>
                  <a:pt x="38" y="28"/>
                </a:cubicBezTo>
                <a:cubicBezTo>
                  <a:pt x="38" y="24"/>
                  <a:pt x="60" y="12"/>
                  <a:pt x="91" y="12"/>
                </a:cubicBezTo>
                <a:cubicBezTo>
                  <a:pt x="121" y="12"/>
                  <a:pt x="143" y="24"/>
                  <a:pt x="143" y="28"/>
                </a:cubicBezTo>
                <a:cubicBezTo>
                  <a:pt x="143" y="32"/>
                  <a:pt x="121" y="44"/>
                  <a:pt x="91" y="44"/>
                </a:cubicBezTo>
                <a:close/>
                <a:moveTo>
                  <a:pt x="13" y="80"/>
                </a:moveTo>
                <a:cubicBezTo>
                  <a:pt x="12" y="75"/>
                  <a:pt x="17" y="67"/>
                  <a:pt x="29" y="62"/>
                </a:cubicBezTo>
                <a:cubicBezTo>
                  <a:pt x="31" y="73"/>
                  <a:pt x="33" y="86"/>
                  <a:pt x="35" y="97"/>
                </a:cubicBezTo>
                <a:cubicBezTo>
                  <a:pt x="21" y="94"/>
                  <a:pt x="14" y="87"/>
                  <a:pt x="13" y="80"/>
                </a:cubicBezTo>
                <a:close/>
                <a:moveTo>
                  <a:pt x="91" y="0"/>
                </a:moveTo>
                <a:cubicBezTo>
                  <a:pt x="91" y="0"/>
                  <a:pt x="91" y="0"/>
                  <a:pt x="91" y="0"/>
                </a:cubicBezTo>
                <a:cubicBezTo>
                  <a:pt x="49" y="0"/>
                  <a:pt x="22" y="14"/>
                  <a:pt x="24" y="26"/>
                </a:cubicBezTo>
                <a:cubicBezTo>
                  <a:pt x="24" y="29"/>
                  <a:pt x="26" y="38"/>
                  <a:pt x="28" y="50"/>
                </a:cubicBezTo>
                <a:cubicBezTo>
                  <a:pt x="7" y="58"/>
                  <a:pt x="0" y="71"/>
                  <a:pt x="1" y="81"/>
                </a:cubicBezTo>
                <a:cubicBezTo>
                  <a:pt x="2" y="94"/>
                  <a:pt x="13" y="107"/>
                  <a:pt x="38" y="109"/>
                </a:cubicBezTo>
                <a:cubicBezTo>
                  <a:pt x="52" y="111"/>
                  <a:pt x="69" y="103"/>
                  <a:pt x="80" y="90"/>
                </a:cubicBezTo>
                <a:cubicBezTo>
                  <a:pt x="79" y="88"/>
                  <a:pt x="79" y="86"/>
                  <a:pt x="79" y="84"/>
                </a:cubicBezTo>
                <a:cubicBezTo>
                  <a:pt x="79" y="77"/>
                  <a:pt x="84" y="72"/>
                  <a:pt x="91" y="72"/>
                </a:cubicBezTo>
                <a:cubicBezTo>
                  <a:pt x="97" y="72"/>
                  <a:pt x="103" y="77"/>
                  <a:pt x="103" y="84"/>
                </a:cubicBezTo>
                <a:cubicBezTo>
                  <a:pt x="103" y="90"/>
                  <a:pt x="97" y="95"/>
                  <a:pt x="91" y="96"/>
                </a:cubicBezTo>
                <a:cubicBezTo>
                  <a:pt x="78" y="113"/>
                  <a:pt x="58" y="123"/>
                  <a:pt x="39" y="122"/>
                </a:cubicBezTo>
                <a:cubicBezTo>
                  <a:pt x="39" y="124"/>
                  <a:pt x="39" y="125"/>
                  <a:pt x="40" y="127"/>
                </a:cubicBezTo>
                <a:cubicBezTo>
                  <a:pt x="40" y="132"/>
                  <a:pt x="60" y="147"/>
                  <a:pt x="91" y="147"/>
                </a:cubicBezTo>
                <a:cubicBezTo>
                  <a:pt x="91" y="147"/>
                  <a:pt x="91" y="147"/>
                  <a:pt x="91" y="147"/>
                </a:cubicBezTo>
                <a:cubicBezTo>
                  <a:pt x="121" y="147"/>
                  <a:pt x="141" y="132"/>
                  <a:pt x="142" y="127"/>
                </a:cubicBezTo>
                <a:cubicBezTo>
                  <a:pt x="142" y="122"/>
                  <a:pt x="156" y="38"/>
                  <a:pt x="157" y="26"/>
                </a:cubicBezTo>
                <a:cubicBezTo>
                  <a:pt x="159" y="14"/>
                  <a:pt x="133" y="0"/>
                  <a:pt x="91" y="0"/>
                </a:cubicBezTo>
                <a:close/>
              </a:path>
            </a:pathLst>
          </a:custGeom>
          <a:solidFill>
            <a:srgbClr val="FFFFFF"/>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70" name="Freeform 9"/>
          <p:cNvSpPr>
            <a:spLocks noEditPoints="1"/>
          </p:cNvSpPr>
          <p:nvPr/>
        </p:nvSpPr>
        <p:spPr bwMode="auto">
          <a:xfrm>
            <a:off x="6770461" y="4372546"/>
            <a:ext cx="332202" cy="563829"/>
          </a:xfrm>
          <a:custGeom>
            <a:avLst/>
            <a:gdLst>
              <a:gd name="T0" fmla="*/ 42 w 96"/>
              <a:gd name="T1" fmla="*/ 69 h 165"/>
              <a:gd name="T2" fmla="*/ 41 w 96"/>
              <a:gd name="T3" fmla="*/ 75 h 165"/>
              <a:gd name="T4" fmla="*/ 33 w 96"/>
              <a:gd name="T5" fmla="*/ 117 h 165"/>
              <a:gd name="T6" fmla="*/ 24 w 96"/>
              <a:gd name="T7" fmla="*/ 129 h 165"/>
              <a:gd name="T8" fmla="*/ 14 w 96"/>
              <a:gd name="T9" fmla="*/ 119 h 165"/>
              <a:gd name="T10" fmla="*/ 31 w 96"/>
              <a:gd name="T11" fmla="*/ 77 h 165"/>
              <a:gd name="T12" fmla="*/ 38 w 96"/>
              <a:gd name="T13" fmla="*/ 67 h 165"/>
              <a:gd name="T14" fmla="*/ 42 w 96"/>
              <a:gd name="T15" fmla="*/ 67 h 165"/>
              <a:gd name="T16" fmla="*/ 42 w 96"/>
              <a:gd name="T17" fmla="*/ 69 h 165"/>
              <a:gd name="T18" fmla="*/ 50 w 96"/>
              <a:gd name="T19" fmla="*/ 2 h 165"/>
              <a:gd name="T20" fmla="*/ 46 w 96"/>
              <a:gd name="T21" fmla="*/ 2 h 165"/>
              <a:gd name="T22" fmla="*/ 0 w 96"/>
              <a:gd name="T23" fmla="*/ 118 h 165"/>
              <a:gd name="T24" fmla="*/ 48 w 96"/>
              <a:gd name="T25" fmla="*/ 165 h 165"/>
              <a:gd name="T26" fmla="*/ 96 w 96"/>
              <a:gd name="T27" fmla="*/ 118 h 165"/>
              <a:gd name="T28" fmla="*/ 50 w 96"/>
              <a:gd name="T29"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65">
                <a:moveTo>
                  <a:pt x="42" y="69"/>
                </a:moveTo>
                <a:cubicBezTo>
                  <a:pt x="42" y="71"/>
                  <a:pt x="41" y="73"/>
                  <a:pt x="41" y="75"/>
                </a:cubicBezTo>
                <a:cubicBezTo>
                  <a:pt x="37" y="87"/>
                  <a:pt x="33" y="101"/>
                  <a:pt x="33" y="117"/>
                </a:cubicBezTo>
                <a:cubicBezTo>
                  <a:pt x="33" y="126"/>
                  <a:pt x="28" y="129"/>
                  <a:pt x="24" y="129"/>
                </a:cubicBezTo>
                <a:cubicBezTo>
                  <a:pt x="18" y="129"/>
                  <a:pt x="14" y="125"/>
                  <a:pt x="14" y="119"/>
                </a:cubicBezTo>
                <a:cubicBezTo>
                  <a:pt x="14" y="100"/>
                  <a:pt x="23" y="88"/>
                  <a:pt x="31" y="77"/>
                </a:cubicBezTo>
                <a:cubicBezTo>
                  <a:pt x="33" y="73"/>
                  <a:pt x="36" y="70"/>
                  <a:pt x="38" y="67"/>
                </a:cubicBezTo>
                <a:cubicBezTo>
                  <a:pt x="39" y="66"/>
                  <a:pt x="41" y="66"/>
                  <a:pt x="42" y="67"/>
                </a:cubicBezTo>
                <a:cubicBezTo>
                  <a:pt x="43" y="68"/>
                  <a:pt x="43" y="69"/>
                  <a:pt x="42" y="69"/>
                </a:cubicBezTo>
                <a:close/>
                <a:moveTo>
                  <a:pt x="50" y="2"/>
                </a:moveTo>
                <a:cubicBezTo>
                  <a:pt x="50" y="0"/>
                  <a:pt x="47" y="0"/>
                  <a:pt x="46" y="2"/>
                </a:cubicBezTo>
                <a:cubicBezTo>
                  <a:pt x="39" y="63"/>
                  <a:pt x="0" y="76"/>
                  <a:pt x="0" y="118"/>
                </a:cubicBezTo>
                <a:cubicBezTo>
                  <a:pt x="0" y="144"/>
                  <a:pt x="22" y="165"/>
                  <a:pt x="48" y="165"/>
                </a:cubicBezTo>
                <a:cubicBezTo>
                  <a:pt x="74" y="165"/>
                  <a:pt x="96" y="144"/>
                  <a:pt x="96" y="118"/>
                </a:cubicBezTo>
                <a:cubicBezTo>
                  <a:pt x="96" y="76"/>
                  <a:pt x="57" y="63"/>
                  <a:pt x="50" y="2"/>
                </a:cubicBezTo>
                <a:close/>
              </a:path>
            </a:pathLst>
          </a:custGeom>
          <a:solidFill>
            <a:srgbClr val="FFFFFF"/>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400" fill="hold"/>
                                        <p:tgtEl>
                                          <p:spTgt spid="114"/>
                                        </p:tgtEl>
                                        <p:attrNameLst>
                                          <p:attrName>ppt_w</p:attrName>
                                        </p:attrNameLst>
                                      </p:cBhvr>
                                      <p:tavLst>
                                        <p:tav tm="0">
                                          <p:val>
                                            <p:fltVal val="0"/>
                                          </p:val>
                                        </p:tav>
                                        <p:tav tm="100000">
                                          <p:val>
                                            <p:strVal val="#ppt_w"/>
                                          </p:val>
                                        </p:tav>
                                      </p:tavLst>
                                    </p:anim>
                                    <p:anim calcmode="lin" valueType="num">
                                      <p:cBhvr>
                                        <p:cTn id="8" dur="400" fill="hold"/>
                                        <p:tgtEl>
                                          <p:spTgt spid="114"/>
                                        </p:tgtEl>
                                        <p:attrNameLst>
                                          <p:attrName>ppt_h</p:attrName>
                                        </p:attrNameLst>
                                      </p:cBhvr>
                                      <p:tavLst>
                                        <p:tav tm="0">
                                          <p:val>
                                            <p:fltVal val="0"/>
                                          </p:val>
                                        </p:tav>
                                        <p:tav tm="100000">
                                          <p:val>
                                            <p:strVal val="#ppt_h"/>
                                          </p:val>
                                        </p:tav>
                                      </p:tavLst>
                                    </p:anim>
                                    <p:animEffect transition="in" filter="fade">
                                      <p:cBhvr>
                                        <p:cTn id="9" dur="400"/>
                                        <p:tgtEl>
                                          <p:spTgt spid="1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p:cTn id="13" dur="400" fill="hold"/>
                                        <p:tgtEl>
                                          <p:spTgt spid="169"/>
                                        </p:tgtEl>
                                        <p:attrNameLst>
                                          <p:attrName>ppt_w</p:attrName>
                                        </p:attrNameLst>
                                      </p:cBhvr>
                                      <p:tavLst>
                                        <p:tav tm="0">
                                          <p:val>
                                            <p:fltVal val="0"/>
                                          </p:val>
                                        </p:tav>
                                        <p:tav tm="100000">
                                          <p:val>
                                            <p:strVal val="#ppt_w"/>
                                          </p:val>
                                        </p:tav>
                                      </p:tavLst>
                                    </p:anim>
                                    <p:anim calcmode="lin" valueType="num">
                                      <p:cBhvr>
                                        <p:cTn id="14" dur="400" fill="hold"/>
                                        <p:tgtEl>
                                          <p:spTgt spid="169"/>
                                        </p:tgtEl>
                                        <p:attrNameLst>
                                          <p:attrName>ppt_h</p:attrName>
                                        </p:attrNameLst>
                                      </p:cBhvr>
                                      <p:tavLst>
                                        <p:tav tm="0">
                                          <p:val>
                                            <p:fltVal val="0"/>
                                          </p:val>
                                        </p:tav>
                                        <p:tav tm="100000">
                                          <p:val>
                                            <p:strVal val="#ppt_h"/>
                                          </p:val>
                                        </p:tav>
                                      </p:tavLst>
                                    </p:anim>
                                    <p:animEffect transition="in" filter="fade">
                                      <p:cBhvr>
                                        <p:cTn id="15" dur="400"/>
                                        <p:tgtEl>
                                          <p:spTgt spid="169"/>
                                        </p:tgtEl>
                                      </p:cBhvr>
                                    </p:animEffect>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dissolve">
                                      <p:cBhvr>
                                        <p:cTn id="19" dur="400"/>
                                        <p:tgtEl>
                                          <p:spTgt spid="1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p:cTn id="23" dur="400" fill="hold"/>
                                        <p:tgtEl>
                                          <p:spTgt spid="106"/>
                                        </p:tgtEl>
                                        <p:attrNameLst>
                                          <p:attrName>ppt_w</p:attrName>
                                        </p:attrNameLst>
                                      </p:cBhvr>
                                      <p:tavLst>
                                        <p:tav tm="0">
                                          <p:val>
                                            <p:fltVal val="0"/>
                                          </p:val>
                                        </p:tav>
                                        <p:tav tm="100000">
                                          <p:val>
                                            <p:strVal val="#ppt_w"/>
                                          </p:val>
                                        </p:tav>
                                      </p:tavLst>
                                    </p:anim>
                                    <p:anim calcmode="lin" valueType="num">
                                      <p:cBhvr>
                                        <p:cTn id="24" dur="400" fill="hold"/>
                                        <p:tgtEl>
                                          <p:spTgt spid="106"/>
                                        </p:tgtEl>
                                        <p:attrNameLst>
                                          <p:attrName>ppt_h</p:attrName>
                                        </p:attrNameLst>
                                      </p:cBhvr>
                                      <p:tavLst>
                                        <p:tav tm="0">
                                          <p:val>
                                            <p:fltVal val="0"/>
                                          </p:val>
                                        </p:tav>
                                        <p:tav tm="100000">
                                          <p:val>
                                            <p:strVal val="#ppt_h"/>
                                          </p:val>
                                        </p:tav>
                                      </p:tavLst>
                                    </p:anim>
                                    <p:animEffect transition="in" filter="fade">
                                      <p:cBhvr>
                                        <p:cTn id="25" dur="400"/>
                                        <p:tgtEl>
                                          <p:spTgt spid="10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7"/>
                                        </p:tgtEl>
                                        <p:attrNameLst>
                                          <p:attrName>style.visibility</p:attrName>
                                        </p:attrNameLst>
                                      </p:cBhvr>
                                      <p:to>
                                        <p:strVal val="visible"/>
                                      </p:to>
                                    </p:set>
                                    <p:anim calcmode="lin" valueType="num">
                                      <p:cBhvr>
                                        <p:cTn id="29" dur="400" fill="hold"/>
                                        <p:tgtEl>
                                          <p:spTgt spid="167"/>
                                        </p:tgtEl>
                                        <p:attrNameLst>
                                          <p:attrName>ppt_w</p:attrName>
                                        </p:attrNameLst>
                                      </p:cBhvr>
                                      <p:tavLst>
                                        <p:tav tm="0">
                                          <p:val>
                                            <p:fltVal val="0"/>
                                          </p:val>
                                        </p:tav>
                                        <p:tav tm="100000">
                                          <p:val>
                                            <p:strVal val="#ppt_w"/>
                                          </p:val>
                                        </p:tav>
                                      </p:tavLst>
                                    </p:anim>
                                    <p:anim calcmode="lin" valueType="num">
                                      <p:cBhvr>
                                        <p:cTn id="30" dur="400" fill="hold"/>
                                        <p:tgtEl>
                                          <p:spTgt spid="167"/>
                                        </p:tgtEl>
                                        <p:attrNameLst>
                                          <p:attrName>ppt_h</p:attrName>
                                        </p:attrNameLst>
                                      </p:cBhvr>
                                      <p:tavLst>
                                        <p:tav tm="0">
                                          <p:val>
                                            <p:fltVal val="0"/>
                                          </p:val>
                                        </p:tav>
                                        <p:tav tm="100000">
                                          <p:val>
                                            <p:strVal val="#ppt_h"/>
                                          </p:val>
                                        </p:tav>
                                      </p:tavLst>
                                    </p:anim>
                                    <p:animEffect transition="in" filter="fade">
                                      <p:cBhvr>
                                        <p:cTn id="31" dur="400"/>
                                        <p:tgtEl>
                                          <p:spTgt spid="167"/>
                                        </p:tgtEl>
                                      </p:cBhvr>
                                    </p:animEffect>
                                  </p:childTnLst>
                                </p:cTn>
                              </p:par>
                            </p:childTnLst>
                          </p:cTn>
                        </p:par>
                        <p:par>
                          <p:cTn id="32" fill="hold">
                            <p:stCondLst>
                              <p:cond delay="2500"/>
                            </p:stCondLst>
                            <p:childTnLst>
                              <p:par>
                                <p:cTn id="33" presetID="9"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dissolve">
                                      <p:cBhvr>
                                        <p:cTn id="35" dur="400"/>
                                        <p:tgtEl>
                                          <p:spTgt spid="103"/>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66"/>
                                        </p:tgtEl>
                                        <p:attrNameLst>
                                          <p:attrName>style.visibility</p:attrName>
                                        </p:attrNameLst>
                                      </p:cBhvr>
                                      <p:to>
                                        <p:strVal val="visible"/>
                                      </p:to>
                                    </p:set>
                                    <p:anim calcmode="lin" valueType="num">
                                      <p:cBhvr>
                                        <p:cTn id="39" dur="400" fill="hold"/>
                                        <p:tgtEl>
                                          <p:spTgt spid="166"/>
                                        </p:tgtEl>
                                        <p:attrNameLst>
                                          <p:attrName>ppt_w</p:attrName>
                                        </p:attrNameLst>
                                      </p:cBhvr>
                                      <p:tavLst>
                                        <p:tav tm="0">
                                          <p:val>
                                            <p:fltVal val="0"/>
                                          </p:val>
                                        </p:tav>
                                        <p:tav tm="100000">
                                          <p:val>
                                            <p:strVal val="#ppt_w"/>
                                          </p:val>
                                        </p:tav>
                                      </p:tavLst>
                                    </p:anim>
                                    <p:anim calcmode="lin" valueType="num">
                                      <p:cBhvr>
                                        <p:cTn id="40" dur="400" fill="hold"/>
                                        <p:tgtEl>
                                          <p:spTgt spid="166"/>
                                        </p:tgtEl>
                                        <p:attrNameLst>
                                          <p:attrName>ppt_h</p:attrName>
                                        </p:attrNameLst>
                                      </p:cBhvr>
                                      <p:tavLst>
                                        <p:tav tm="0">
                                          <p:val>
                                            <p:fltVal val="0"/>
                                          </p:val>
                                        </p:tav>
                                        <p:tav tm="100000">
                                          <p:val>
                                            <p:strVal val="#ppt_h"/>
                                          </p:val>
                                        </p:tav>
                                      </p:tavLst>
                                    </p:anim>
                                    <p:animEffect transition="in" filter="fade">
                                      <p:cBhvr>
                                        <p:cTn id="41" dur="400"/>
                                        <p:tgtEl>
                                          <p:spTgt spid="16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68"/>
                                        </p:tgtEl>
                                        <p:attrNameLst>
                                          <p:attrName>style.visibility</p:attrName>
                                        </p:attrNameLst>
                                      </p:cBhvr>
                                      <p:to>
                                        <p:strVal val="visible"/>
                                      </p:to>
                                    </p:set>
                                    <p:anim calcmode="lin" valueType="num">
                                      <p:cBhvr>
                                        <p:cTn id="45" dur="400" fill="hold"/>
                                        <p:tgtEl>
                                          <p:spTgt spid="168"/>
                                        </p:tgtEl>
                                        <p:attrNameLst>
                                          <p:attrName>ppt_w</p:attrName>
                                        </p:attrNameLst>
                                      </p:cBhvr>
                                      <p:tavLst>
                                        <p:tav tm="0">
                                          <p:val>
                                            <p:fltVal val="0"/>
                                          </p:val>
                                        </p:tav>
                                        <p:tav tm="100000">
                                          <p:val>
                                            <p:strVal val="#ppt_w"/>
                                          </p:val>
                                        </p:tav>
                                      </p:tavLst>
                                    </p:anim>
                                    <p:anim calcmode="lin" valueType="num">
                                      <p:cBhvr>
                                        <p:cTn id="46" dur="400" fill="hold"/>
                                        <p:tgtEl>
                                          <p:spTgt spid="168"/>
                                        </p:tgtEl>
                                        <p:attrNameLst>
                                          <p:attrName>ppt_h</p:attrName>
                                        </p:attrNameLst>
                                      </p:cBhvr>
                                      <p:tavLst>
                                        <p:tav tm="0">
                                          <p:val>
                                            <p:fltVal val="0"/>
                                          </p:val>
                                        </p:tav>
                                        <p:tav tm="100000">
                                          <p:val>
                                            <p:strVal val="#ppt_h"/>
                                          </p:val>
                                        </p:tav>
                                      </p:tavLst>
                                    </p:anim>
                                    <p:animEffect transition="in" filter="fade">
                                      <p:cBhvr>
                                        <p:cTn id="47" dur="400"/>
                                        <p:tgtEl>
                                          <p:spTgt spid="168"/>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162"/>
                                        </p:tgtEl>
                                        <p:attrNameLst>
                                          <p:attrName>style.visibility</p:attrName>
                                        </p:attrNameLst>
                                      </p:cBhvr>
                                      <p:to>
                                        <p:strVal val="visible"/>
                                      </p:to>
                                    </p:set>
                                    <p:animEffect transition="in" filter="dissolve">
                                      <p:cBhvr>
                                        <p:cTn id="51" dur="400"/>
                                        <p:tgtEl>
                                          <p:spTgt spid="162"/>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10"/>
                                        </p:tgtEl>
                                        <p:attrNameLst>
                                          <p:attrName>style.visibility</p:attrName>
                                        </p:attrNameLst>
                                      </p:cBhvr>
                                      <p:to>
                                        <p:strVal val="visible"/>
                                      </p:to>
                                    </p:set>
                                    <p:anim calcmode="lin" valueType="num">
                                      <p:cBhvr>
                                        <p:cTn id="55" dur="400" fill="hold"/>
                                        <p:tgtEl>
                                          <p:spTgt spid="110"/>
                                        </p:tgtEl>
                                        <p:attrNameLst>
                                          <p:attrName>ppt_w</p:attrName>
                                        </p:attrNameLst>
                                      </p:cBhvr>
                                      <p:tavLst>
                                        <p:tav tm="0">
                                          <p:val>
                                            <p:fltVal val="0"/>
                                          </p:val>
                                        </p:tav>
                                        <p:tav tm="100000">
                                          <p:val>
                                            <p:strVal val="#ppt_w"/>
                                          </p:val>
                                        </p:tav>
                                      </p:tavLst>
                                    </p:anim>
                                    <p:anim calcmode="lin" valueType="num">
                                      <p:cBhvr>
                                        <p:cTn id="56" dur="400" fill="hold"/>
                                        <p:tgtEl>
                                          <p:spTgt spid="110"/>
                                        </p:tgtEl>
                                        <p:attrNameLst>
                                          <p:attrName>ppt_h</p:attrName>
                                        </p:attrNameLst>
                                      </p:cBhvr>
                                      <p:tavLst>
                                        <p:tav tm="0">
                                          <p:val>
                                            <p:fltVal val="0"/>
                                          </p:val>
                                        </p:tav>
                                        <p:tav tm="100000">
                                          <p:val>
                                            <p:strVal val="#ppt_h"/>
                                          </p:val>
                                        </p:tav>
                                      </p:tavLst>
                                    </p:anim>
                                    <p:animEffect transition="in" filter="fade">
                                      <p:cBhvr>
                                        <p:cTn id="57" dur="400"/>
                                        <p:tgtEl>
                                          <p:spTgt spid="110"/>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170"/>
                                        </p:tgtEl>
                                        <p:attrNameLst>
                                          <p:attrName>style.visibility</p:attrName>
                                        </p:attrNameLst>
                                      </p:cBhvr>
                                      <p:to>
                                        <p:strVal val="visible"/>
                                      </p:to>
                                    </p:set>
                                    <p:anim calcmode="lin" valueType="num">
                                      <p:cBhvr>
                                        <p:cTn id="61" dur="400" fill="hold"/>
                                        <p:tgtEl>
                                          <p:spTgt spid="170"/>
                                        </p:tgtEl>
                                        <p:attrNameLst>
                                          <p:attrName>ppt_w</p:attrName>
                                        </p:attrNameLst>
                                      </p:cBhvr>
                                      <p:tavLst>
                                        <p:tav tm="0">
                                          <p:val>
                                            <p:fltVal val="0"/>
                                          </p:val>
                                        </p:tav>
                                        <p:tav tm="100000">
                                          <p:val>
                                            <p:strVal val="#ppt_w"/>
                                          </p:val>
                                        </p:tav>
                                      </p:tavLst>
                                    </p:anim>
                                    <p:anim calcmode="lin" valueType="num">
                                      <p:cBhvr>
                                        <p:cTn id="62" dur="400" fill="hold"/>
                                        <p:tgtEl>
                                          <p:spTgt spid="170"/>
                                        </p:tgtEl>
                                        <p:attrNameLst>
                                          <p:attrName>ppt_h</p:attrName>
                                        </p:attrNameLst>
                                      </p:cBhvr>
                                      <p:tavLst>
                                        <p:tav tm="0">
                                          <p:val>
                                            <p:fltVal val="0"/>
                                          </p:val>
                                        </p:tav>
                                        <p:tav tm="100000">
                                          <p:val>
                                            <p:strVal val="#ppt_h"/>
                                          </p:val>
                                        </p:tav>
                                      </p:tavLst>
                                    </p:anim>
                                    <p:animEffect transition="in" filter="fade">
                                      <p:cBhvr>
                                        <p:cTn id="63" dur="400"/>
                                        <p:tgtEl>
                                          <p:spTgt spid="170"/>
                                        </p:tgtEl>
                                      </p:cBhvr>
                                    </p:animEffect>
                                  </p:childTnLst>
                                </p:cTn>
                              </p:par>
                            </p:childTnLst>
                          </p:cTn>
                        </p:par>
                        <p:par>
                          <p:cTn id="64" fill="hold">
                            <p:stCondLst>
                              <p:cond delay="5500"/>
                            </p:stCondLst>
                            <p:childTnLst>
                              <p:par>
                                <p:cTn id="65" presetID="9" presetClass="entr" presetSubtype="0"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dissolve">
                                      <p:cBhvr>
                                        <p:cTn id="67" dur="4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0" grpId="0" animBg="1"/>
      <p:bldP spid="114" grpId="0" animBg="1"/>
      <p:bldP spid="166" grpId="0" animBg="1"/>
      <p:bldP spid="167" grpId="0" animBg="1"/>
      <p:bldP spid="168" grpId="0" animBg="1"/>
      <p:bldP spid="169" grpId="0" animBg="1"/>
      <p:bldP spid="1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1362" b="1362"/>
          <a:stretch>
            <a:fillRect/>
          </a:stretch>
        </p:blipFill>
        <p:spPr bwMode="auto">
          <a:xfrm>
            <a:off x="1415533" y="1908842"/>
            <a:ext cx="955550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5" name="AutoShape 15"/>
          <p:cNvSpPr/>
          <p:nvPr/>
        </p:nvSpPr>
        <p:spPr bwMode="auto">
          <a:xfrm rot="16200000">
            <a:off x="1436808" y="1883596"/>
            <a:ext cx="2330451" cy="2373003"/>
          </a:xfrm>
          <a:custGeom>
            <a:avLst/>
            <a:gdLst/>
            <a:ahLst/>
            <a:cxnLst/>
            <a:rect l="0" t="0" r="r" b="b"/>
            <a:pathLst>
              <a:path w="21600" h="21600">
                <a:moveTo>
                  <a:pt x="0" y="0"/>
                </a:moveTo>
                <a:lnTo>
                  <a:pt x="21600" y="0"/>
                </a:lnTo>
                <a:lnTo>
                  <a:pt x="21600" y="21600"/>
                </a:lnTo>
                <a:lnTo>
                  <a:pt x="0" y="21600"/>
                </a:lnTo>
                <a:close/>
                <a:moveTo>
                  <a:pt x="0" y="0"/>
                </a:moveTo>
              </a:path>
            </a:pathLst>
          </a:custGeom>
          <a:solidFill>
            <a:schemeClr val="accent3">
              <a:alpha val="79999"/>
            </a:schemeClr>
          </a:solidFill>
          <a:ln>
            <a:noFill/>
          </a:ln>
        </p:spPr>
        <p:txBody>
          <a:bodyPr lIns="0" tIns="0" rIns="0" bIns="0"/>
          <a:lstStyle/>
          <a:p>
            <a:pPr algn="ctr" fontAlgn="base">
              <a:spcBef>
                <a:spcPct val="0"/>
              </a:spcBef>
              <a:spcAft>
                <a:spcPct val="0"/>
              </a:spcAft>
              <a:defRPr/>
            </a:pPr>
            <a:endParaRPr lang="en-US" sz="2800" kern="0" dirty="0">
              <a:solidFill>
                <a:srgbClr val="16AFC8"/>
              </a:solidFill>
              <a:latin typeface="微软雅黑" panose="020B0503020204020204" pitchFamily="34" charset="-122"/>
              <a:ea typeface="微软雅黑" panose="020B0503020204020204" pitchFamily="34" charset="-122"/>
              <a:sym typeface="Gill Sans" charset="0"/>
            </a:endParaRPr>
          </a:p>
        </p:txBody>
      </p:sp>
      <p:sp>
        <p:nvSpPr>
          <p:cNvPr id="26" name="AutoShape 16"/>
          <p:cNvSpPr/>
          <p:nvPr/>
        </p:nvSpPr>
        <p:spPr bwMode="auto">
          <a:xfrm rot="16200000">
            <a:off x="6228052" y="1883596"/>
            <a:ext cx="2330451" cy="2373003"/>
          </a:xfrm>
          <a:custGeom>
            <a:avLst/>
            <a:gdLst/>
            <a:ahLst/>
            <a:cxnLst/>
            <a:rect l="0" t="0" r="r" b="b"/>
            <a:pathLst>
              <a:path w="21600" h="21600">
                <a:moveTo>
                  <a:pt x="0" y="0"/>
                </a:moveTo>
                <a:lnTo>
                  <a:pt x="21600" y="0"/>
                </a:lnTo>
                <a:lnTo>
                  <a:pt x="21600" y="21600"/>
                </a:lnTo>
                <a:lnTo>
                  <a:pt x="0" y="21600"/>
                </a:lnTo>
                <a:close/>
                <a:moveTo>
                  <a:pt x="0" y="0"/>
                </a:moveTo>
              </a:path>
            </a:pathLst>
          </a:custGeom>
          <a:solidFill>
            <a:schemeClr val="accent2">
              <a:alpha val="79999"/>
            </a:schemeClr>
          </a:solidFill>
          <a:ln>
            <a:noFill/>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2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862" y="2617660"/>
            <a:ext cx="1117454" cy="93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28" name="Group 18"/>
          <p:cNvGrpSpPr/>
          <p:nvPr/>
        </p:nvGrpSpPr>
        <p:grpSpPr bwMode="auto">
          <a:xfrm>
            <a:off x="1419499" y="4448841"/>
            <a:ext cx="2088879" cy="1168400"/>
            <a:chOff x="0" y="0"/>
            <a:chExt cx="2632" cy="1472"/>
          </a:xfrm>
        </p:grpSpPr>
        <p:sp>
          <p:nvSpPr>
            <p:cNvPr id="29" name="Rectangle 19"/>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a:t>
              </a:r>
              <a:endParaRPr 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0" name="Rectangle 20"/>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p>
          </p:txBody>
        </p:sp>
      </p:grpSp>
      <p:grpSp>
        <p:nvGrpSpPr>
          <p:cNvPr id="31" name="Group 21"/>
          <p:cNvGrpSpPr/>
          <p:nvPr/>
        </p:nvGrpSpPr>
        <p:grpSpPr bwMode="auto">
          <a:xfrm>
            <a:off x="3819487" y="4448841"/>
            <a:ext cx="2088879" cy="1168400"/>
            <a:chOff x="0" y="0"/>
            <a:chExt cx="2632" cy="1472"/>
          </a:xfrm>
        </p:grpSpPr>
        <p:sp>
          <p:nvSpPr>
            <p:cNvPr id="32" name="Rectangle 22"/>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a:t>
              </a:r>
              <a:endParaRPr lang="en-US" altLang="zh-CN"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3" name="Rectangle 23"/>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p>
          </p:txBody>
        </p:sp>
      </p:grpSp>
      <p:grpSp>
        <p:nvGrpSpPr>
          <p:cNvPr id="34" name="Group 24"/>
          <p:cNvGrpSpPr/>
          <p:nvPr/>
        </p:nvGrpSpPr>
        <p:grpSpPr bwMode="auto">
          <a:xfrm>
            <a:off x="6225824" y="4448841"/>
            <a:ext cx="2088879" cy="1168400"/>
            <a:chOff x="0" y="0"/>
            <a:chExt cx="2632" cy="1472"/>
          </a:xfrm>
        </p:grpSpPr>
        <p:sp>
          <p:nvSpPr>
            <p:cNvPr id="35" name="Rectangle 25"/>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a:t>
              </a:r>
              <a:endParaRPr lang="en-US" altLang="zh-CN"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6" name="Rectangle 26"/>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p>
          </p:txBody>
        </p:sp>
      </p:grpSp>
      <p:grpSp>
        <p:nvGrpSpPr>
          <p:cNvPr id="37" name="Group 27"/>
          <p:cNvGrpSpPr/>
          <p:nvPr/>
        </p:nvGrpSpPr>
        <p:grpSpPr bwMode="auto">
          <a:xfrm>
            <a:off x="8625811" y="4448841"/>
            <a:ext cx="2088879" cy="1168400"/>
            <a:chOff x="0" y="0"/>
            <a:chExt cx="2632" cy="1472"/>
          </a:xfrm>
        </p:grpSpPr>
        <p:sp>
          <p:nvSpPr>
            <p:cNvPr id="38" name="Rectangle 28"/>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a:t>
              </a:r>
              <a:endParaRPr lang="en-US" altLang="zh-CN"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9" name="Rectangle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p>
          </p:txBody>
        </p:sp>
      </p:grpSp>
      <p:pic>
        <p:nvPicPr>
          <p:cNvPr id="40" name="Picture 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9644" y="2695448"/>
            <a:ext cx="1390469"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 name="Picture 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2011" y="2612104"/>
            <a:ext cx="723806" cy="94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2"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4221" y="2613691"/>
            <a:ext cx="567458" cy="94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400"/>
                                        <p:tgtEl>
                                          <p:spTgt spid="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400"/>
                                        <p:tgtEl>
                                          <p:spTgt spid="2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400"/>
                                        <p:tgtEl>
                                          <p:spTgt spid="26"/>
                                        </p:tgtEl>
                                      </p:cBhvr>
                                    </p:animEffect>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400" fill="hold"/>
                                        <p:tgtEl>
                                          <p:spTgt spid="27"/>
                                        </p:tgtEl>
                                        <p:attrNameLst>
                                          <p:attrName>ppt_w</p:attrName>
                                        </p:attrNameLst>
                                      </p:cBhvr>
                                      <p:tavLst>
                                        <p:tav tm="0">
                                          <p:val>
                                            <p:fltVal val="0"/>
                                          </p:val>
                                        </p:tav>
                                        <p:tav tm="100000">
                                          <p:val>
                                            <p:strVal val="#ppt_w"/>
                                          </p:val>
                                        </p:tav>
                                      </p:tavLst>
                                    </p:anim>
                                    <p:anim calcmode="lin" valueType="num">
                                      <p:cBhvr>
                                        <p:cTn id="18" dur="400" fill="hold"/>
                                        <p:tgtEl>
                                          <p:spTgt spid="27"/>
                                        </p:tgtEl>
                                        <p:attrNameLst>
                                          <p:attrName>ppt_h</p:attrName>
                                        </p:attrNameLst>
                                      </p:cBhvr>
                                      <p:tavLst>
                                        <p:tav tm="0">
                                          <p:val>
                                            <p:fltVal val="0"/>
                                          </p:val>
                                        </p:tav>
                                        <p:tav tm="100000">
                                          <p:val>
                                            <p:strVal val="#ppt_h"/>
                                          </p:val>
                                        </p:tav>
                                      </p:tavLst>
                                    </p:anim>
                                  </p:childTnLst>
                                </p:cTn>
                              </p:par>
                              <p:par>
                                <p:cTn id="19" presetID="22" presetClass="entr" presetSubtype="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400"/>
                                        <p:tgtEl>
                                          <p:spTgt spid="28"/>
                                        </p:tgtEl>
                                      </p:cBhvr>
                                    </p:animEffec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400" fill="hold"/>
                                        <p:tgtEl>
                                          <p:spTgt spid="40"/>
                                        </p:tgtEl>
                                        <p:attrNameLst>
                                          <p:attrName>ppt_w</p:attrName>
                                        </p:attrNameLst>
                                      </p:cBhvr>
                                      <p:tavLst>
                                        <p:tav tm="0">
                                          <p:val>
                                            <p:fltVal val="0"/>
                                          </p:val>
                                        </p:tav>
                                        <p:tav tm="100000">
                                          <p:val>
                                            <p:strVal val="#ppt_w"/>
                                          </p:val>
                                        </p:tav>
                                      </p:tavLst>
                                    </p:anim>
                                    <p:anim calcmode="lin" valueType="num">
                                      <p:cBhvr>
                                        <p:cTn id="26" dur="400" fill="hold"/>
                                        <p:tgtEl>
                                          <p:spTgt spid="40"/>
                                        </p:tgtEl>
                                        <p:attrNameLst>
                                          <p:attrName>ppt_h</p:attrName>
                                        </p:attrNameLst>
                                      </p:cBhvr>
                                      <p:tavLst>
                                        <p:tav tm="0">
                                          <p:val>
                                            <p:fltVal val="0"/>
                                          </p:val>
                                        </p:tav>
                                        <p:tav tm="100000">
                                          <p:val>
                                            <p:strVal val="#ppt_h"/>
                                          </p:val>
                                        </p:tav>
                                      </p:tavLst>
                                    </p:anim>
                                  </p:childTnLst>
                                </p:cTn>
                              </p:par>
                              <p:par>
                                <p:cTn id="27" presetID="22" presetClass="entr" presetSubtype="8"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400"/>
                                        <p:tgtEl>
                                          <p:spTgt spid="31"/>
                                        </p:tgtEl>
                                      </p:cBhvr>
                                    </p:animEffect>
                                  </p:childTnLst>
                                </p:cTn>
                              </p:par>
                            </p:childTnLst>
                          </p:cTn>
                        </p:par>
                        <p:par>
                          <p:cTn id="30" fill="hold">
                            <p:stCondLst>
                              <p:cond delay="1500"/>
                            </p:stCondLst>
                            <p:childTnLst>
                              <p:par>
                                <p:cTn id="31" presetID="23" presetClass="entr" presetSubtype="16"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400" fill="hold"/>
                                        <p:tgtEl>
                                          <p:spTgt spid="41"/>
                                        </p:tgtEl>
                                        <p:attrNameLst>
                                          <p:attrName>ppt_w</p:attrName>
                                        </p:attrNameLst>
                                      </p:cBhvr>
                                      <p:tavLst>
                                        <p:tav tm="0">
                                          <p:val>
                                            <p:fltVal val="0"/>
                                          </p:val>
                                        </p:tav>
                                        <p:tav tm="100000">
                                          <p:val>
                                            <p:strVal val="#ppt_w"/>
                                          </p:val>
                                        </p:tav>
                                      </p:tavLst>
                                    </p:anim>
                                    <p:anim calcmode="lin" valueType="num">
                                      <p:cBhvr>
                                        <p:cTn id="34" dur="400" fill="hold"/>
                                        <p:tgtEl>
                                          <p:spTgt spid="41"/>
                                        </p:tgtEl>
                                        <p:attrNameLst>
                                          <p:attrName>ppt_h</p:attrName>
                                        </p:attrNameLst>
                                      </p:cBhvr>
                                      <p:tavLst>
                                        <p:tav tm="0">
                                          <p:val>
                                            <p:fltVal val="0"/>
                                          </p:val>
                                        </p:tav>
                                        <p:tav tm="100000">
                                          <p:val>
                                            <p:strVal val="#ppt_h"/>
                                          </p:val>
                                        </p:tav>
                                      </p:tavLst>
                                    </p:anim>
                                  </p:childTnLst>
                                </p:cTn>
                              </p:par>
                              <p:par>
                                <p:cTn id="35" presetID="22" presetClass="entr" presetSubtype="8"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400"/>
                                        <p:tgtEl>
                                          <p:spTgt spid="34"/>
                                        </p:tgtEl>
                                      </p:cBhvr>
                                    </p:animEffect>
                                  </p:childTnLst>
                                </p:cTn>
                              </p:par>
                            </p:childTnLst>
                          </p:cTn>
                        </p:par>
                        <p:par>
                          <p:cTn id="38" fill="hold">
                            <p:stCondLst>
                              <p:cond delay="2000"/>
                            </p:stCondLst>
                            <p:childTnLst>
                              <p:par>
                                <p:cTn id="39" presetID="23"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400" fill="hold"/>
                                        <p:tgtEl>
                                          <p:spTgt spid="42"/>
                                        </p:tgtEl>
                                        <p:attrNameLst>
                                          <p:attrName>ppt_w</p:attrName>
                                        </p:attrNameLst>
                                      </p:cBhvr>
                                      <p:tavLst>
                                        <p:tav tm="0">
                                          <p:val>
                                            <p:fltVal val="0"/>
                                          </p:val>
                                        </p:tav>
                                        <p:tav tm="100000">
                                          <p:val>
                                            <p:strVal val="#ppt_w"/>
                                          </p:val>
                                        </p:tav>
                                      </p:tavLst>
                                    </p:anim>
                                    <p:anim calcmode="lin" valueType="num">
                                      <p:cBhvr>
                                        <p:cTn id="42" dur="400" fill="hold"/>
                                        <p:tgtEl>
                                          <p:spTgt spid="42"/>
                                        </p:tgtEl>
                                        <p:attrNameLst>
                                          <p:attrName>ppt_h</p:attrName>
                                        </p:attrNameLst>
                                      </p:cBhvr>
                                      <p:tavLst>
                                        <p:tav tm="0">
                                          <p:val>
                                            <p:fltVal val="0"/>
                                          </p:val>
                                        </p:tav>
                                        <p:tav tm="100000">
                                          <p:val>
                                            <p:strVal val="#ppt_h"/>
                                          </p:val>
                                        </p:tav>
                                      </p:tavLst>
                                    </p:anim>
                                  </p:childTnLst>
                                </p:cTn>
                              </p:par>
                              <p:par>
                                <p:cTn id="43" presetID="22" presetClass="entr" presetSubtype="1"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647" y="387424"/>
            <a:ext cx="6131637" cy="6858000"/>
          </a:xfrm>
          <a:prstGeom prst="rect">
            <a:avLst/>
          </a:prstGeom>
        </p:spPr>
      </p:pic>
      <p:sp>
        <p:nvSpPr>
          <p:cNvPr id="4" name="TextBox 3"/>
          <p:cNvSpPr txBox="1"/>
          <p:nvPr/>
        </p:nvSpPr>
        <p:spPr>
          <a:xfrm>
            <a:off x="218398" y="407566"/>
            <a:ext cx="1268296" cy="1077218"/>
          </a:xfrm>
          <a:prstGeom prst="rect">
            <a:avLst/>
          </a:prstGeom>
          <a:noFill/>
        </p:spPr>
        <p:txBody>
          <a:bodyPr vert="horz" wrap="none" rtlCol="0">
            <a:spAutoFit/>
          </a:bodyPr>
          <a:lstStyle/>
          <a:p>
            <a:pPr algn="ctr"/>
            <a:r>
              <a:rPr lang="zh-CN" altLang="en-US" sz="4000" b="1"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rPr>
              <a:t>目录</a:t>
            </a:r>
            <a:endParaRPr lang="en-US" altLang="zh-CN" sz="4000" b="1"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endParaRPr>
          </a:p>
          <a:p>
            <a:pPr algn="ctr"/>
            <a:r>
              <a:rPr lang="en-US" altLang="zh-CN" sz="2400"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rPr>
              <a:t>catalog</a:t>
            </a:r>
            <a:endParaRPr lang="zh-CN" altLang="en-US" sz="2400" dirty="0">
              <a:gradFill flip="none" rotWithShape="1">
                <a:gsLst>
                  <a:gs pos="28000">
                    <a:schemeClr val="tx2">
                      <a:lumMod val="75000"/>
                    </a:schemeClr>
                  </a:gs>
                  <a:gs pos="100000">
                    <a:schemeClr val="tx2">
                      <a:lumMod val="60000"/>
                      <a:lumOff val="40000"/>
                    </a:schemeClr>
                  </a:gs>
                </a:gsLst>
                <a:lin ang="0" scaled="1"/>
                <a:tileRect/>
              </a:gradFill>
              <a:latin typeface="+mj-ea"/>
              <a:ea typeface="+mj-ea"/>
            </a:endParaRPr>
          </a:p>
        </p:txBody>
      </p:sp>
      <p:grpSp>
        <p:nvGrpSpPr>
          <p:cNvPr id="10" name="组合 9"/>
          <p:cNvGrpSpPr/>
          <p:nvPr/>
        </p:nvGrpSpPr>
        <p:grpSpPr>
          <a:xfrm>
            <a:off x="5081316" y="1460946"/>
            <a:ext cx="777774" cy="675248"/>
            <a:chOff x="5447134" y="1484784"/>
            <a:chExt cx="777774" cy="675248"/>
          </a:xfrm>
        </p:grpSpPr>
        <p:sp>
          <p:nvSpPr>
            <p:cNvPr id="7"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TextBox 7"/>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01</a:t>
              </a:r>
              <a:endParaRPr lang="zh-CN" altLang="en-US" b="1" dirty="0">
                <a:solidFill>
                  <a:schemeClr val="bg1"/>
                </a:solidFill>
                <a:latin typeface="+mj-ea"/>
                <a:ea typeface="+mj-ea"/>
              </a:endParaRPr>
            </a:p>
          </p:txBody>
        </p:sp>
      </p:grpSp>
      <p:grpSp>
        <p:nvGrpSpPr>
          <p:cNvPr id="12" name="组合 11"/>
          <p:cNvGrpSpPr/>
          <p:nvPr/>
        </p:nvGrpSpPr>
        <p:grpSpPr>
          <a:xfrm>
            <a:off x="5081316" y="2305008"/>
            <a:ext cx="777774" cy="675248"/>
            <a:chOff x="5447134" y="1484784"/>
            <a:chExt cx="777774" cy="675248"/>
          </a:xfrm>
        </p:grpSpPr>
        <p:sp>
          <p:nvSpPr>
            <p:cNvPr id="13"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4" name="TextBox 13"/>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02</a:t>
              </a:r>
              <a:endParaRPr lang="zh-CN" altLang="en-US" b="1" dirty="0">
                <a:solidFill>
                  <a:schemeClr val="bg1"/>
                </a:solidFill>
                <a:latin typeface="+mj-ea"/>
                <a:ea typeface="+mj-ea"/>
              </a:endParaRPr>
            </a:p>
          </p:txBody>
        </p:sp>
      </p:grpSp>
      <p:sp>
        <p:nvSpPr>
          <p:cNvPr id="25" name="Freeform 11"/>
          <p:cNvSpPr/>
          <p:nvPr/>
        </p:nvSpPr>
        <p:spPr bwMode="auto">
          <a:xfrm>
            <a:off x="11567405" y="188640"/>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6" name="Freeform 12"/>
          <p:cNvSpPr/>
          <p:nvPr/>
        </p:nvSpPr>
        <p:spPr bwMode="auto">
          <a:xfrm>
            <a:off x="11824534" y="188640"/>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7" name="Freeform 13"/>
          <p:cNvSpPr/>
          <p:nvPr/>
        </p:nvSpPr>
        <p:spPr bwMode="auto">
          <a:xfrm>
            <a:off x="11824534" y="710238"/>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Freeform 14"/>
          <p:cNvSpPr/>
          <p:nvPr/>
        </p:nvSpPr>
        <p:spPr bwMode="auto">
          <a:xfrm>
            <a:off x="11567405" y="710238"/>
            <a:ext cx="205702" cy="205700"/>
          </a:xfrm>
          <a:custGeom>
            <a:avLst/>
            <a:gdLst>
              <a:gd name="T0" fmla="*/ 0 w 12"/>
              <a:gd name="T1" fmla="*/ 10 h 12"/>
              <a:gd name="T2" fmla="*/ 2 w 12"/>
              <a:gd name="T3" fmla="*/ 12 h 12"/>
              <a:gd name="T4" fmla="*/ 10 w 12"/>
              <a:gd name="T5" fmla="*/ 12 h 12"/>
              <a:gd name="T6" fmla="*/ 12 w 12"/>
              <a:gd name="T7" fmla="*/ 10 h 12"/>
              <a:gd name="T8" fmla="*/ 12 w 12"/>
              <a:gd name="T9" fmla="*/ 3 h 12"/>
              <a:gd name="T10" fmla="*/ 10 w 12"/>
              <a:gd name="T11" fmla="*/ 0 h 12"/>
              <a:gd name="T12" fmla="*/ 2 w 12"/>
              <a:gd name="T13" fmla="*/ 0 h 12"/>
              <a:gd name="T14" fmla="*/ 0 w 12"/>
              <a:gd name="T15" fmla="*/ 3 h 12"/>
              <a:gd name="T16" fmla="*/ 0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0" y="10"/>
                </a:moveTo>
                <a:cubicBezTo>
                  <a:pt x="0" y="11"/>
                  <a:pt x="1" y="12"/>
                  <a:pt x="2" y="12"/>
                </a:cubicBezTo>
                <a:cubicBezTo>
                  <a:pt x="10" y="12"/>
                  <a:pt x="10" y="12"/>
                  <a:pt x="10" y="12"/>
                </a:cubicBezTo>
                <a:cubicBezTo>
                  <a:pt x="11" y="12"/>
                  <a:pt x="12" y="11"/>
                  <a:pt x="12" y="10"/>
                </a:cubicBezTo>
                <a:cubicBezTo>
                  <a:pt x="12" y="3"/>
                  <a:pt x="12" y="3"/>
                  <a:pt x="12" y="3"/>
                </a:cubicBezTo>
                <a:cubicBezTo>
                  <a:pt x="12" y="1"/>
                  <a:pt x="11" y="0"/>
                  <a:pt x="10" y="0"/>
                </a:cubicBezTo>
                <a:cubicBezTo>
                  <a:pt x="2" y="0"/>
                  <a:pt x="2" y="0"/>
                  <a:pt x="2" y="0"/>
                </a:cubicBezTo>
                <a:cubicBezTo>
                  <a:pt x="1" y="0"/>
                  <a:pt x="0" y="1"/>
                  <a:pt x="0" y="3"/>
                </a:cubicBezTo>
                <a:lnTo>
                  <a:pt x="0"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9" name="Freeform 15"/>
          <p:cNvSpPr/>
          <p:nvPr/>
        </p:nvSpPr>
        <p:spPr bwMode="auto">
          <a:xfrm>
            <a:off x="11302931" y="710238"/>
            <a:ext cx="213051" cy="205700"/>
          </a:xfrm>
          <a:custGeom>
            <a:avLst/>
            <a:gdLst>
              <a:gd name="T0" fmla="*/ 0 w 12"/>
              <a:gd name="T1" fmla="*/ 10 h 12"/>
              <a:gd name="T2" fmla="*/ 3 w 12"/>
              <a:gd name="T3" fmla="*/ 12 h 12"/>
              <a:gd name="T4" fmla="*/ 10 w 12"/>
              <a:gd name="T5" fmla="*/ 12 h 12"/>
              <a:gd name="T6" fmla="*/ 12 w 12"/>
              <a:gd name="T7" fmla="*/ 10 h 12"/>
              <a:gd name="T8" fmla="*/ 12 w 12"/>
              <a:gd name="T9" fmla="*/ 3 h 12"/>
              <a:gd name="T10" fmla="*/ 10 w 12"/>
              <a:gd name="T11" fmla="*/ 0 h 12"/>
              <a:gd name="T12" fmla="*/ 3 w 12"/>
              <a:gd name="T13" fmla="*/ 0 h 12"/>
              <a:gd name="T14" fmla="*/ 0 w 12"/>
              <a:gd name="T15" fmla="*/ 3 h 12"/>
              <a:gd name="T16" fmla="*/ 0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0" y="10"/>
                </a:moveTo>
                <a:cubicBezTo>
                  <a:pt x="0" y="11"/>
                  <a:pt x="1" y="12"/>
                  <a:pt x="3" y="12"/>
                </a:cubicBezTo>
                <a:cubicBezTo>
                  <a:pt x="10" y="12"/>
                  <a:pt x="10" y="12"/>
                  <a:pt x="10" y="12"/>
                </a:cubicBezTo>
                <a:cubicBezTo>
                  <a:pt x="11" y="12"/>
                  <a:pt x="12" y="11"/>
                  <a:pt x="12" y="10"/>
                </a:cubicBezTo>
                <a:cubicBezTo>
                  <a:pt x="12" y="3"/>
                  <a:pt x="12" y="3"/>
                  <a:pt x="12" y="3"/>
                </a:cubicBezTo>
                <a:cubicBezTo>
                  <a:pt x="12" y="1"/>
                  <a:pt x="11" y="0"/>
                  <a:pt x="10" y="0"/>
                </a:cubicBezTo>
                <a:cubicBezTo>
                  <a:pt x="3" y="0"/>
                  <a:pt x="3" y="0"/>
                  <a:pt x="3"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0" name="Freeform 16"/>
          <p:cNvSpPr/>
          <p:nvPr/>
        </p:nvSpPr>
        <p:spPr bwMode="auto">
          <a:xfrm>
            <a:off x="11060499" y="431075"/>
            <a:ext cx="213051" cy="205700"/>
          </a:xfrm>
          <a:custGeom>
            <a:avLst/>
            <a:gdLst>
              <a:gd name="T0" fmla="*/ 12 w 12"/>
              <a:gd name="T1" fmla="*/ 10 h 12"/>
              <a:gd name="T2" fmla="*/ 9 w 12"/>
              <a:gd name="T3" fmla="*/ 12 h 12"/>
              <a:gd name="T4" fmla="*/ 2 w 12"/>
              <a:gd name="T5" fmla="*/ 12 h 12"/>
              <a:gd name="T6" fmla="*/ 0 w 12"/>
              <a:gd name="T7" fmla="*/ 10 h 12"/>
              <a:gd name="T8" fmla="*/ 0 w 12"/>
              <a:gd name="T9" fmla="*/ 3 h 12"/>
              <a:gd name="T10" fmla="*/ 2 w 12"/>
              <a:gd name="T11" fmla="*/ 0 h 12"/>
              <a:gd name="T12" fmla="*/ 9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1" name="Freeform 17"/>
          <p:cNvSpPr/>
          <p:nvPr/>
        </p:nvSpPr>
        <p:spPr bwMode="auto">
          <a:xfrm>
            <a:off x="11302931" y="431075"/>
            <a:ext cx="213051" cy="205700"/>
          </a:xfrm>
          <a:custGeom>
            <a:avLst/>
            <a:gdLst>
              <a:gd name="T0" fmla="*/ 12 w 12"/>
              <a:gd name="T1" fmla="*/ 10 h 12"/>
              <a:gd name="T2" fmla="*/ 10 w 12"/>
              <a:gd name="T3" fmla="*/ 12 h 12"/>
              <a:gd name="T4" fmla="*/ 3 w 12"/>
              <a:gd name="T5" fmla="*/ 12 h 12"/>
              <a:gd name="T6" fmla="*/ 0 w 12"/>
              <a:gd name="T7" fmla="*/ 10 h 12"/>
              <a:gd name="T8" fmla="*/ 0 w 12"/>
              <a:gd name="T9" fmla="*/ 3 h 12"/>
              <a:gd name="T10" fmla="*/ 3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3" y="12"/>
                  <a:pt x="3" y="12"/>
                  <a:pt x="3" y="12"/>
                </a:cubicBezTo>
                <a:cubicBezTo>
                  <a:pt x="1" y="12"/>
                  <a:pt x="0" y="11"/>
                  <a:pt x="0" y="10"/>
                </a:cubicBezTo>
                <a:cubicBezTo>
                  <a:pt x="0" y="3"/>
                  <a:pt x="0" y="3"/>
                  <a:pt x="0" y="3"/>
                </a:cubicBezTo>
                <a:cubicBezTo>
                  <a:pt x="0" y="1"/>
                  <a:pt x="1" y="0"/>
                  <a:pt x="3" y="0"/>
                </a:cubicBezTo>
                <a:cubicBezTo>
                  <a:pt x="10" y="0"/>
                  <a:pt x="10" y="0"/>
                  <a:pt x="10" y="0"/>
                </a:cubicBezTo>
                <a:cubicBezTo>
                  <a:pt x="11" y="0"/>
                  <a:pt x="12" y="1"/>
                  <a:pt x="12" y="3"/>
                </a:cubicBezTo>
                <a:lnTo>
                  <a:pt x="12"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24" name="Freeform 18"/>
          <p:cNvSpPr/>
          <p:nvPr/>
        </p:nvSpPr>
        <p:spPr bwMode="auto">
          <a:xfrm>
            <a:off x="11567405" y="431075"/>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025" name="Freeform 19"/>
          <p:cNvSpPr/>
          <p:nvPr/>
        </p:nvSpPr>
        <p:spPr bwMode="auto">
          <a:xfrm>
            <a:off x="11824534" y="431075"/>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27" name="Freeform 20"/>
          <p:cNvSpPr/>
          <p:nvPr/>
        </p:nvSpPr>
        <p:spPr bwMode="auto">
          <a:xfrm>
            <a:off x="11302931" y="188640"/>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028" name="Freeform 21"/>
          <p:cNvSpPr/>
          <p:nvPr/>
        </p:nvSpPr>
        <p:spPr bwMode="auto">
          <a:xfrm>
            <a:off x="11060499" y="188640"/>
            <a:ext cx="213051" cy="205700"/>
          </a:xfrm>
          <a:custGeom>
            <a:avLst/>
            <a:gdLst>
              <a:gd name="T0" fmla="*/ 12 w 12"/>
              <a:gd name="T1" fmla="*/ 9 h 12"/>
              <a:gd name="T2" fmla="*/ 9 w 12"/>
              <a:gd name="T3" fmla="*/ 12 h 12"/>
              <a:gd name="T4" fmla="*/ 2 w 12"/>
              <a:gd name="T5" fmla="*/ 12 h 12"/>
              <a:gd name="T6" fmla="*/ 0 w 12"/>
              <a:gd name="T7" fmla="*/ 9 h 12"/>
              <a:gd name="T8" fmla="*/ 0 w 12"/>
              <a:gd name="T9" fmla="*/ 2 h 12"/>
              <a:gd name="T10" fmla="*/ 2 w 12"/>
              <a:gd name="T11" fmla="*/ 0 h 12"/>
              <a:gd name="T12" fmla="*/ 9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29" name="Freeform 22"/>
          <p:cNvSpPr/>
          <p:nvPr/>
        </p:nvSpPr>
        <p:spPr bwMode="auto">
          <a:xfrm>
            <a:off x="10818063" y="188640"/>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030" name="Freeform 23"/>
          <p:cNvSpPr/>
          <p:nvPr/>
        </p:nvSpPr>
        <p:spPr bwMode="auto">
          <a:xfrm>
            <a:off x="10560938" y="188640"/>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13"/>
          <p:cNvSpPr/>
          <p:nvPr/>
        </p:nvSpPr>
        <p:spPr bwMode="auto">
          <a:xfrm>
            <a:off x="11824534" y="995568"/>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35" name="矩形 1034"/>
          <p:cNvSpPr/>
          <p:nvPr/>
        </p:nvSpPr>
        <p:spPr>
          <a:xfrm>
            <a:off x="5736304" y="1460946"/>
            <a:ext cx="4103318" cy="675248"/>
          </a:xfrm>
          <a:custGeom>
            <a:avLst/>
            <a:gdLst/>
            <a:ahLst/>
            <a:cxnLst/>
            <a:rect l="l" t="t" r="r" b="b"/>
            <a:pathLst>
              <a:path w="4103318" h="675248">
                <a:moveTo>
                  <a:pt x="0" y="0"/>
                </a:moveTo>
                <a:lnTo>
                  <a:pt x="4103318" y="0"/>
                </a:lnTo>
                <a:lnTo>
                  <a:pt x="4103318" y="675248"/>
                </a:lnTo>
                <a:lnTo>
                  <a:pt x="0" y="675248"/>
                </a:lnTo>
                <a:lnTo>
                  <a:pt x="168812" y="337624"/>
                </a:lnTo>
                <a:close/>
              </a:path>
            </a:pathLst>
          </a:custGeom>
          <a:gradFill flip="none" rotWithShape="1">
            <a:gsLst>
              <a:gs pos="0">
                <a:schemeClr val="bg2"/>
              </a:gs>
              <a:gs pos="100000">
                <a:schemeClr val="bg2">
                  <a:alpha val="0"/>
                </a:schemeClr>
              </a:gs>
              <a:gs pos="73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1034"/>
          <p:cNvSpPr/>
          <p:nvPr/>
        </p:nvSpPr>
        <p:spPr>
          <a:xfrm>
            <a:off x="5736304" y="2290940"/>
            <a:ext cx="4103318" cy="675248"/>
          </a:xfrm>
          <a:custGeom>
            <a:avLst/>
            <a:gdLst/>
            <a:ahLst/>
            <a:cxnLst/>
            <a:rect l="l" t="t" r="r" b="b"/>
            <a:pathLst>
              <a:path w="4103318" h="675248">
                <a:moveTo>
                  <a:pt x="0" y="0"/>
                </a:moveTo>
                <a:lnTo>
                  <a:pt x="4103318" y="0"/>
                </a:lnTo>
                <a:lnTo>
                  <a:pt x="4103318" y="675248"/>
                </a:lnTo>
                <a:lnTo>
                  <a:pt x="0" y="675248"/>
                </a:lnTo>
                <a:lnTo>
                  <a:pt x="168812" y="337624"/>
                </a:lnTo>
                <a:close/>
              </a:path>
            </a:pathLst>
          </a:custGeom>
          <a:gradFill flip="none" rotWithShape="1">
            <a:gsLst>
              <a:gs pos="0">
                <a:schemeClr val="tx2">
                  <a:shade val="30000"/>
                  <a:satMod val="115000"/>
                </a:schemeClr>
              </a:gs>
              <a:gs pos="77000">
                <a:schemeClr val="tx2">
                  <a:shade val="67500"/>
                  <a:satMod val="115000"/>
                </a:schemeClr>
              </a:gs>
              <a:gs pos="100000">
                <a:schemeClr val="tx2">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5081316" y="3109988"/>
            <a:ext cx="777774" cy="675248"/>
            <a:chOff x="5447134" y="1484784"/>
            <a:chExt cx="777774" cy="675248"/>
          </a:xfrm>
        </p:grpSpPr>
        <p:sp>
          <p:nvSpPr>
            <p:cNvPr id="51"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2" name="TextBox 51"/>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03</a:t>
              </a:r>
              <a:endParaRPr lang="zh-CN" altLang="en-US" b="1" dirty="0">
                <a:solidFill>
                  <a:schemeClr val="bg1"/>
                </a:solidFill>
                <a:latin typeface="+mj-ea"/>
                <a:ea typeface="+mj-ea"/>
              </a:endParaRPr>
            </a:p>
          </p:txBody>
        </p:sp>
      </p:grpSp>
      <p:grpSp>
        <p:nvGrpSpPr>
          <p:cNvPr id="53" name="组合 52"/>
          <p:cNvGrpSpPr/>
          <p:nvPr/>
        </p:nvGrpSpPr>
        <p:grpSpPr>
          <a:xfrm>
            <a:off x="5081316" y="3954050"/>
            <a:ext cx="777774" cy="675248"/>
            <a:chOff x="5447134" y="1484784"/>
            <a:chExt cx="777774" cy="675248"/>
          </a:xfrm>
        </p:grpSpPr>
        <p:sp>
          <p:nvSpPr>
            <p:cNvPr id="54"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55" name="TextBox 54"/>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04</a:t>
              </a:r>
              <a:endParaRPr lang="zh-CN" altLang="en-US" b="1" dirty="0">
                <a:solidFill>
                  <a:schemeClr val="bg1"/>
                </a:solidFill>
                <a:latin typeface="+mj-ea"/>
                <a:ea typeface="+mj-ea"/>
              </a:endParaRPr>
            </a:p>
          </p:txBody>
        </p:sp>
      </p:grpSp>
      <p:sp>
        <p:nvSpPr>
          <p:cNvPr id="56" name="矩形 1034"/>
          <p:cNvSpPr/>
          <p:nvPr/>
        </p:nvSpPr>
        <p:spPr>
          <a:xfrm>
            <a:off x="5736304" y="3109988"/>
            <a:ext cx="4103318" cy="675248"/>
          </a:xfrm>
          <a:custGeom>
            <a:avLst/>
            <a:gdLst/>
            <a:ahLst/>
            <a:cxnLst/>
            <a:rect l="l" t="t" r="r" b="b"/>
            <a:pathLst>
              <a:path w="4103318" h="675248">
                <a:moveTo>
                  <a:pt x="0" y="0"/>
                </a:moveTo>
                <a:lnTo>
                  <a:pt x="4103318" y="0"/>
                </a:lnTo>
                <a:lnTo>
                  <a:pt x="4103318" y="675248"/>
                </a:lnTo>
                <a:lnTo>
                  <a:pt x="0" y="675248"/>
                </a:lnTo>
                <a:lnTo>
                  <a:pt x="168812" y="337624"/>
                </a:lnTo>
                <a:close/>
              </a:path>
            </a:pathLst>
          </a:custGeom>
          <a:gradFill flip="none" rotWithShape="1">
            <a:gsLst>
              <a:gs pos="0">
                <a:schemeClr val="bg2"/>
              </a:gs>
              <a:gs pos="100000">
                <a:schemeClr val="bg2">
                  <a:alpha val="0"/>
                </a:schemeClr>
              </a:gs>
              <a:gs pos="73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1034"/>
          <p:cNvSpPr/>
          <p:nvPr/>
        </p:nvSpPr>
        <p:spPr>
          <a:xfrm>
            <a:off x="5736304" y="3939982"/>
            <a:ext cx="4103318" cy="675248"/>
          </a:xfrm>
          <a:custGeom>
            <a:avLst/>
            <a:gdLst/>
            <a:ahLst/>
            <a:cxnLst/>
            <a:rect l="l" t="t" r="r" b="b"/>
            <a:pathLst>
              <a:path w="4103318" h="675248">
                <a:moveTo>
                  <a:pt x="0" y="0"/>
                </a:moveTo>
                <a:lnTo>
                  <a:pt x="4103318" y="0"/>
                </a:lnTo>
                <a:lnTo>
                  <a:pt x="4103318" y="675248"/>
                </a:lnTo>
                <a:lnTo>
                  <a:pt x="0" y="675248"/>
                </a:lnTo>
                <a:lnTo>
                  <a:pt x="168812" y="337624"/>
                </a:lnTo>
                <a:close/>
              </a:path>
            </a:pathLst>
          </a:custGeom>
          <a:gradFill flip="none" rotWithShape="1">
            <a:gsLst>
              <a:gs pos="0">
                <a:schemeClr val="tx2">
                  <a:shade val="30000"/>
                  <a:satMod val="115000"/>
                </a:schemeClr>
              </a:gs>
              <a:gs pos="77000">
                <a:schemeClr val="tx2">
                  <a:shade val="67500"/>
                  <a:satMod val="115000"/>
                </a:schemeClr>
              </a:gs>
              <a:gs pos="100000">
                <a:schemeClr val="tx2">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5081316" y="4769976"/>
            <a:ext cx="777774" cy="675248"/>
            <a:chOff x="5447134" y="1484784"/>
            <a:chExt cx="777774" cy="675248"/>
          </a:xfrm>
        </p:grpSpPr>
        <p:sp>
          <p:nvSpPr>
            <p:cNvPr id="59"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0" name="TextBox 59"/>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05</a:t>
              </a:r>
              <a:endParaRPr lang="zh-CN" altLang="en-US" b="1" dirty="0">
                <a:solidFill>
                  <a:schemeClr val="bg1"/>
                </a:solidFill>
                <a:latin typeface="+mj-ea"/>
                <a:ea typeface="+mj-ea"/>
              </a:endParaRPr>
            </a:p>
          </p:txBody>
        </p:sp>
      </p:grpSp>
      <p:sp>
        <p:nvSpPr>
          <p:cNvPr id="61" name="矩形 1034"/>
          <p:cNvSpPr/>
          <p:nvPr/>
        </p:nvSpPr>
        <p:spPr>
          <a:xfrm>
            <a:off x="5736304" y="4769976"/>
            <a:ext cx="4103318" cy="675248"/>
          </a:xfrm>
          <a:custGeom>
            <a:avLst/>
            <a:gdLst/>
            <a:ahLst/>
            <a:cxnLst/>
            <a:rect l="l" t="t" r="r" b="b"/>
            <a:pathLst>
              <a:path w="4103318" h="675248">
                <a:moveTo>
                  <a:pt x="0" y="0"/>
                </a:moveTo>
                <a:lnTo>
                  <a:pt x="4103318" y="0"/>
                </a:lnTo>
                <a:lnTo>
                  <a:pt x="4103318" y="675248"/>
                </a:lnTo>
                <a:lnTo>
                  <a:pt x="0" y="675248"/>
                </a:lnTo>
                <a:lnTo>
                  <a:pt x="168812" y="337624"/>
                </a:lnTo>
                <a:close/>
              </a:path>
            </a:pathLst>
          </a:custGeom>
          <a:gradFill flip="none" rotWithShape="1">
            <a:gsLst>
              <a:gs pos="0">
                <a:schemeClr val="bg2"/>
              </a:gs>
              <a:gs pos="100000">
                <a:schemeClr val="bg2">
                  <a:alpha val="0"/>
                </a:schemeClr>
              </a:gs>
              <a:gs pos="73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TextBox 1036"/>
          <p:cNvSpPr txBox="1"/>
          <p:nvPr/>
        </p:nvSpPr>
        <p:spPr>
          <a:xfrm>
            <a:off x="6089428" y="1590894"/>
            <a:ext cx="2377574"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dirty="0" smtClean="0">
                <a:solidFill>
                  <a:schemeClr val="bg1"/>
                </a:solidFill>
              </a:rPr>
              <a:t>年度工作概述</a:t>
            </a:r>
            <a:endParaRPr lang="zh-CN" altLang="en-US" sz="2400" dirty="0">
              <a:solidFill>
                <a:schemeClr val="bg1"/>
              </a:solidFill>
            </a:endParaRPr>
          </a:p>
        </p:txBody>
      </p:sp>
      <p:sp>
        <p:nvSpPr>
          <p:cNvPr id="63" name="TextBox 62"/>
          <p:cNvSpPr txBox="1"/>
          <p:nvPr/>
        </p:nvSpPr>
        <p:spPr>
          <a:xfrm>
            <a:off x="6089428" y="2406820"/>
            <a:ext cx="2377574"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dirty="0" smtClean="0">
                <a:solidFill>
                  <a:schemeClr val="bg1"/>
                </a:solidFill>
              </a:rPr>
              <a:t>工作完成情况</a:t>
            </a:r>
            <a:endParaRPr lang="zh-CN" altLang="en-US" sz="2400" dirty="0">
              <a:solidFill>
                <a:schemeClr val="bg1"/>
              </a:solidFill>
            </a:endParaRPr>
          </a:p>
        </p:txBody>
      </p:sp>
      <p:sp>
        <p:nvSpPr>
          <p:cNvPr id="64" name="TextBox 63"/>
          <p:cNvSpPr txBox="1"/>
          <p:nvPr/>
        </p:nvSpPr>
        <p:spPr>
          <a:xfrm>
            <a:off x="6089428" y="3222747"/>
            <a:ext cx="2377574"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dirty="0" smtClean="0">
                <a:solidFill>
                  <a:schemeClr val="bg1"/>
                </a:solidFill>
              </a:rPr>
              <a:t>成功项目展示</a:t>
            </a:r>
            <a:endParaRPr lang="zh-CN" altLang="en-US" sz="2400" dirty="0">
              <a:solidFill>
                <a:schemeClr val="bg1"/>
              </a:solidFill>
            </a:endParaRPr>
          </a:p>
        </p:txBody>
      </p:sp>
      <p:sp>
        <p:nvSpPr>
          <p:cNvPr id="65" name="TextBox 64"/>
          <p:cNvSpPr txBox="1"/>
          <p:nvPr/>
        </p:nvSpPr>
        <p:spPr>
          <a:xfrm>
            <a:off x="6089428" y="4038673"/>
            <a:ext cx="2377574"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dirty="0" smtClean="0">
                <a:solidFill>
                  <a:schemeClr val="bg1"/>
                </a:solidFill>
              </a:rPr>
              <a:t>工作存在不足</a:t>
            </a:r>
            <a:endParaRPr lang="zh-CN" altLang="en-US" sz="2400" dirty="0">
              <a:solidFill>
                <a:schemeClr val="bg1"/>
              </a:solidFill>
            </a:endParaRPr>
          </a:p>
        </p:txBody>
      </p:sp>
      <p:sp>
        <p:nvSpPr>
          <p:cNvPr id="66" name="TextBox 65"/>
          <p:cNvSpPr txBox="1"/>
          <p:nvPr/>
        </p:nvSpPr>
        <p:spPr>
          <a:xfrm>
            <a:off x="6089428" y="4896803"/>
            <a:ext cx="2377574"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dirty="0" smtClean="0">
                <a:solidFill>
                  <a:schemeClr val="bg1"/>
                </a:solidFill>
              </a:rPr>
              <a:t>明年工作计划</a:t>
            </a:r>
            <a:endParaRPr lang="zh-CN" altLang="en-US" sz="2400" dirty="0">
              <a:solidFill>
                <a:schemeClr val="bg1"/>
              </a:solidFill>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422" y="4966165"/>
            <a:ext cx="4625570" cy="2235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700"/>
                                  </p:stCondLst>
                                  <p:childTnLst>
                                    <p:set>
                                      <p:cBhvr>
                                        <p:cTn id="27" dur="1" fill="hold">
                                          <p:stCondLst>
                                            <p:cond delay="0"/>
                                          </p:stCondLst>
                                        </p:cTn>
                                        <p:tgtEl>
                                          <p:spTgt spid="1024"/>
                                        </p:tgtEl>
                                        <p:attrNameLst>
                                          <p:attrName>style.visibility</p:attrName>
                                        </p:attrNameLst>
                                      </p:cBhvr>
                                      <p:to>
                                        <p:strVal val="visible"/>
                                      </p:to>
                                    </p:set>
                                    <p:animEffect transition="in" filter="fade">
                                      <p:cBhvr>
                                        <p:cTn id="28" dur="500"/>
                                        <p:tgtEl>
                                          <p:spTgt spid="1024"/>
                                        </p:tgtEl>
                                      </p:cBhvr>
                                    </p:animEffect>
                                  </p:childTnLst>
                                </p:cTn>
                              </p:par>
                              <p:par>
                                <p:cTn id="29" presetID="10" presetClass="entr" presetSubtype="0" fill="hold" grpId="0" nodeType="withEffect">
                                  <p:stCondLst>
                                    <p:cond delay="800"/>
                                  </p:stCondLst>
                                  <p:childTnLst>
                                    <p:set>
                                      <p:cBhvr>
                                        <p:cTn id="30" dur="1" fill="hold">
                                          <p:stCondLst>
                                            <p:cond delay="0"/>
                                          </p:stCondLst>
                                        </p:cTn>
                                        <p:tgtEl>
                                          <p:spTgt spid="1025"/>
                                        </p:tgtEl>
                                        <p:attrNameLst>
                                          <p:attrName>style.visibility</p:attrName>
                                        </p:attrNameLst>
                                      </p:cBhvr>
                                      <p:to>
                                        <p:strVal val="visible"/>
                                      </p:to>
                                    </p:set>
                                    <p:animEffect transition="in" filter="fade">
                                      <p:cBhvr>
                                        <p:cTn id="31" dur="500"/>
                                        <p:tgtEl>
                                          <p:spTgt spid="1025"/>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1027"/>
                                        </p:tgtEl>
                                        <p:attrNameLst>
                                          <p:attrName>style.visibility</p:attrName>
                                        </p:attrNameLst>
                                      </p:cBhvr>
                                      <p:to>
                                        <p:strVal val="visible"/>
                                      </p:to>
                                    </p:set>
                                    <p:animEffect transition="in" filter="fade">
                                      <p:cBhvr>
                                        <p:cTn id="34" dur="500"/>
                                        <p:tgtEl>
                                          <p:spTgt spid="102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par>
                                <p:cTn id="38" presetID="10" presetClass="entr" presetSubtype="0" fill="hold" grpId="0" nodeType="withEffect">
                                  <p:stCondLst>
                                    <p:cond delay="1100"/>
                                  </p:stCondLst>
                                  <p:childTnLst>
                                    <p:set>
                                      <p:cBhvr>
                                        <p:cTn id="39" dur="1" fill="hold">
                                          <p:stCondLst>
                                            <p:cond delay="0"/>
                                          </p:stCondLst>
                                        </p:cTn>
                                        <p:tgtEl>
                                          <p:spTgt spid="1029"/>
                                        </p:tgtEl>
                                        <p:attrNameLst>
                                          <p:attrName>style.visibility</p:attrName>
                                        </p:attrNameLst>
                                      </p:cBhvr>
                                      <p:to>
                                        <p:strVal val="visible"/>
                                      </p:to>
                                    </p:set>
                                    <p:animEffect transition="in" filter="fade">
                                      <p:cBhvr>
                                        <p:cTn id="40" dur="500"/>
                                        <p:tgtEl>
                                          <p:spTgt spid="1029"/>
                                        </p:tgtEl>
                                      </p:cBhvr>
                                    </p:animEffect>
                                  </p:childTnLst>
                                </p:cTn>
                              </p:par>
                              <p:par>
                                <p:cTn id="41" presetID="10" presetClass="entr" presetSubtype="0" fill="hold" grpId="0" nodeType="withEffect">
                                  <p:stCondLst>
                                    <p:cond delay="120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500"/>
                                        <p:tgtEl>
                                          <p:spTgt spid="1030"/>
                                        </p:tgtEl>
                                      </p:cBhvr>
                                    </p:animEffect>
                                  </p:childTnLst>
                                </p:cTn>
                              </p:par>
                              <p:par>
                                <p:cTn id="44" presetID="10" presetClass="entr" presetSubtype="0" fill="hold" grpId="0" nodeType="withEffect">
                                  <p:stCondLst>
                                    <p:cond delay="130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35" presetClass="entr" presetSubtype="0" fill="hold" nodeType="withEffect">
                                  <p:stCondLst>
                                    <p:cond delay="6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300"/>
                                        <p:tgtEl>
                                          <p:spTgt spid="10"/>
                                        </p:tgtEl>
                                      </p:cBhvr>
                                    </p:animEffect>
                                    <p:anim calcmode="lin" valueType="num">
                                      <p:cBhvr>
                                        <p:cTn id="50" dur="1300" fill="hold"/>
                                        <p:tgtEl>
                                          <p:spTgt spid="10"/>
                                        </p:tgtEl>
                                        <p:attrNameLst>
                                          <p:attrName>style.rotation</p:attrName>
                                        </p:attrNameLst>
                                      </p:cBhvr>
                                      <p:tavLst>
                                        <p:tav tm="0">
                                          <p:val>
                                            <p:fltVal val="720"/>
                                          </p:val>
                                        </p:tav>
                                        <p:tav tm="100000">
                                          <p:val>
                                            <p:fltVal val="0"/>
                                          </p:val>
                                        </p:tav>
                                      </p:tavLst>
                                    </p:anim>
                                    <p:anim calcmode="lin" valueType="num">
                                      <p:cBhvr>
                                        <p:cTn id="51" dur="1300" fill="hold"/>
                                        <p:tgtEl>
                                          <p:spTgt spid="10"/>
                                        </p:tgtEl>
                                        <p:attrNameLst>
                                          <p:attrName>ppt_h</p:attrName>
                                        </p:attrNameLst>
                                      </p:cBhvr>
                                      <p:tavLst>
                                        <p:tav tm="0">
                                          <p:val>
                                            <p:fltVal val="0"/>
                                          </p:val>
                                        </p:tav>
                                        <p:tav tm="100000">
                                          <p:val>
                                            <p:strVal val="#ppt_h"/>
                                          </p:val>
                                        </p:tav>
                                      </p:tavLst>
                                    </p:anim>
                                    <p:anim calcmode="lin" valueType="num">
                                      <p:cBhvr>
                                        <p:cTn id="52" dur="1300" fill="hold"/>
                                        <p:tgtEl>
                                          <p:spTgt spid="10"/>
                                        </p:tgtEl>
                                        <p:attrNameLst>
                                          <p:attrName>ppt_w</p:attrName>
                                        </p:attrNameLst>
                                      </p:cBhvr>
                                      <p:tavLst>
                                        <p:tav tm="0">
                                          <p:val>
                                            <p:fltVal val="0"/>
                                          </p:val>
                                        </p:tav>
                                        <p:tav tm="100000">
                                          <p:val>
                                            <p:strVal val="#ppt_w"/>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035"/>
                                        </p:tgtEl>
                                        <p:attrNameLst>
                                          <p:attrName>style.visibility</p:attrName>
                                        </p:attrNameLst>
                                      </p:cBhvr>
                                      <p:to>
                                        <p:strVal val="visible"/>
                                      </p:to>
                                    </p:set>
                                    <p:animEffect transition="in" filter="wipe(left)">
                                      <p:cBhvr>
                                        <p:cTn id="56" dur="500"/>
                                        <p:tgtEl>
                                          <p:spTgt spid="1035"/>
                                        </p:tgtEl>
                                      </p:cBhvr>
                                    </p:animEffect>
                                  </p:childTnLst>
                                </p:cTn>
                              </p:par>
                              <p:par>
                                <p:cTn id="57" presetID="35"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300"/>
                                        <p:tgtEl>
                                          <p:spTgt spid="12"/>
                                        </p:tgtEl>
                                      </p:cBhvr>
                                    </p:animEffect>
                                    <p:anim calcmode="lin" valueType="num">
                                      <p:cBhvr>
                                        <p:cTn id="60" dur="1300" fill="hold"/>
                                        <p:tgtEl>
                                          <p:spTgt spid="12"/>
                                        </p:tgtEl>
                                        <p:attrNameLst>
                                          <p:attrName>style.rotation</p:attrName>
                                        </p:attrNameLst>
                                      </p:cBhvr>
                                      <p:tavLst>
                                        <p:tav tm="0">
                                          <p:val>
                                            <p:fltVal val="720"/>
                                          </p:val>
                                        </p:tav>
                                        <p:tav tm="100000">
                                          <p:val>
                                            <p:fltVal val="0"/>
                                          </p:val>
                                        </p:tav>
                                      </p:tavLst>
                                    </p:anim>
                                    <p:anim calcmode="lin" valueType="num">
                                      <p:cBhvr>
                                        <p:cTn id="61" dur="1300" fill="hold"/>
                                        <p:tgtEl>
                                          <p:spTgt spid="12"/>
                                        </p:tgtEl>
                                        <p:attrNameLst>
                                          <p:attrName>ppt_h</p:attrName>
                                        </p:attrNameLst>
                                      </p:cBhvr>
                                      <p:tavLst>
                                        <p:tav tm="0">
                                          <p:val>
                                            <p:fltVal val="0"/>
                                          </p:val>
                                        </p:tav>
                                        <p:tav tm="100000">
                                          <p:val>
                                            <p:strVal val="#ppt_h"/>
                                          </p:val>
                                        </p:tav>
                                      </p:tavLst>
                                    </p:anim>
                                    <p:anim calcmode="lin" valueType="num">
                                      <p:cBhvr>
                                        <p:cTn id="62" dur="1300" fill="hold"/>
                                        <p:tgtEl>
                                          <p:spTgt spid="12"/>
                                        </p:tgtEl>
                                        <p:attrNameLst>
                                          <p:attrName>ppt_w</p:attrName>
                                        </p:attrNameLst>
                                      </p:cBhvr>
                                      <p:tavLst>
                                        <p:tav tm="0">
                                          <p:val>
                                            <p:fltVal val="0"/>
                                          </p:val>
                                        </p:tav>
                                        <p:tav tm="100000">
                                          <p:val>
                                            <p:strVal val="#ppt_w"/>
                                          </p:val>
                                        </p:tav>
                                      </p:tavLst>
                                    </p:anim>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par>
                                <p:cTn id="67" presetID="35"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1300"/>
                                        <p:tgtEl>
                                          <p:spTgt spid="50"/>
                                        </p:tgtEl>
                                      </p:cBhvr>
                                    </p:animEffect>
                                    <p:anim calcmode="lin" valueType="num">
                                      <p:cBhvr>
                                        <p:cTn id="70" dur="1300" fill="hold"/>
                                        <p:tgtEl>
                                          <p:spTgt spid="50"/>
                                        </p:tgtEl>
                                        <p:attrNameLst>
                                          <p:attrName>style.rotation</p:attrName>
                                        </p:attrNameLst>
                                      </p:cBhvr>
                                      <p:tavLst>
                                        <p:tav tm="0">
                                          <p:val>
                                            <p:fltVal val="720"/>
                                          </p:val>
                                        </p:tav>
                                        <p:tav tm="100000">
                                          <p:val>
                                            <p:fltVal val="0"/>
                                          </p:val>
                                        </p:tav>
                                      </p:tavLst>
                                    </p:anim>
                                    <p:anim calcmode="lin" valueType="num">
                                      <p:cBhvr>
                                        <p:cTn id="71" dur="1300" fill="hold"/>
                                        <p:tgtEl>
                                          <p:spTgt spid="50"/>
                                        </p:tgtEl>
                                        <p:attrNameLst>
                                          <p:attrName>ppt_h</p:attrName>
                                        </p:attrNameLst>
                                      </p:cBhvr>
                                      <p:tavLst>
                                        <p:tav tm="0">
                                          <p:val>
                                            <p:fltVal val="0"/>
                                          </p:val>
                                        </p:tav>
                                        <p:tav tm="100000">
                                          <p:val>
                                            <p:strVal val="#ppt_h"/>
                                          </p:val>
                                        </p:tav>
                                      </p:tavLst>
                                    </p:anim>
                                    <p:anim calcmode="lin" valueType="num">
                                      <p:cBhvr>
                                        <p:cTn id="72" dur="1300" fill="hold"/>
                                        <p:tgtEl>
                                          <p:spTgt spid="50"/>
                                        </p:tgtEl>
                                        <p:attrNameLst>
                                          <p:attrName>ppt_w</p:attrName>
                                        </p:attrNameLst>
                                      </p:cBhvr>
                                      <p:tavLst>
                                        <p:tav tm="0">
                                          <p:val>
                                            <p:fltVal val="0"/>
                                          </p:val>
                                        </p:tav>
                                        <p:tav tm="100000">
                                          <p:val>
                                            <p:strVal val="#ppt_w"/>
                                          </p:val>
                                        </p:tav>
                                      </p:tavLst>
                                    </p:anim>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500"/>
                                        <p:tgtEl>
                                          <p:spTgt spid="56"/>
                                        </p:tgtEl>
                                      </p:cBhvr>
                                    </p:animEffect>
                                  </p:childTnLst>
                                </p:cTn>
                              </p:par>
                              <p:par>
                                <p:cTn id="77" presetID="35" presetClass="entr" presetSubtype="0"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1300"/>
                                        <p:tgtEl>
                                          <p:spTgt spid="53"/>
                                        </p:tgtEl>
                                      </p:cBhvr>
                                    </p:animEffect>
                                    <p:anim calcmode="lin" valueType="num">
                                      <p:cBhvr>
                                        <p:cTn id="80" dur="1300" fill="hold"/>
                                        <p:tgtEl>
                                          <p:spTgt spid="53"/>
                                        </p:tgtEl>
                                        <p:attrNameLst>
                                          <p:attrName>style.rotation</p:attrName>
                                        </p:attrNameLst>
                                      </p:cBhvr>
                                      <p:tavLst>
                                        <p:tav tm="0">
                                          <p:val>
                                            <p:fltVal val="720"/>
                                          </p:val>
                                        </p:tav>
                                        <p:tav tm="100000">
                                          <p:val>
                                            <p:fltVal val="0"/>
                                          </p:val>
                                        </p:tav>
                                      </p:tavLst>
                                    </p:anim>
                                    <p:anim calcmode="lin" valueType="num">
                                      <p:cBhvr>
                                        <p:cTn id="81" dur="1300" fill="hold"/>
                                        <p:tgtEl>
                                          <p:spTgt spid="53"/>
                                        </p:tgtEl>
                                        <p:attrNameLst>
                                          <p:attrName>ppt_h</p:attrName>
                                        </p:attrNameLst>
                                      </p:cBhvr>
                                      <p:tavLst>
                                        <p:tav tm="0">
                                          <p:val>
                                            <p:fltVal val="0"/>
                                          </p:val>
                                        </p:tav>
                                        <p:tav tm="100000">
                                          <p:val>
                                            <p:strVal val="#ppt_h"/>
                                          </p:val>
                                        </p:tav>
                                      </p:tavLst>
                                    </p:anim>
                                    <p:anim calcmode="lin" valueType="num">
                                      <p:cBhvr>
                                        <p:cTn id="82" dur="1300" fill="hold"/>
                                        <p:tgtEl>
                                          <p:spTgt spid="53"/>
                                        </p:tgtEl>
                                        <p:attrNameLst>
                                          <p:attrName>ppt_w</p:attrName>
                                        </p:attrNameLst>
                                      </p:cBhvr>
                                      <p:tavLst>
                                        <p:tav tm="0">
                                          <p:val>
                                            <p:fltVal val="0"/>
                                          </p:val>
                                        </p:tav>
                                        <p:tav tm="100000">
                                          <p:val>
                                            <p:strVal val="#ppt_w"/>
                                          </p:val>
                                        </p:tav>
                                      </p:tavLst>
                                    </p:anim>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left)">
                                      <p:cBhvr>
                                        <p:cTn id="86" dur="500"/>
                                        <p:tgtEl>
                                          <p:spTgt spid="57"/>
                                        </p:tgtEl>
                                      </p:cBhvr>
                                    </p:animEffect>
                                  </p:childTnLst>
                                </p:cTn>
                              </p:par>
                              <p:par>
                                <p:cTn id="87" presetID="35"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1300"/>
                                        <p:tgtEl>
                                          <p:spTgt spid="58"/>
                                        </p:tgtEl>
                                      </p:cBhvr>
                                    </p:animEffect>
                                    <p:anim calcmode="lin" valueType="num">
                                      <p:cBhvr>
                                        <p:cTn id="90" dur="1300" fill="hold"/>
                                        <p:tgtEl>
                                          <p:spTgt spid="58"/>
                                        </p:tgtEl>
                                        <p:attrNameLst>
                                          <p:attrName>style.rotation</p:attrName>
                                        </p:attrNameLst>
                                      </p:cBhvr>
                                      <p:tavLst>
                                        <p:tav tm="0">
                                          <p:val>
                                            <p:fltVal val="720"/>
                                          </p:val>
                                        </p:tav>
                                        <p:tav tm="100000">
                                          <p:val>
                                            <p:fltVal val="0"/>
                                          </p:val>
                                        </p:tav>
                                      </p:tavLst>
                                    </p:anim>
                                    <p:anim calcmode="lin" valueType="num">
                                      <p:cBhvr>
                                        <p:cTn id="91" dur="1300" fill="hold"/>
                                        <p:tgtEl>
                                          <p:spTgt spid="58"/>
                                        </p:tgtEl>
                                        <p:attrNameLst>
                                          <p:attrName>ppt_h</p:attrName>
                                        </p:attrNameLst>
                                      </p:cBhvr>
                                      <p:tavLst>
                                        <p:tav tm="0">
                                          <p:val>
                                            <p:fltVal val="0"/>
                                          </p:val>
                                        </p:tav>
                                        <p:tav tm="100000">
                                          <p:val>
                                            <p:strVal val="#ppt_h"/>
                                          </p:val>
                                        </p:tav>
                                      </p:tavLst>
                                    </p:anim>
                                    <p:anim calcmode="lin" valueType="num">
                                      <p:cBhvr>
                                        <p:cTn id="92" dur="1300" fill="hold"/>
                                        <p:tgtEl>
                                          <p:spTgt spid="58"/>
                                        </p:tgtEl>
                                        <p:attrNameLst>
                                          <p:attrName>ppt_w</p:attrName>
                                        </p:attrNameLst>
                                      </p:cBhvr>
                                      <p:tavLst>
                                        <p:tav tm="0">
                                          <p:val>
                                            <p:fltVal val="0"/>
                                          </p:val>
                                        </p:tav>
                                        <p:tav tm="100000">
                                          <p:val>
                                            <p:strVal val="#ppt_w"/>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wipe(left)">
                                      <p:cBhvr>
                                        <p:cTn id="96" dur="500"/>
                                        <p:tgtEl>
                                          <p:spTgt spid="61"/>
                                        </p:tgtEl>
                                      </p:cBhvr>
                                    </p:animEffect>
                                  </p:childTnLst>
                                </p:cTn>
                              </p:par>
                            </p:childTnLst>
                          </p:cTn>
                        </p:par>
                        <p:par>
                          <p:cTn id="97" fill="hold">
                            <p:stCondLst>
                              <p:cond delay="3000"/>
                            </p:stCondLst>
                            <p:childTnLst>
                              <p:par>
                                <p:cTn id="98" presetID="12" presetClass="entr" presetSubtype="2" fill="hold" grpId="0" nodeType="afterEffect">
                                  <p:stCondLst>
                                    <p:cond delay="0"/>
                                  </p:stCondLst>
                                  <p:iterate type="lt">
                                    <p:tmPct val="10000"/>
                                  </p:iterate>
                                  <p:childTnLst>
                                    <p:set>
                                      <p:cBhvr>
                                        <p:cTn id="99" dur="1" fill="hold">
                                          <p:stCondLst>
                                            <p:cond delay="0"/>
                                          </p:stCondLst>
                                        </p:cTn>
                                        <p:tgtEl>
                                          <p:spTgt spid="1037"/>
                                        </p:tgtEl>
                                        <p:attrNameLst>
                                          <p:attrName>style.visibility</p:attrName>
                                        </p:attrNameLst>
                                      </p:cBhvr>
                                      <p:to>
                                        <p:strVal val="visible"/>
                                      </p:to>
                                    </p:set>
                                    <p:anim calcmode="lin" valueType="num">
                                      <p:cBhvr additive="base">
                                        <p:cTn id="100" dur="500"/>
                                        <p:tgtEl>
                                          <p:spTgt spid="1037"/>
                                        </p:tgtEl>
                                        <p:attrNameLst>
                                          <p:attrName>ppt_x</p:attrName>
                                        </p:attrNameLst>
                                      </p:cBhvr>
                                      <p:tavLst>
                                        <p:tav tm="0">
                                          <p:val>
                                            <p:strVal val="#ppt_x+#ppt_w*1.125000"/>
                                          </p:val>
                                        </p:tav>
                                        <p:tav tm="100000">
                                          <p:val>
                                            <p:strVal val="#ppt_x"/>
                                          </p:val>
                                        </p:tav>
                                      </p:tavLst>
                                    </p:anim>
                                    <p:animEffect transition="in" filter="wipe(left)">
                                      <p:cBhvr>
                                        <p:cTn id="101" dur="500"/>
                                        <p:tgtEl>
                                          <p:spTgt spid="1037"/>
                                        </p:tgtEl>
                                      </p:cBhvr>
                                    </p:animEffect>
                                  </p:childTnLst>
                                </p:cTn>
                              </p:par>
                            </p:childTnLst>
                          </p:cTn>
                        </p:par>
                        <p:par>
                          <p:cTn id="102" fill="hold">
                            <p:stCondLst>
                              <p:cond delay="3750"/>
                            </p:stCondLst>
                            <p:childTnLst>
                              <p:par>
                                <p:cTn id="103" presetID="12" presetClass="entr" presetSubtype="2" fill="hold" grpId="0" nodeType="afterEffect">
                                  <p:stCondLst>
                                    <p:cond delay="51"/>
                                  </p:stCondLst>
                                  <p:iterate type="lt">
                                    <p:tmPct val="10000"/>
                                  </p:iterate>
                                  <p:childTnLst>
                                    <p:set>
                                      <p:cBhvr>
                                        <p:cTn id="104" dur="1" fill="hold">
                                          <p:stCondLst>
                                            <p:cond delay="0"/>
                                          </p:stCondLst>
                                        </p:cTn>
                                        <p:tgtEl>
                                          <p:spTgt spid="63"/>
                                        </p:tgtEl>
                                        <p:attrNameLst>
                                          <p:attrName>style.visibility</p:attrName>
                                        </p:attrNameLst>
                                      </p:cBhvr>
                                      <p:to>
                                        <p:strVal val="visible"/>
                                      </p:to>
                                    </p:set>
                                    <p:anim calcmode="lin" valueType="num">
                                      <p:cBhvr additive="base">
                                        <p:cTn id="105" dur="500"/>
                                        <p:tgtEl>
                                          <p:spTgt spid="63"/>
                                        </p:tgtEl>
                                        <p:attrNameLst>
                                          <p:attrName>ppt_x</p:attrName>
                                        </p:attrNameLst>
                                      </p:cBhvr>
                                      <p:tavLst>
                                        <p:tav tm="0">
                                          <p:val>
                                            <p:strVal val="#ppt_x+#ppt_w*1.125000"/>
                                          </p:val>
                                        </p:tav>
                                        <p:tav tm="100000">
                                          <p:val>
                                            <p:strVal val="#ppt_x"/>
                                          </p:val>
                                        </p:tav>
                                      </p:tavLst>
                                    </p:anim>
                                    <p:animEffect transition="in" filter="wipe(left)">
                                      <p:cBhvr>
                                        <p:cTn id="106" dur="500"/>
                                        <p:tgtEl>
                                          <p:spTgt spid="63"/>
                                        </p:tgtEl>
                                      </p:cBhvr>
                                    </p:animEffect>
                                  </p:childTnLst>
                                </p:cTn>
                              </p:par>
                            </p:childTnLst>
                          </p:cTn>
                        </p:par>
                        <p:par>
                          <p:cTn id="107" fill="hold">
                            <p:stCondLst>
                              <p:cond delay="4551"/>
                            </p:stCondLst>
                            <p:childTnLst>
                              <p:par>
                                <p:cTn id="108" presetID="12" presetClass="entr" presetSubtype="2" fill="hold" grpId="0" nodeType="afterEffect">
                                  <p:stCondLst>
                                    <p:cond delay="0"/>
                                  </p:stCondLst>
                                  <p:iterate type="lt">
                                    <p:tmPct val="10000"/>
                                  </p:iterate>
                                  <p:childTnLst>
                                    <p:set>
                                      <p:cBhvr>
                                        <p:cTn id="109" dur="1" fill="hold">
                                          <p:stCondLst>
                                            <p:cond delay="0"/>
                                          </p:stCondLst>
                                        </p:cTn>
                                        <p:tgtEl>
                                          <p:spTgt spid="64"/>
                                        </p:tgtEl>
                                        <p:attrNameLst>
                                          <p:attrName>style.visibility</p:attrName>
                                        </p:attrNameLst>
                                      </p:cBhvr>
                                      <p:to>
                                        <p:strVal val="visible"/>
                                      </p:to>
                                    </p:set>
                                    <p:anim calcmode="lin" valueType="num">
                                      <p:cBhvr additive="base">
                                        <p:cTn id="110" dur="500"/>
                                        <p:tgtEl>
                                          <p:spTgt spid="64"/>
                                        </p:tgtEl>
                                        <p:attrNameLst>
                                          <p:attrName>ppt_x</p:attrName>
                                        </p:attrNameLst>
                                      </p:cBhvr>
                                      <p:tavLst>
                                        <p:tav tm="0">
                                          <p:val>
                                            <p:strVal val="#ppt_x+#ppt_w*1.125000"/>
                                          </p:val>
                                        </p:tav>
                                        <p:tav tm="100000">
                                          <p:val>
                                            <p:strVal val="#ppt_x"/>
                                          </p:val>
                                        </p:tav>
                                      </p:tavLst>
                                    </p:anim>
                                    <p:animEffect transition="in" filter="wipe(left)">
                                      <p:cBhvr>
                                        <p:cTn id="111" dur="500"/>
                                        <p:tgtEl>
                                          <p:spTgt spid="64"/>
                                        </p:tgtEl>
                                      </p:cBhvr>
                                    </p:animEffect>
                                  </p:childTnLst>
                                </p:cTn>
                              </p:par>
                            </p:childTnLst>
                          </p:cTn>
                        </p:par>
                        <p:par>
                          <p:cTn id="112" fill="hold">
                            <p:stCondLst>
                              <p:cond delay="5301"/>
                            </p:stCondLst>
                            <p:childTnLst>
                              <p:par>
                                <p:cTn id="113" presetID="12" presetClass="entr" presetSubtype="2" fill="hold" grpId="0" nodeType="afterEffect">
                                  <p:stCondLst>
                                    <p:cond delay="0"/>
                                  </p:stCondLst>
                                  <p:iterate type="lt">
                                    <p:tmPct val="10000"/>
                                  </p:iterate>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p:tgtEl>
                                          <p:spTgt spid="65"/>
                                        </p:tgtEl>
                                        <p:attrNameLst>
                                          <p:attrName>ppt_x</p:attrName>
                                        </p:attrNameLst>
                                      </p:cBhvr>
                                      <p:tavLst>
                                        <p:tav tm="0">
                                          <p:val>
                                            <p:strVal val="#ppt_x+#ppt_w*1.125000"/>
                                          </p:val>
                                        </p:tav>
                                        <p:tav tm="100000">
                                          <p:val>
                                            <p:strVal val="#ppt_x"/>
                                          </p:val>
                                        </p:tav>
                                      </p:tavLst>
                                    </p:anim>
                                    <p:animEffect transition="in" filter="wipe(left)">
                                      <p:cBhvr>
                                        <p:cTn id="116" dur="500"/>
                                        <p:tgtEl>
                                          <p:spTgt spid="65"/>
                                        </p:tgtEl>
                                      </p:cBhvr>
                                    </p:animEffect>
                                  </p:childTnLst>
                                </p:cTn>
                              </p:par>
                            </p:childTnLst>
                          </p:cTn>
                        </p:par>
                        <p:par>
                          <p:cTn id="117" fill="hold">
                            <p:stCondLst>
                              <p:cond delay="6051"/>
                            </p:stCondLst>
                            <p:childTnLst>
                              <p:par>
                                <p:cTn id="118" presetID="12" presetClass="entr" presetSubtype="2" fill="hold" grpId="0" nodeType="afterEffect">
                                  <p:stCondLst>
                                    <p:cond delay="0"/>
                                  </p:stCondLst>
                                  <p:iterate type="lt">
                                    <p:tmPct val="10000"/>
                                  </p:iterate>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p:tgtEl>
                                          <p:spTgt spid="66"/>
                                        </p:tgtEl>
                                        <p:attrNameLst>
                                          <p:attrName>ppt_x</p:attrName>
                                        </p:attrNameLst>
                                      </p:cBhvr>
                                      <p:tavLst>
                                        <p:tav tm="0">
                                          <p:val>
                                            <p:strVal val="#ppt_x+#ppt_w*1.125000"/>
                                          </p:val>
                                        </p:tav>
                                        <p:tav tm="100000">
                                          <p:val>
                                            <p:strVal val="#ppt_x"/>
                                          </p:val>
                                        </p:tav>
                                      </p:tavLst>
                                    </p:anim>
                                    <p:animEffect transition="in" filter="wipe(left)">
                                      <p:cBhvr>
                                        <p:cTn id="121" dur="500"/>
                                        <p:tgtEl>
                                          <p:spTgt spid="66"/>
                                        </p:tgtEl>
                                      </p:cBhvr>
                                    </p:animEffect>
                                  </p:childTnLst>
                                </p:cTn>
                              </p:par>
                            </p:childTnLst>
                          </p:cTn>
                        </p:par>
                        <p:par>
                          <p:cTn id="122" fill="hold">
                            <p:stCondLst>
                              <p:cond delay="6801"/>
                            </p:stCondLst>
                            <p:childTnLst>
                              <p:par>
                                <p:cTn id="123" presetID="2" presetClass="entr" presetSubtype="2" decel="100000" fill="hold" nodeType="afterEffect">
                                  <p:stCondLst>
                                    <p:cond delay="0"/>
                                  </p:stCondLst>
                                  <p:childTnLst>
                                    <p:set>
                                      <p:cBhvr>
                                        <p:cTn id="124" dur="1" fill="hold">
                                          <p:stCondLst>
                                            <p:cond delay="0"/>
                                          </p:stCondLst>
                                        </p:cTn>
                                        <p:tgtEl>
                                          <p:spTgt spid="2"/>
                                        </p:tgtEl>
                                        <p:attrNameLst>
                                          <p:attrName>style.visibility</p:attrName>
                                        </p:attrNameLst>
                                      </p:cBhvr>
                                      <p:to>
                                        <p:strVal val="visible"/>
                                      </p:to>
                                    </p:set>
                                    <p:anim calcmode="lin" valueType="num">
                                      <p:cBhvr additive="base">
                                        <p:cTn id="125" dur="1000" fill="hold"/>
                                        <p:tgtEl>
                                          <p:spTgt spid="2"/>
                                        </p:tgtEl>
                                        <p:attrNameLst>
                                          <p:attrName>ppt_x</p:attrName>
                                        </p:attrNameLst>
                                      </p:cBhvr>
                                      <p:tavLst>
                                        <p:tav tm="0">
                                          <p:val>
                                            <p:strVal val="1+#ppt_w/2"/>
                                          </p:val>
                                        </p:tav>
                                        <p:tav tm="100000">
                                          <p:val>
                                            <p:strVal val="#ppt_x"/>
                                          </p:val>
                                        </p:tav>
                                      </p:tavLst>
                                    </p:anim>
                                    <p:anim calcmode="lin" valueType="num">
                                      <p:cBhvr additive="base">
                                        <p:cTn id="12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42" grpId="0" animBg="1"/>
      <p:bldP spid="1035" grpId="0" animBg="1"/>
      <p:bldP spid="49" grpId="0" animBg="1"/>
      <p:bldP spid="56" grpId="0" animBg="1"/>
      <p:bldP spid="57" grpId="0" animBg="1"/>
      <p:bldP spid="61" grpId="0" animBg="1"/>
      <p:bldP spid="1037" grpId="0"/>
      <p:bldP spid="63" grpId="0"/>
      <p:bldP spid="64" grpId="0"/>
      <p:bldP spid="65"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7"/>
          <p:cNvSpPr/>
          <p:nvPr/>
        </p:nvSpPr>
        <p:spPr bwMode="auto">
          <a:xfrm>
            <a:off x="1254942" y="2438316"/>
            <a:ext cx="1942712" cy="3492981"/>
          </a:xfrm>
          <a:prstGeom prst="rect">
            <a:avLst/>
          </a:prstGeom>
          <a:solidFill>
            <a:srgbClr val="FFFFFF">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1" name="Rectangle 17"/>
          <p:cNvSpPr/>
          <p:nvPr/>
        </p:nvSpPr>
        <p:spPr bwMode="auto">
          <a:xfrm>
            <a:off x="3826612" y="2438316"/>
            <a:ext cx="1942712" cy="3492981"/>
          </a:xfrm>
          <a:prstGeom prst="rect">
            <a:avLst/>
          </a:prstGeom>
          <a:solidFill>
            <a:srgbClr val="E6E6E6">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17"/>
          <p:cNvSpPr/>
          <p:nvPr/>
        </p:nvSpPr>
        <p:spPr bwMode="auto">
          <a:xfrm>
            <a:off x="6473798" y="2438316"/>
            <a:ext cx="1942712" cy="3492981"/>
          </a:xfrm>
          <a:prstGeom prst="rect">
            <a:avLst/>
          </a:prstGeom>
          <a:solidFill>
            <a:srgbClr val="FFFFFF">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3" name="Rectangle 17"/>
          <p:cNvSpPr/>
          <p:nvPr/>
        </p:nvSpPr>
        <p:spPr bwMode="auto">
          <a:xfrm>
            <a:off x="9023894" y="2438316"/>
            <a:ext cx="1942712" cy="3492981"/>
          </a:xfrm>
          <a:prstGeom prst="rect">
            <a:avLst/>
          </a:prstGeom>
          <a:solidFill>
            <a:srgbClr val="E6E6E6">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5" name="Rectangle 20"/>
          <p:cNvSpPr/>
          <p:nvPr/>
        </p:nvSpPr>
        <p:spPr bwMode="auto">
          <a:xfrm>
            <a:off x="1417623"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6" name="Rectangle 21"/>
          <p:cNvSpPr/>
          <p:nvPr/>
        </p:nvSpPr>
        <p:spPr bwMode="auto">
          <a:xfrm>
            <a:off x="1490607"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chemeClr val="bg2"/>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chemeClr val="bg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7" name="Rectangle 23"/>
          <p:cNvSpPr/>
          <p:nvPr/>
        </p:nvSpPr>
        <p:spPr bwMode="auto">
          <a:xfrm>
            <a:off x="4068130"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8" name="Rectangle 25"/>
          <p:cNvSpPr/>
          <p:nvPr/>
        </p:nvSpPr>
        <p:spPr bwMode="auto">
          <a:xfrm>
            <a:off x="6718338"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chemeClr val="tx2"/>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chemeClr val="tx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9" name="Rectangle 27"/>
          <p:cNvSpPr/>
          <p:nvPr/>
        </p:nvSpPr>
        <p:spPr bwMode="auto">
          <a:xfrm>
            <a:off x="9282136"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0" name="Rectangle 20"/>
          <p:cNvSpPr/>
          <p:nvPr/>
        </p:nvSpPr>
        <p:spPr bwMode="auto">
          <a:xfrm>
            <a:off x="3995145"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Rectangle 20"/>
          <p:cNvSpPr/>
          <p:nvPr/>
        </p:nvSpPr>
        <p:spPr bwMode="auto">
          <a:xfrm>
            <a:off x="6645354"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2" name="Rectangle 20"/>
          <p:cNvSpPr/>
          <p:nvPr/>
        </p:nvSpPr>
        <p:spPr bwMode="auto">
          <a:xfrm>
            <a:off x="9209153"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3" name="Group 2"/>
          <p:cNvGrpSpPr/>
          <p:nvPr/>
        </p:nvGrpSpPr>
        <p:grpSpPr>
          <a:xfrm>
            <a:off x="4388110" y="2707757"/>
            <a:ext cx="900428" cy="901268"/>
            <a:chOff x="3291510" y="2125758"/>
            <a:chExt cx="675409" cy="675951"/>
          </a:xfrm>
        </p:grpSpPr>
        <p:sp>
          <p:nvSpPr>
            <p:cNvPr id="44" name="Oval 7"/>
            <p:cNvSpPr/>
            <p:nvPr/>
          </p:nvSpPr>
          <p:spPr bwMode="auto">
            <a:xfrm>
              <a:off x="3291510" y="2125758"/>
              <a:ext cx="675409" cy="675951"/>
            </a:xfrm>
            <a:prstGeom prst="ellipse">
              <a:avLst/>
            </a:prstGeom>
            <a:solidFill>
              <a:srgbClr val="7F7F7F">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5" name="Freeform 6"/>
            <p:cNvSpPr>
              <a:spLocks noEditPoints="1"/>
            </p:cNvSpPr>
            <p:nvPr/>
          </p:nvSpPr>
          <p:spPr bwMode="auto">
            <a:xfrm>
              <a:off x="3437830" y="2341712"/>
              <a:ext cx="385407" cy="25648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6" name="Group 4"/>
          <p:cNvGrpSpPr/>
          <p:nvPr/>
        </p:nvGrpSpPr>
        <p:grpSpPr>
          <a:xfrm>
            <a:off x="9600495" y="2707757"/>
            <a:ext cx="900428" cy="901268"/>
            <a:chOff x="7201308" y="2125758"/>
            <a:chExt cx="675409" cy="675951"/>
          </a:xfrm>
        </p:grpSpPr>
        <p:sp>
          <p:nvSpPr>
            <p:cNvPr id="47" name="Oval 13"/>
            <p:cNvSpPr/>
            <p:nvPr/>
          </p:nvSpPr>
          <p:spPr bwMode="auto">
            <a:xfrm>
              <a:off x="7201308" y="2125758"/>
              <a:ext cx="675409" cy="675951"/>
            </a:xfrm>
            <a:prstGeom prst="ellipse">
              <a:avLst/>
            </a:prstGeom>
            <a:solidFill>
              <a:srgbClr val="969696">
                <a:lumMod val="75000"/>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Freeform 7"/>
            <p:cNvSpPr>
              <a:spLocks noEditPoints="1"/>
            </p:cNvSpPr>
            <p:nvPr/>
          </p:nvSpPr>
          <p:spPr bwMode="auto">
            <a:xfrm>
              <a:off x="7349201" y="2302020"/>
              <a:ext cx="362484" cy="335870"/>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9" name="Group 1"/>
          <p:cNvGrpSpPr/>
          <p:nvPr/>
        </p:nvGrpSpPr>
        <p:grpSpPr>
          <a:xfrm>
            <a:off x="1770446" y="2707757"/>
            <a:ext cx="901149" cy="901268"/>
            <a:chOff x="1328007" y="2125758"/>
            <a:chExt cx="675950" cy="675951"/>
          </a:xfrm>
        </p:grpSpPr>
        <p:sp>
          <p:nvSpPr>
            <p:cNvPr id="50" name="Oval 4"/>
            <p:cNvSpPr/>
            <p:nvPr/>
          </p:nvSpPr>
          <p:spPr bwMode="auto">
            <a:xfrm>
              <a:off x="1328007" y="2125758"/>
              <a:ext cx="675950" cy="675951"/>
            </a:xfrm>
            <a:prstGeom prst="ellipse">
              <a:avLst/>
            </a:prstGeom>
            <a:solidFill>
              <a:schemeClr val="accent2">
                <a:alpha val="90000"/>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1" name="Freeform 8"/>
            <p:cNvSpPr>
              <a:spLocks noEditPoints="1"/>
            </p:cNvSpPr>
            <p:nvPr/>
          </p:nvSpPr>
          <p:spPr bwMode="auto">
            <a:xfrm>
              <a:off x="1560757" y="2287931"/>
              <a:ext cx="244316" cy="364048"/>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2" name="Group 3"/>
          <p:cNvGrpSpPr/>
          <p:nvPr/>
        </p:nvGrpSpPr>
        <p:grpSpPr>
          <a:xfrm>
            <a:off x="7010984" y="2707757"/>
            <a:ext cx="900428" cy="901268"/>
            <a:chOff x="5258922" y="2125758"/>
            <a:chExt cx="675409" cy="675951"/>
          </a:xfrm>
        </p:grpSpPr>
        <p:sp>
          <p:nvSpPr>
            <p:cNvPr id="53" name="Oval 10"/>
            <p:cNvSpPr/>
            <p:nvPr/>
          </p:nvSpPr>
          <p:spPr bwMode="auto">
            <a:xfrm>
              <a:off x="5258922" y="2125758"/>
              <a:ext cx="675409" cy="675951"/>
            </a:xfrm>
            <a:prstGeom prst="ellipse">
              <a:avLst/>
            </a:prstGeom>
            <a:solidFill>
              <a:schemeClr val="accent3">
                <a:alpha val="90000"/>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4" name="Freeform 11"/>
            <p:cNvSpPr>
              <a:spLocks noEditPoints="1"/>
            </p:cNvSpPr>
            <p:nvPr/>
          </p:nvSpPr>
          <p:spPr bwMode="auto">
            <a:xfrm>
              <a:off x="5442652" y="2316469"/>
              <a:ext cx="308223" cy="306972"/>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55" name="Rectangle 14"/>
          <p:cNvSpPr/>
          <p:nvPr/>
        </p:nvSpPr>
        <p:spPr bwMode="auto">
          <a:xfrm>
            <a:off x="1482168" y="1577231"/>
            <a:ext cx="9725605"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400" fill="hold"/>
                                        <p:tgtEl>
                                          <p:spTgt spid="49"/>
                                        </p:tgtEl>
                                        <p:attrNameLst>
                                          <p:attrName>ppt_x</p:attrName>
                                        </p:attrNameLst>
                                      </p:cBhvr>
                                      <p:tavLst>
                                        <p:tav tm="0">
                                          <p:val>
                                            <p:strVal val="#ppt_x"/>
                                          </p:val>
                                        </p:tav>
                                        <p:tav tm="100000">
                                          <p:val>
                                            <p:strVal val="#ppt_x"/>
                                          </p:val>
                                        </p:tav>
                                      </p:tavLst>
                                    </p:anim>
                                    <p:anim calcmode="lin" valueType="num">
                                      <p:cBhvr additive="base">
                                        <p:cTn id="8" dur="400" fill="hold"/>
                                        <p:tgtEl>
                                          <p:spTgt spid="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400" fill="hold"/>
                                        <p:tgtEl>
                                          <p:spTgt spid="36"/>
                                        </p:tgtEl>
                                        <p:attrNameLst>
                                          <p:attrName>ppt_x</p:attrName>
                                        </p:attrNameLst>
                                      </p:cBhvr>
                                      <p:tavLst>
                                        <p:tav tm="0">
                                          <p:val>
                                            <p:strVal val="#ppt_x"/>
                                          </p:val>
                                        </p:tav>
                                        <p:tav tm="100000">
                                          <p:val>
                                            <p:strVal val="#ppt_x"/>
                                          </p:val>
                                        </p:tav>
                                      </p:tavLst>
                                    </p:anim>
                                    <p:anim calcmode="lin" valueType="num">
                                      <p:cBhvr additive="base">
                                        <p:cTn id="13" dur="400" fill="hold"/>
                                        <p:tgtEl>
                                          <p:spTgt spid="3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400" fill="hold"/>
                                        <p:tgtEl>
                                          <p:spTgt spid="35"/>
                                        </p:tgtEl>
                                        <p:attrNameLst>
                                          <p:attrName>ppt_x</p:attrName>
                                        </p:attrNameLst>
                                      </p:cBhvr>
                                      <p:tavLst>
                                        <p:tav tm="0">
                                          <p:val>
                                            <p:strVal val="0-#ppt_w/2"/>
                                          </p:val>
                                        </p:tav>
                                        <p:tav tm="100000">
                                          <p:val>
                                            <p:strVal val="#ppt_x"/>
                                          </p:val>
                                        </p:tav>
                                      </p:tavLst>
                                    </p:anim>
                                    <p:anim calcmode="lin" valueType="num">
                                      <p:cBhvr additive="base">
                                        <p:cTn id="18" dur="400" fill="hold"/>
                                        <p:tgtEl>
                                          <p:spTgt spid="35"/>
                                        </p:tgtEl>
                                        <p:attrNameLst>
                                          <p:attrName>ppt_y</p:attrName>
                                        </p:attrNameLst>
                                      </p:cBhvr>
                                      <p:tavLst>
                                        <p:tav tm="0">
                                          <p:val>
                                            <p:strVal val="#ppt_y"/>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400" fill="hold"/>
                                        <p:tgtEl>
                                          <p:spTgt spid="30"/>
                                        </p:tgtEl>
                                        <p:attrNameLst>
                                          <p:attrName>ppt_w</p:attrName>
                                        </p:attrNameLst>
                                      </p:cBhvr>
                                      <p:tavLst>
                                        <p:tav tm="0">
                                          <p:val>
                                            <p:fltVal val="0"/>
                                          </p:val>
                                        </p:tav>
                                        <p:tav tm="100000">
                                          <p:val>
                                            <p:strVal val="#ppt_w"/>
                                          </p:val>
                                        </p:tav>
                                      </p:tavLst>
                                    </p:anim>
                                    <p:anim calcmode="lin" valueType="num">
                                      <p:cBhvr>
                                        <p:cTn id="22" dur="400" fill="hold"/>
                                        <p:tgtEl>
                                          <p:spTgt spid="30"/>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400" fill="hold"/>
                                        <p:tgtEl>
                                          <p:spTgt spid="43"/>
                                        </p:tgtEl>
                                        <p:attrNameLst>
                                          <p:attrName>ppt_w</p:attrName>
                                        </p:attrNameLst>
                                      </p:cBhvr>
                                      <p:tavLst>
                                        <p:tav tm="0">
                                          <p:val>
                                            <p:fltVal val="0"/>
                                          </p:val>
                                        </p:tav>
                                        <p:tav tm="100000">
                                          <p:val>
                                            <p:strVal val="#ppt_w"/>
                                          </p:val>
                                        </p:tav>
                                      </p:tavLst>
                                    </p:anim>
                                    <p:anim calcmode="lin" valueType="num">
                                      <p:cBhvr>
                                        <p:cTn id="27" dur="400" fill="hold"/>
                                        <p:tgtEl>
                                          <p:spTgt spid="43"/>
                                        </p:tgtEl>
                                        <p:attrNameLst>
                                          <p:attrName>ppt_h</p:attrName>
                                        </p:attrNameLst>
                                      </p:cBhvr>
                                      <p:tavLst>
                                        <p:tav tm="0">
                                          <p:val>
                                            <p:fltVal val="0"/>
                                          </p:val>
                                        </p:tav>
                                        <p:tav tm="100000">
                                          <p:val>
                                            <p:strVal val="#ppt_h"/>
                                          </p:val>
                                        </p:tav>
                                      </p:tavLst>
                                    </p:anim>
                                    <p:animEffect transition="in" filter="fade">
                                      <p:cBhvr>
                                        <p:cTn id="28" dur="400"/>
                                        <p:tgtEl>
                                          <p:spTgt spid="4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400"/>
                                        <p:tgtEl>
                                          <p:spTgt spid="37"/>
                                        </p:tgtEl>
                                      </p:cBhvr>
                                    </p:animEffect>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400" fill="hold"/>
                                        <p:tgtEl>
                                          <p:spTgt spid="40"/>
                                        </p:tgtEl>
                                        <p:attrNameLst>
                                          <p:attrName>ppt_x</p:attrName>
                                        </p:attrNameLst>
                                      </p:cBhvr>
                                      <p:tavLst>
                                        <p:tav tm="0">
                                          <p:val>
                                            <p:strVal val="#ppt_x"/>
                                          </p:val>
                                        </p:tav>
                                        <p:tav tm="100000">
                                          <p:val>
                                            <p:strVal val="#ppt_x"/>
                                          </p:val>
                                        </p:tav>
                                      </p:tavLst>
                                    </p:anim>
                                    <p:anim calcmode="lin" valueType="num">
                                      <p:cBhvr additive="base">
                                        <p:cTn id="37" dur="400" fill="hold"/>
                                        <p:tgtEl>
                                          <p:spTgt spid="40"/>
                                        </p:tgtEl>
                                        <p:attrNameLst>
                                          <p:attrName>ppt_y</p:attrName>
                                        </p:attrNameLst>
                                      </p:cBhvr>
                                      <p:tavLst>
                                        <p:tav tm="0">
                                          <p:val>
                                            <p:strVal val="1+#ppt_h/2"/>
                                          </p:val>
                                        </p:tav>
                                        <p:tav tm="100000">
                                          <p:val>
                                            <p:strVal val="#ppt_y"/>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400" fill="hold"/>
                                        <p:tgtEl>
                                          <p:spTgt spid="31"/>
                                        </p:tgtEl>
                                        <p:attrNameLst>
                                          <p:attrName>ppt_w</p:attrName>
                                        </p:attrNameLst>
                                      </p:cBhvr>
                                      <p:tavLst>
                                        <p:tav tm="0">
                                          <p:val>
                                            <p:fltVal val="0"/>
                                          </p:val>
                                        </p:tav>
                                        <p:tav tm="100000">
                                          <p:val>
                                            <p:strVal val="#ppt_w"/>
                                          </p:val>
                                        </p:tav>
                                      </p:tavLst>
                                    </p:anim>
                                    <p:anim calcmode="lin" valueType="num">
                                      <p:cBhvr>
                                        <p:cTn id="41" dur="400" fill="hold"/>
                                        <p:tgtEl>
                                          <p:spTgt spid="31"/>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45" presetClass="entr" presetSubtype="0"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400"/>
                                        <p:tgtEl>
                                          <p:spTgt spid="52"/>
                                        </p:tgtEl>
                                      </p:cBhvr>
                                    </p:animEffect>
                                    <p:anim calcmode="lin" valueType="num">
                                      <p:cBhvr>
                                        <p:cTn id="46" dur="400" fill="hold"/>
                                        <p:tgtEl>
                                          <p:spTgt spid="52"/>
                                        </p:tgtEl>
                                        <p:attrNameLst>
                                          <p:attrName>ppt_w</p:attrName>
                                        </p:attrNameLst>
                                      </p:cBhvr>
                                      <p:tavLst>
                                        <p:tav tm="0" fmla="#ppt_w*sin(2.5*pi*$)">
                                          <p:val>
                                            <p:fltVal val="0"/>
                                          </p:val>
                                        </p:tav>
                                        <p:tav tm="100000">
                                          <p:val>
                                            <p:fltVal val="1"/>
                                          </p:val>
                                        </p:tav>
                                      </p:tavLst>
                                    </p:anim>
                                    <p:anim calcmode="lin" valueType="num">
                                      <p:cBhvr>
                                        <p:cTn id="47" dur="400" fill="hold"/>
                                        <p:tgtEl>
                                          <p:spTgt spid="52"/>
                                        </p:tgtEl>
                                        <p:attrNameLst>
                                          <p:attrName>ppt_h</p:attrName>
                                        </p:attrNameLst>
                                      </p:cBhvr>
                                      <p:tavLst>
                                        <p:tav tm="0">
                                          <p:val>
                                            <p:strVal val="#ppt_h"/>
                                          </p:val>
                                        </p:tav>
                                        <p:tav tm="100000">
                                          <p:val>
                                            <p:strVal val="#ppt_h"/>
                                          </p:val>
                                        </p:tav>
                                      </p:tavLst>
                                    </p:anim>
                                  </p:childTnLst>
                                </p:cTn>
                              </p:par>
                            </p:childTnLst>
                          </p:cTn>
                        </p:par>
                        <p:par>
                          <p:cTn id="48" fill="hold">
                            <p:stCondLst>
                              <p:cond delay="3500"/>
                            </p:stCondLst>
                            <p:childTnLst>
                              <p:par>
                                <p:cTn id="49" presetID="23" presetClass="entr" presetSubtype="16"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400" fill="hold"/>
                                        <p:tgtEl>
                                          <p:spTgt spid="38"/>
                                        </p:tgtEl>
                                        <p:attrNameLst>
                                          <p:attrName>ppt_w</p:attrName>
                                        </p:attrNameLst>
                                      </p:cBhvr>
                                      <p:tavLst>
                                        <p:tav tm="0">
                                          <p:val>
                                            <p:fltVal val="0"/>
                                          </p:val>
                                        </p:tav>
                                        <p:tav tm="100000">
                                          <p:val>
                                            <p:strVal val="#ppt_w"/>
                                          </p:val>
                                        </p:tav>
                                      </p:tavLst>
                                    </p:anim>
                                    <p:anim calcmode="lin" valueType="num">
                                      <p:cBhvr>
                                        <p:cTn id="52" dur="400" fill="hold"/>
                                        <p:tgtEl>
                                          <p:spTgt spid="38"/>
                                        </p:tgtEl>
                                        <p:attrNameLst>
                                          <p:attrName>ppt_h</p:attrName>
                                        </p:attrNameLst>
                                      </p:cBhvr>
                                      <p:tavLst>
                                        <p:tav tm="0">
                                          <p:val>
                                            <p:fltVal val="0"/>
                                          </p:val>
                                        </p:tav>
                                        <p:tav tm="100000">
                                          <p:val>
                                            <p:strVal val="#ppt_h"/>
                                          </p:val>
                                        </p:tav>
                                      </p:tavLst>
                                    </p:anim>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400" fill="hold"/>
                                        <p:tgtEl>
                                          <p:spTgt spid="41"/>
                                        </p:tgtEl>
                                        <p:attrNameLst>
                                          <p:attrName>ppt_x</p:attrName>
                                        </p:attrNameLst>
                                      </p:cBhvr>
                                      <p:tavLst>
                                        <p:tav tm="0">
                                          <p:val>
                                            <p:strVal val="1+#ppt_w/2"/>
                                          </p:val>
                                        </p:tav>
                                        <p:tav tm="100000">
                                          <p:val>
                                            <p:strVal val="#ppt_x"/>
                                          </p:val>
                                        </p:tav>
                                      </p:tavLst>
                                    </p:anim>
                                    <p:anim calcmode="lin" valueType="num">
                                      <p:cBhvr additive="base">
                                        <p:cTn id="57" dur="400" fill="hold"/>
                                        <p:tgtEl>
                                          <p:spTgt spid="41"/>
                                        </p:tgtEl>
                                        <p:attrNameLst>
                                          <p:attrName>ppt_y</p:attrName>
                                        </p:attrNameLst>
                                      </p:cBhvr>
                                      <p:tavLst>
                                        <p:tav tm="0">
                                          <p:val>
                                            <p:strVal val="#ppt_y"/>
                                          </p:val>
                                        </p:tav>
                                        <p:tav tm="100000">
                                          <p:val>
                                            <p:strVal val="#ppt_y"/>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400" fill="hold"/>
                                        <p:tgtEl>
                                          <p:spTgt spid="32"/>
                                        </p:tgtEl>
                                        <p:attrNameLst>
                                          <p:attrName>ppt_w</p:attrName>
                                        </p:attrNameLst>
                                      </p:cBhvr>
                                      <p:tavLst>
                                        <p:tav tm="0">
                                          <p:val>
                                            <p:fltVal val="0"/>
                                          </p:val>
                                        </p:tav>
                                        <p:tav tm="100000">
                                          <p:val>
                                            <p:strVal val="#ppt_w"/>
                                          </p:val>
                                        </p:tav>
                                      </p:tavLst>
                                    </p:anim>
                                    <p:anim calcmode="lin" valueType="num">
                                      <p:cBhvr>
                                        <p:cTn id="61" dur="400" fill="hold"/>
                                        <p:tgtEl>
                                          <p:spTgt spid="32"/>
                                        </p:tgtEl>
                                        <p:attrNameLst>
                                          <p:attrName>ppt_h</p:attrName>
                                        </p:attrNameLst>
                                      </p:cBhvr>
                                      <p:tavLst>
                                        <p:tav tm="0">
                                          <p:val>
                                            <p:fltVal val="0"/>
                                          </p:val>
                                        </p:tav>
                                        <p:tav tm="100000">
                                          <p:val>
                                            <p:strVal val="#ppt_h"/>
                                          </p:val>
                                        </p:tav>
                                      </p:tavLst>
                                    </p:anim>
                                  </p:childTnLst>
                                </p:cTn>
                              </p:par>
                            </p:childTnLst>
                          </p:cTn>
                        </p:par>
                        <p:par>
                          <p:cTn id="62" fill="hold">
                            <p:stCondLst>
                              <p:cond delay="4500"/>
                            </p:stCondLst>
                            <p:childTnLst>
                              <p:par>
                                <p:cTn id="63" presetID="18" presetClass="entr" presetSubtype="12"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strips(downLeft)">
                                      <p:cBhvr>
                                        <p:cTn id="65" dur="400"/>
                                        <p:tgtEl>
                                          <p:spTgt spid="46"/>
                                        </p:tgtEl>
                                      </p:cBhvr>
                                    </p:animEffect>
                                  </p:childTnLst>
                                </p:cTn>
                              </p:par>
                            </p:childTnLst>
                          </p:cTn>
                        </p:par>
                        <p:par>
                          <p:cTn id="66" fill="hold">
                            <p:stCondLst>
                              <p:cond delay="5000"/>
                            </p:stCondLst>
                            <p:childTnLst>
                              <p:par>
                                <p:cTn id="67" presetID="17" presetClass="entr" presetSubtype="8"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400" fill="hold"/>
                                        <p:tgtEl>
                                          <p:spTgt spid="39"/>
                                        </p:tgtEl>
                                        <p:attrNameLst>
                                          <p:attrName>ppt_x</p:attrName>
                                        </p:attrNameLst>
                                      </p:cBhvr>
                                      <p:tavLst>
                                        <p:tav tm="0">
                                          <p:val>
                                            <p:strVal val="#ppt_x-#ppt_w/2"/>
                                          </p:val>
                                        </p:tav>
                                        <p:tav tm="100000">
                                          <p:val>
                                            <p:strVal val="#ppt_x"/>
                                          </p:val>
                                        </p:tav>
                                      </p:tavLst>
                                    </p:anim>
                                    <p:anim calcmode="lin" valueType="num">
                                      <p:cBhvr>
                                        <p:cTn id="70" dur="400" fill="hold"/>
                                        <p:tgtEl>
                                          <p:spTgt spid="39"/>
                                        </p:tgtEl>
                                        <p:attrNameLst>
                                          <p:attrName>ppt_y</p:attrName>
                                        </p:attrNameLst>
                                      </p:cBhvr>
                                      <p:tavLst>
                                        <p:tav tm="0">
                                          <p:val>
                                            <p:strVal val="#ppt_y"/>
                                          </p:val>
                                        </p:tav>
                                        <p:tav tm="100000">
                                          <p:val>
                                            <p:strVal val="#ppt_y"/>
                                          </p:val>
                                        </p:tav>
                                      </p:tavLst>
                                    </p:anim>
                                    <p:anim calcmode="lin" valueType="num">
                                      <p:cBhvr>
                                        <p:cTn id="71" dur="400" fill="hold"/>
                                        <p:tgtEl>
                                          <p:spTgt spid="39"/>
                                        </p:tgtEl>
                                        <p:attrNameLst>
                                          <p:attrName>ppt_w</p:attrName>
                                        </p:attrNameLst>
                                      </p:cBhvr>
                                      <p:tavLst>
                                        <p:tav tm="0">
                                          <p:val>
                                            <p:fltVal val="0"/>
                                          </p:val>
                                        </p:tav>
                                        <p:tav tm="100000">
                                          <p:val>
                                            <p:strVal val="#ppt_w"/>
                                          </p:val>
                                        </p:tav>
                                      </p:tavLst>
                                    </p:anim>
                                    <p:anim calcmode="lin" valueType="num">
                                      <p:cBhvr>
                                        <p:cTn id="72" dur="400" fill="hold"/>
                                        <p:tgtEl>
                                          <p:spTgt spid="39"/>
                                        </p:tgtEl>
                                        <p:attrNameLst>
                                          <p:attrName>ppt_h</p:attrName>
                                        </p:attrNameLst>
                                      </p:cBhvr>
                                      <p:tavLst>
                                        <p:tav tm="0">
                                          <p:val>
                                            <p:strVal val="#ppt_h"/>
                                          </p:val>
                                        </p:tav>
                                        <p:tav tm="100000">
                                          <p:val>
                                            <p:strVal val="#ppt_h"/>
                                          </p:val>
                                        </p:tav>
                                      </p:tavLst>
                                    </p:anim>
                                  </p:childTnLst>
                                </p:cTn>
                              </p:par>
                            </p:childTnLst>
                          </p:cTn>
                        </p:par>
                        <p:par>
                          <p:cTn id="73" fill="hold">
                            <p:stCondLst>
                              <p:cond delay="5500"/>
                            </p:stCondLst>
                            <p:childTnLst>
                              <p:par>
                                <p:cTn id="74" presetID="2" presetClass="entr" presetSubtype="2"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400" fill="hold"/>
                                        <p:tgtEl>
                                          <p:spTgt spid="42"/>
                                        </p:tgtEl>
                                        <p:attrNameLst>
                                          <p:attrName>ppt_x</p:attrName>
                                        </p:attrNameLst>
                                      </p:cBhvr>
                                      <p:tavLst>
                                        <p:tav tm="0">
                                          <p:val>
                                            <p:strVal val="1+#ppt_w/2"/>
                                          </p:val>
                                        </p:tav>
                                        <p:tav tm="100000">
                                          <p:val>
                                            <p:strVal val="#ppt_x"/>
                                          </p:val>
                                        </p:tav>
                                      </p:tavLst>
                                    </p:anim>
                                    <p:anim calcmode="lin" valueType="num">
                                      <p:cBhvr additive="base">
                                        <p:cTn id="77" dur="400" fill="hold"/>
                                        <p:tgtEl>
                                          <p:spTgt spid="42"/>
                                        </p:tgtEl>
                                        <p:attrNameLst>
                                          <p:attrName>ppt_y</p:attrName>
                                        </p:attrNameLst>
                                      </p:cBhvr>
                                      <p:tavLst>
                                        <p:tav tm="0">
                                          <p:val>
                                            <p:strVal val="#ppt_y"/>
                                          </p:val>
                                        </p:tav>
                                        <p:tav tm="100000">
                                          <p:val>
                                            <p:strVal val="#ppt_y"/>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400" fill="hold"/>
                                        <p:tgtEl>
                                          <p:spTgt spid="33"/>
                                        </p:tgtEl>
                                        <p:attrNameLst>
                                          <p:attrName>ppt_w</p:attrName>
                                        </p:attrNameLst>
                                      </p:cBhvr>
                                      <p:tavLst>
                                        <p:tav tm="0">
                                          <p:val>
                                            <p:fltVal val="0"/>
                                          </p:val>
                                        </p:tav>
                                        <p:tav tm="100000">
                                          <p:val>
                                            <p:strVal val="#ppt_w"/>
                                          </p:val>
                                        </p:tav>
                                      </p:tavLst>
                                    </p:anim>
                                    <p:anim calcmode="lin" valueType="num">
                                      <p:cBhvr>
                                        <p:cTn id="81" dur="400" fill="hold"/>
                                        <p:tgtEl>
                                          <p:spTgt spid="33"/>
                                        </p:tgtEl>
                                        <p:attrNameLst>
                                          <p:attrName>ppt_h</p:attrName>
                                        </p:attrNameLst>
                                      </p:cBhvr>
                                      <p:tavLst>
                                        <p:tav tm="0">
                                          <p:val>
                                            <p:fltVal val="0"/>
                                          </p:val>
                                        </p:tav>
                                        <p:tav tm="100000">
                                          <p:val>
                                            <p:strVal val="#ppt_h"/>
                                          </p:val>
                                        </p:tav>
                                      </p:tavLst>
                                    </p:anim>
                                  </p:childTnLst>
                                </p:cTn>
                              </p:par>
                              <p:par>
                                <p:cTn id="82" presetID="16" presetClass="entr" presetSubtype="37"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barn(outVertical)">
                                      <p:cBhvr>
                                        <p:cTn id="84" dur="4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grpSp>
        <p:nvGrpSpPr>
          <p:cNvPr id="3" name="Group 2"/>
          <p:cNvGrpSpPr/>
          <p:nvPr/>
        </p:nvGrpSpPr>
        <p:grpSpPr>
          <a:xfrm>
            <a:off x="4828117" y="1412776"/>
            <a:ext cx="974835" cy="4419453"/>
            <a:chOff x="3586098" y="1428750"/>
            <a:chExt cx="731126" cy="3314590"/>
          </a:xfrm>
          <a:solidFill>
            <a:srgbClr val="9BBC57"/>
          </a:solidFill>
        </p:grpSpPr>
        <p:sp>
          <p:nvSpPr>
            <p:cNvPr id="4" name="Freeform 8"/>
            <p:cNvSpPr/>
            <p:nvPr/>
          </p:nvSpPr>
          <p:spPr bwMode="auto">
            <a:xfrm>
              <a:off x="3586098" y="1428750"/>
              <a:ext cx="731126" cy="892299"/>
            </a:xfrm>
            <a:custGeom>
              <a:avLst/>
              <a:gdLst>
                <a:gd name="T0" fmla="*/ 131 w 132"/>
                <a:gd name="T1" fmla="*/ 82 h 161"/>
                <a:gd name="T2" fmla="*/ 69 w 132"/>
                <a:gd name="T3" fmla="*/ 3 h 161"/>
                <a:gd name="T4" fmla="*/ 63 w 132"/>
                <a:gd name="T5" fmla="*/ 3 h 161"/>
                <a:gd name="T6" fmla="*/ 1 w 132"/>
                <a:gd name="T7" fmla="*/ 82 h 161"/>
                <a:gd name="T8" fmla="*/ 5 w 132"/>
                <a:gd name="T9" fmla="*/ 88 h 161"/>
                <a:gd name="T10" fmla="*/ 19 w 132"/>
                <a:gd name="T11" fmla="*/ 88 h 161"/>
                <a:gd name="T12" fmla="*/ 19 w 132"/>
                <a:gd name="T13" fmla="*/ 161 h 161"/>
                <a:gd name="T14" fmla="*/ 114 w 132"/>
                <a:gd name="T15" fmla="*/ 161 h 161"/>
                <a:gd name="T16" fmla="*/ 114 w 132"/>
                <a:gd name="T17" fmla="*/ 88 h 161"/>
                <a:gd name="T18" fmla="*/ 127 w 132"/>
                <a:gd name="T19" fmla="*/ 88 h 161"/>
                <a:gd name="T20" fmla="*/ 131 w 132"/>
                <a:gd name="T21" fmla="*/ 8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61">
                  <a:moveTo>
                    <a:pt x="131" y="82"/>
                  </a:moveTo>
                  <a:cubicBezTo>
                    <a:pt x="69" y="3"/>
                    <a:pt x="69" y="3"/>
                    <a:pt x="69" y="3"/>
                  </a:cubicBezTo>
                  <a:cubicBezTo>
                    <a:pt x="67" y="0"/>
                    <a:pt x="65" y="0"/>
                    <a:pt x="63" y="3"/>
                  </a:cubicBezTo>
                  <a:cubicBezTo>
                    <a:pt x="1" y="82"/>
                    <a:pt x="1" y="82"/>
                    <a:pt x="1" y="82"/>
                  </a:cubicBezTo>
                  <a:cubicBezTo>
                    <a:pt x="0" y="85"/>
                    <a:pt x="1" y="88"/>
                    <a:pt x="5" y="88"/>
                  </a:cubicBezTo>
                  <a:cubicBezTo>
                    <a:pt x="19" y="88"/>
                    <a:pt x="19" y="88"/>
                    <a:pt x="19" y="88"/>
                  </a:cubicBezTo>
                  <a:cubicBezTo>
                    <a:pt x="19" y="161"/>
                    <a:pt x="19" y="161"/>
                    <a:pt x="19" y="161"/>
                  </a:cubicBezTo>
                  <a:cubicBezTo>
                    <a:pt x="114" y="161"/>
                    <a:pt x="114" y="161"/>
                    <a:pt x="114" y="161"/>
                  </a:cubicBezTo>
                  <a:cubicBezTo>
                    <a:pt x="114" y="88"/>
                    <a:pt x="114" y="88"/>
                    <a:pt x="114" y="88"/>
                  </a:cubicBezTo>
                  <a:cubicBezTo>
                    <a:pt x="127" y="88"/>
                    <a:pt x="127" y="88"/>
                    <a:pt x="127" y="88"/>
                  </a:cubicBezTo>
                  <a:cubicBezTo>
                    <a:pt x="130" y="88"/>
                    <a:pt x="132" y="85"/>
                    <a:pt x="131" y="82"/>
                  </a:cubicBezTo>
                  <a:close/>
                </a:path>
              </a:pathLst>
            </a:custGeom>
            <a:ln>
              <a:noFill/>
            </a:ln>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pPr algn="l" rtl="0"/>
              <a:endParaRPr lang="en-US" sz="2400" kern="1200">
                <a:solidFill>
                  <a:prstClr val="black"/>
                </a:solidFill>
              </a:endParaRPr>
            </a:p>
          </p:txBody>
        </p:sp>
        <p:sp>
          <p:nvSpPr>
            <p:cNvPr id="5" name="Freeform 11"/>
            <p:cNvSpPr/>
            <p:nvPr/>
          </p:nvSpPr>
          <p:spPr bwMode="auto">
            <a:xfrm>
              <a:off x="3691212" y="2792894"/>
              <a:ext cx="525570" cy="1950446"/>
            </a:xfrm>
            <a:custGeom>
              <a:avLst/>
              <a:gdLst>
                <a:gd name="T0" fmla="*/ 95 w 95"/>
                <a:gd name="T1" fmla="*/ 212 h 352"/>
                <a:gd name="T2" fmla="*/ 89 w 95"/>
                <a:gd name="T3" fmla="*/ 212 h 352"/>
                <a:gd name="T4" fmla="*/ 89 w 95"/>
                <a:gd name="T5" fmla="*/ 117 h 352"/>
                <a:gd name="T6" fmla="*/ 95 w 95"/>
                <a:gd name="T7" fmla="*/ 117 h 352"/>
                <a:gd name="T8" fmla="*/ 95 w 95"/>
                <a:gd name="T9" fmla="*/ 0 h 352"/>
                <a:gd name="T10" fmla="*/ 0 w 95"/>
                <a:gd name="T11" fmla="*/ 0 h 352"/>
                <a:gd name="T12" fmla="*/ 0 w 95"/>
                <a:gd name="T13" fmla="*/ 117 h 352"/>
                <a:gd name="T14" fmla="*/ 4 w 95"/>
                <a:gd name="T15" fmla="*/ 117 h 352"/>
                <a:gd name="T16" fmla="*/ 4 w 95"/>
                <a:gd name="T17" fmla="*/ 212 h 352"/>
                <a:gd name="T18" fmla="*/ 0 w 95"/>
                <a:gd name="T19" fmla="*/ 212 h 352"/>
                <a:gd name="T20" fmla="*/ 0 w 95"/>
                <a:gd name="T21" fmla="*/ 346 h 352"/>
                <a:gd name="T22" fmla="*/ 6 w 95"/>
                <a:gd name="T23" fmla="*/ 352 h 352"/>
                <a:gd name="T24" fmla="*/ 11 w 95"/>
                <a:gd name="T25" fmla="*/ 352 h 352"/>
                <a:gd name="T26" fmla="*/ 27 w 95"/>
                <a:gd name="T27" fmla="*/ 352 h 352"/>
                <a:gd name="T28" fmla="*/ 81 w 95"/>
                <a:gd name="T29" fmla="*/ 352 h 352"/>
                <a:gd name="T30" fmla="*/ 81 w 95"/>
                <a:gd name="T31" fmla="*/ 352 h 352"/>
                <a:gd name="T32" fmla="*/ 89 w 95"/>
                <a:gd name="T33" fmla="*/ 352 h 352"/>
                <a:gd name="T34" fmla="*/ 95 w 95"/>
                <a:gd name="T35" fmla="*/ 346 h 352"/>
                <a:gd name="T36" fmla="*/ 95 w 95"/>
                <a:gd name="T37" fmla="*/ 21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352">
                  <a:moveTo>
                    <a:pt x="95" y="212"/>
                  </a:moveTo>
                  <a:cubicBezTo>
                    <a:pt x="89" y="212"/>
                    <a:pt x="89" y="212"/>
                    <a:pt x="89" y="212"/>
                  </a:cubicBezTo>
                  <a:cubicBezTo>
                    <a:pt x="89" y="117"/>
                    <a:pt x="89" y="117"/>
                    <a:pt x="89" y="117"/>
                  </a:cubicBezTo>
                  <a:cubicBezTo>
                    <a:pt x="95" y="117"/>
                    <a:pt x="95" y="117"/>
                    <a:pt x="95" y="117"/>
                  </a:cubicBezTo>
                  <a:cubicBezTo>
                    <a:pt x="95" y="0"/>
                    <a:pt x="95" y="0"/>
                    <a:pt x="95" y="0"/>
                  </a:cubicBezTo>
                  <a:cubicBezTo>
                    <a:pt x="0" y="0"/>
                    <a:pt x="0" y="0"/>
                    <a:pt x="0" y="0"/>
                  </a:cubicBezTo>
                  <a:cubicBezTo>
                    <a:pt x="0" y="117"/>
                    <a:pt x="0" y="117"/>
                    <a:pt x="0" y="117"/>
                  </a:cubicBezTo>
                  <a:cubicBezTo>
                    <a:pt x="4" y="117"/>
                    <a:pt x="4" y="117"/>
                    <a:pt x="4" y="117"/>
                  </a:cubicBezTo>
                  <a:cubicBezTo>
                    <a:pt x="4" y="212"/>
                    <a:pt x="4" y="212"/>
                    <a:pt x="4" y="212"/>
                  </a:cubicBezTo>
                  <a:cubicBezTo>
                    <a:pt x="0" y="212"/>
                    <a:pt x="0" y="212"/>
                    <a:pt x="0" y="212"/>
                  </a:cubicBezTo>
                  <a:cubicBezTo>
                    <a:pt x="0" y="346"/>
                    <a:pt x="0" y="346"/>
                    <a:pt x="0" y="346"/>
                  </a:cubicBezTo>
                  <a:cubicBezTo>
                    <a:pt x="0" y="349"/>
                    <a:pt x="2" y="352"/>
                    <a:pt x="6" y="352"/>
                  </a:cubicBezTo>
                  <a:cubicBezTo>
                    <a:pt x="11" y="352"/>
                    <a:pt x="11" y="352"/>
                    <a:pt x="11" y="352"/>
                  </a:cubicBezTo>
                  <a:cubicBezTo>
                    <a:pt x="27" y="352"/>
                    <a:pt x="27" y="352"/>
                    <a:pt x="27" y="352"/>
                  </a:cubicBezTo>
                  <a:cubicBezTo>
                    <a:pt x="81" y="352"/>
                    <a:pt x="81" y="352"/>
                    <a:pt x="81" y="352"/>
                  </a:cubicBezTo>
                  <a:cubicBezTo>
                    <a:pt x="81" y="352"/>
                    <a:pt x="81" y="352"/>
                    <a:pt x="81" y="352"/>
                  </a:cubicBezTo>
                  <a:cubicBezTo>
                    <a:pt x="89" y="352"/>
                    <a:pt x="89" y="352"/>
                    <a:pt x="89" y="352"/>
                  </a:cubicBezTo>
                  <a:cubicBezTo>
                    <a:pt x="92" y="352"/>
                    <a:pt x="95" y="349"/>
                    <a:pt x="95" y="346"/>
                  </a:cubicBezTo>
                  <a:lnTo>
                    <a:pt x="95" y="212"/>
                  </a:lnTo>
                  <a:close/>
                </a:path>
              </a:pathLst>
            </a:custGeom>
            <a:ln>
              <a:noFill/>
            </a:ln>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endParaRPr>
            </a:p>
          </p:txBody>
        </p:sp>
      </p:grpSp>
      <p:grpSp>
        <p:nvGrpSpPr>
          <p:cNvPr id="6" name="Group 3"/>
          <p:cNvGrpSpPr/>
          <p:nvPr/>
        </p:nvGrpSpPr>
        <p:grpSpPr>
          <a:xfrm>
            <a:off x="3924917" y="2434328"/>
            <a:ext cx="4422569" cy="974835"/>
            <a:chOff x="2908697" y="2194914"/>
            <a:chExt cx="3316927" cy="731126"/>
          </a:xfrm>
          <a:solidFill>
            <a:srgbClr val="F49D15"/>
          </a:solidFill>
        </p:grpSpPr>
        <p:sp>
          <p:nvSpPr>
            <p:cNvPr id="7" name="Freeform 7"/>
            <p:cNvSpPr/>
            <p:nvPr/>
          </p:nvSpPr>
          <p:spPr bwMode="auto">
            <a:xfrm>
              <a:off x="5330988" y="2194914"/>
              <a:ext cx="894636" cy="731126"/>
            </a:xfrm>
            <a:custGeom>
              <a:avLst/>
              <a:gdLst>
                <a:gd name="T0" fmla="*/ 158 w 161"/>
                <a:gd name="T1" fmla="*/ 63 h 132"/>
                <a:gd name="T2" fmla="*/ 80 w 161"/>
                <a:gd name="T3" fmla="*/ 1 h 132"/>
                <a:gd name="T4" fmla="*/ 74 w 161"/>
                <a:gd name="T5" fmla="*/ 5 h 132"/>
                <a:gd name="T6" fmla="*/ 74 w 161"/>
                <a:gd name="T7" fmla="*/ 19 h 132"/>
                <a:gd name="T8" fmla="*/ 0 w 161"/>
                <a:gd name="T9" fmla="*/ 19 h 132"/>
                <a:gd name="T10" fmla="*/ 0 w 161"/>
                <a:gd name="T11" fmla="*/ 114 h 132"/>
                <a:gd name="T12" fmla="*/ 74 w 161"/>
                <a:gd name="T13" fmla="*/ 114 h 132"/>
                <a:gd name="T14" fmla="*/ 74 w 161"/>
                <a:gd name="T15" fmla="*/ 127 h 132"/>
                <a:gd name="T16" fmla="*/ 80 w 161"/>
                <a:gd name="T17" fmla="*/ 131 h 132"/>
                <a:gd name="T18" fmla="*/ 158 w 161"/>
                <a:gd name="T19" fmla="*/ 68 h 132"/>
                <a:gd name="T20" fmla="*/ 158 w 161"/>
                <a:gd name="T21"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32">
                  <a:moveTo>
                    <a:pt x="158" y="63"/>
                  </a:moveTo>
                  <a:cubicBezTo>
                    <a:pt x="80" y="1"/>
                    <a:pt x="80" y="1"/>
                    <a:pt x="80" y="1"/>
                  </a:cubicBezTo>
                  <a:cubicBezTo>
                    <a:pt x="77" y="0"/>
                    <a:pt x="74" y="1"/>
                    <a:pt x="74" y="5"/>
                  </a:cubicBezTo>
                  <a:cubicBezTo>
                    <a:pt x="74" y="19"/>
                    <a:pt x="74" y="19"/>
                    <a:pt x="74" y="19"/>
                  </a:cubicBezTo>
                  <a:cubicBezTo>
                    <a:pt x="0" y="19"/>
                    <a:pt x="0" y="19"/>
                    <a:pt x="0" y="19"/>
                  </a:cubicBezTo>
                  <a:cubicBezTo>
                    <a:pt x="0" y="114"/>
                    <a:pt x="0" y="114"/>
                    <a:pt x="0" y="114"/>
                  </a:cubicBezTo>
                  <a:cubicBezTo>
                    <a:pt x="74" y="114"/>
                    <a:pt x="74" y="114"/>
                    <a:pt x="74" y="114"/>
                  </a:cubicBezTo>
                  <a:cubicBezTo>
                    <a:pt x="74" y="127"/>
                    <a:pt x="74" y="127"/>
                    <a:pt x="74" y="127"/>
                  </a:cubicBezTo>
                  <a:cubicBezTo>
                    <a:pt x="74" y="130"/>
                    <a:pt x="77" y="132"/>
                    <a:pt x="80" y="131"/>
                  </a:cubicBezTo>
                  <a:cubicBezTo>
                    <a:pt x="158" y="68"/>
                    <a:pt x="158" y="68"/>
                    <a:pt x="158" y="68"/>
                  </a:cubicBezTo>
                  <a:cubicBezTo>
                    <a:pt x="161" y="67"/>
                    <a:pt x="161" y="65"/>
                    <a:pt x="158" y="63"/>
                  </a:cubicBez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lgn="l" rtl="0"/>
              <a:endParaRPr lang="en-US" sz="2400" kern="1200">
                <a:solidFill>
                  <a:prstClr val="black"/>
                </a:solidFill>
              </a:endParaRPr>
            </a:p>
          </p:txBody>
        </p:sp>
        <p:sp>
          <p:nvSpPr>
            <p:cNvPr id="8" name="Freeform 9"/>
            <p:cNvSpPr/>
            <p:nvPr/>
          </p:nvSpPr>
          <p:spPr bwMode="auto">
            <a:xfrm>
              <a:off x="2908697" y="2300026"/>
              <a:ext cx="1952782" cy="525570"/>
            </a:xfrm>
            <a:custGeom>
              <a:avLst/>
              <a:gdLst>
                <a:gd name="T0" fmla="*/ 7 w 352"/>
                <a:gd name="T1" fmla="*/ 0 h 95"/>
                <a:gd name="T2" fmla="*/ 0 w 352"/>
                <a:gd name="T3" fmla="*/ 6 h 95"/>
                <a:gd name="T4" fmla="*/ 0 w 352"/>
                <a:gd name="T5" fmla="*/ 26 h 95"/>
                <a:gd name="T6" fmla="*/ 0 w 352"/>
                <a:gd name="T7" fmla="*/ 67 h 95"/>
                <a:gd name="T8" fmla="*/ 0 w 352"/>
                <a:gd name="T9" fmla="*/ 78 h 95"/>
                <a:gd name="T10" fmla="*/ 0 w 352"/>
                <a:gd name="T11" fmla="*/ 89 h 95"/>
                <a:gd name="T12" fmla="*/ 7 w 352"/>
                <a:gd name="T13" fmla="*/ 95 h 95"/>
                <a:gd name="T14" fmla="*/ 352 w 352"/>
                <a:gd name="T15" fmla="*/ 95 h 95"/>
                <a:gd name="T16" fmla="*/ 352 w 352"/>
                <a:gd name="T17" fmla="*/ 0 h 95"/>
                <a:gd name="T18" fmla="*/ 7 w 352"/>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95">
                  <a:moveTo>
                    <a:pt x="7" y="0"/>
                  </a:moveTo>
                  <a:cubicBezTo>
                    <a:pt x="3" y="0"/>
                    <a:pt x="0" y="2"/>
                    <a:pt x="0" y="6"/>
                  </a:cubicBezTo>
                  <a:cubicBezTo>
                    <a:pt x="0" y="26"/>
                    <a:pt x="0" y="26"/>
                    <a:pt x="0" y="26"/>
                  </a:cubicBezTo>
                  <a:cubicBezTo>
                    <a:pt x="0" y="67"/>
                    <a:pt x="0" y="67"/>
                    <a:pt x="0" y="67"/>
                  </a:cubicBezTo>
                  <a:cubicBezTo>
                    <a:pt x="0" y="78"/>
                    <a:pt x="0" y="78"/>
                    <a:pt x="0" y="78"/>
                  </a:cubicBezTo>
                  <a:cubicBezTo>
                    <a:pt x="0" y="89"/>
                    <a:pt x="0" y="89"/>
                    <a:pt x="0" y="89"/>
                  </a:cubicBezTo>
                  <a:cubicBezTo>
                    <a:pt x="0" y="92"/>
                    <a:pt x="3" y="95"/>
                    <a:pt x="7" y="95"/>
                  </a:cubicBezTo>
                  <a:cubicBezTo>
                    <a:pt x="352" y="95"/>
                    <a:pt x="352" y="95"/>
                    <a:pt x="352" y="95"/>
                  </a:cubicBezTo>
                  <a:cubicBezTo>
                    <a:pt x="352" y="0"/>
                    <a:pt x="352" y="0"/>
                    <a:pt x="352" y="0"/>
                  </a:cubicBezTo>
                  <a:lnTo>
                    <a:pt x="7" y="0"/>
                  </a:ln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endParaRPr>
            </a:p>
          </p:txBody>
        </p:sp>
      </p:grpSp>
      <p:grpSp>
        <p:nvGrpSpPr>
          <p:cNvPr id="9" name="Group 4"/>
          <p:cNvGrpSpPr/>
          <p:nvPr/>
        </p:nvGrpSpPr>
        <p:grpSpPr>
          <a:xfrm>
            <a:off x="6357329" y="1531127"/>
            <a:ext cx="974835" cy="4419452"/>
            <a:chOff x="4733007" y="1517513"/>
            <a:chExt cx="731126" cy="3314589"/>
          </a:xfrm>
          <a:solidFill>
            <a:srgbClr val="15A185"/>
          </a:solidFill>
        </p:grpSpPr>
        <p:sp>
          <p:nvSpPr>
            <p:cNvPr id="10" name="Freeform 6"/>
            <p:cNvSpPr/>
            <p:nvPr/>
          </p:nvSpPr>
          <p:spPr bwMode="auto">
            <a:xfrm>
              <a:off x="4733007" y="3939803"/>
              <a:ext cx="731126" cy="892299"/>
            </a:xfrm>
            <a:custGeom>
              <a:avLst/>
              <a:gdLst>
                <a:gd name="T0" fmla="*/ 127 w 132"/>
                <a:gd name="T1" fmla="*/ 74 h 161"/>
                <a:gd name="T2" fmla="*/ 113 w 132"/>
                <a:gd name="T3" fmla="*/ 74 h 161"/>
                <a:gd name="T4" fmla="*/ 113 w 132"/>
                <a:gd name="T5" fmla="*/ 0 h 161"/>
                <a:gd name="T6" fmla="*/ 18 w 132"/>
                <a:gd name="T7" fmla="*/ 0 h 161"/>
                <a:gd name="T8" fmla="*/ 18 w 132"/>
                <a:gd name="T9" fmla="*/ 74 h 161"/>
                <a:gd name="T10" fmla="*/ 4 w 132"/>
                <a:gd name="T11" fmla="*/ 74 h 161"/>
                <a:gd name="T12" fmla="*/ 1 w 132"/>
                <a:gd name="T13" fmla="*/ 80 h 161"/>
                <a:gd name="T14" fmla="*/ 63 w 132"/>
                <a:gd name="T15" fmla="*/ 158 h 161"/>
                <a:gd name="T16" fmla="*/ 68 w 132"/>
                <a:gd name="T17" fmla="*/ 158 h 161"/>
                <a:gd name="T18" fmla="*/ 130 w 132"/>
                <a:gd name="T19" fmla="*/ 80 h 161"/>
                <a:gd name="T20" fmla="*/ 127 w 132"/>
                <a:gd name="T21" fmla="*/ 7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61">
                  <a:moveTo>
                    <a:pt x="127" y="74"/>
                  </a:moveTo>
                  <a:cubicBezTo>
                    <a:pt x="113" y="74"/>
                    <a:pt x="113" y="74"/>
                    <a:pt x="113" y="74"/>
                  </a:cubicBezTo>
                  <a:cubicBezTo>
                    <a:pt x="113" y="0"/>
                    <a:pt x="113" y="0"/>
                    <a:pt x="113" y="0"/>
                  </a:cubicBezTo>
                  <a:cubicBezTo>
                    <a:pt x="18" y="0"/>
                    <a:pt x="18" y="0"/>
                    <a:pt x="18" y="0"/>
                  </a:cubicBezTo>
                  <a:cubicBezTo>
                    <a:pt x="18" y="74"/>
                    <a:pt x="18" y="74"/>
                    <a:pt x="18" y="74"/>
                  </a:cubicBezTo>
                  <a:cubicBezTo>
                    <a:pt x="4" y="74"/>
                    <a:pt x="4" y="74"/>
                    <a:pt x="4" y="74"/>
                  </a:cubicBezTo>
                  <a:cubicBezTo>
                    <a:pt x="1" y="74"/>
                    <a:pt x="0" y="77"/>
                    <a:pt x="1" y="80"/>
                  </a:cubicBezTo>
                  <a:cubicBezTo>
                    <a:pt x="63" y="158"/>
                    <a:pt x="63" y="158"/>
                    <a:pt x="63" y="158"/>
                  </a:cubicBezTo>
                  <a:cubicBezTo>
                    <a:pt x="65" y="161"/>
                    <a:pt x="67" y="161"/>
                    <a:pt x="68" y="158"/>
                  </a:cubicBezTo>
                  <a:cubicBezTo>
                    <a:pt x="130" y="80"/>
                    <a:pt x="130" y="80"/>
                    <a:pt x="130" y="80"/>
                  </a:cubicBezTo>
                  <a:cubicBezTo>
                    <a:pt x="132" y="77"/>
                    <a:pt x="130" y="74"/>
                    <a:pt x="127" y="74"/>
                  </a:cubicBez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lgn="l" rtl="0"/>
              <a:endParaRPr lang="en-US" sz="2400" kern="1200">
                <a:solidFill>
                  <a:prstClr val="black"/>
                </a:solidFill>
              </a:endParaRPr>
            </a:p>
          </p:txBody>
        </p:sp>
        <p:sp>
          <p:nvSpPr>
            <p:cNvPr id="11" name="Freeform 10"/>
            <p:cNvSpPr/>
            <p:nvPr/>
          </p:nvSpPr>
          <p:spPr bwMode="auto">
            <a:xfrm>
              <a:off x="4833448" y="1517513"/>
              <a:ext cx="525570" cy="1950446"/>
            </a:xfrm>
            <a:custGeom>
              <a:avLst/>
              <a:gdLst>
                <a:gd name="T0" fmla="*/ 95 w 95"/>
                <a:gd name="T1" fmla="*/ 7 h 352"/>
                <a:gd name="T2" fmla="*/ 89 w 95"/>
                <a:gd name="T3" fmla="*/ 0 h 352"/>
                <a:gd name="T4" fmla="*/ 68 w 95"/>
                <a:gd name="T5" fmla="*/ 0 h 352"/>
                <a:gd name="T6" fmla="*/ 27 w 95"/>
                <a:gd name="T7" fmla="*/ 0 h 352"/>
                <a:gd name="T8" fmla="*/ 27 w 95"/>
                <a:gd name="T9" fmla="*/ 0 h 352"/>
                <a:gd name="T10" fmla="*/ 6 w 95"/>
                <a:gd name="T11" fmla="*/ 0 h 352"/>
                <a:gd name="T12" fmla="*/ 0 w 95"/>
                <a:gd name="T13" fmla="*/ 7 h 352"/>
                <a:gd name="T14" fmla="*/ 0 w 95"/>
                <a:gd name="T15" fmla="*/ 352 h 352"/>
                <a:gd name="T16" fmla="*/ 95 w 95"/>
                <a:gd name="T17" fmla="*/ 352 h 352"/>
                <a:gd name="T18" fmla="*/ 95 w 95"/>
                <a:gd name="T19" fmla="*/ 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352">
                  <a:moveTo>
                    <a:pt x="95" y="7"/>
                  </a:moveTo>
                  <a:cubicBezTo>
                    <a:pt x="95" y="3"/>
                    <a:pt x="92" y="0"/>
                    <a:pt x="89" y="0"/>
                  </a:cubicBezTo>
                  <a:cubicBezTo>
                    <a:pt x="68" y="0"/>
                    <a:pt x="68" y="0"/>
                    <a:pt x="68" y="0"/>
                  </a:cubicBezTo>
                  <a:cubicBezTo>
                    <a:pt x="27" y="0"/>
                    <a:pt x="27" y="0"/>
                    <a:pt x="27" y="0"/>
                  </a:cubicBezTo>
                  <a:cubicBezTo>
                    <a:pt x="27" y="0"/>
                    <a:pt x="27" y="0"/>
                    <a:pt x="27" y="0"/>
                  </a:cubicBezTo>
                  <a:cubicBezTo>
                    <a:pt x="6" y="0"/>
                    <a:pt x="6" y="0"/>
                    <a:pt x="6" y="0"/>
                  </a:cubicBezTo>
                  <a:cubicBezTo>
                    <a:pt x="2" y="0"/>
                    <a:pt x="0" y="3"/>
                    <a:pt x="0" y="7"/>
                  </a:cubicBezTo>
                  <a:cubicBezTo>
                    <a:pt x="0" y="352"/>
                    <a:pt x="0" y="352"/>
                    <a:pt x="0" y="352"/>
                  </a:cubicBezTo>
                  <a:cubicBezTo>
                    <a:pt x="95" y="352"/>
                    <a:pt x="95" y="352"/>
                    <a:pt x="95" y="352"/>
                  </a:cubicBezTo>
                  <a:lnTo>
                    <a:pt x="95" y="7"/>
                  </a:ln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endParaRPr>
            </a:p>
          </p:txBody>
        </p:sp>
      </p:grpSp>
      <p:grpSp>
        <p:nvGrpSpPr>
          <p:cNvPr id="12" name="Group 13"/>
          <p:cNvGrpSpPr/>
          <p:nvPr/>
        </p:nvGrpSpPr>
        <p:grpSpPr>
          <a:xfrm>
            <a:off x="3806566" y="3963537"/>
            <a:ext cx="4422569" cy="974835"/>
            <a:chOff x="2819934" y="3341821"/>
            <a:chExt cx="3316927" cy="731126"/>
          </a:xfrm>
          <a:solidFill>
            <a:srgbClr val="297F9D"/>
          </a:solidFill>
        </p:grpSpPr>
        <p:sp>
          <p:nvSpPr>
            <p:cNvPr id="13" name="Freeform 5"/>
            <p:cNvSpPr/>
            <p:nvPr/>
          </p:nvSpPr>
          <p:spPr bwMode="auto">
            <a:xfrm>
              <a:off x="2819934" y="3341821"/>
              <a:ext cx="892299" cy="731126"/>
            </a:xfrm>
            <a:custGeom>
              <a:avLst/>
              <a:gdLst>
                <a:gd name="T0" fmla="*/ 88 w 161"/>
                <a:gd name="T1" fmla="*/ 4 h 132"/>
                <a:gd name="T2" fmla="*/ 82 w 161"/>
                <a:gd name="T3" fmla="*/ 1 h 132"/>
                <a:gd name="T4" fmla="*/ 3 w 161"/>
                <a:gd name="T5" fmla="*/ 63 h 132"/>
                <a:gd name="T6" fmla="*/ 3 w 161"/>
                <a:gd name="T7" fmla="*/ 68 h 132"/>
                <a:gd name="T8" fmla="*/ 82 w 161"/>
                <a:gd name="T9" fmla="*/ 130 h 132"/>
                <a:gd name="T10" fmla="*/ 88 w 161"/>
                <a:gd name="T11" fmla="*/ 127 h 132"/>
                <a:gd name="T12" fmla="*/ 88 w 161"/>
                <a:gd name="T13" fmla="*/ 113 h 132"/>
                <a:gd name="T14" fmla="*/ 161 w 161"/>
                <a:gd name="T15" fmla="*/ 113 h 132"/>
                <a:gd name="T16" fmla="*/ 161 w 161"/>
                <a:gd name="T17" fmla="*/ 18 h 132"/>
                <a:gd name="T18" fmla="*/ 88 w 161"/>
                <a:gd name="T19" fmla="*/ 18 h 132"/>
                <a:gd name="T20" fmla="*/ 88 w 161"/>
                <a:gd name="T21" fmla="*/ 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32">
                  <a:moveTo>
                    <a:pt x="88" y="4"/>
                  </a:moveTo>
                  <a:cubicBezTo>
                    <a:pt x="88" y="1"/>
                    <a:pt x="85" y="0"/>
                    <a:pt x="82" y="1"/>
                  </a:cubicBezTo>
                  <a:cubicBezTo>
                    <a:pt x="3" y="63"/>
                    <a:pt x="3" y="63"/>
                    <a:pt x="3" y="63"/>
                  </a:cubicBezTo>
                  <a:cubicBezTo>
                    <a:pt x="0" y="65"/>
                    <a:pt x="0" y="67"/>
                    <a:pt x="3" y="68"/>
                  </a:cubicBezTo>
                  <a:cubicBezTo>
                    <a:pt x="82" y="130"/>
                    <a:pt x="82" y="130"/>
                    <a:pt x="82" y="130"/>
                  </a:cubicBezTo>
                  <a:cubicBezTo>
                    <a:pt x="85" y="132"/>
                    <a:pt x="88" y="130"/>
                    <a:pt x="88" y="127"/>
                  </a:cubicBezTo>
                  <a:cubicBezTo>
                    <a:pt x="88" y="113"/>
                    <a:pt x="88" y="113"/>
                    <a:pt x="88" y="113"/>
                  </a:cubicBezTo>
                  <a:cubicBezTo>
                    <a:pt x="161" y="113"/>
                    <a:pt x="161" y="113"/>
                    <a:pt x="161" y="113"/>
                  </a:cubicBezTo>
                  <a:cubicBezTo>
                    <a:pt x="161" y="18"/>
                    <a:pt x="161" y="18"/>
                    <a:pt x="161" y="18"/>
                  </a:cubicBezTo>
                  <a:cubicBezTo>
                    <a:pt x="88" y="18"/>
                    <a:pt x="88" y="18"/>
                    <a:pt x="88" y="18"/>
                  </a:cubicBezTo>
                  <a:lnTo>
                    <a:pt x="88" y="4"/>
                  </a:lnTo>
                  <a:close/>
                </a:path>
              </a:pathLst>
            </a:custGeom>
            <a:ln>
              <a:noFill/>
            </a:ln>
          </p:spPr>
          <p:style>
            <a:lnRef idx="3">
              <a:schemeClr val="lt1"/>
            </a:lnRef>
            <a:fillRef idx="1">
              <a:schemeClr val="accent4"/>
            </a:fillRef>
            <a:effectRef idx="1">
              <a:schemeClr val="accent4"/>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endParaRPr>
            </a:p>
          </p:txBody>
        </p:sp>
        <p:sp>
          <p:nvSpPr>
            <p:cNvPr id="14" name="Freeform 12"/>
            <p:cNvSpPr/>
            <p:nvPr/>
          </p:nvSpPr>
          <p:spPr bwMode="auto">
            <a:xfrm>
              <a:off x="4184079" y="3442264"/>
              <a:ext cx="1952782" cy="525570"/>
            </a:xfrm>
            <a:custGeom>
              <a:avLst/>
              <a:gdLst>
                <a:gd name="T0" fmla="*/ 346 w 352"/>
                <a:gd name="T1" fmla="*/ 0 h 95"/>
                <a:gd name="T2" fmla="*/ 0 w 352"/>
                <a:gd name="T3" fmla="*/ 0 h 95"/>
                <a:gd name="T4" fmla="*/ 0 w 352"/>
                <a:gd name="T5" fmla="*/ 95 h 95"/>
                <a:gd name="T6" fmla="*/ 346 w 352"/>
                <a:gd name="T7" fmla="*/ 95 h 95"/>
                <a:gd name="T8" fmla="*/ 352 w 352"/>
                <a:gd name="T9" fmla="*/ 89 h 95"/>
                <a:gd name="T10" fmla="*/ 352 w 352"/>
                <a:gd name="T11" fmla="*/ 75 h 95"/>
                <a:gd name="T12" fmla="*/ 352 w 352"/>
                <a:gd name="T13" fmla="*/ 68 h 95"/>
                <a:gd name="T14" fmla="*/ 352 w 352"/>
                <a:gd name="T15" fmla="*/ 27 h 95"/>
                <a:gd name="T16" fmla="*/ 352 w 352"/>
                <a:gd name="T17" fmla="*/ 16 h 95"/>
                <a:gd name="T18" fmla="*/ 352 w 352"/>
                <a:gd name="T19" fmla="*/ 6 h 95"/>
                <a:gd name="T20" fmla="*/ 346 w 352"/>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95">
                  <a:moveTo>
                    <a:pt x="346" y="0"/>
                  </a:moveTo>
                  <a:cubicBezTo>
                    <a:pt x="0" y="0"/>
                    <a:pt x="0" y="0"/>
                    <a:pt x="0" y="0"/>
                  </a:cubicBezTo>
                  <a:cubicBezTo>
                    <a:pt x="0" y="95"/>
                    <a:pt x="0" y="95"/>
                    <a:pt x="0" y="95"/>
                  </a:cubicBezTo>
                  <a:cubicBezTo>
                    <a:pt x="346" y="95"/>
                    <a:pt x="346" y="95"/>
                    <a:pt x="346" y="95"/>
                  </a:cubicBezTo>
                  <a:cubicBezTo>
                    <a:pt x="350" y="95"/>
                    <a:pt x="352" y="92"/>
                    <a:pt x="352" y="89"/>
                  </a:cubicBezTo>
                  <a:cubicBezTo>
                    <a:pt x="352" y="75"/>
                    <a:pt x="352" y="75"/>
                    <a:pt x="352" y="75"/>
                  </a:cubicBezTo>
                  <a:cubicBezTo>
                    <a:pt x="352" y="68"/>
                    <a:pt x="352" y="68"/>
                    <a:pt x="352" y="68"/>
                  </a:cubicBezTo>
                  <a:cubicBezTo>
                    <a:pt x="352" y="27"/>
                    <a:pt x="352" y="27"/>
                    <a:pt x="352" y="27"/>
                  </a:cubicBezTo>
                  <a:cubicBezTo>
                    <a:pt x="352" y="16"/>
                    <a:pt x="352" y="16"/>
                    <a:pt x="352" y="16"/>
                  </a:cubicBezTo>
                  <a:cubicBezTo>
                    <a:pt x="352" y="6"/>
                    <a:pt x="352" y="6"/>
                    <a:pt x="352" y="6"/>
                  </a:cubicBezTo>
                  <a:cubicBezTo>
                    <a:pt x="352" y="2"/>
                    <a:pt x="350" y="0"/>
                    <a:pt x="346" y="0"/>
                  </a:cubicBezTo>
                  <a:close/>
                </a:path>
              </a:pathLst>
            </a:custGeom>
            <a:ln>
              <a:noFill/>
            </a:ln>
          </p:spPr>
          <p:style>
            <a:lnRef idx="3">
              <a:schemeClr val="lt1"/>
            </a:lnRef>
            <a:fillRef idx="1">
              <a:schemeClr val="accent4"/>
            </a:fillRef>
            <a:effectRef idx="1">
              <a:schemeClr val="accent4"/>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endParaRPr>
            </a:p>
          </p:txBody>
        </p:sp>
      </p:grpSp>
      <p:sp>
        <p:nvSpPr>
          <p:cNvPr id="15" name="Text Box 10"/>
          <p:cNvSpPr txBox="1">
            <a:spLocks noChangeArrowheads="1"/>
          </p:cNvSpPr>
          <p:nvPr/>
        </p:nvSpPr>
        <p:spPr bwMode="auto">
          <a:xfrm>
            <a:off x="8479947" y="2351490"/>
            <a:ext cx="2315521" cy="1107996"/>
          </a:xfrm>
          <a:prstGeom prst="rect">
            <a:avLst/>
          </a:prstGeom>
          <a:noFill/>
          <a:ln w="9525">
            <a:noFill/>
            <a:miter lim="800000"/>
          </a:ln>
        </p:spPr>
        <p:txBody>
          <a:bodyPr wrap="square" lIns="60960" tIns="30480" rIns="60960" bIns="30480">
            <a:spAutoFit/>
          </a:bodyPr>
          <a:lstStyle/>
          <a:p>
            <a:pPr algn="l" defTabSz="1450340" rtl="0">
              <a:lnSpc>
                <a:spcPct val="200000"/>
              </a:lnSpc>
            </a:pPr>
            <a:r>
              <a:rPr lang="zh-CN" altLang="en-US" sz="1600" b="1" kern="120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 添加标题</a:t>
            </a:r>
          </a:p>
          <a:p>
            <a:pPr algn="l" defTabSz="1450340" rtl="0"/>
            <a:r>
              <a:rPr lang="zh-CN" altLang="en-US" sz="1200" kern="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您的内容打在这里，或通过复制您的文本后在此框中选择粘贴并选择只保留文字</a:t>
            </a:r>
          </a:p>
        </p:txBody>
      </p:sp>
      <p:sp>
        <p:nvSpPr>
          <p:cNvPr id="16" name="Text Box 10"/>
          <p:cNvSpPr txBox="1">
            <a:spLocks noChangeArrowheads="1"/>
          </p:cNvSpPr>
          <p:nvPr/>
        </p:nvSpPr>
        <p:spPr bwMode="auto">
          <a:xfrm>
            <a:off x="8479947" y="3963537"/>
            <a:ext cx="2315521" cy="1107996"/>
          </a:xfrm>
          <a:prstGeom prst="rect">
            <a:avLst/>
          </a:prstGeom>
          <a:noFill/>
          <a:ln w="9525">
            <a:noFill/>
            <a:miter lim="800000"/>
          </a:ln>
        </p:spPr>
        <p:txBody>
          <a:bodyPr wrap="square" lIns="60960" tIns="30480" rIns="60960" bIns="30480">
            <a:spAutoFit/>
          </a:bodyPr>
          <a:lstStyle/>
          <a:p>
            <a:pPr algn="l" defTabSz="1450340" rtl="0">
              <a:lnSpc>
                <a:spcPct val="200000"/>
              </a:lnSpc>
            </a:pPr>
            <a:r>
              <a:rPr lang="zh-CN" altLang="en-US" sz="1600" b="1" kern="120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 添加标题</a:t>
            </a:r>
          </a:p>
          <a:p>
            <a:pPr algn="l" defTabSz="1450340" rtl="0"/>
            <a:r>
              <a:rPr lang="zh-CN" altLang="en-US" sz="1200" kern="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您的内容打在这里，或通过复制您的文本后在此框中选择粘贴并选择只保留文字</a:t>
            </a:r>
          </a:p>
        </p:txBody>
      </p:sp>
      <p:sp>
        <p:nvSpPr>
          <p:cNvPr id="17" name="Text Box 10"/>
          <p:cNvSpPr txBox="1">
            <a:spLocks noChangeArrowheads="1"/>
          </p:cNvSpPr>
          <p:nvPr/>
        </p:nvSpPr>
        <p:spPr bwMode="auto">
          <a:xfrm>
            <a:off x="1324809" y="2351490"/>
            <a:ext cx="2315521" cy="1107996"/>
          </a:xfrm>
          <a:prstGeom prst="rect">
            <a:avLst/>
          </a:prstGeom>
          <a:noFill/>
          <a:ln w="9525">
            <a:noFill/>
            <a:miter lim="800000"/>
          </a:ln>
        </p:spPr>
        <p:txBody>
          <a:bodyPr wrap="square" lIns="60960" tIns="30480" rIns="60960" bIns="30480">
            <a:spAutoFit/>
          </a:bodyPr>
          <a:lstStyle/>
          <a:p>
            <a:pPr algn="r" defTabSz="1450340" rtl="0">
              <a:lnSpc>
                <a:spcPct val="200000"/>
              </a:lnSpc>
            </a:pPr>
            <a:r>
              <a:rPr lang="zh-CN" altLang="en-US" sz="1600" b="1" kern="1200" dirty="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 添加标题</a:t>
            </a:r>
          </a:p>
          <a:p>
            <a:pPr algn="r" defTabSz="1450340" rtl="0"/>
            <a:r>
              <a:rPr lang="zh-CN" altLang="en-US" sz="1200" kern="1200" dirty="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您的内容打在这里，或通过复制您的文本后在此框中选择粘贴并选择只保留文字</a:t>
            </a:r>
          </a:p>
        </p:txBody>
      </p:sp>
      <p:sp>
        <p:nvSpPr>
          <p:cNvPr id="18" name="Text Box 10"/>
          <p:cNvSpPr txBox="1">
            <a:spLocks noChangeArrowheads="1"/>
          </p:cNvSpPr>
          <p:nvPr/>
        </p:nvSpPr>
        <p:spPr bwMode="auto">
          <a:xfrm>
            <a:off x="1324809" y="3963537"/>
            <a:ext cx="2315521" cy="1107996"/>
          </a:xfrm>
          <a:prstGeom prst="rect">
            <a:avLst/>
          </a:prstGeom>
          <a:noFill/>
          <a:ln w="9525">
            <a:noFill/>
            <a:miter lim="800000"/>
          </a:ln>
        </p:spPr>
        <p:txBody>
          <a:bodyPr wrap="square" lIns="60960" tIns="30480" rIns="60960" bIns="30480">
            <a:spAutoFit/>
          </a:bodyPr>
          <a:lstStyle/>
          <a:p>
            <a:pPr algn="r" defTabSz="1450340" rtl="0">
              <a:lnSpc>
                <a:spcPct val="200000"/>
              </a:lnSpc>
            </a:pPr>
            <a:r>
              <a:rPr lang="zh-CN" altLang="en-US" sz="1600" b="1" kern="120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 添加标题</a:t>
            </a:r>
          </a:p>
          <a:p>
            <a:pPr algn="r" defTabSz="1450340" rtl="0"/>
            <a:r>
              <a:rPr lang="zh-CN" altLang="en-US" sz="1200" kern="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您的内容打在这里，或通过复制您的文本后在此框中选择粘贴并选择只保留文字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strVal val="#ppt_x"/>
                                          </p:val>
                                        </p:tav>
                                        <p:tav tm="100000">
                                          <p:val>
                                            <p:strVal val="#ppt_x"/>
                                          </p:val>
                                        </p:tav>
                                      </p:tavLst>
                                    </p:anim>
                                    <p:anim calcmode="lin" valueType="num">
                                      <p:cBhvr>
                                        <p:cTn id="35" dur="5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KSO_Shape"/>
          <p:cNvSpPr/>
          <p:nvPr/>
        </p:nvSpPr>
        <p:spPr>
          <a:xfrm>
            <a:off x="3627936" y="908477"/>
            <a:ext cx="4685608" cy="3120980"/>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104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006" y="3891299"/>
            <a:ext cx="3468925"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11"/>
          <p:cNvSpPr/>
          <p:nvPr/>
        </p:nvSpPr>
        <p:spPr bwMode="auto">
          <a:xfrm>
            <a:off x="7727832" y="102632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7984961" y="102632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7984961" y="1547923"/>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7727832" y="126876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9" name="Freeform 19"/>
          <p:cNvSpPr/>
          <p:nvPr/>
        </p:nvSpPr>
        <p:spPr bwMode="auto">
          <a:xfrm>
            <a:off x="7984961" y="126876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0" name="Freeform 20"/>
          <p:cNvSpPr/>
          <p:nvPr/>
        </p:nvSpPr>
        <p:spPr bwMode="auto">
          <a:xfrm>
            <a:off x="7463358" y="102632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511031" y="2121560"/>
            <a:ext cx="2954655" cy="646331"/>
          </a:xfrm>
          <a:prstGeom prst="rect">
            <a:avLst/>
          </a:prstGeom>
          <a:noFill/>
        </p:spPr>
        <p:txBody>
          <a:bodyPr vert="horz" wrap="none" rtlCol="0">
            <a:spAutoFit/>
          </a:bodyPr>
          <a:lstStyle>
            <a:defPPr>
              <a:defRPr lang="zh-CN"/>
            </a:defPPr>
            <a:lvl1pPr algn="ctr">
              <a:defRPr sz="3600" b="1">
                <a:gradFill flip="none" rotWithShape="1">
                  <a:gsLst>
                    <a:gs pos="28000">
                      <a:schemeClr val="tx2">
                        <a:lumMod val="75000"/>
                      </a:schemeClr>
                    </a:gs>
                    <a:gs pos="100000">
                      <a:schemeClr val="tx2">
                        <a:lumMod val="60000"/>
                        <a:lumOff val="40000"/>
                      </a:schemeClr>
                    </a:gs>
                  </a:gsLst>
                  <a:lin ang="0" scaled="1"/>
                  <a:tileRect/>
                </a:gradFill>
                <a:latin typeface="+mj-ea"/>
                <a:ea typeface="+mj-ea"/>
              </a:defRPr>
            </a:lvl1pPr>
          </a:lstStyle>
          <a:p>
            <a:r>
              <a:rPr lang="zh-CN" altLang="en-US" dirty="0" smtClean="0"/>
              <a:t>工作存在不足</a:t>
            </a:r>
            <a:endParaRPr lang="zh-CN" altLang="en-US" dirty="0"/>
          </a:p>
        </p:txBody>
      </p:sp>
      <p:sp>
        <p:nvSpPr>
          <p:cNvPr id="37" name="Freeform 11"/>
          <p:cNvSpPr/>
          <p:nvPr/>
        </p:nvSpPr>
        <p:spPr bwMode="auto">
          <a:xfrm rot="10800000">
            <a:off x="4003582" y="294933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2"/>
          <p:cNvSpPr/>
          <p:nvPr/>
        </p:nvSpPr>
        <p:spPr bwMode="auto">
          <a:xfrm rot="10800000">
            <a:off x="3761146" y="294933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9" name="Freeform 13"/>
          <p:cNvSpPr/>
          <p:nvPr/>
        </p:nvSpPr>
        <p:spPr bwMode="auto">
          <a:xfrm rot="10800000">
            <a:off x="3761146" y="2427737"/>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0" name="Freeform 18"/>
          <p:cNvSpPr/>
          <p:nvPr/>
        </p:nvSpPr>
        <p:spPr bwMode="auto">
          <a:xfrm rot="10800000">
            <a:off x="4003582" y="270690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1" name="Freeform 19"/>
          <p:cNvSpPr/>
          <p:nvPr/>
        </p:nvSpPr>
        <p:spPr bwMode="auto">
          <a:xfrm rot="10800000">
            <a:off x="3761146" y="270690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20"/>
          <p:cNvSpPr/>
          <p:nvPr/>
        </p:nvSpPr>
        <p:spPr bwMode="auto">
          <a:xfrm rot="10800000">
            <a:off x="4260707" y="294933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5599470" y="1412776"/>
            <a:ext cx="777774" cy="675248"/>
            <a:chOff x="5447134" y="1484784"/>
            <a:chExt cx="777774" cy="675248"/>
          </a:xfrm>
        </p:grpSpPr>
        <p:sp>
          <p:nvSpPr>
            <p:cNvPr id="45"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6" name="TextBox 45"/>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04</a:t>
              </a:r>
              <a:endParaRPr lang="zh-CN" altLang="en-US" b="1"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43"/>
                                        </p:tgtEl>
                                        <p:attrNameLst>
                                          <p:attrName>style.visibility</p:attrName>
                                        </p:attrNameLst>
                                      </p:cBhvr>
                                      <p:to>
                                        <p:strVal val="visible"/>
                                      </p:to>
                                    </p:set>
                                    <p:anim calcmode="lin" valueType="num">
                                      <p:cBhvr additive="base">
                                        <p:cTn id="7" dur="2000" fill="hold"/>
                                        <p:tgtEl>
                                          <p:spTgt spid="1043"/>
                                        </p:tgtEl>
                                        <p:attrNameLst>
                                          <p:attrName>ppt_x</p:attrName>
                                        </p:attrNameLst>
                                      </p:cBhvr>
                                      <p:tavLst>
                                        <p:tav tm="0">
                                          <p:val>
                                            <p:strVal val="0-#ppt_w/2"/>
                                          </p:val>
                                        </p:tav>
                                        <p:tav tm="100000">
                                          <p:val>
                                            <p:strVal val="#ppt_x"/>
                                          </p:val>
                                        </p:tav>
                                      </p:tavLst>
                                    </p:anim>
                                    <p:anim calcmode="lin" valueType="num">
                                      <p:cBhvr additive="base">
                                        <p:cTn id="8" dur="2000" fill="hold"/>
                                        <p:tgtEl>
                                          <p:spTgt spid="104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35" presetClass="entr" presetSubtype="0" fill="hold" nodeType="withEffect">
                                  <p:stCondLst>
                                    <p:cond delay="4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300"/>
                                        <p:tgtEl>
                                          <p:spTgt spid="44"/>
                                        </p:tgtEl>
                                      </p:cBhvr>
                                    </p:animEffect>
                                    <p:anim calcmode="lin" valueType="num">
                                      <p:cBhvr>
                                        <p:cTn id="55" dur="1300" fill="hold"/>
                                        <p:tgtEl>
                                          <p:spTgt spid="44"/>
                                        </p:tgtEl>
                                        <p:attrNameLst>
                                          <p:attrName>style.rotation</p:attrName>
                                        </p:attrNameLst>
                                      </p:cBhvr>
                                      <p:tavLst>
                                        <p:tav tm="0">
                                          <p:val>
                                            <p:fltVal val="720"/>
                                          </p:val>
                                        </p:tav>
                                        <p:tav tm="100000">
                                          <p:val>
                                            <p:fltVal val="0"/>
                                          </p:val>
                                        </p:tav>
                                      </p:tavLst>
                                    </p:anim>
                                    <p:anim calcmode="lin" valueType="num">
                                      <p:cBhvr>
                                        <p:cTn id="56" dur="1300" fill="hold"/>
                                        <p:tgtEl>
                                          <p:spTgt spid="44"/>
                                        </p:tgtEl>
                                        <p:attrNameLst>
                                          <p:attrName>ppt_h</p:attrName>
                                        </p:attrNameLst>
                                      </p:cBhvr>
                                      <p:tavLst>
                                        <p:tav tm="0">
                                          <p:val>
                                            <p:fltVal val="0"/>
                                          </p:val>
                                        </p:tav>
                                        <p:tav tm="100000">
                                          <p:val>
                                            <p:strVal val="#ppt_h"/>
                                          </p:val>
                                        </p:tav>
                                      </p:tavLst>
                                    </p:anim>
                                    <p:anim calcmode="lin" valueType="num">
                                      <p:cBhvr>
                                        <p:cTn id="57" dur="1300" fill="hold"/>
                                        <p:tgtEl>
                                          <p:spTgt spid="44"/>
                                        </p:tgtEl>
                                        <p:attrNameLst>
                                          <p:attrName>ppt_w</p:attrName>
                                        </p:attrNameLst>
                                      </p:cBhvr>
                                      <p:tavLst>
                                        <p:tav tm="0">
                                          <p:val>
                                            <p:fltVal val="0"/>
                                          </p:val>
                                        </p:tav>
                                        <p:tav tm="100000">
                                          <p:val>
                                            <p:strVal val="#ppt_w"/>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8" grpId="0" animBg="1"/>
      <p:bldP spid="29" grpId="0" animBg="1"/>
      <p:bldP spid="30" grpId="0" animBg="1"/>
      <p:bldP spid="35" grpId="0"/>
      <p:bldP spid="37" grpId="0" animBg="1"/>
      <p:bldP spid="38" grpId="0" animBg="1"/>
      <p:bldP spid="39" grpId="0" animBg="1"/>
      <p:bldP spid="40" grpId="0" animBg="1"/>
      <p:bldP spid="41"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cxnSp>
        <p:nvCxnSpPr>
          <p:cNvPr id="3" name="Straight Arrow Connector 16"/>
          <p:cNvCxnSpPr/>
          <p:nvPr/>
        </p:nvCxnSpPr>
        <p:spPr>
          <a:xfrm flipV="1">
            <a:off x="6065390" y="1929879"/>
            <a:ext cx="2810476" cy="3"/>
          </a:xfrm>
          <a:prstGeom prst="straightConnector1">
            <a:avLst/>
          </a:prstGeom>
          <a:noFill/>
          <a:ln w="6350" cap="flat" cmpd="sng" algn="ctr">
            <a:solidFill>
              <a:sysClr val="window" lastClr="FFFFFF">
                <a:lumMod val="65000"/>
              </a:sysClr>
            </a:solidFill>
            <a:prstDash val="solid"/>
            <a:miter lim="800000"/>
            <a:tailEnd type="arrow"/>
          </a:ln>
          <a:effectLst/>
        </p:spPr>
      </p:cxnSp>
      <p:cxnSp>
        <p:nvCxnSpPr>
          <p:cNvPr id="4" name="Straight Arrow Connector 18"/>
          <p:cNvCxnSpPr/>
          <p:nvPr/>
        </p:nvCxnSpPr>
        <p:spPr>
          <a:xfrm>
            <a:off x="6471790" y="2742679"/>
            <a:ext cx="2404076" cy="0"/>
          </a:xfrm>
          <a:prstGeom prst="straightConnector1">
            <a:avLst/>
          </a:prstGeom>
          <a:noFill/>
          <a:ln w="6350" cap="flat" cmpd="sng" algn="ctr">
            <a:solidFill>
              <a:sysClr val="window" lastClr="FFFFFF">
                <a:lumMod val="65000"/>
              </a:sysClr>
            </a:solidFill>
            <a:prstDash val="solid"/>
            <a:miter lim="800000"/>
            <a:tailEnd type="arrow"/>
          </a:ln>
          <a:effectLst/>
        </p:spPr>
      </p:cxnSp>
      <p:cxnSp>
        <p:nvCxnSpPr>
          <p:cNvPr id="5" name="Straight Arrow Connector 19"/>
          <p:cNvCxnSpPr/>
          <p:nvPr/>
        </p:nvCxnSpPr>
        <p:spPr>
          <a:xfrm flipV="1">
            <a:off x="6979790" y="3555479"/>
            <a:ext cx="1896076" cy="3"/>
          </a:xfrm>
          <a:prstGeom prst="straightConnector1">
            <a:avLst/>
          </a:prstGeom>
          <a:noFill/>
          <a:ln w="6350" cap="flat" cmpd="sng" algn="ctr">
            <a:solidFill>
              <a:sysClr val="window" lastClr="FFFFFF">
                <a:lumMod val="65000"/>
              </a:sysClr>
            </a:solidFill>
            <a:prstDash val="solid"/>
            <a:miter lim="800000"/>
            <a:tailEnd type="arrow"/>
          </a:ln>
          <a:effectLst/>
        </p:spPr>
      </p:cxnSp>
      <p:sp>
        <p:nvSpPr>
          <p:cNvPr id="6" name="Freeform 10"/>
          <p:cNvSpPr/>
          <p:nvPr/>
        </p:nvSpPr>
        <p:spPr bwMode="auto">
          <a:xfrm>
            <a:off x="3998344" y="4013991"/>
            <a:ext cx="3624249" cy="1285976"/>
          </a:xfrm>
          <a:custGeom>
            <a:avLst/>
            <a:gdLst>
              <a:gd name="T0" fmla="*/ 2168 w 2435"/>
              <a:gd name="T1" fmla="*/ 2 h 864"/>
              <a:gd name="T2" fmla="*/ 2435 w 2435"/>
              <a:gd name="T3" fmla="*/ 480 h 864"/>
              <a:gd name="T4" fmla="*/ 1223 w 2435"/>
              <a:gd name="T5" fmla="*/ 861 h 864"/>
              <a:gd name="T6" fmla="*/ 1223 w 2435"/>
              <a:gd name="T7" fmla="*/ 864 h 864"/>
              <a:gd name="T8" fmla="*/ 1220 w 2435"/>
              <a:gd name="T9" fmla="*/ 861 h 864"/>
              <a:gd name="T10" fmla="*/ 1220 w 2435"/>
              <a:gd name="T11" fmla="*/ 864 h 864"/>
              <a:gd name="T12" fmla="*/ 1220 w 2435"/>
              <a:gd name="T13" fmla="*/ 861 h 864"/>
              <a:gd name="T14" fmla="*/ 0 w 2435"/>
              <a:gd name="T15" fmla="*/ 478 h 864"/>
              <a:gd name="T16" fmla="*/ 268 w 2435"/>
              <a:gd name="T17" fmla="*/ 0 h 864"/>
              <a:gd name="T18" fmla="*/ 1220 w 2435"/>
              <a:gd name="T19" fmla="*/ 299 h 864"/>
              <a:gd name="T20" fmla="*/ 2168 w 2435"/>
              <a:gd name="T21" fmla="*/ 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5" h="864">
                <a:moveTo>
                  <a:pt x="2168" y="2"/>
                </a:moveTo>
                <a:lnTo>
                  <a:pt x="2435" y="480"/>
                </a:lnTo>
                <a:lnTo>
                  <a:pt x="1223" y="861"/>
                </a:lnTo>
                <a:lnTo>
                  <a:pt x="1223" y="864"/>
                </a:lnTo>
                <a:lnTo>
                  <a:pt x="1220" y="861"/>
                </a:lnTo>
                <a:lnTo>
                  <a:pt x="1220" y="864"/>
                </a:lnTo>
                <a:lnTo>
                  <a:pt x="1220" y="861"/>
                </a:lnTo>
                <a:lnTo>
                  <a:pt x="0" y="478"/>
                </a:lnTo>
                <a:lnTo>
                  <a:pt x="268" y="0"/>
                </a:lnTo>
                <a:lnTo>
                  <a:pt x="1220" y="299"/>
                </a:lnTo>
                <a:lnTo>
                  <a:pt x="2168" y="2"/>
                </a:lnTo>
                <a:close/>
              </a:path>
            </a:pathLst>
          </a:custGeom>
          <a:ln>
            <a:noFill/>
          </a:ln>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 name="Freeform 11"/>
          <p:cNvSpPr/>
          <p:nvPr/>
        </p:nvSpPr>
        <p:spPr bwMode="auto">
          <a:xfrm>
            <a:off x="4476117" y="3159651"/>
            <a:ext cx="2670187" cy="1134159"/>
          </a:xfrm>
          <a:custGeom>
            <a:avLst/>
            <a:gdLst>
              <a:gd name="T0" fmla="*/ 1529 w 1794"/>
              <a:gd name="T1" fmla="*/ 2 h 762"/>
              <a:gd name="T2" fmla="*/ 1794 w 1794"/>
              <a:gd name="T3" fmla="*/ 481 h 762"/>
              <a:gd name="T4" fmla="*/ 902 w 1794"/>
              <a:gd name="T5" fmla="*/ 762 h 762"/>
              <a:gd name="T6" fmla="*/ 902 w 1794"/>
              <a:gd name="T7" fmla="*/ 762 h 762"/>
              <a:gd name="T8" fmla="*/ 899 w 1794"/>
              <a:gd name="T9" fmla="*/ 762 h 762"/>
              <a:gd name="T10" fmla="*/ 899 w 1794"/>
              <a:gd name="T11" fmla="*/ 762 h 762"/>
              <a:gd name="T12" fmla="*/ 899 w 1794"/>
              <a:gd name="T13" fmla="*/ 762 h 762"/>
              <a:gd name="T14" fmla="*/ 0 w 1794"/>
              <a:gd name="T15" fmla="*/ 478 h 762"/>
              <a:gd name="T16" fmla="*/ 267 w 1794"/>
              <a:gd name="T17" fmla="*/ 0 h 762"/>
              <a:gd name="T18" fmla="*/ 899 w 1794"/>
              <a:gd name="T19" fmla="*/ 200 h 762"/>
              <a:gd name="T20" fmla="*/ 1529 w 1794"/>
              <a:gd name="T21" fmla="*/ 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4" h="762">
                <a:moveTo>
                  <a:pt x="1529" y="2"/>
                </a:moveTo>
                <a:lnTo>
                  <a:pt x="1794" y="481"/>
                </a:lnTo>
                <a:lnTo>
                  <a:pt x="902" y="762"/>
                </a:lnTo>
                <a:lnTo>
                  <a:pt x="902" y="762"/>
                </a:lnTo>
                <a:lnTo>
                  <a:pt x="899" y="762"/>
                </a:lnTo>
                <a:lnTo>
                  <a:pt x="899" y="762"/>
                </a:lnTo>
                <a:lnTo>
                  <a:pt x="899" y="762"/>
                </a:lnTo>
                <a:lnTo>
                  <a:pt x="0" y="478"/>
                </a:lnTo>
                <a:lnTo>
                  <a:pt x="267" y="0"/>
                </a:lnTo>
                <a:lnTo>
                  <a:pt x="899" y="200"/>
                </a:lnTo>
                <a:lnTo>
                  <a:pt x="1529" y="2"/>
                </a:ln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Freeform 12"/>
          <p:cNvSpPr/>
          <p:nvPr/>
        </p:nvSpPr>
        <p:spPr bwMode="auto">
          <a:xfrm>
            <a:off x="4939010" y="2326149"/>
            <a:ext cx="1742913" cy="989784"/>
          </a:xfrm>
          <a:custGeom>
            <a:avLst/>
            <a:gdLst>
              <a:gd name="T0" fmla="*/ 907 w 1171"/>
              <a:gd name="T1" fmla="*/ 3 h 665"/>
              <a:gd name="T2" fmla="*/ 1171 w 1171"/>
              <a:gd name="T3" fmla="*/ 481 h 665"/>
              <a:gd name="T4" fmla="*/ 591 w 1171"/>
              <a:gd name="T5" fmla="*/ 665 h 665"/>
              <a:gd name="T6" fmla="*/ 591 w 1171"/>
              <a:gd name="T7" fmla="*/ 665 h 665"/>
              <a:gd name="T8" fmla="*/ 588 w 1171"/>
              <a:gd name="T9" fmla="*/ 665 h 665"/>
              <a:gd name="T10" fmla="*/ 588 w 1171"/>
              <a:gd name="T11" fmla="*/ 665 h 665"/>
              <a:gd name="T12" fmla="*/ 588 w 1171"/>
              <a:gd name="T13" fmla="*/ 665 h 665"/>
              <a:gd name="T14" fmla="*/ 0 w 1171"/>
              <a:gd name="T15" fmla="*/ 479 h 665"/>
              <a:gd name="T16" fmla="*/ 268 w 1171"/>
              <a:gd name="T17" fmla="*/ 0 h 665"/>
              <a:gd name="T18" fmla="*/ 588 w 1171"/>
              <a:gd name="T19" fmla="*/ 102 h 665"/>
              <a:gd name="T20" fmla="*/ 907 w 1171"/>
              <a:gd name="T21" fmla="*/ 3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1" h="665">
                <a:moveTo>
                  <a:pt x="907" y="3"/>
                </a:moveTo>
                <a:lnTo>
                  <a:pt x="1171" y="481"/>
                </a:lnTo>
                <a:lnTo>
                  <a:pt x="591" y="665"/>
                </a:lnTo>
                <a:lnTo>
                  <a:pt x="591" y="665"/>
                </a:lnTo>
                <a:lnTo>
                  <a:pt x="588" y="665"/>
                </a:lnTo>
                <a:lnTo>
                  <a:pt x="588" y="665"/>
                </a:lnTo>
                <a:lnTo>
                  <a:pt x="588" y="665"/>
                </a:lnTo>
                <a:lnTo>
                  <a:pt x="0" y="479"/>
                </a:lnTo>
                <a:lnTo>
                  <a:pt x="268" y="0"/>
                </a:lnTo>
                <a:lnTo>
                  <a:pt x="588" y="102"/>
                </a:lnTo>
                <a:lnTo>
                  <a:pt x="907" y="3"/>
                </a:lnTo>
                <a:close/>
              </a:path>
            </a:pathLst>
          </a:custGeom>
          <a:ln>
            <a:noFill/>
          </a:ln>
        </p:spPr>
        <p:style>
          <a:lnRef idx="3">
            <a:schemeClr val="lt1"/>
          </a:lnRef>
          <a:fillRef idx="1">
            <a:schemeClr val="accent4"/>
          </a:fillRef>
          <a:effectRef idx="1">
            <a:schemeClr val="accent4"/>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Freeform 13"/>
          <p:cNvSpPr/>
          <p:nvPr/>
        </p:nvSpPr>
        <p:spPr bwMode="auto">
          <a:xfrm>
            <a:off x="5416785" y="1473295"/>
            <a:ext cx="791828" cy="839456"/>
          </a:xfrm>
          <a:custGeom>
            <a:avLst/>
            <a:gdLst>
              <a:gd name="T0" fmla="*/ 532 w 532"/>
              <a:gd name="T1" fmla="*/ 480 h 564"/>
              <a:gd name="T2" fmla="*/ 270 w 532"/>
              <a:gd name="T3" fmla="*/ 562 h 564"/>
              <a:gd name="T4" fmla="*/ 270 w 532"/>
              <a:gd name="T5" fmla="*/ 564 h 564"/>
              <a:gd name="T6" fmla="*/ 267 w 532"/>
              <a:gd name="T7" fmla="*/ 562 h 564"/>
              <a:gd name="T8" fmla="*/ 267 w 532"/>
              <a:gd name="T9" fmla="*/ 564 h 564"/>
              <a:gd name="T10" fmla="*/ 267 w 532"/>
              <a:gd name="T11" fmla="*/ 562 h 564"/>
              <a:gd name="T12" fmla="*/ 0 w 532"/>
              <a:gd name="T13" fmla="*/ 478 h 564"/>
              <a:gd name="T14" fmla="*/ 265 w 532"/>
              <a:gd name="T15" fmla="*/ 0 h 564"/>
              <a:gd name="T16" fmla="*/ 265 w 532"/>
              <a:gd name="T17" fmla="*/ 0 h 564"/>
              <a:gd name="T18" fmla="*/ 532 w 532"/>
              <a:gd name="T19" fmla="*/ 48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564">
                <a:moveTo>
                  <a:pt x="532" y="480"/>
                </a:moveTo>
                <a:lnTo>
                  <a:pt x="270" y="562"/>
                </a:lnTo>
                <a:lnTo>
                  <a:pt x="270" y="564"/>
                </a:lnTo>
                <a:lnTo>
                  <a:pt x="267" y="562"/>
                </a:lnTo>
                <a:lnTo>
                  <a:pt x="267" y="564"/>
                </a:lnTo>
                <a:lnTo>
                  <a:pt x="267" y="562"/>
                </a:lnTo>
                <a:lnTo>
                  <a:pt x="0" y="478"/>
                </a:lnTo>
                <a:lnTo>
                  <a:pt x="265" y="0"/>
                </a:lnTo>
                <a:lnTo>
                  <a:pt x="265" y="0"/>
                </a:lnTo>
                <a:lnTo>
                  <a:pt x="532" y="480"/>
                </a:lnTo>
                <a:close/>
              </a:path>
            </a:pathLst>
          </a:custGeom>
          <a:ln>
            <a:noFill/>
          </a:ln>
        </p:spPr>
        <p:style>
          <a:lnRef idx="3">
            <a:schemeClr val="lt1"/>
          </a:lnRef>
          <a:fillRef idx="1">
            <a:schemeClr val="accent5"/>
          </a:fillRef>
          <a:effectRef idx="1">
            <a:schemeClr val="accent5"/>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10" name="Straight Arrow Connector 20"/>
          <p:cNvCxnSpPr/>
          <p:nvPr/>
        </p:nvCxnSpPr>
        <p:spPr>
          <a:xfrm flipV="1">
            <a:off x="7470627" y="4368282"/>
            <a:ext cx="1405239" cy="3"/>
          </a:xfrm>
          <a:prstGeom prst="straightConnector1">
            <a:avLst/>
          </a:prstGeom>
          <a:noFill/>
          <a:ln w="6350" cap="flat" cmpd="sng" algn="ctr">
            <a:solidFill>
              <a:sysClr val="window" lastClr="FFFFFF">
                <a:lumMod val="65000"/>
              </a:sysClr>
            </a:solidFill>
            <a:prstDash val="solid"/>
            <a:miter lim="800000"/>
            <a:tailEnd type="arrow"/>
          </a:ln>
          <a:effectLst/>
        </p:spPr>
      </p:cxnSp>
      <p:sp>
        <p:nvSpPr>
          <p:cNvPr id="11" name="Freeform 9"/>
          <p:cNvSpPr/>
          <p:nvPr/>
        </p:nvSpPr>
        <p:spPr bwMode="auto">
          <a:xfrm>
            <a:off x="3528008" y="4863866"/>
            <a:ext cx="4569381" cy="1434816"/>
          </a:xfrm>
          <a:custGeom>
            <a:avLst/>
            <a:gdLst>
              <a:gd name="T0" fmla="*/ 2803 w 3070"/>
              <a:gd name="T1" fmla="*/ 2 h 964"/>
              <a:gd name="T2" fmla="*/ 3070 w 3070"/>
              <a:gd name="T3" fmla="*/ 481 h 964"/>
              <a:gd name="T4" fmla="*/ 1539 w 3070"/>
              <a:gd name="T5" fmla="*/ 962 h 964"/>
              <a:gd name="T6" fmla="*/ 1539 w 3070"/>
              <a:gd name="T7" fmla="*/ 964 h 964"/>
              <a:gd name="T8" fmla="*/ 1536 w 3070"/>
              <a:gd name="T9" fmla="*/ 964 h 964"/>
              <a:gd name="T10" fmla="*/ 1536 w 3070"/>
              <a:gd name="T11" fmla="*/ 964 h 964"/>
              <a:gd name="T12" fmla="*/ 1536 w 3070"/>
              <a:gd name="T13" fmla="*/ 962 h 964"/>
              <a:gd name="T14" fmla="*/ 0 w 3070"/>
              <a:gd name="T15" fmla="*/ 479 h 964"/>
              <a:gd name="T16" fmla="*/ 265 w 3070"/>
              <a:gd name="T17" fmla="*/ 0 h 964"/>
              <a:gd name="T18" fmla="*/ 1536 w 3070"/>
              <a:gd name="T19" fmla="*/ 402 h 964"/>
              <a:gd name="T20" fmla="*/ 2803 w 3070"/>
              <a:gd name="T21" fmla="*/ 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964">
                <a:moveTo>
                  <a:pt x="2803" y="2"/>
                </a:moveTo>
                <a:lnTo>
                  <a:pt x="3070" y="481"/>
                </a:lnTo>
                <a:lnTo>
                  <a:pt x="1539" y="962"/>
                </a:lnTo>
                <a:lnTo>
                  <a:pt x="1539" y="964"/>
                </a:lnTo>
                <a:lnTo>
                  <a:pt x="1536" y="964"/>
                </a:lnTo>
                <a:lnTo>
                  <a:pt x="1536" y="964"/>
                </a:lnTo>
                <a:lnTo>
                  <a:pt x="1536" y="962"/>
                </a:lnTo>
                <a:lnTo>
                  <a:pt x="0" y="479"/>
                </a:lnTo>
                <a:lnTo>
                  <a:pt x="265" y="0"/>
                </a:lnTo>
                <a:lnTo>
                  <a:pt x="1536" y="402"/>
                </a:lnTo>
                <a:lnTo>
                  <a:pt x="2803" y="2"/>
                </a:ln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12" name="Straight Arrow Connector 21"/>
          <p:cNvCxnSpPr/>
          <p:nvPr/>
        </p:nvCxnSpPr>
        <p:spPr>
          <a:xfrm>
            <a:off x="7894190" y="5181079"/>
            <a:ext cx="981676" cy="0"/>
          </a:xfrm>
          <a:prstGeom prst="straightConnector1">
            <a:avLst/>
          </a:prstGeom>
          <a:noFill/>
          <a:ln w="6350" cap="flat" cmpd="sng" algn="ctr">
            <a:solidFill>
              <a:sysClr val="window" lastClr="FFFFFF">
                <a:lumMod val="65000"/>
              </a:sysClr>
            </a:solidFill>
            <a:prstDash val="solid"/>
            <a:miter lim="800000"/>
            <a:tailEnd type="arrow"/>
          </a:ln>
          <a:effectLst/>
        </p:spPr>
      </p:cxnSp>
      <p:sp>
        <p:nvSpPr>
          <p:cNvPr id="13" name="Parallelogram 27"/>
          <p:cNvSpPr/>
          <p:nvPr/>
        </p:nvSpPr>
        <p:spPr>
          <a:xfrm>
            <a:off x="8808589" y="1726682"/>
            <a:ext cx="2682240" cy="406400"/>
          </a:xfrm>
          <a:prstGeom prst="parallelogram">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1200" smtClean="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添加标题</a:t>
            </a:r>
            <a:endParaRPr kumimoji="0" 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 name="Parallelogram 28"/>
          <p:cNvSpPr/>
          <p:nvPr/>
        </p:nvSpPr>
        <p:spPr>
          <a:xfrm>
            <a:off x="8808589" y="2539482"/>
            <a:ext cx="2682240" cy="406400"/>
          </a:xfrm>
          <a:prstGeom prst="parallelogram">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120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b="1" kern="1200"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5" name="Parallelogram 29"/>
          <p:cNvSpPr/>
          <p:nvPr/>
        </p:nvSpPr>
        <p:spPr>
          <a:xfrm>
            <a:off x="8808589" y="3352282"/>
            <a:ext cx="2682240" cy="406400"/>
          </a:xfrm>
          <a:prstGeom prst="parallelogram">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120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b="1" kern="1200"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Parallelogram 30"/>
          <p:cNvSpPr/>
          <p:nvPr/>
        </p:nvSpPr>
        <p:spPr>
          <a:xfrm>
            <a:off x="8808589" y="4977882"/>
            <a:ext cx="2682240" cy="406400"/>
          </a:xfrm>
          <a:prstGeom prst="parallelogram">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120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b="1" kern="1200"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7" name="Parallelogram 31"/>
          <p:cNvSpPr/>
          <p:nvPr/>
        </p:nvSpPr>
        <p:spPr>
          <a:xfrm>
            <a:off x="8808589" y="4165082"/>
            <a:ext cx="2682240" cy="406400"/>
          </a:xfrm>
          <a:prstGeom prst="parallelogram">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120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b="1" kern="1200"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8" name="Text Box 10"/>
          <p:cNvSpPr txBox="1">
            <a:spLocks noChangeArrowheads="1"/>
          </p:cNvSpPr>
          <p:nvPr/>
        </p:nvSpPr>
        <p:spPr bwMode="auto">
          <a:xfrm>
            <a:off x="642490" y="3446957"/>
            <a:ext cx="2737736" cy="1077218"/>
          </a:xfrm>
          <a:prstGeom prst="rect">
            <a:avLst/>
          </a:prstGeom>
          <a:noFill/>
          <a:ln w="9525">
            <a:noFill/>
            <a:miter lim="800000"/>
          </a:ln>
        </p:spPr>
        <p:txBody>
          <a:bodyPr wrap="square" lIns="60960" tIns="30480" rIns="60960" bIns="30480">
            <a:spAutoFit/>
          </a:bodyPr>
          <a:lstStyle/>
          <a:p>
            <a:pPr algn="l" defTabSz="1450340" rtl="0">
              <a:lnSpc>
                <a:spcPct val="150000"/>
              </a:lnSpc>
            </a:pPr>
            <a:r>
              <a:rPr lang="zh-CN" altLang="en-US" sz="1600" b="1" kern="120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p>
          <a:p>
            <a:pPr algn="l" defTabSz="1450340" rtl="0"/>
            <a:r>
              <a:rPr lang="zh-CN" altLang="en-US" sz="1400" kern="1200" smtClean="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您</a:t>
            </a:r>
            <a:r>
              <a:rPr lang="zh-CN" altLang="en-US" sz="1400" kern="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的内容打在这里，或通过复制您的文本后在此框中选择粘贴并选择只保留文字 </a:t>
            </a:r>
            <a:endParaRPr lang="zh-CN" altLang="en-US" sz="1400" kern="1200" dirty="0" err="1">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9" name="Text Box 10"/>
          <p:cNvSpPr txBox="1">
            <a:spLocks noChangeArrowheads="1"/>
          </p:cNvSpPr>
          <p:nvPr/>
        </p:nvSpPr>
        <p:spPr bwMode="auto">
          <a:xfrm>
            <a:off x="642490" y="1916832"/>
            <a:ext cx="2850657" cy="1292662"/>
          </a:xfrm>
          <a:prstGeom prst="rect">
            <a:avLst/>
          </a:prstGeom>
          <a:solidFill>
            <a:schemeClr val="tx2"/>
          </a:solidFill>
          <a:ln>
            <a:noFill/>
          </a:ln>
        </p:spPr>
        <p:style>
          <a:lnRef idx="3">
            <a:schemeClr val="lt1"/>
          </a:lnRef>
          <a:fillRef idx="1">
            <a:schemeClr val="dk1"/>
          </a:fillRef>
          <a:effectRef idx="1">
            <a:schemeClr val="dk1"/>
          </a:effectRef>
          <a:fontRef idx="minor">
            <a:schemeClr val="lt1"/>
          </a:fontRef>
        </p:style>
        <p:txBody>
          <a:bodyPr wrap="square" lIns="182880" tIns="182880" rIns="182880" bIns="182880">
            <a:spAutoFit/>
          </a:bodyPr>
          <a:lstStyle/>
          <a:p>
            <a:pPr algn="l" defTabSz="1450340" rtl="0">
              <a:lnSpc>
                <a:spcPct val="150000"/>
              </a:lnSpc>
            </a:pPr>
            <a:r>
              <a:rPr lang="zh-CN" altLang="en-US" sz="1600" b="1" kern="120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a:t>
            </a:r>
            <a:r>
              <a:rPr lang="zh-CN" altLang="en-US" sz="1600" b="1" kern="1200" smtClean="0">
                <a:solidFill>
                  <a:prstClr val="white"/>
                </a:solidFill>
                <a:latin typeface="微软雅黑" panose="020B0503020204020204" pitchFamily="34" charset="-122"/>
                <a:ea typeface="微软雅黑" panose="020B0503020204020204" pitchFamily="34" charset="-122"/>
                <a:cs typeface="Open Sans" panose="020B0606030504020204" pitchFamily="34" charset="0"/>
              </a:rPr>
              <a:t>标题</a:t>
            </a:r>
            <a:endParaRPr lang="en-US" sz="1200" b="1" kern="1200"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a:p>
            <a:pPr algn="l" defTabSz="1450340" rtl="0"/>
            <a:r>
              <a:rPr lang="zh-CN" altLang="en-US" sz="1200" kern="1200">
                <a:solidFill>
                  <a:prstClr val="white"/>
                </a:solidFill>
                <a:latin typeface="微软雅黑" panose="020B0503020204020204" pitchFamily="34" charset="-122"/>
                <a:ea typeface="微软雅黑" panose="020B0503020204020204" pitchFamily="34" charset="-122"/>
                <a:cs typeface="Open Sans" panose="020B0606030504020204" pitchFamily="34" charset="0"/>
              </a:rPr>
              <a:t>您的内容打在这里，或通过复制您的文本后在此框中选择粘贴并选择只保留文字 </a:t>
            </a:r>
            <a:endParaRPr lang="zh-CN" altLang="en-US" sz="1200" kern="1200" dirty="0" err="1">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1152" y="4742675"/>
            <a:ext cx="3048006" cy="3112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fltVal val="0"/>
                                          </p:val>
                                        </p:tav>
                                        <p:tav tm="100000">
                                          <p:val>
                                            <p:strVal val="#ppt_h"/>
                                          </p:val>
                                        </p:tav>
                                      </p:tavLst>
                                    </p:anim>
                                    <p:animEffect transition="in" filter="fade">
                                      <p:cBhvr>
                                        <p:cTn id="73" dur="500"/>
                                        <p:tgtEl>
                                          <p:spTgt spid="5"/>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8000"/>
                            </p:stCondLst>
                            <p:childTnLst>
                              <p:par>
                                <p:cTn id="93" presetID="53" presetClass="entr" presetSubtype="16"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fill="hold"/>
                                        <p:tgtEl>
                                          <p:spTgt spid="12"/>
                                        </p:tgtEl>
                                        <p:attrNameLst>
                                          <p:attrName>ppt_w</p:attrName>
                                        </p:attrNameLst>
                                      </p:cBhvr>
                                      <p:tavLst>
                                        <p:tav tm="0">
                                          <p:val>
                                            <p:fltVal val="0"/>
                                          </p:val>
                                        </p:tav>
                                        <p:tav tm="100000">
                                          <p:val>
                                            <p:strVal val="#ppt_w"/>
                                          </p:val>
                                        </p:tav>
                                      </p:tavLst>
                                    </p:anim>
                                    <p:anim calcmode="lin" valueType="num">
                                      <p:cBhvr>
                                        <p:cTn id="96" dur="500" fill="hold"/>
                                        <p:tgtEl>
                                          <p:spTgt spid="12"/>
                                        </p:tgtEl>
                                        <p:attrNameLst>
                                          <p:attrName>ppt_h</p:attrName>
                                        </p:attrNameLst>
                                      </p:cBhvr>
                                      <p:tavLst>
                                        <p:tav tm="0">
                                          <p:val>
                                            <p:fltVal val="0"/>
                                          </p:val>
                                        </p:tav>
                                        <p:tav tm="100000">
                                          <p:val>
                                            <p:strVal val="#ppt_h"/>
                                          </p:val>
                                        </p:tav>
                                      </p:tavLst>
                                    </p:anim>
                                    <p:animEffect transition="in" filter="fade">
                                      <p:cBhvr>
                                        <p:cTn id="97" dur="500"/>
                                        <p:tgtEl>
                                          <p:spTgt spid="12"/>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Effect transition="in" filter="fade">
                                      <p:cBhvr>
                                        <p:cTn id="10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3" grpId="0" animBg="1"/>
      <p:bldP spid="14" grpId="0" animBg="1"/>
      <p:bldP spid="15" grpId="0" animBg="1"/>
      <p:bldP spid="16" grpId="0" animBg="1"/>
      <p:bldP spid="17" grpId="0" animBg="1"/>
      <p:bldP spid="18"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6"/>
          <p:cNvSpPr/>
          <p:nvPr/>
        </p:nvSpPr>
        <p:spPr bwMode="auto">
          <a:xfrm>
            <a:off x="1219378" y="2372883"/>
            <a:ext cx="3887541" cy="3744417"/>
          </a:xfrm>
          <a:prstGeom prst="rect">
            <a:avLst/>
          </a:prstGeom>
          <a:solidFill>
            <a:schemeClr val="accent2">
              <a:alpha val="80000"/>
            </a:schemeClr>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pPr>
            <a:endParaRPr lang="en-US" sz="800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34" name="Freeform 6"/>
          <p:cNvSpPr/>
          <p:nvPr/>
        </p:nvSpPr>
        <p:spPr bwMode="auto">
          <a:xfrm>
            <a:off x="5721442" y="2196342"/>
            <a:ext cx="1599628" cy="3920959"/>
          </a:xfrm>
          <a:custGeom>
            <a:avLst/>
            <a:gdLst>
              <a:gd name="T0" fmla="*/ 617 w 1235"/>
              <a:gd name="T1" fmla="*/ 0 h 3683"/>
              <a:gd name="T2" fmla="*/ 681 w 1235"/>
              <a:gd name="T3" fmla="*/ 4 h 3683"/>
              <a:gd name="T4" fmla="*/ 742 w 1235"/>
              <a:gd name="T5" fmla="*/ 13 h 3683"/>
              <a:gd name="T6" fmla="*/ 801 w 1235"/>
              <a:gd name="T7" fmla="*/ 28 h 3683"/>
              <a:gd name="T8" fmla="*/ 858 w 1235"/>
              <a:gd name="T9" fmla="*/ 49 h 3683"/>
              <a:gd name="T10" fmla="*/ 912 w 1235"/>
              <a:gd name="T11" fmla="*/ 76 h 3683"/>
              <a:gd name="T12" fmla="*/ 962 w 1235"/>
              <a:gd name="T13" fmla="*/ 106 h 3683"/>
              <a:gd name="T14" fmla="*/ 1010 w 1235"/>
              <a:gd name="T15" fmla="*/ 142 h 3683"/>
              <a:gd name="T16" fmla="*/ 1054 w 1235"/>
              <a:gd name="T17" fmla="*/ 182 h 3683"/>
              <a:gd name="T18" fmla="*/ 1093 w 1235"/>
              <a:gd name="T19" fmla="*/ 226 h 3683"/>
              <a:gd name="T20" fmla="*/ 1129 w 1235"/>
              <a:gd name="T21" fmla="*/ 273 h 3683"/>
              <a:gd name="T22" fmla="*/ 1161 w 1235"/>
              <a:gd name="T23" fmla="*/ 323 h 3683"/>
              <a:gd name="T24" fmla="*/ 1186 w 1235"/>
              <a:gd name="T25" fmla="*/ 378 h 3683"/>
              <a:gd name="T26" fmla="*/ 1207 w 1235"/>
              <a:gd name="T27" fmla="*/ 434 h 3683"/>
              <a:gd name="T28" fmla="*/ 1222 w 1235"/>
              <a:gd name="T29" fmla="*/ 493 h 3683"/>
              <a:gd name="T30" fmla="*/ 1231 w 1235"/>
              <a:gd name="T31" fmla="*/ 555 h 3683"/>
              <a:gd name="T32" fmla="*/ 1235 w 1235"/>
              <a:gd name="T33" fmla="*/ 618 h 3683"/>
              <a:gd name="T34" fmla="*/ 1233 w 1235"/>
              <a:gd name="T35" fmla="*/ 658 h 3683"/>
              <a:gd name="T36" fmla="*/ 1233 w 1235"/>
              <a:gd name="T37" fmla="*/ 3683 h 3683"/>
              <a:gd name="T38" fmla="*/ 0 w 1235"/>
              <a:gd name="T39" fmla="*/ 3683 h 3683"/>
              <a:gd name="T40" fmla="*/ 0 w 1235"/>
              <a:gd name="T41" fmla="*/ 607 h 3683"/>
              <a:gd name="T42" fmla="*/ 1 w 1235"/>
              <a:gd name="T43" fmla="*/ 607 h 3683"/>
              <a:gd name="T44" fmla="*/ 6 w 1235"/>
              <a:gd name="T45" fmla="*/ 540 h 3683"/>
              <a:gd name="T46" fmla="*/ 17 w 1235"/>
              <a:gd name="T47" fmla="*/ 477 h 3683"/>
              <a:gd name="T48" fmla="*/ 35 w 1235"/>
              <a:gd name="T49" fmla="*/ 415 h 3683"/>
              <a:gd name="T50" fmla="*/ 59 w 1235"/>
              <a:gd name="T51" fmla="*/ 356 h 3683"/>
              <a:gd name="T52" fmla="*/ 89 w 1235"/>
              <a:gd name="T53" fmla="*/ 301 h 3683"/>
              <a:gd name="T54" fmla="*/ 123 w 1235"/>
              <a:gd name="T55" fmla="*/ 248 h 3683"/>
              <a:gd name="T56" fmla="*/ 164 w 1235"/>
              <a:gd name="T57" fmla="*/ 200 h 3683"/>
              <a:gd name="T58" fmla="*/ 208 w 1235"/>
              <a:gd name="T59" fmla="*/ 156 h 3683"/>
              <a:gd name="T60" fmla="*/ 257 w 1235"/>
              <a:gd name="T61" fmla="*/ 117 h 3683"/>
              <a:gd name="T62" fmla="*/ 309 w 1235"/>
              <a:gd name="T63" fmla="*/ 83 h 3683"/>
              <a:gd name="T64" fmla="*/ 365 w 1235"/>
              <a:gd name="T65" fmla="*/ 54 h 3683"/>
              <a:gd name="T66" fmla="*/ 425 w 1235"/>
              <a:gd name="T67" fmla="*/ 32 h 3683"/>
              <a:gd name="T68" fmla="*/ 486 w 1235"/>
              <a:gd name="T69" fmla="*/ 15 h 3683"/>
              <a:gd name="T70" fmla="*/ 551 w 1235"/>
              <a:gd name="T71" fmla="*/ 4 h 3683"/>
              <a:gd name="T72" fmla="*/ 617 w 1235"/>
              <a:gd name="T73" fmla="*/ 0 h 3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chemeClr val="accent3"/>
          </a:solidFill>
          <a:ln w="0">
            <a:noFill/>
            <a:prstDash val="solid"/>
            <a:round/>
          </a:ln>
          <a:effectLst>
            <a:outerShdw algn="tl" rotWithShape="0">
              <a:prstClr val="black"/>
            </a:outerShdw>
          </a:effectLst>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aphicFrame>
        <p:nvGraphicFramePr>
          <p:cNvPr id="35" name="Chart 71"/>
          <p:cNvGraphicFramePr/>
          <p:nvPr/>
        </p:nvGraphicFramePr>
        <p:xfrm>
          <a:off x="5658394" y="2234804"/>
          <a:ext cx="1725721" cy="1588414"/>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5"/>
          <p:cNvSpPr/>
          <p:nvPr/>
        </p:nvSpPr>
        <p:spPr bwMode="auto">
          <a:xfrm>
            <a:off x="6146170" y="2950599"/>
            <a:ext cx="771935" cy="4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en-US" sz="2500" b="1"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65%</a:t>
            </a:r>
          </a:p>
        </p:txBody>
      </p:sp>
      <p:grpSp>
        <p:nvGrpSpPr>
          <p:cNvPr id="37" name="Group 16"/>
          <p:cNvGrpSpPr/>
          <p:nvPr/>
        </p:nvGrpSpPr>
        <p:grpSpPr bwMode="auto">
          <a:xfrm>
            <a:off x="1512050" y="2706876"/>
            <a:ext cx="3303304" cy="3008316"/>
            <a:chOff x="0" y="0"/>
            <a:chExt cx="3600" cy="3790"/>
          </a:xfrm>
        </p:grpSpPr>
        <p:sp>
          <p:nvSpPr>
            <p:cNvPr id="38" name="Rectangle 17"/>
            <p:cNvSpPr/>
            <p:nvPr/>
          </p:nvSpPr>
          <p:spPr bwMode="auto">
            <a:xfrm>
              <a:off x="0" y="952"/>
              <a:ext cx="3600" cy="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字以内，据统计每页幻灯片的最好控制在</a:t>
              </a:r>
              <a:r>
                <a:rPr lang="en-US" altLang="zh-CN"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分钟之内。此处添加详细文本描述</a:t>
              </a:r>
              <a:endParaRPr lang="en-US" altLang="zh-CN" sz="12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endParaRPr lang="en-US" altLang="zh-CN" sz="12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建议与标题相关并符合整体语言风格，语言描述尽量简洁生动。尽量将每页幻灯片的字数控制在</a:t>
              </a:r>
              <a:r>
                <a:rPr lang="en-US" altLang="zh-CN"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字以内，据统计每页幻灯片的最好控制在</a:t>
              </a:r>
              <a:r>
                <a:rPr lang="en-US" altLang="zh-CN"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分钟之内。</a:t>
              </a:r>
            </a:p>
          </p:txBody>
        </p:sp>
        <p:sp>
          <p:nvSpPr>
            <p:cNvPr id="39" name="Rectangle 18"/>
            <p:cNvSpPr/>
            <p:nvPr/>
          </p:nvSpPr>
          <p:spPr bwMode="auto">
            <a:xfrm>
              <a:off x="0" y="0"/>
              <a:ext cx="3600"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90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altLang="zh-CN" sz="290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sp>
        <p:nvSpPr>
          <p:cNvPr id="40" name="Freeform 6"/>
          <p:cNvSpPr/>
          <p:nvPr/>
        </p:nvSpPr>
        <p:spPr bwMode="auto">
          <a:xfrm>
            <a:off x="7567798" y="2196342"/>
            <a:ext cx="1599628" cy="3920959"/>
          </a:xfrm>
          <a:custGeom>
            <a:avLst/>
            <a:gdLst>
              <a:gd name="T0" fmla="*/ 617 w 1235"/>
              <a:gd name="T1" fmla="*/ 0 h 3683"/>
              <a:gd name="T2" fmla="*/ 681 w 1235"/>
              <a:gd name="T3" fmla="*/ 4 h 3683"/>
              <a:gd name="T4" fmla="*/ 742 w 1235"/>
              <a:gd name="T5" fmla="*/ 13 h 3683"/>
              <a:gd name="T6" fmla="*/ 801 w 1235"/>
              <a:gd name="T7" fmla="*/ 28 h 3683"/>
              <a:gd name="T8" fmla="*/ 858 w 1235"/>
              <a:gd name="T9" fmla="*/ 49 h 3683"/>
              <a:gd name="T10" fmla="*/ 912 w 1235"/>
              <a:gd name="T11" fmla="*/ 76 h 3683"/>
              <a:gd name="T12" fmla="*/ 962 w 1235"/>
              <a:gd name="T13" fmla="*/ 106 h 3683"/>
              <a:gd name="T14" fmla="*/ 1010 w 1235"/>
              <a:gd name="T15" fmla="*/ 142 h 3683"/>
              <a:gd name="T16" fmla="*/ 1054 w 1235"/>
              <a:gd name="T17" fmla="*/ 182 h 3683"/>
              <a:gd name="T18" fmla="*/ 1093 w 1235"/>
              <a:gd name="T19" fmla="*/ 226 h 3683"/>
              <a:gd name="T20" fmla="*/ 1129 w 1235"/>
              <a:gd name="T21" fmla="*/ 273 h 3683"/>
              <a:gd name="T22" fmla="*/ 1161 w 1235"/>
              <a:gd name="T23" fmla="*/ 323 h 3683"/>
              <a:gd name="T24" fmla="*/ 1186 w 1235"/>
              <a:gd name="T25" fmla="*/ 378 h 3683"/>
              <a:gd name="T26" fmla="*/ 1207 w 1235"/>
              <a:gd name="T27" fmla="*/ 434 h 3683"/>
              <a:gd name="T28" fmla="*/ 1222 w 1235"/>
              <a:gd name="T29" fmla="*/ 493 h 3683"/>
              <a:gd name="T30" fmla="*/ 1231 w 1235"/>
              <a:gd name="T31" fmla="*/ 555 h 3683"/>
              <a:gd name="T32" fmla="*/ 1235 w 1235"/>
              <a:gd name="T33" fmla="*/ 618 h 3683"/>
              <a:gd name="T34" fmla="*/ 1233 w 1235"/>
              <a:gd name="T35" fmla="*/ 658 h 3683"/>
              <a:gd name="T36" fmla="*/ 1233 w 1235"/>
              <a:gd name="T37" fmla="*/ 3683 h 3683"/>
              <a:gd name="T38" fmla="*/ 0 w 1235"/>
              <a:gd name="T39" fmla="*/ 3683 h 3683"/>
              <a:gd name="T40" fmla="*/ 0 w 1235"/>
              <a:gd name="T41" fmla="*/ 607 h 3683"/>
              <a:gd name="T42" fmla="*/ 1 w 1235"/>
              <a:gd name="T43" fmla="*/ 607 h 3683"/>
              <a:gd name="T44" fmla="*/ 6 w 1235"/>
              <a:gd name="T45" fmla="*/ 540 h 3683"/>
              <a:gd name="T46" fmla="*/ 17 w 1235"/>
              <a:gd name="T47" fmla="*/ 477 h 3683"/>
              <a:gd name="T48" fmla="*/ 35 w 1235"/>
              <a:gd name="T49" fmla="*/ 415 h 3683"/>
              <a:gd name="T50" fmla="*/ 59 w 1235"/>
              <a:gd name="T51" fmla="*/ 356 h 3683"/>
              <a:gd name="T52" fmla="*/ 89 w 1235"/>
              <a:gd name="T53" fmla="*/ 301 h 3683"/>
              <a:gd name="T54" fmla="*/ 123 w 1235"/>
              <a:gd name="T55" fmla="*/ 248 h 3683"/>
              <a:gd name="T56" fmla="*/ 164 w 1235"/>
              <a:gd name="T57" fmla="*/ 200 h 3683"/>
              <a:gd name="T58" fmla="*/ 208 w 1235"/>
              <a:gd name="T59" fmla="*/ 156 h 3683"/>
              <a:gd name="T60" fmla="*/ 257 w 1235"/>
              <a:gd name="T61" fmla="*/ 117 h 3683"/>
              <a:gd name="T62" fmla="*/ 309 w 1235"/>
              <a:gd name="T63" fmla="*/ 83 h 3683"/>
              <a:gd name="T64" fmla="*/ 365 w 1235"/>
              <a:gd name="T65" fmla="*/ 54 h 3683"/>
              <a:gd name="T66" fmla="*/ 425 w 1235"/>
              <a:gd name="T67" fmla="*/ 32 h 3683"/>
              <a:gd name="T68" fmla="*/ 486 w 1235"/>
              <a:gd name="T69" fmla="*/ 15 h 3683"/>
              <a:gd name="T70" fmla="*/ 551 w 1235"/>
              <a:gd name="T71" fmla="*/ 4 h 3683"/>
              <a:gd name="T72" fmla="*/ 617 w 1235"/>
              <a:gd name="T73" fmla="*/ 0 h 3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chemeClr val="accent1"/>
          </a:solidFill>
          <a:ln w="0">
            <a:noFill/>
            <a:prstDash val="solid"/>
            <a:round/>
          </a:ln>
          <a:effectLst>
            <a:outerShdw algn="tl" rotWithShape="0">
              <a:prstClr val="black"/>
            </a:outerShdw>
          </a:effectLst>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aphicFrame>
        <p:nvGraphicFramePr>
          <p:cNvPr id="41" name="Chart 116"/>
          <p:cNvGraphicFramePr/>
          <p:nvPr/>
        </p:nvGraphicFramePr>
        <p:xfrm>
          <a:off x="7504751" y="2234804"/>
          <a:ext cx="1725721" cy="1588414"/>
        </p:xfrm>
        <a:graphic>
          <a:graphicData uri="http://schemas.openxmlformats.org/drawingml/2006/chart">
            <c:chart xmlns:c="http://schemas.openxmlformats.org/drawingml/2006/chart" xmlns:r="http://schemas.openxmlformats.org/officeDocument/2006/relationships" r:id="rId4"/>
          </a:graphicData>
        </a:graphic>
      </p:graphicFrame>
      <p:sp>
        <p:nvSpPr>
          <p:cNvPr id="42" name="Rectangle 5"/>
          <p:cNvSpPr/>
          <p:nvPr/>
        </p:nvSpPr>
        <p:spPr bwMode="auto">
          <a:xfrm>
            <a:off x="7992528" y="2950599"/>
            <a:ext cx="771935" cy="4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en-US" sz="2500" b="1" dirty="0">
                <a:solidFill>
                  <a:schemeClr val="bg1"/>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50%</a:t>
            </a:r>
          </a:p>
        </p:txBody>
      </p:sp>
      <p:sp>
        <p:nvSpPr>
          <p:cNvPr id="43" name="Freeform 6"/>
          <p:cNvSpPr/>
          <p:nvPr/>
        </p:nvSpPr>
        <p:spPr bwMode="auto">
          <a:xfrm>
            <a:off x="9414156" y="2196342"/>
            <a:ext cx="1599628" cy="3920959"/>
          </a:xfrm>
          <a:custGeom>
            <a:avLst/>
            <a:gdLst>
              <a:gd name="T0" fmla="*/ 617 w 1235"/>
              <a:gd name="T1" fmla="*/ 0 h 3683"/>
              <a:gd name="T2" fmla="*/ 681 w 1235"/>
              <a:gd name="T3" fmla="*/ 4 h 3683"/>
              <a:gd name="T4" fmla="*/ 742 w 1235"/>
              <a:gd name="T5" fmla="*/ 13 h 3683"/>
              <a:gd name="T6" fmla="*/ 801 w 1235"/>
              <a:gd name="T7" fmla="*/ 28 h 3683"/>
              <a:gd name="T8" fmla="*/ 858 w 1235"/>
              <a:gd name="T9" fmla="*/ 49 h 3683"/>
              <a:gd name="T10" fmla="*/ 912 w 1235"/>
              <a:gd name="T11" fmla="*/ 76 h 3683"/>
              <a:gd name="T12" fmla="*/ 962 w 1235"/>
              <a:gd name="T13" fmla="*/ 106 h 3683"/>
              <a:gd name="T14" fmla="*/ 1010 w 1235"/>
              <a:gd name="T15" fmla="*/ 142 h 3683"/>
              <a:gd name="T16" fmla="*/ 1054 w 1235"/>
              <a:gd name="T17" fmla="*/ 182 h 3683"/>
              <a:gd name="T18" fmla="*/ 1093 w 1235"/>
              <a:gd name="T19" fmla="*/ 226 h 3683"/>
              <a:gd name="T20" fmla="*/ 1129 w 1235"/>
              <a:gd name="T21" fmla="*/ 273 h 3683"/>
              <a:gd name="T22" fmla="*/ 1161 w 1235"/>
              <a:gd name="T23" fmla="*/ 323 h 3683"/>
              <a:gd name="T24" fmla="*/ 1186 w 1235"/>
              <a:gd name="T25" fmla="*/ 378 h 3683"/>
              <a:gd name="T26" fmla="*/ 1207 w 1235"/>
              <a:gd name="T27" fmla="*/ 434 h 3683"/>
              <a:gd name="T28" fmla="*/ 1222 w 1235"/>
              <a:gd name="T29" fmla="*/ 493 h 3683"/>
              <a:gd name="T30" fmla="*/ 1231 w 1235"/>
              <a:gd name="T31" fmla="*/ 555 h 3683"/>
              <a:gd name="T32" fmla="*/ 1235 w 1235"/>
              <a:gd name="T33" fmla="*/ 618 h 3683"/>
              <a:gd name="T34" fmla="*/ 1233 w 1235"/>
              <a:gd name="T35" fmla="*/ 658 h 3683"/>
              <a:gd name="T36" fmla="*/ 1233 w 1235"/>
              <a:gd name="T37" fmla="*/ 3683 h 3683"/>
              <a:gd name="T38" fmla="*/ 0 w 1235"/>
              <a:gd name="T39" fmla="*/ 3683 h 3683"/>
              <a:gd name="T40" fmla="*/ 0 w 1235"/>
              <a:gd name="T41" fmla="*/ 607 h 3683"/>
              <a:gd name="T42" fmla="*/ 1 w 1235"/>
              <a:gd name="T43" fmla="*/ 607 h 3683"/>
              <a:gd name="T44" fmla="*/ 6 w 1235"/>
              <a:gd name="T45" fmla="*/ 540 h 3683"/>
              <a:gd name="T46" fmla="*/ 17 w 1235"/>
              <a:gd name="T47" fmla="*/ 477 h 3683"/>
              <a:gd name="T48" fmla="*/ 35 w 1235"/>
              <a:gd name="T49" fmla="*/ 415 h 3683"/>
              <a:gd name="T50" fmla="*/ 59 w 1235"/>
              <a:gd name="T51" fmla="*/ 356 h 3683"/>
              <a:gd name="T52" fmla="*/ 89 w 1235"/>
              <a:gd name="T53" fmla="*/ 301 h 3683"/>
              <a:gd name="T54" fmla="*/ 123 w 1235"/>
              <a:gd name="T55" fmla="*/ 248 h 3683"/>
              <a:gd name="T56" fmla="*/ 164 w 1235"/>
              <a:gd name="T57" fmla="*/ 200 h 3683"/>
              <a:gd name="T58" fmla="*/ 208 w 1235"/>
              <a:gd name="T59" fmla="*/ 156 h 3683"/>
              <a:gd name="T60" fmla="*/ 257 w 1235"/>
              <a:gd name="T61" fmla="*/ 117 h 3683"/>
              <a:gd name="T62" fmla="*/ 309 w 1235"/>
              <a:gd name="T63" fmla="*/ 83 h 3683"/>
              <a:gd name="T64" fmla="*/ 365 w 1235"/>
              <a:gd name="T65" fmla="*/ 54 h 3683"/>
              <a:gd name="T66" fmla="*/ 425 w 1235"/>
              <a:gd name="T67" fmla="*/ 32 h 3683"/>
              <a:gd name="T68" fmla="*/ 486 w 1235"/>
              <a:gd name="T69" fmla="*/ 15 h 3683"/>
              <a:gd name="T70" fmla="*/ 551 w 1235"/>
              <a:gd name="T71" fmla="*/ 4 h 3683"/>
              <a:gd name="T72" fmla="*/ 617 w 1235"/>
              <a:gd name="T73" fmla="*/ 0 h 3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chemeClr val="accent2"/>
          </a:solidFill>
          <a:ln w="0">
            <a:noFill/>
            <a:prstDash val="solid"/>
            <a:round/>
          </a:ln>
          <a:effectLst>
            <a:outerShdw algn="tl" rotWithShape="0">
              <a:prstClr val="black"/>
            </a:outerShdw>
          </a:effectLst>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aphicFrame>
        <p:nvGraphicFramePr>
          <p:cNvPr id="44" name="Chart 123"/>
          <p:cNvGraphicFramePr/>
          <p:nvPr/>
        </p:nvGraphicFramePr>
        <p:xfrm>
          <a:off x="9351108" y="2234804"/>
          <a:ext cx="1725721" cy="1588414"/>
        </p:xfrm>
        <a:graphic>
          <a:graphicData uri="http://schemas.openxmlformats.org/drawingml/2006/chart">
            <c:chart xmlns:c="http://schemas.openxmlformats.org/drawingml/2006/chart" xmlns:r="http://schemas.openxmlformats.org/officeDocument/2006/relationships" r:id="rId5"/>
          </a:graphicData>
        </a:graphic>
      </p:graphicFrame>
      <p:sp>
        <p:nvSpPr>
          <p:cNvPr id="45" name="Rectangle 5"/>
          <p:cNvSpPr/>
          <p:nvPr/>
        </p:nvSpPr>
        <p:spPr bwMode="auto">
          <a:xfrm>
            <a:off x="9838885" y="2950599"/>
            <a:ext cx="771935" cy="4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en-US" sz="2500" b="1"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35%</a:t>
            </a:r>
          </a:p>
        </p:txBody>
      </p:sp>
      <p:grpSp>
        <p:nvGrpSpPr>
          <p:cNvPr id="46" name="Group 9"/>
          <p:cNvGrpSpPr/>
          <p:nvPr/>
        </p:nvGrpSpPr>
        <p:grpSpPr>
          <a:xfrm>
            <a:off x="9559367" y="3831481"/>
            <a:ext cx="1251488" cy="2106460"/>
            <a:chOff x="7199723" y="2873610"/>
            <a:chExt cx="927240" cy="1579845"/>
          </a:xfrm>
        </p:grpSpPr>
        <p:grpSp>
          <p:nvGrpSpPr>
            <p:cNvPr id="47" name="Group 2"/>
            <p:cNvGrpSpPr/>
            <p:nvPr/>
          </p:nvGrpSpPr>
          <p:grpSpPr bwMode="auto">
            <a:xfrm>
              <a:off x="7199723" y="2873610"/>
              <a:ext cx="927240" cy="1127079"/>
              <a:chOff x="1104" y="-105"/>
              <a:chExt cx="3724" cy="1420"/>
            </a:xfrm>
          </p:grpSpPr>
          <p:sp>
            <p:nvSpPr>
              <p:cNvPr id="49" name="Rectangle 4"/>
              <p:cNvSpPr/>
              <p:nvPr/>
            </p:nvSpPr>
            <p:spPr bwMode="auto">
              <a:xfrm>
                <a:off x="1104" y="337"/>
                <a:ext cx="372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a:t>
                </a:r>
                <a:endParaRPr lang="en-US" altLang="zh-CN" sz="1200" kern="0"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sp>
            <p:nvSpPr>
              <p:cNvPr id="50" name="Rectangle 5"/>
              <p:cNvSpPr/>
              <p:nvPr/>
            </p:nvSpPr>
            <p:spPr bwMode="auto">
              <a:xfrm>
                <a:off x="1104" y="-105"/>
                <a:ext cx="354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ctr" fontAlgn="base">
                  <a:lnSpc>
                    <a:spcPct val="80000"/>
                  </a:lnSpc>
                  <a:spcBef>
                    <a:spcPct val="0"/>
                  </a:spcBef>
                  <a:spcAft>
                    <a:spcPct val="0"/>
                  </a:spcAft>
                  <a:defRPr/>
                </a:pPr>
                <a:r>
                  <a:rPr lang="zh-CN" altLang="en-US" b="1"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添加标题</a:t>
                </a:r>
              </a:p>
            </p:txBody>
          </p:sp>
        </p:grpSp>
        <p:sp>
          <p:nvSpPr>
            <p:cNvPr id="48" name="Freeform 6"/>
            <p:cNvSpPr>
              <a:spLocks noEditPoints="1"/>
            </p:cNvSpPr>
            <p:nvPr/>
          </p:nvSpPr>
          <p:spPr bwMode="auto">
            <a:xfrm>
              <a:off x="7511718" y="4125212"/>
              <a:ext cx="300642" cy="328243"/>
            </a:xfrm>
            <a:custGeom>
              <a:avLst/>
              <a:gdLst>
                <a:gd name="T0" fmla="*/ 129 w 129"/>
                <a:gd name="T1" fmla="*/ 32 h 141"/>
                <a:gd name="T2" fmla="*/ 126 w 129"/>
                <a:gd name="T3" fmla="*/ 35 h 141"/>
                <a:gd name="T4" fmla="*/ 117 w 129"/>
                <a:gd name="T5" fmla="*/ 35 h 141"/>
                <a:gd name="T6" fmla="*/ 117 w 129"/>
                <a:gd name="T7" fmla="*/ 122 h 141"/>
                <a:gd name="T8" fmla="*/ 103 w 129"/>
                <a:gd name="T9" fmla="*/ 141 h 141"/>
                <a:gd name="T10" fmla="*/ 26 w 129"/>
                <a:gd name="T11" fmla="*/ 141 h 141"/>
                <a:gd name="T12" fmla="*/ 12 w 129"/>
                <a:gd name="T13" fmla="*/ 123 h 141"/>
                <a:gd name="T14" fmla="*/ 12 w 129"/>
                <a:gd name="T15" fmla="*/ 35 h 141"/>
                <a:gd name="T16" fmla="*/ 3 w 129"/>
                <a:gd name="T17" fmla="*/ 35 h 141"/>
                <a:gd name="T18" fmla="*/ 0 w 129"/>
                <a:gd name="T19" fmla="*/ 32 h 141"/>
                <a:gd name="T20" fmla="*/ 0 w 129"/>
                <a:gd name="T21" fmla="*/ 27 h 141"/>
                <a:gd name="T22" fmla="*/ 3 w 129"/>
                <a:gd name="T23" fmla="*/ 24 h 141"/>
                <a:gd name="T24" fmla="*/ 31 w 129"/>
                <a:gd name="T25" fmla="*/ 24 h 141"/>
                <a:gd name="T26" fmla="*/ 38 w 129"/>
                <a:gd name="T27" fmla="*/ 8 h 141"/>
                <a:gd name="T28" fmla="*/ 50 w 129"/>
                <a:gd name="T29" fmla="*/ 0 h 141"/>
                <a:gd name="T30" fmla="*/ 79 w 129"/>
                <a:gd name="T31" fmla="*/ 0 h 141"/>
                <a:gd name="T32" fmla="*/ 91 w 129"/>
                <a:gd name="T33" fmla="*/ 8 h 141"/>
                <a:gd name="T34" fmla="*/ 98 w 129"/>
                <a:gd name="T35" fmla="*/ 24 h 141"/>
                <a:gd name="T36" fmla="*/ 126 w 129"/>
                <a:gd name="T37" fmla="*/ 24 h 141"/>
                <a:gd name="T38" fmla="*/ 129 w 129"/>
                <a:gd name="T39" fmla="*/ 27 h 141"/>
                <a:gd name="T40" fmla="*/ 129 w 129"/>
                <a:gd name="T41" fmla="*/ 32 h 141"/>
                <a:gd name="T42" fmla="*/ 106 w 129"/>
                <a:gd name="T43" fmla="*/ 35 h 141"/>
                <a:gd name="T44" fmla="*/ 23 w 129"/>
                <a:gd name="T45" fmla="*/ 35 h 141"/>
                <a:gd name="T46" fmla="*/ 23 w 129"/>
                <a:gd name="T47" fmla="*/ 122 h 141"/>
                <a:gd name="T48" fmla="*/ 26 w 129"/>
                <a:gd name="T49" fmla="*/ 129 h 141"/>
                <a:gd name="T50" fmla="*/ 103 w 129"/>
                <a:gd name="T51" fmla="*/ 129 h 141"/>
                <a:gd name="T52" fmla="*/ 106 w 129"/>
                <a:gd name="T53" fmla="*/ 122 h 141"/>
                <a:gd name="T54" fmla="*/ 106 w 129"/>
                <a:gd name="T55" fmla="*/ 35 h 141"/>
                <a:gd name="T56" fmla="*/ 47 w 129"/>
                <a:gd name="T57" fmla="*/ 109 h 141"/>
                <a:gd name="T58" fmla="*/ 44 w 129"/>
                <a:gd name="T59" fmla="*/ 112 h 141"/>
                <a:gd name="T60" fmla="*/ 38 w 129"/>
                <a:gd name="T61" fmla="*/ 112 h 141"/>
                <a:gd name="T62" fmla="*/ 35 w 129"/>
                <a:gd name="T63" fmla="*/ 109 h 141"/>
                <a:gd name="T64" fmla="*/ 35 w 129"/>
                <a:gd name="T65" fmla="*/ 56 h 141"/>
                <a:gd name="T66" fmla="*/ 38 w 129"/>
                <a:gd name="T67" fmla="*/ 53 h 141"/>
                <a:gd name="T68" fmla="*/ 44 w 129"/>
                <a:gd name="T69" fmla="*/ 53 h 141"/>
                <a:gd name="T70" fmla="*/ 47 w 129"/>
                <a:gd name="T71" fmla="*/ 56 h 141"/>
                <a:gd name="T72" fmla="*/ 47 w 129"/>
                <a:gd name="T73" fmla="*/ 109 h 141"/>
                <a:gd name="T74" fmla="*/ 85 w 129"/>
                <a:gd name="T75" fmla="*/ 24 h 141"/>
                <a:gd name="T76" fmla="*/ 81 w 129"/>
                <a:gd name="T77" fmla="*/ 13 h 141"/>
                <a:gd name="T78" fmla="*/ 79 w 129"/>
                <a:gd name="T79" fmla="*/ 12 h 141"/>
                <a:gd name="T80" fmla="*/ 50 w 129"/>
                <a:gd name="T81" fmla="*/ 12 h 141"/>
                <a:gd name="T82" fmla="*/ 48 w 129"/>
                <a:gd name="T83" fmla="*/ 13 h 141"/>
                <a:gd name="T84" fmla="*/ 44 w 129"/>
                <a:gd name="T85" fmla="*/ 24 h 141"/>
                <a:gd name="T86" fmla="*/ 85 w 129"/>
                <a:gd name="T87" fmla="*/ 24 h 141"/>
                <a:gd name="T88" fmla="*/ 70 w 129"/>
                <a:gd name="T89" fmla="*/ 109 h 141"/>
                <a:gd name="T90" fmla="*/ 67 w 129"/>
                <a:gd name="T91" fmla="*/ 112 h 141"/>
                <a:gd name="T92" fmla="*/ 62 w 129"/>
                <a:gd name="T93" fmla="*/ 112 h 141"/>
                <a:gd name="T94" fmla="*/ 59 w 129"/>
                <a:gd name="T95" fmla="*/ 109 h 141"/>
                <a:gd name="T96" fmla="*/ 59 w 129"/>
                <a:gd name="T97" fmla="*/ 56 h 141"/>
                <a:gd name="T98" fmla="*/ 62 w 129"/>
                <a:gd name="T99" fmla="*/ 53 h 141"/>
                <a:gd name="T100" fmla="*/ 67 w 129"/>
                <a:gd name="T101" fmla="*/ 53 h 141"/>
                <a:gd name="T102" fmla="*/ 70 w 129"/>
                <a:gd name="T103" fmla="*/ 56 h 141"/>
                <a:gd name="T104" fmla="*/ 70 w 129"/>
                <a:gd name="T105" fmla="*/ 109 h 141"/>
                <a:gd name="T106" fmla="*/ 94 w 129"/>
                <a:gd name="T107" fmla="*/ 109 h 141"/>
                <a:gd name="T108" fmla="*/ 91 w 129"/>
                <a:gd name="T109" fmla="*/ 112 h 141"/>
                <a:gd name="T110" fmla="*/ 85 w 129"/>
                <a:gd name="T111" fmla="*/ 112 h 141"/>
                <a:gd name="T112" fmla="*/ 82 w 129"/>
                <a:gd name="T113" fmla="*/ 109 h 141"/>
                <a:gd name="T114" fmla="*/ 82 w 129"/>
                <a:gd name="T115" fmla="*/ 56 h 141"/>
                <a:gd name="T116" fmla="*/ 85 w 129"/>
                <a:gd name="T117" fmla="*/ 53 h 141"/>
                <a:gd name="T118" fmla="*/ 91 w 129"/>
                <a:gd name="T119" fmla="*/ 53 h 141"/>
                <a:gd name="T120" fmla="*/ 94 w 129"/>
                <a:gd name="T121" fmla="*/ 56 h 141"/>
                <a:gd name="T122" fmla="*/ 94 w 129"/>
                <a:gd name="T123"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141">
                  <a:moveTo>
                    <a:pt x="129" y="32"/>
                  </a:moveTo>
                  <a:cubicBezTo>
                    <a:pt x="129" y="34"/>
                    <a:pt x="128" y="35"/>
                    <a:pt x="126" y="35"/>
                  </a:cubicBezTo>
                  <a:cubicBezTo>
                    <a:pt x="117" y="35"/>
                    <a:pt x="117" y="35"/>
                    <a:pt x="117" y="35"/>
                  </a:cubicBezTo>
                  <a:cubicBezTo>
                    <a:pt x="117" y="122"/>
                    <a:pt x="117" y="122"/>
                    <a:pt x="117" y="122"/>
                  </a:cubicBezTo>
                  <a:cubicBezTo>
                    <a:pt x="117" y="132"/>
                    <a:pt x="111" y="141"/>
                    <a:pt x="103" y="141"/>
                  </a:cubicBezTo>
                  <a:cubicBezTo>
                    <a:pt x="26" y="141"/>
                    <a:pt x="26" y="141"/>
                    <a:pt x="26" y="141"/>
                  </a:cubicBezTo>
                  <a:cubicBezTo>
                    <a:pt x="18" y="141"/>
                    <a:pt x="12" y="133"/>
                    <a:pt x="12" y="123"/>
                  </a:cubicBezTo>
                  <a:cubicBezTo>
                    <a:pt x="12" y="35"/>
                    <a:pt x="12" y="35"/>
                    <a:pt x="12" y="35"/>
                  </a:cubicBezTo>
                  <a:cubicBezTo>
                    <a:pt x="3" y="35"/>
                    <a:pt x="3" y="35"/>
                    <a:pt x="3" y="35"/>
                  </a:cubicBezTo>
                  <a:cubicBezTo>
                    <a:pt x="1" y="35"/>
                    <a:pt x="0" y="34"/>
                    <a:pt x="0" y="32"/>
                  </a:cubicBezTo>
                  <a:cubicBezTo>
                    <a:pt x="0" y="27"/>
                    <a:pt x="0" y="27"/>
                    <a:pt x="0" y="27"/>
                  </a:cubicBezTo>
                  <a:cubicBezTo>
                    <a:pt x="0" y="25"/>
                    <a:pt x="1" y="24"/>
                    <a:pt x="3" y="24"/>
                  </a:cubicBezTo>
                  <a:cubicBezTo>
                    <a:pt x="31" y="24"/>
                    <a:pt x="31" y="24"/>
                    <a:pt x="31" y="24"/>
                  </a:cubicBezTo>
                  <a:cubicBezTo>
                    <a:pt x="38" y="8"/>
                    <a:pt x="38" y="8"/>
                    <a:pt x="38" y="8"/>
                  </a:cubicBezTo>
                  <a:cubicBezTo>
                    <a:pt x="40" y="4"/>
                    <a:pt x="45" y="0"/>
                    <a:pt x="50" y="0"/>
                  </a:cubicBezTo>
                  <a:cubicBezTo>
                    <a:pt x="79" y="0"/>
                    <a:pt x="79" y="0"/>
                    <a:pt x="79" y="0"/>
                  </a:cubicBezTo>
                  <a:cubicBezTo>
                    <a:pt x="84" y="0"/>
                    <a:pt x="89" y="4"/>
                    <a:pt x="91" y="8"/>
                  </a:cubicBezTo>
                  <a:cubicBezTo>
                    <a:pt x="98" y="24"/>
                    <a:pt x="98" y="24"/>
                    <a:pt x="98" y="24"/>
                  </a:cubicBezTo>
                  <a:cubicBezTo>
                    <a:pt x="126" y="24"/>
                    <a:pt x="126" y="24"/>
                    <a:pt x="126" y="24"/>
                  </a:cubicBezTo>
                  <a:cubicBezTo>
                    <a:pt x="128" y="24"/>
                    <a:pt x="129" y="25"/>
                    <a:pt x="129" y="27"/>
                  </a:cubicBezTo>
                  <a:lnTo>
                    <a:pt x="129" y="32"/>
                  </a:lnTo>
                  <a:close/>
                  <a:moveTo>
                    <a:pt x="106" y="35"/>
                  </a:moveTo>
                  <a:cubicBezTo>
                    <a:pt x="23" y="35"/>
                    <a:pt x="23" y="35"/>
                    <a:pt x="23" y="35"/>
                  </a:cubicBezTo>
                  <a:cubicBezTo>
                    <a:pt x="23" y="122"/>
                    <a:pt x="23" y="122"/>
                    <a:pt x="23" y="122"/>
                  </a:cubicBezTo>
                  <a:cubicBezTo>
                    <a:pt x="23" y="127"/>
                    <a:pt x="26" y="129"/>
                    <a:pt x="26" y="129"/>
                  </a:cubicBezTo>
                  <a:cubicBezTo>
                    <a:pt x="103" y="129"/>
                    <a:pt x="103" y="129"/>
                    <a:pt x="103" y="129"/>
                  </a:cubicBezTo>
                  <a:cubicBezTo>
                    <a:pt x="103" y="129"/>
                    <a:pt x="106" y="127"/>
                    <a:pt x="106" y="122"/>
                  </a:cubicBezTo>
                  <a:lnTo>
                    <a:pt x="106" y="35"/>
                  </a:lnTo>
                  <a:close/>
                  <a:moveTo>
                    <a:pt x="47" y="109"/>
                  </a:moveTo>
                  <a:cubicBezTo>
                    <a:pt x="47" y="110"/>
                    <a:pt x="46" y="112"/>
                    <a:pt x="44" y="112"/>
                  </a:cubicBezTo>
                  <a:cubicBezTo>
                    <a:pt x="38" y="112"/>
                    <a:pt x="38" y="112"/>
                    <a:pt x="38" y="112"/>
                  </a:cubicBezTo>
                  <a:cubicBezTo>
                    <a:pt x="36" y="112"/>
                    <a:pt x="35" y="110"/>
                    <a:pt x="35" y="109"/>
                  </a:cubicBezTo>
                  <a:cubicBezTo>
                    <a:pt x="35" y="56"/>
                    <a:pt x="35" y="56"/>
                    <a:pt x="35" y="56"/>
                  </a:cubicBezTo>
                  <a:cubicBezTo>
                    <a:pt x="35" y="54"/>
                    <a:pt x="36" y="53"/>
                    <a:pt x="38" y="53"/>
                  </a:cubicBezTo>
                  <a:cubicBezTo>
                    <a:pt x="44" y="53"/>
                    <a:pt x="44" y="53"/>
                    <a:pt x="44" y="53"/>
                  </a:cubicBezTo>
                  <a:cubicBezTo>
                    <a:pt x="46" y="53"/>
                    <a:pt x="47" y="54"/>
                    <a:pt x="47" y="56"/>
                  </a:cubicBezTo>
                  <a:lnTo>
                    <a:pt x="47" y="109"/>
                  </a:lnTo>
                  <a:close/>
                  <a:moveTo>
                    <a:pt x="85" y="24"/>
                  </a:moveTo>
                  <a:cubicBezTo>
                    <a:pt x="81" y="13"/>
                    <a:pt x="81" y="13"/>
                    <a:pt x="81" y="13"/>
                  </a:cubicBezTo>
                  <a:cubicBezTo>
                    <a:pt x="80" y="13"/>
                    <a:pt x="80" y="12"/>
                    <a:pt x="79" y="12"/>
                  </a:cubicBezTo>
                  <a:cubicBezTo>
                    <a:pt x="50" y="12"/>
                    <a:pt x="50" y="12"/>
                    <a:pt x="50" y="12"/>
                  </a:cubicBezTo>
                  <a:cubicBezTo>
                    <a:pt x="49" y="12"/>
                    <a:pt x="49" y="13"/>
                    <a:pt x="48" y="13"/>
                  </a:cubicBezTo>
                  <a:cubicBezTo>
                    <a:pt x="44" y="24"/>
                    <a:pt x="44" y="24"/>
                    <a:pt x="44" y="24"/>
                  </a:cubicBezTo>
                  <a:lnTo>
                    <a:pt x="85" y="24"/>
                  </a:lnTo>
                  <a:close/>
                  <a:moveTo>
                    <a:pt x="70" y="109"/>
                  </a:moveTo>
                  <a:cubicBezTo>
                    <a:pt x="70" y="110"/>
                    <a:pt x="69" y="112"/>
                    <a:pt x="67" y="112"/>
                  </a:cubicBezTo>
                  <a:cubicBezTo>
                    <a:pt x="62" y="112"/>
                    <a:pt x="62" y="112"/>
                    <a:pt x="62" y="112"/>
                  </a:cubicBezTo>
                  <a:cubicBezTo>
                    <a:pt x="60" y="112"/>
                    <a:pt x="59" y="110"/>
                    <a:pt x="59" y="109"/>
                  </a:cubicBezTo>
                  <a:cubicBezTo>
                    <a:pt x="59" y="56"/>
                    <a:pt x="59" y="56"/>
                    <a:pt x="59" y="56"/>
                  </a:cubicBezTo>
                  <a:cubicBezTo>
                    <a:pt x="59" y="54"/>
                    <a:pt x="60" y="53"/>
                    <a:pt x="62" y="53"/>
                  </a:cubicBezTo>
                  <a:cubicBezTo>
                    <a:pt x="67" y="53"/>
                    <a:pt x="67" y="53"/>
                    <a:pt x="67" y="53"/>
                  </a:cubicBezTo>
                  <a:cubicBezTo>
                    <a:pt x="69" y="53"/>
                    <a:pt x="70" y="54"/>
                    <a:pt x="70" y="56"/>
                  </a:cubicBezTo>
                  <a:lnTo>
                    <a:pt x="70" y="109"/>
                  </a:lnTo>
                  <a:close/>
                  <a:moveTo>
                    <a:pt x="94" y="109"/>
                  </a:moveTo>
                  <a:cubicBezTo>
                    <a:pt x="94" y="110"/>
                    <a:pt x="93" y="112"/>
                    <a:pt x="91" y="112"/>
                  </a:cubicBezTo>
                  <a:cubicBezTo>
                    <a:pt x="85" y="112"/>
                    <a:pt x="85" y="112"/>
                    <a:pt x="85" y="112"/>
                  </a:cubicBezTo>
                  <a:cubicBezTo>
                    <a:pt x="83" y="112"/>
                    <a:pt x="82" y="110"/>
                    <a:pt x="82" y="109"/>
                  </a:cubicBezTo>
                  <a:cubicBezTo>
                    <a:pt x="82" y="56"/>
                    <a:pt x="82" y="56"/>
                    <a:pt x="82" y="56"/>
                  </a:cubicBezTo>
                  <a:cubicBezTo>
                    <a:pt x="82" y="54"/>
                    <a:pt x="83" y="53"/>
                    <a:pt x="85" y="53"/>
                  </a:cubicBezTo>
                  <a:cubicBezTo>
                    <a:pt x="91" y="53"/>
                    <a:pt x="91" y="53"/>
                    <a:pt x="91" y="53"/>
                  </a:cubicBezTo>
                  <a:cubicBezTo>
                    <a:pt x="93" y="53"/>
                    <a:pt x="94" y="54"/>
                    <a:pt x="94" y="56"/>
                  </a:cubicBezTo>
                  <a:lnTo>
                    <a:pt x="94" y="109"/>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1" name="Group 8"/>
          <p:cNvGrpSpPr/>
          <p:nvPr/>
        </p:nvGrpSpPr>
        <p:grpSpPr>
          <a:xfrm>
            <a:off x="7713009" y="3831482"/>
            <a:ext cx="1251488" cy="2077477"/>
            <a:chOff x="5831738" y="2873610"/>
            <a:chExt cx="927240" cy="1558107"/>
          </a:xfrm>
        </p:grpSpPr>
        <p:grpSp>
          <p:nvGrpSpPr>
            <p:cNvPr id="52" name="Group 2"/>
            <p:cNvGrpSpPr/>
            <p:nvPr/>
          </p:nvGrpSpPr>
          <p:grpSpPr bwMode="auto">
            <a:xfrm>
              <a:off x="5831738" y="2873610"/>
              <a:ext cx="927240" cy="1127079"/>
              <a:chOff x="1104" y="-105"/>
              <a:chExt cx="3724" cy="1420"/>
            </a:xfrm>
          </p:grpSpPr>
          <p:sp>
            <p:nvSpPr>
              <p:cNvPr id="54" name="Rectangle 4"/>
              <p:cNvSpPr/>
              <p:nvPr/>
            </p:nvSpPr>
            <p:spPr bwMode="auto">
              <a:xfrm>
                <a:off x="1104" y="337"/>
                <a:ext cx="372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a:t>
                </a:r>
                <a:endParaRPr lang="en-US" altLang="zh-CN" sz="1200" kern="0"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sp>
            <p:nvSpPr>
              <p:cNvPr id="55" name="Rectangle 5"/>
              <p:cNvSpPr/>
              <p:nvPr/>
            </p:nvSpPr>
            <p:spPr bwMode="auto">
              <a:xfrm>
                <a:off x="1104" y="-105"/>
                <a:ext cx="354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ctr" fontAlgn="base">
                  <a:lnSpc>
                    <a:spcPct val="80000"/>
                  </a:lnSpc>
                  <a:spcBef>
                    <a:spcPct val="0"/>
                  </a:spcBef>
                  <a:spcAft>
                    <a:spcPct val="0"/>
                  </a:spcAft>
                  <a:defRPr/>
                </a:pPr>
                <a:r>
                  <a:rPr lang="zh-CN" altLang="en-US" b="1"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添加标题</a:t>
                </a:r>
              </a:p>
            </p:txBody>
          </p:sp>
        </p:grpSp>
        <p:sp>
          <p:nvSpPr>
            <p:cNvPr id="53" name="Freeform 7"/>
            <p:cNvSpPr>
              <a:spLocks noEditPoints="1"/>
            </p:cNvSpPr>
            <p:nvPr/>
          </p:nvSpPr>
          <p:spPr bwMode="auto">
            <a:xfrm>
              <a:off x="6120539" y="4131075"/>
              <a:ext cx="381471" cy="300642"/>
            </a:xfrm>
            <a:custGeom>
              <a:avLst/>
              <a:gdLst>
                <a:gd name="T0" fmla="*/ 117 w 164"/>
                <a:gd name="T1" fmla="*/ 37 h 129"/>
                <a:gd name="T2" fmla="*/ 82 w 164"/>
                <a:gd name="T3" fmla="*/ 27 h 129"/>
                <a:gd name="T4" fmla="*/ 47 w 164"/>
                <a:gd name="T5" fmla="*/ 37 h 129"/>
                <a:gd name="T6" fmla="*/ 0 w 164"/>
                <a:gd name="T7" fmla="*/ 36 h 129"/>
                <a:gd name="T8" fmla="*/ 164 w 164"/>
                <a:gd name="T9" fmla="*/ 36 h 129"/>
                <a:gd name="T10" fmla="*/ 0 w 164"/>
                <a:gd name="T11" fmla="*/ 52 h 129"/>
                <a:gd name="T12" fmla="*/ 47 w 164"/>
                <a:gd name="T13" fmla="*/ 41 h 129"/>
                <a:gd name="T14" fmla="*/ 41 w 164"/>
                <a:gd name="T15" fmla="*/ 58 h 129"/>
                <a:gd name="T16" fmla="*/ 0 w 164"/>
                <a:gd name="T17" fmla="*/ 52 h 129"/>
                <a:gd name="T18" fmla="*/ 20 w 164"/>
                <a:gd name="T19" fmla="*/ 93 h 129"/>
                <a:gd name="T20" fmla="*/ 0 w 164"/>
                <a:gd name="T21" fmla="*/ 91 h 129"/>
                <a:gd name="T22" fmla="*/ 2 w 164"/>
                <a:gd name="T23" fmla="*/ 70 h 129"/>
                <a:gd name="T24" fmla="*/ 23 w 164"/>
                <a:gd name="T25" fmla="*/ 73 h 129"/>
                <a:gd name="T26" fmla="*/ 41 w 164"/>
                <a:gd name="T27" fmla="*/ 126 h 129"/>
                <a:gd name="T28" fmla="*/ 20 w 164"/>
                <a:gd name="T29" fmla="*/ 129 h 129"/>
                <a:gd name="T30" fmla="*/ 17 w 164"/>
                <a:gd name="T31" fmla="*/ 108 h 129"/>
                <a:gd name="T32" fmla="*/ 38 w 164"/>
                <a:gd name="T33" fmla="*/ 105 h 129"/>
                <a:gd name="T34" fmla="*/ 41 w 164"/>
                <a:gd name="T35" fmla="*/ 126 h 129"/>
                <a:gd name="T36" fmla="*/ 55 w 164"/>
                <a:gd name="T37" fmla="*/ 93 h 129"/>
                <a:gd name="T38" fmla="*/ 35 w 164"/>
                <a:gd name="T39" fmla="*/ 91 h 129"/>
                <a:gd name="T40" fmla="*/ 38 w 164"/>
                <a:gd name="T41" fmla="*/ 70 h 129"/>
                <a:gd name="T42" fmla="*/ 58 w 164"/>
                <a:gd name="T43" fmla="*/ 73 h 129"/>
                <a:gd name="T44" fmla="*/ 76 w 164"/>
                <a:gd name="T45" fmla="*/ 126 h 129"/>
                <a:gd name="T46" fmla="*/ 55 w 164"/>
                <a:gd name="T47" fmla="*/ 129 h 129"/>
                <a:gd name="T48" fmla="*/ 52 w 164"/>
                <a:gd name="T49" fmla="*/ 108 h 129"/>
                <a:gd name="T50" fmla="*/ 73 w 164"/>
                <a:gd name="T51" fmla="*/ 105 h 129"/>
                <a:gd name="T52" fmla="*/ 76 w 164"/>
                <a:gd name="T53" fmla="*/ 126 h 129"/>
                <a:gd name="T54" fmla="*/ 90 w 164"/>
                <a:gd name="T55" fmla="*/ 93 h 129"/>
                <a:gd name="T56" fmla="*/ 70 w 164"/>
                <a:gd name="T57" fmla="*/ 91 h 129"/>
                <a:gd name="T58" fmla="*/ 73 w 164"/>
                <a:gd name="T59" fmla="*/ 70 h 129"/>
                <a:gd name="T60" fmla="*/ 93 w 164"/>
                <a:gd name="T61" fmla="*/ 73 h 129"/>
                <a:gd name="T62" fmla="*/ 111 w 164"/>
                <a:gd name="T63" fmla="*/ 126 h 129"/>
                <a:gd name="T64" fmla="*/ 90 w 164"/>
                <a:gd name="T65" fmla="*/ 129 h 129"/>
                <a:gd name="T66" fmla="*/ 87 w 164"/>
                <a:gd name="T67" fmla="*/ 108 h 129"/>
                <a:gd name="T68" fmla="*/ 108 w 164"/>
                <a:gd name="T69" fmla="*/ 105 h 129"/>
                <a:gd name="T70" fmla="*/ 111 w 164"/>
                <a:gd name="T71" fmla="*/ 126 h 129"/>
                <a:gd name="T72" fmla="*/ 126 w 164"/>
                <a:gd name="T73" fmla="*/ 93 h 129"/>
                <a:gd name="T74" fmla="*/ 105 w 164"/>
                <a:gd name="T75" fmla="*/ 91 h 129"/>
                <a:gd name="T76" fmla="*/ 108 w 164"/>
                <a:gd name="T77" fmla="*/ 70 h 129"/>
                <a:gd name="T78" fmla="*/ 128 w 164"/>
                <a:gd name="T79" fmla="*/ 73 h 129"/>
                <a:gd name="T80" fmla="*/ 164 w 164"/>
                <a:gd name="T81" fmla="*/ 52 h 129"/>
                <a:gd name="T82" fmla="*/ 122 w 164"/>
                <a:gd name="T83" fmla="*/ 58 h 129"/>
                <a:gd name="T84" fmla="*/ 117 w 164"/>
                <a:gd name="T85" fmla="*/ 41 h 129"/>
                <a:gd name="T86" fmla="*/ 164 w 164"/>
                <a:gd name="T87" fmla="*/ 52 h 129"/>
                <a:gd name="T88" fmla="*/ 143 w 164"/>
                <a:gd name="T89" fmla="*/ 129 h 129"/>
                <a:gd name="T90" fmla="*/ 123 w 164"/>
                <a:gd name="T91" fmla="*/ 126 h 129"/>
                <a:gd name="T92" fmla="*/ 126 w 164"/>
                <a:gd name="T93" fmla="*/ 105 h 129"/>
                <a:gd name="T94" fmla="*/ 146 w 164"/>
                <a:gd name="T95" fmla="*/ 108 h 129"/>
                <a:gd name="T96" fmla="*/ 164 w 164"/>
                <a:gd name="T97" fmla="*/ 91 h 129"/>
                <a:gd name="T98" fmla="*/ 143 w 164"/>
                <a:gd name="T99" fmla="*/ 93 h 129"/>
                <a:gd name="T100" fmla="*/ 140 w 164"/>
                <a:gd name="T101" fmla="*/ 73 h 129"/>
                <a:gd name="T102" fmla="*/ 161 w 164"/>
                <a:gd name="T103" fmla="*/ 70 h 129"/>
                <a:gd name="T104" fmla="*/ 164 w 164"/>
                <a:gd name="T105"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 h="129">
                  <a:moveTo>
                    <a:pt x="164" y="37"/>
                  </a:moveTo>
                  <a:cubicBezTo>
                    <a:pt x="117" y="37"/>
                    <a:pt x="117" y="37"/>
                    <a:pt x="117" y="37"/>
                  </a:cubicBezTo>
                  <a:cubicBezTo>
                    <a:pt x="117" y="36"/>
                    <a:pt x="117" y="36"/>
                    <a:pt x="117" y="36"/>
                  </a:cubicBezTo>
                  <a:cubicBezTo>
                    <a:pt x="117" y="33"/>
                    <a:pt x="114" y="26"/>
                    <a:pt x="82" y="27"/>
                  </a:cubicBezTo>
                  <a:cubicBezTo>
                    <a:pt x="50" y="27"/>
                    <a:pt x="47" y="33"/>
                    <a:pt x="47" y="36"/>
                  </a:cubicBezTo>
                  <a:cubicBezTo>
                    <a:pt x="47" y="37"/>
                    <a:pt x="47" y="37"/>
                    <a:pt x="47" y="37"/>
                  </a:cubicBezTo>
                  <a:cubicBezTo>
                    <a:pt x="0" y="37"/>
                    <a:pt x="0" y="37"/>
                    <a:pt x="0" y="37"/>
                  </a:cubicBezTo>
                  <a:cubicBezTo>
                    <a:pt x="0" y="36"/>
                    <a:pt x="0" y="36"/>
                    <a:pt x="0" y="36"/>
                  </a:cubicBezTo>
                  <a:cubicBezTo>
                    <a:pt x="0" y="29"/>
                    <a:pt x="11" y="0"/>
                    <a:pt x="82" y="0"/>
                  </a:cubicBezTo>
                  <a:cubicBezTo>
                    <a:pt x="153" y="0"/>
                    <a:pt x="164" y="29"/>
                    <a:pt x="164" y="36"/>
                  </a:cubicBezTo>
                  <a:lnTo>
                    <a:pt x="164" y="37"/>
                  </a:lnTo>
                  <a:close/>
                  <a:moveTo>
                    <a:pt x="0" y="52"/>
                  </a:moveTo>
                  <a:cubicBezTo>
                    <a:pt x="0" y="41"/>
                    <a:pt x="0" y="41"/>
                    <a:pt x="0" y="41"/>
                  </a:cubicBezTo>
                  <a:cubicBezTo>
                    <a:pt x="47" y="41"/>
                    <a:pt x="47" y="41"/>
                    <a:pt x="47" y="41"/>
                  </a:cubicBezTo>
                  <a:cubicBezTo>
                    <a:pt x="47" y="52"/>
                    <a:pt x="47" y="52"/>
                    <a:pt x="47" y="52"/>
                  </a:cubicBezTo>
                  <a:cubicBezTo>
                    <a:pt x="47" y="56"/>
                    <a:pt x="44" y="58"/>
                    <a:pt x="41" y="58"/>
                  </a:cubicBezTo>
                  <a:cubicBezTo>
                    <a:pt x="6" y="58"/>
                    <a:pt x="6" y="58"/>
                    <a:pt x="6" y="58"/>
                  </a:cubicBezTo>
                  <a:cubicBezTo>
                    <a:pt x="2" y="58"/>
                    <a:pt x="0" y="56"/>
                    <a:pt x="0" y="52"/>
                  </a:cubicBezTo>
                  <a:close/>
                  <a:moveTo>
                    <a:pt x="23" y="91"/>
                  </a:moveTo>
                  <a:cubicBezTo>
                    <a:pt x="23" y="92"/>
                    <a:pt x="22" y="93"/>
                    <a:pt x="20" y="93"/>
                  </a:cubicBezTo>
                  <a:cubicBezTo>
                    <a:pt x="2" y="93"/>
                    <a:pt x="2" y="93"/>
                    <a:pt x="2" y="93"/>
                  </a:cubicBezTo>
                  <a:cubicBezTo>
                    <a:pt x="1" y="93"/>
                    <a:pt x="0" y="92"/>
                    <a:pt x="0" y="91"/>
                  </a:cubicBezTo>
                  <a:cubicBezTo>
                    <a:pt x="0" y="73"/>
                    <a:pt x="0" y="73"/>
                    <a:pt x="0" y="73"/>
                  </a:cubicBezTo>
                  <a:cubicBezTo>
                    <a:pt x="0" y="71"/>
                    <a:pt x="1" y="70"/>
                    <a:pt x="2" y="70"/>
                  </a:cubicBezTo>
                  <a:cubicBezTo>
                    <a:pt x="20" y="70"/>
                    <a:pt x="20" y="70"/>
                    <a:pt x="20" y="70"/>
                  </a:cubicBezTo>
                  <a:cubicBezTo>
                    <a:pt x="22" y="70"/>
                    <a:pt x="23" y="71"/>
                    <a:pt x="23" y="73"/>
                  </a:cubicBezTo>
                  <a:lnTo>
                    <a:pt x="23" y="91"/>
                  </a:lnTo>
                  <a:close/>
                  <a:moveTo>
                    <a:pt x="41" y="126"/>
                  </a:moveTo>
                  <a:cubicBezTo>
                    <a:pt x="41" y="127"/>
                    <a:pt x="39" y="129"/>
                    <a:pt x="38" y="129"/>
                  </a:cubicBezTo>
                  <a:cubicBezTo>
                    <a:pt x="20" y="129"/>
                    <a:pt x="20" y="129"/>
                    <a:pt x="20" y="129"/>
                  </a:cubicBezTo>
                  <a:cubicBezTo>
                    <a:pt x="18" y="129"/>
                    <a:pt x="17" y="127"/>
                    <a:pt x="17" y="126"/>
                  </a:cubicBezTo>
                  <a:cubicBezTo>
                    <a:pt x="17" y="108"/>
                    <a:pt x="17" y="108"/>
                    <a:pt x="17" y="108"/>
                  </a:cubicBezTo>
                  <a:cubicBezTo>
                    <a:pt x="17" y="106"/>
                    <a:pt x="18" y="105"/>
                    <a:pt x="20" y="105"/>
                  </a:cubicBezTo>
                  <a:cubicBezTo>
                    <a:pt x="38" y="105"/>
                    <a:pt x="38" y="105"/>
                    <a:pt x="38" y="105"/>
                  </a:cubicBezTo>
                  <a:cubicBezTo>
                    <a:pt x="39" y="105"/>
                    <a:pt x="41" y="106"/>
                    <a:pt x="41" y="108"/>
                  </a:cubicBezTo>
                  <a:lnTo>
                    <a:pt x="41" y="126"/>
                  </a:lnTo>
                  <a:close/>
                  <a:moveTo>
                    <a:pt x="58" y="91"/>
                  </a:moveTo>
                  <a:cubicBezTo>
                    <a:pt x="58" y="92"/>
                    <a:pt x="57" y="93"/>
                    <a:pt x="55" y="93"/>
                  </a:cubicBezTo>
                  <a:cubicBezTo>
                    <a:pt x="38" y="93"/>
                    <a:pt x="38" y="93"/>
                    <a:pt x="38" y="93"/>
                  </a:cubicBezTo>
                  <a:cubicBezTo>
                    <a:pt x="36" y="93"/>
                    <a:pt x="35" y="92"/>
                    <a:pt x="35" y="91"/>
                  </a:cubicBezTo>
                  <a:cubicBezTo>
                    <a:pt x="35" y="73"/>
                    <a:pt x="35" y="73"/>
                    <a:pt x="35" y="73"/>
                  </a:cubicBezTo>
                  <a:cubicBezTo>
                    <a:pt x="35" y="71"/>
                    <a:pt x="36" y="70"/>
                    <a:pt x="38" y="70"/>
                  </a:cubicBezTo>
                  <a:cubicBezTo>
                    <a:pt x="55" y="70"/>
                    <a:pt x="55" y="70"/>
                    <a:pt x="55" y="70"/>
                  </a:cubicBezTo>
                  <a:cubicBezTo>
                    <a:pt x="57" y="70"/>
                    <a:pt x="58" y="71"/>
                    <a:pt x="58" y="73"/>
                  </a:cubicBezTo>
                  <a:lnTo>
                    <a:pt x="58" y="91"/>
                  </a:lnTo>
                  <a:close/>
                  <a:moveTo>
                    <a:pt x="76" y="126"/>
                  </a:moveTo>
                  <a:cubicBezTo>
                    <a:pt x="76" y="127"/>
                    <a:pt x="74" y="129"/>
                    <a:pt x="73" y="129"/>
                  </a:cubicBezTo>
                  <a:cubicBezTo>
                    <a:pt x="55" y="129"/>
                    <a:pt x="55" y="129"/>
                    <a:pt x="55" y="129"/>
                  </a:cubicBezTo>
                  <a:cubicBezTo>
                    <a:pt x="54" y="129"/>
                    <a:pt x="52" y="127"/>
                    <a:pt x="52" y="126"/>
                  </a:cubicBezTo>
                  <a:cubicBezTo>
                    <a:pt x="52" y="108"/>
                    <a:pt x="52" y="108"/>
                    <a:pt x="52" y="108"/>
                  </a:cubicBezTo>
                  <a:cubicBezTo>
                    <a:pt x="52" y="106"/>
                    <a:pt x="54" y="105"/>
                    <a:pt x="55" y="105"/>
                  </a:cubicBezTo>
                  <a:cubicBezTo>
                    <a:pt x="73" y="105"/>
                    <a:pt x="73" y="105"/>
                    <a:pt x="73" y="105"/>
                  </a:cubicBezTo>
                  <a:cubicBezTo>
                    <a:pt x="74" y="105"/>
                    <a:pt x="76" y="106"/>
                    <a:pt x="76" y="108"/>
                  </a:cubicBezTo>
                  <a:lnTo>
                    <a:pt x="76" y="126"/>
                  </a:lnTo>
                  <a:close/>
                  <a:moveTo>
                    <a:pt x="93" y="91"/>
                  </a:moveTo>
                  <a:cubicBezTo>
                    <a:pt x="93" y="92"/>
                    <a:pt x="92" y="93"/>
                    <a:pt x="90" y="93"/>
                  </a:cubicBezTo>
                  <a:cubicBezTo>
                    <a:pt x="73" y="93"/>
                    <a:pt x="73" y="93"/>
                    <a:pt x="73" y="93"/>
                  </a:cubicBezTo>
                  <a:cubicBezTo>
                    <a:pt x="71" y="93"/>
                    <a:pt x="70" y="92"/>
                    <a:pt x="70" y="91"/>
                  </a:cubicBezTo>
                  <a:cubicBezTo>
                    <a:pt x="70" y="73"/>
                    <a:pt x="70" y="73"/>
                    <a:pt x="70" y="73"/>
                  </a:cubicBezTo>
                  <a:cubicBezTo>
                    <a:pt x="70" y="71"/>
                    <a:pt x="71" y="70"/>
                    <a:pt x="73" y="70"/>
                  </a:cubicBezTo>
                  <a:cubicBezTo>
                    <a:pt x="90" y="70"/>
                    <a:pt x="90" y="70"/>
                    <a:pt x="90" y="70"/>
                  </a:cubicBezTo>
                  <a:cubicBezTo>
                    <a:pt x="92" y="70"/>
                    <a:pt x="93" y="71"/>
                    <a:pt x="93" y="73"/>
                  </a:cubicBezTo>
                  <a:lnTo>
                    <a:pt x="93" y="91"/>
                  </a:lnTo>
                  <a:close/>
                  <a:moveTo>
                    <a:pt x="111" y="126"/>
                  </a:moveTo>
                  <a:cubicBezTo>
                    <a:pt x="111" y="127"/>
                    <a:pt x="110" y="129"/>
                    <a:pt x="108" y="129"/>
                  </a:cubicBezTo>
                  <a:cubicBezTo>
                    <a:pt x="90" y="129"/>
                    <a:pt x="90" y="129"/>
                    <a:pt x="90" y="129"/>
                  </a:cubicBezTo>
                  <a:cubicBezTo>
                    <a:pt x="89" y="129"/>
                    <a:pt x="87" y="127"/>
                    <a:pt x="87" y="126"/>
                  </a:cubicBezTo>
                  <a:cubicBezTo>
                    <a:pt x="87" y="108"/>
                    <a:pt x="87" y="108"/>
                    <a:pt x="87" y="108"/>
                  </a:cubicBezTo>
                  <a:cubicBezTo>
                    <a:pt x="87" y="106"/>
                    <a:pt x="89" y="105"/>
                    <a:pt x="90" y="105"/>
                  </a:cubicBezTo>
                  <a:cubicBezTo>
                    <a:pt x="108" y="105"/>
                    <a:pt x="108" y="105"/>
                    <a:pt x="108" y="105"/>
                  </a:cubicBezTo>
                  <a:cubicBezTo>
                    <a:pt x="110" y="105"/>
                    <a:pt x="111" y="106"/>
                    <a:pt x="111" y="108"/>
                  </a:cubicBezTo>
                  <a:lnTo>
                    <a:pt x="111" y="126"/>
                  </a:lnTo>
                  <a:close/>
                  <a:moveTo>
                    <a:pt x="128" y="91"/>
                  </a:moveTo>
                  <a:cubicBezTo>
                    <a:pt x="128" y="92"/>
                    <a:pt x="127" y="93"/>
                    <a:pt x="126" y="93"/>
                  </a:cubicBezTo>
                  <a:cubicBezTo>
                    <a:pt x="108" y="93"/>
                    <a:pt x="108" y="93"/>
                    <a:pt x="108" y="93"/>
                  </a:cubicBezTo>
                  <a:cubicBezTo>
                    <a:pt x="106" y="93"/>
                    <a:pt x="105" y="92"/>
                    <a:pt x="105" y="91"/>
                  </a:cubicBezTo>
                  <a:cubicBezTo>
                    <a:pt x="105" y="73"/>
                    <a:pt x="105" y="73"/>
                    <a:pt x="105" y="73"/>
                  </a:cubicBezTo>
                  <a:cubicBezTo>
                    <a:pt x="105" y="71"/>
                    <a:pt x="106" y="70"/>
                    <a:pt x="108" y="70"/>
                  </a:cubicBezTo>
                  <a:cubicBezTo>
                    <a:pt x="126" y="70"/>
                    <a:pt x="126" y="70"/>
                    <a:pt x="126" y="70"/>
                  </a:cubicBezTo>
                  <a:cubicBezTo>
                    <a:pt x="127" y="70"/>
                    <a:pt x="128" y="71"/>
                    <a:pt x="128" y="73"/>
                  </a:cubicBezTo>
                  <a:lnTo>
                    <a:pt x="128" y="91"/>
                  </a:lnTo>
                  <a:close/>
                  <a:moveTo>
                    <a:pt x="164" y="52"/>
                  </a:moveTo>
                  <a:cubicBezTo>
                    <a:pt x="164" y="56"/>
                    <a:pt x="161" y="58"/>
                    <a:pt x="158" y="58"/>
                  </a:cubicBezTo>
                  <a:cubicBezTo>
                    <a:pt x="122" y="58"/>
                    <a:pt x="122" y="58"/>
                    <a:pt x="122" y="58"/>
                  </a:cubicBezTo>
                  <a:cubicBezTo>
                    <a:pt x="119" y="58"/>
                    <a:pt x="117" y="56"/>
                    <a:pt x="117" y="52"/>
                  </a:cubicBezTo>
                  <a:cubicBezTo>
                    <a:pt x="117" y="41"/>
                    <a:pt x="117" y="41"/>
                    <a:pt x="117" y="41"/>
                  </a:cubicBezTo>
                  <a:cubicBezTo>
                    <a:pt x="164" y="41"/>
                    <a:pt x="164" y="41"/>
                    <a:pt x="164" y="41"/>
                  </a:cubicBezTo>
                  <a:lnTo>
                    <a:pt x="164" y="52"/>
                  </a:lnTo>
                  <a:close/>
                  <a:moveTo>
                    <a:pt x="146" y="126"/>
                  </a:moveTo>
                  <a:cubicBezTo>
                    <a:pt x="146" y="127"/>
                    <a:pt x="145" y="129"/>
                    <a:pt x="143" y="129"/>
                  </a:cubicBezTo>
                  <a:cubicBezTo>
                    <a:pt x="126" y="129"/>
                    <a:pt x="126" y="129"/>
                    <a:pt x="126" y="129"/>
                  </a:cubicBezTo>
                  <a:cubicBezTo>
                    <a:pt x="124" y="129"/>
                    <a:pt x="123" y="127"/>
                    <a:pt x="123" y="126"/>
                  </a:cubicBezTo>
                  <a:cubicBezTo>
                    <a:pt x="123" y="108"/>
                    <a:pt x="123" y="108"/>
                    <a:pt x="123" y="108"/>
                  </a:cubicBezTo>
                  <a:cubicBezTo>
                    <a:pt x="123" y="106"/>
                    <a:pt x="124" y="105"/>
                    <a:pt x="126" y="105"/>
                  </a:cubicBezTo>
                  <a:cubicBezTo>
                    <a:pt x="143" y="105"/>
                    <a:pt x="143" y="105"/>
                    <a:pt x="143" y="105"/>
                  </a:cubicBezTo>
                  <a:cubicBezTo>
                    <a:pt x="145" y="105"/>
                    <a:pt x="146" y="106"/>
                    <a:pt x="146" y="108"/>
                  </a:cubicBezTo>
                  <a:lnTo>
                    <a:pt x="146" y="126"/>
                  </a:lnTo>
                  <a:close/>
                  <a:moveTo>
                    <a:pt x="164" y="91"/>
                  </a:moveTo>
                  <a:cubicBezTo>
                    <a:pt x="164" y="92"/>
                    <a:pt x="162" y="93"/>
                    <a:pt x="161" y="93"/>
                  </a:cubicBezTo>
                  <a:cubicBezTo>
                    <a:pt x="143" y="93"/>
                    <a:pt x="143" y="93"/>
                    <a:pt x="143" y="93"/>
                  </a:cubicBezTo>
                  <a:cubicBezTo>
                    <a:pt x="141" y="93"/>
                    <a:pt x="140" y="92"/>
                    <a:pt x="140" y="91"/>
                  </a:cubicBezTo>
                  <a:cubicBezTo>
                    <a:pt x="140" y="73"/>
                    <a:pt x="140" y="73"/>
                    <a:pt x="140" y="73"/>
                  </a:cubicBezTo>
                  <a:cubicBezTo>
                    <a:pt x="140" y="71"/>
                    <a:pt x="141" y="70"/>
                    <a:pt x="143" y="70"/>
                  </a:cubicBezTo>
                  <a:cubicBezTo>
                    <a:pt x="161" y="70"/>
                    <a:pt x="161" y="70"/>
                    <a:pt x="161" y="70"/>
                  </a:cubicBezTo>
                  <a:cubicBezTo>
                    <a:pt x="162" y="70"/>
                    <a:pt x="164" y="71"/>
                    <a:pt x="164" y="73"/>
                  </a:cubicBezTo>
                  <a:lnTo>
                    <a:pt x="164" y="91"/>
                  </a:ln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FFFFFF"/>
                </a:solidFill>
                <a:latin typeface="微软雅黑" panose="020B0503020204020204" pitchFamily="34" charset="-122"/>
                <a:ea typeface="微软雅黑" panose="020B0503020204020204" pitchFamily="34" charset="-122"/>
                <a:sym typeface="Gill Sans" charset="0"/>
              </a:endParaRPr>
            </a:p>
          </p:txBody>
        </p:sp>
      </p:grpSp>
      <p:grpSp>
        <p:nvGrpSpPr>
          <p:cNvPr id="56" name="Group 7"/>
          <p:cNvGrpSpPr/>
          <p:nvPr/>
        </p:nvGrpSpPr>
        <p:grpSpPr>
          <a:xfrm>
            <a:off x="5866652" y="3831481"/>
            <a:ext cx="1251488" cy="2099210"/>
            <a:chOff x="4463753" y="2873610"/>
            <a:chExt cx="927240" cy="1574408"/>
          </a:xfrm>
        </p:grpSpPr>
        <p:grpSp>
          <p:nvGrpSpPr>
            <p:cNvPr id="57" name="Group 2"/>
            <p:cNvGrpSpPr/>
            <p:nvPr/>
          </p:nvGrpSpPr>
          <p:grpSpPr bwMode="auto">
            <a:xfrm>
              <a:off x="4463753" y="2873610"/>
              <a:ext cx="927240" cy="1127079"/>
              <a:chOff x="1104" y="-105"/>
              <a:chExt cx="3724" cy="1420"/>
            </a:xfrm>
          </p:grpSpPr>
          <p:sp>
            <p:nvSpPr>
              <p:cNvPr id="59" name="Rectangle 4"/>
              <p:cNvSpPr/>
              <p:nvPr/>
            </p:nvSpPr>
            <p:spPr bwMode="auto">
              <a:xfrm>
                <a:off x="1104" y="337"/>
                <a:ext cx="372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a:t>
                </a:r>
                <a:endParaRPr lang="en-US" sz="1200" kern="0"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sp>
            <p:nvSpPr>
              <p:cNvPr id="60" name="Rectangle 5"/>
              <p:cNvSpPr/>
              <p:nvPr/>
            </p:nvSpPr>
            <p:spPr bwMode="auto">
              <a:xfrm>
                <a:off x="1104" y="-105"/>
                <a:ext cx="354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ctr" fontAlgn="base">
                  <a:lnSpc>
                    <a:spcPct val="80000"/>
                  </a:lnSpc>
                  <a:spcBef>
                    <a:spcPct val="0"/>
                  </a:spcBef>
                  <a:spcAft>
                    <a:spcPct val="0"/>
                  </a:spcAft>
                  <a:defRPr/>
                </a:pPr>
                <a:r>
                  <a:rPr lang="zh-CN" altLang="en-US" b="1"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添加标题</a:t>
                </a:r>
              </a:p>
            </p:txBody>
          </p:sp>
        </p:grpSp>
        <p:sp>
          <p:nvSpPr>
            <p:cNvPr id="58" name="Freeform 8"/>
            <p:cNvSpPr>
              <a:spLocks noEditPoints="1"/>
            </p:cNvSpPr>
            <p:nvPr/>
          </p:nvSpPr>
          <p:spPr bwMode="auto">
            <a:xfrm>
              <a:off x="4732793" y="4065561"/>
              <a:ext cx="353872" cy="382457"/>
            </a:xfrm>
            <a:custGeom>
              <a:avLst/>
              <a:gdLst>
                <a:gd name="T0" fmla="*/ 141 w 152"/>
                <a:gd name="T1" fmla="*/ 164 h 164"/>
                <a:gd name="T2" fmla="*/ 0 w 152"/>
                <a:gd name="T3" fmla="*/ 152 h 164"/>
                <a:gd name="T4" fmla="*/ 12 w 152"/>
                <a:gd name="T5" fmla="*/ 23 h 164"/>
                <a:gd name="T6" fmla="*/ 24 w 152"/>
                <a:gd name="T7" fmla="*/ 14 h 164"/>
                <a:gd name="T8" fmla="*/ 44 w 152"/>
                <a:gd name="T9" fmla="*/ 0 h 164"/>
                <a:gd name="T10" fmla="*/ 59 w 152"/>
                <a:gd name="T11" fmla="*/ 23 h 164"/>
                <a:gd name="T12" fmla="*/ 94 w 152"/>
                <a:gd name="T13" fmla="*/ 14 h 164"/>
                <a:gd name="T14" fmla="*/ 114 w 152"/>
                <a:gd name="T15" fmla="*/ 0 h 164"/>
                <a:gd name="T16" fmla="*/ 129 w 152"/>
                <a:gd name="T17" fmla="*/ 23 h 164"/>
                <a:gd name="T18" fmla="*/ 152 w 152"/>
                <a:gd name="T19" fmla="*/ 35 h 164"/>
                <a:gd name="T20" fmla="*/ 38 w 152"/>
                <a:gd name="T21" fmla="*/ 85 h 164"/>
                <a:gd name="T22" fmla="*/ 12 w 152"/>
                <a:gd name="T23" fmla="*/ 58 h 164"/>
                <a:gd name="T24" fmla="*/ 38 w 152"/>
                <a:gd name="T25" fmla="*/ 85 h 164"/>
                <a:gd name="T26" fmla="*/ 38 w 152"/>
                <a:gd name="T27" fmla="*/ 90 h 164"/>
                <a:gd name="T28" fmla="*/ 12 w 152"/>
                <a:gd name="T29" fmla="*/ 120 h 164"/>
                <a:gd name="T30" fmla="*/ 38 w 152"/>
                <a:gd name="T31" fmla="*/ 152 h 164"/>
                <a:gd name="T32" fmla="*/ 12 w 152"/>
                <a:gd name="T33" fmla="*/ 126 h 164"/>
                <a:gd name="T34" fmla="*/ 38 w 152"/>
                <a:gd name="T35" fmla="*/ 152 h 164"/>
                <a:gd name="T36" fmla="*/ 44 w 152"/>
                <a:gd name="T37" fmla="*/ 11 h 164"/>
                <a:gd name="T38" fmla="*/ 35 w 152"/>
                <a:gd name="T39" fmla="*/ 14 h 164"/>
                <a:gd name="T40" fmla="*/ 38 w 152"/>
                <a:gd name="T41" fmla="*/ 44 h 164"/>
                <a:gd name="T42" fmla="*/ 47 w 152"/>
                <a:gd name="T43" fmla="*/ 41 h 164"/>
                <a:gd name="T44" fmla="*/ 73 w 152"/>
                <a:gd name="T45" fmla="*/ 85 h 164"/>
                <a:gd name="T46" fmla="*/ 44 w 152"/>
                <a:gd name="T47" fmla="*/ 58 h 164"/>
                <a:gd name="T48" fmla="*/ 73 w 152"/>
                <a:gd name="T49" fmla="*/ 85 h 164"/>
                <a:gd name="T50" fmla="*/ 73 w 152"/>
                <a:gd name="T51" fmla="*/ 90 h 164"/>
                <a:gd name="T52" fmla="*/ 44 w 152"/>
                <a:gd name="T53" fmla="*/ 120 h 164"/>
                <a:gd name="T54" fmla="*/ 73 w 152"/>
                <a:gd name="T55" fmla="*/ 152 h 164"/>
                <a:gd name="T56" fmla="*/ 44 w 152"/>
                <a:gd name="T57" fmla="*/ 126 h 164"/>
                <a:gd name="T58" fmla="*/ 73 w 152"/>
                <a:gd name="T59" fmla="*/ 152 h 164"/>
                <a:gd name="T60" fmla="*/ 109 w 152"/>
                <a:gd name="T61" fmla="*/ 58 h 164"/>
                <a:gd name="T62" fmla="*/ 79 w 152"/>
                <a:gd name="T63" fmla="*/ 85 h 164"/>
                <a:gd name="T64" fmla="*/ 109 w 152"/>
                <a:gd name="T65" fmla="*/ 120 h 164"/>
                <a:gd name="T66" fmla="*/ 79 w 152"/>
                <a:gd name="T67" fmla="*/ 90 h 164"/>
                <a:gd name="T68" fmla="*/ 109 w 152"/>
                <a:gd name="T69" fmla="*/ 120 h 164"/>
                <a:gd name="T70" fmla="*/ 109 w 152"/>
                <a:gd name="T71" fmla="*/ 126 h 164"/>
                <a:gd name="T72" fmla="*/ 79 w 152"/>
                <a:gd name="T73" fmla="*/ 152 h 164"/>
                <a:gd name="T74" fmla="*/ 117 w 152"/>
                <a:gd name="T75" fmla="*/ 14 h 164"/>
                <a:gd name="T76" fmla="*/ 109 w 152"/>
                <a:gd name="T77" fmla="*/ 11 h 164"/>
                <a:gd name="T78" fmla="*/ 106 w 152"/>
                <a:gd name="T79" fmla="*/ 41 h 164"/>
                <a:gd name="T80" fmla="*/ 114 w 152"/>
                <a:gd name="T81" fmla="*/ 44 h 164"/>
                <a:gd name="T82" fmla="*/ 117 w 152"/>
                <a:gd name="T83" fmla="*/ 14 h 164"/>
                <a:gd name="T84" fmla="*/ 141 w 152"/>
                <a:gd name="T85" fmla="*/ 58 h 164"/>
                <a:gd name="T86" fmla="*/ 114 w 152"/>
                <a:gd name="T87" fmla="*/ 85 h 164"/>
                <a:gd name="T88" fmla="*/ 141 w 152"/>
                <a:gd name="T89" fmla="*/ 120 h 164"/>
                <a:gd name="T90" fmla="*/ 114 w 152"/>
                <a:gd name="T91" fmla="*/ 90 h 164"/>
                <a:gd name="T92" fmla="*/ 141 w 152"/>
                <a:gd name="T93" fmla="*/ 120 h 164"/>
                <a:gd name="T94" fmla="*/ 141 w 152"/>
                <a:gd name="T95" fmla="*/ 126 h 164"/>
                <a:gd name="T96" fmla="*/ 114 w 152"/>
                <a:gd name="T97" fmla="*/ 15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164">
                  <a:moveTo>
                    <a:pt x="152" y="152"/>
                  </a:moveTo>
                  <a:cubicBezTo>
                    <a:pt x="152" y="158"/>
                    <a:pt x="147" y="164"/>
                    <a:pt x="141" y="164"/>
                  </a:cubicBezTo>
                  <a:cubicBezTo>
                    <a:pt x="12" y="164"/>
                    <a:pt x="12" y="164"/>
                    <a:pt x="12" y="164"/>
                  </a:cubicBezTo>
                  <a:cubicBezTo>
                    <a:pt x="5" y="164"/>
                    <a:pt x="0" y="158"/>
                    <a:pt x="0" y="152"/>
                  </a:cubicBezTo>
                  <a:cubicBezTo>
                    <a:pt x="0" y="35"/>
                    <a:pt x="0" y="35"/>
                    <a:pt x="0" y="35"/>
                  </a:cubicBezTo>
                  <a:cubicBezTo>
                    <a:pt x="0" y="28"/>
                    <a:pt x="5" y="23"/>
                    <a:pt x="12" y="23"/>
                  </a:cubicBezTo>
                  <a:cubicBezTo>
                    <a:pt x="24" y="23"/>
                    <a:pt x="24" y="23"/>
                    <a:pt x="24" y="23"/>
                  </a:cubicBezTo>
                  <a:cubicBezTo>
                    <a:pt x="24" y="14"/>
                    <a:pt x="24" y="14"/>
                    <a:pt x="24" y="14"/>
                  </a:cubicBezTo>
                  <a:cubicBezTo>
                    <a:pt x="24" y="6"/>
                    <a:pt x="30" y="0"/>
                    <a:pt x="38" y="0"/>
                  </a:cubicBezTo>
                  <a:cubicBezTo>
                    <a:pt x="44" y="0"/>
                    <a:pt x="44" y="0"/>
                    <a:pt x="44" y="0"/>
                  </a:cubicBezTo>
                  <a:cubicBezTo>
                    <a:pt x="52" y="0"/>
                    <a:pt x="59" y="6"/>
                    <a:pt x="59" y="14"/>
                  </a:cubicBezTo>
                  <a:cubicBezTo>
                    <a:pt x="59" y="23"/>
                    <a:pt x="59" y="23"/>
                    <a:pt x="59" y="23"/>
                  </a:cubicBezTo>
                  <a:cubicBezTo>
                    <a:pt x="94" y="23"/>
                    <a:pt x="94" y="23"/>
                    <a:pt x="94" y="23"/>
                  </a:cubicBezTo>
                  <a:cubicBezTo>
                    <a:pt x="94" y="14"/>
                    <a:pt x="94" y="14"/>
                    <a:pt x="94" y="14"/>
                  </a:cubicBezTo>
                  <a:cubicBezTo>
                    <a:pt x="94" y="6"/>
                    <a:pt x="100" y="0"/>
                    <a:pt x="109" y="0"/>
                  </a:cubicBezTo>
                  <a:cubicBezTo>
                    <a:pt x="114" y="0"/>
                    <a:pt x="114" y="0"/>
                    <a:pt x="114" y="0"/>
                  </a:cubicBezTo>
                  <a:cubicBezTo>
                    <a:pt x="122" y="0"/>
                    <a:pt x="129" y="6"/>
                    <a:pt x="129" y="14"/>
                  </a:cubicBezTo>
                  <a:cubicBezTo>
                    <a:pt x="129" y="23"/>
                    <a:pt x="129" y="23"/>
                    <a:pt x="129" y="23"/>
                  </a:cubicBezTo>
                  <a:cubicBezTo>
                    <a:pt x="141" y="23"/>
                    <a:pt x="141" y="23"/>
                    <a:pt x="141" y="23"/>
                  </a:cubicBezTo>
                  <a:cubicBezTo>
                    <a:pt x="147" y="23"/>
                    <a:pt x="152" y="28"/>
                    <a:pt x="152" y="35"/>
                  </a:cubicBezTo>
                  <a:lnTo>
                    <a:pt x="152" y="152"/>
                  </a:lnTo>
                  <a:close/>
                  <a:moveTo>
                    <a:pt x="38" y="85"/>
                  </a:moveTo>
                  <a:cubicBezTo>
                    <a:pt x="38" y="58"/>
                    <a:pt x="38" y="58"/>
                    <a:pt x="38" y="58"/>
                  </a:cubicBezTo>
                  <a:cubicBezTo>
                    <a:pt x="12" y="58"/>
                    <a:pt x="12" y="58"/>
                    <a:pt x="12" y="58"/>
                  </a:cubicBezTo>
                  <a:cubicBezTo>
                    <a:pt x="12" y="85"/>
                    <a:pt x="12" y="85"/>
                    <a:pt x="12" y="85"/>
                  </a:cubicBezTo>
                  <a:lnTo>
                    <a:pt x="38" y="85"/>
                  </a:lnTo>
                  <a:close/>
                  <a:moveTo>
                    <a:pt x="38" y="120"/>
                  </a:moveTo>
                  <a:cubicBezTo>
                    <a:pt x="38" y="90"/>
                    <a:pt x="38" y="90"/>
                    <a:pt x="38" y="90"/>
                  </a:cubicBezTo>
                  <a:cubicBezTo>
                    <a:pt x="12" y="90"/>
                    <a:pt x="12" y="90"/>
                    <a:pt x="12" y="90"/>
                  </a:cubicBezTo>
                  <a:cubicBezTo>
                    <a:pt x="12" y="120"/>
                    <a:pt x="12" y="120"/>
                    <a:pt x="12" y="120"/>
                  </a:cubicBezTo>
                  <a:lnTo>
                    <a:pt x="38" y="120"/>
                  </a:lnTo>
                  <a:close/>
                  <a:moveTo>
                    <a:pt x="38" y="152"/>
                  </a:moveTo>
                  <a:cubicBezTo>
                    <a:pt x="38" y="126"/>
                    <a:pt x="38" y="126"/>
                    <a:pt x="38" y="126"/>
                  </a:cubicBezTo>
                  <a:cubicBezTo>
                    <a:pt x="12" y="126"/>
                    <a:pt x="12" y="126"/>
                    <a:pt x="12" y="126"/>
                  </a:cubicBezTo>
                  <a:cubicBezTo>
                    <a:pt x="12" y="152"/>
                    <a:pt x="12" y="152"/>
                    <a:pt x="12" y="152"/>
                  </a:cubicBezTo>
                  <a:lnTo>
                    <a:pt x="38" y="152"/>
                  </a:lnTo>
                  <a:close/>
                  <a:moveTo>
                    <a:pt x="47" y="14"/>
                  </a:moveTo>
                  <a:cubicBezTo>
                    <a:pt x="47" y="13"/>
                    <a:pt x="46" y="11"/>
                    <a:pt x="44" y="11"/>
                  </a:cubicBezTo>
                  <a:cubicBezTo>
                    <a:pt x="38" y="11"/>
                    <a:pt x="38" y="11"/>
                    <a:pt x="38" y="11"/>
                  </a:cubicBezTo>
                  <a:cubicBezTo>
                    <a:pt x="37" y="11"/>
                    <a:pt x="35" y="13"/>
                    <a:pt x="35" y="14"/>
                  </a:cubicBezTo>
                  <a:cubicBezTo>
                    <a:pt x="35" y="41"/>
                    <a:pt x="35" y="41"/>
                    <a:pt x="35" y="41"/>
                  </a:cubicBezTo>
                  <a:cubicBezTo>
                    <a:pt x="35" y="42"/>
                    <a:pt x="37" y="44"/>
                    <a:pt x="38" y="44"/>
                  </a:cubicBezTo>
                  <a:cubicBezTo>
                    <a:pt x="44" y="44"/>
                    <a:pt x="44" y="44"/>
                    <a:pt x="44" y="44"/>
                  </a:cubicBezTo>
                  <a:cubicBezTo>
                    <a:pt x="46" y="44"/>
                    <a:pt x="47" y="42"/>
                    <a:pt x="47" y="41"/>
                  </a:cubicBezTo>
                  <a:lnTo>
                    <a:pt x="47" y="14"/>
                  </a:lnTo>
                  <a:close/>
                  <a:moveTo>
                    <a:pt x="73" y="85"/>
                  </a:moveTo>
                  <a:cubicBezTo>
                    <a:pt x="73" y="58"/>
                    <a:pt x="73" y="58"/>
                    <a:pt x="73" y="58"/>
                  </a:cubicBezTo>
                  <a:cubicBezTo>
                    <a:pt x="44" y="58"/>
                    <a:pt x="44" y="58"/>
                    <a:pt x="44" y="58"/>
                  </a:cubicBezTo>
                  <a:cubicBezTo>
                    <a:pt x="44" y="85"/>
                    <a:pt x="44" y="85"/>
                    <a:pt x="44" y="85"/>
                  </a:cubicBezTo>
                  <a:lnTo>
                    <a:pt x="73" y="85"/>
                  </a:lnTo>
                  <a:close/>
                  <a:moveTo>
                    <a:pt x="73" y="120"/>
                  </a:moveTo>
                  <a:cubicBezTo>
                    <a:pt x="73" y="90"/>
                    <a:pt x="73" y="90"/>
                    <a:pt x="73" y="90"/>
                  </a:cubicBezTo>
                  <a:cubicBezTo>
                    <a:pt x="44" y="90"/>
                    <a:pt x="44" y="90"/>
                    <a:pt x="44" y="90"/>
                  </a:cubicBezTo>
                  <a:cubicBezTo>
                    <a:pt x="44" y="120"/>
                    <a:pt x="44" y="120"/>
                    <a:pt x="44" y="120"/>
                  </a:cubicBezTo>
                  <a:lnTo>
                    <a:pt x="73" y="120"/>
                  </a:lnTo>
                  <a:close/>
                  <a:moveTo>
                    <a:pt x="73" y="152"/>
                  </a:moveTo>
                  <a:cubicBezTo>
                    <a:pt x="73" y="126"/>
                    <a:pt x="73" y="126"/>
                    <a:pt x="73" y="126"/>
                  </a:cubicBezTo>
                  <a:cubicBezTo>
                    <a:pt x="44" y="126"/>
                    <a:pt x="44" y="126"/>
                    <a:pt x="44" y="126"/>
                  </a:cubicBezTo>
                  <a:cubicBezTo>
                    <a:pt x="44" y="152"/>
                    <a:pt x="44" y="152"/>
                    <a:pt x="44" y="152"/>
                  </a:cubicBezTo>
                  <a:lnTo>
                    <a:pt x="73" y="152"/>
                  </a:lnTo>
                  <a:close/>
                  <a:moveTo>
                    <a:pt x="109" y="85"/>
                  </a:moveTo>
                  <a:cubicBezTo>
                    <a:pt x="109" y="58"/>
                    <a:pt x="109" y="58"/>
                    <a:pt x="109" y="58"/>
                  </a:cubicBezTo>
                  <a:cubicBezTo>
                    <a:pt x="79" y="58"/>
                    <a:pt x="79" y="58"/>
                    <a:pt x="79" y="58"/>
                  </a:cubicBezTo>
                  <a:cubicBezTo>
                    <a:pt x="79" y="85"/>
                    <a:pt x="79" y="85"/>
                    <a:pt x="79" y="85"/>
                  </a:cubicBezTo>
                  <a:lnTo>
                    <a:pt x="109" y="85"/>
                  </a:lnTo>
                  <a:close/>
                  <a:moveTo>
                    <a:pt x="109" y="120"/>
                  </a:moveTo>
                  <a:cubicBezTo>
                    <a:pt x="109" y="90"/>
                    <a:pt x="109" y="90"/>
                    <a:pt x="109" y="90"/>
                  </a:cubicBezTo>
                  <a:cubicBezTo>
                    <a:pt x="79" y="90"/>
                    <a:pt x="79" y="90"/>
                    <a:pt x="79" y="90"/>
                  </a:cubicBezTo>
                  <a:cubicBezTo>
                    <a:pt x="79" y="120"/>
                    <a:pt x="79" y="120"/>
                    <a:pt x="79" y="120"/>
                  </a:cubicBezTo>
                  <a:lnTo>
                    <a:pt x="109" y="120"/>
                  </a:lnTo>
                  <a:close/>
                  <a:moveTo>
                    <a:pt x="109" y="152"/>
                  </a:moveTo>
                  <a:cubicBezTo>
                    <a:pt x="109" y="126"/>
                    <a:pt x="109" y="126"/>
                    <a:pt x="109" y="126"/>
                  </a:cubicBezTo>
                  <a:cubicBezTo>
                    <a:pt x="79" y="126"/>
                    <a:pt x="79" y="126"/>
                    <a:pt x="79" y="126"/>
                  </a:cubicBezTo>
                  <a:cubicBezTo>
                    <a:pt x="79" y="152"/>
                    <a:pt x="79" y="152"/>
                    <a:pt x="79" y="152"/>
                  </a:cubicBezTo>
                  <a:lnTo>
                    <a:pt x="109" y="152"/>
                  </a:lnTo>
                  <a:close/>
                  <a:moveTo>
                    <a:pt x="117" y="14"/>
                  </a:moveTo>
                  <a:cubicBezTo>
                    <a:pt x="117" y="13"/>
                    <a:pt x="116" y="11"/>
                    <a:pt x="114" y="11"/>
                  </a:cubicBezTo>
                  <a:cubicBezTo>
                    <a:pt x="109" y="11"/>
                    <a:pt x="109" y="11"/>
                    <a:pt x="109" y="11"/>
                  </a:cubicBezTo>
                  <a:cubicBezTo>
                    <a:pt x="107" y="11"/>
                    <a:pt x="106" y="13"/>
                    <a:pt x="106" y="14"/>
                  </a:cubicBezTo>
                  <a:cubicBezTo>
                    <a:pt x="106" y="41"/>
                    <a:pt x="106" y="41"/>
                    <a:pt x="106" y="41"/>
                  </a:cubicBezTo>
                  <a:cubicBezTo>
                    <a:pt x="106" y="42"/>
                    <a:pt x="107" y="44"/>
                    <a:pt x="109" y="44"/>
                  </a:cubicBezTo>
                  <a:cubicBezTo>
                    <a:pt x="114" y="44"/>
                    <a:pt x="114" y="44"/>
                    <a:pt x="114" y="44"/>
                  </a:cubicBezTo>
                  <a:cubicBezTo>
                    <a:pt x="116" y="44"/>
                    <a:pt x="117" y="42"/>
                    <a:pt x="117" y="41"/>
                  </a:cubicBezTo>
                  <a:lnTo>
                    <a:pt x="117" y="14"/>
                  </a:lnTo>
                  <a:close/>
                  <a:moveTo>
                    <a:pt x="141" y="85"/>
                  </a:moveTo>
                  <a:cubicBezTo>
                    <a:pt x="141" y="58"/>
                    <a:pt x="141" y="58"/>
                    <a:pt x="141" y="58"/>
                  </a:cubicBezTo>
                  <a:cubicBezTo>
                    <a:pt x="114" y="58"/>
                    <a:pt x="114" y="58"/>
                    <a:pt x="114" y="58"/>
                  </a:cubicBezTo>
                  <a:cubicBezTo>
                    <a:pt x="114" y="85"/>
                    <a:pt x="114" y="85"/>
                    <a:pt x="114" y="85"/>
                  </a:cubicBezTo>
                  <a:lnTo>
                    <a:pt x="141" y="85"/>
                  </a:lnTo>
                  <a:close/>
                  <a:moveTo>
                    <a:pt x="141" y="120"/>
                  </a:moveTo>
                  <a:cubicBezTo>
                    <a:pt x="141" y="90"/>
                    <a:pt x="141" y="90"/>
                    <a:pt x="141" y="90"/>
                  </a:cubicBezTo>
                  <a:cubicBezTo>
                    <a:pt x="114" y="90"/>
                    <a:pt x="114" y="90"/>
                    <a:pt x="114" y="90"/>
                  </a:cubicBezTo>
                  <a:cubicBezTo>
                    <a:pt x="114" y="120"/>
                    <a:pt x="114" y="120"/>
                    <a:pt x="114" y="120"/>
                  </a:cubicBezTo>
                  <a:lnTo>
                    <a:pt x="141" y="120"/>
                  </a:lnTo>
                  <a:close/>
                  <a:moveTo>
                    <a:pt x="141" y="152"/>
                  </a:moveTo>
                  <a:cubicBezTo>
                    <a:pt x="141" y="126"/>
                    <a:pt x="141" y="126"/>
                    <a:pt x="141" y="126"/>
                  </a:cubicBezTo>
                  <a:cubicBezTo>
                    <a:pt x="114" y="126"/>
                    <a:pt x="114" y="126"/>
                    <a:pt x="114" y="126"/>
                  </a:cubicBezTo>
                  <a:cubicBezTo>
                    <a:pt x="114" y="152"/>
                    <a:pt x="114" y="152"/>
                    <a:pt x="114" y="152"/>
                  </a:cubicBezTo>
                  <a:lnTo>
                    <a:pt x="141" y="152"/>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62" name="Rectangle 14"/>
          <p:cNvSpPr/>
          <p:nvPr/>
        </p:nvSpPr>
        <p:spPr bwMode="auto">
          <a:xfrm>
            <a:off x="1371746" y="1577231"/>
            <a:ext cx="9836027"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400" fill="hold"/>
                                        <p:tgtEl>
                                          <p:spTgt spid="33"/>
                                        </p:tgtEl>
                                        <p:attrNameLst>
                                          <p:attrName>ppt_x</p:attrName>
                                        </p:attrNameLst>
                                      </p:cBhvr>
                                      <p:tavLst>
                                        <p:tav tm="0">
                                          <p:val>
                                            <p:strVal val="#ppt_x"/>
                                          </p:val>
                                        </p:tav>
                                        <p:tav tm="100000">
                                          <p:val>
                                            <p:strVal val="#ppt_x"/>
                                          </p:val>
                                        </p:tav>
                                      </p:tavLst>
                                    </p:anim>
                                    <p:anim calcmode="lin" valueType="num">
                                      <p:cBhvr additive="base">
                                        <p:cTn id="8" dur="4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400"/>
                                        <p:tgtEl>
                                          <p:spTgt spid="37"/>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400"/>
                                        <p:tgtEl>
                                          <p:spTgt spid="3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400" fill="hold"/>
                                        <p:tgtEl>
                                          <p:spTgt spid="36"/>
                                        </p:tgtEl>
                                        <p:attrNameLst>
                                          <p:attrName>ppt_w</p:attrName>
                                        </p:attrNameLst>
                                      </p:cBhvr>
                                      <p:tavLst>
                                        <p:tav tm="0">
                                          <p:val>
                                            <p:fltVal val="0"/>
                                          </p:val>
                                        </p:tav>
                                        <p:tav tm="100000">
                                          <p:val>
                                            <p:strVal val="#ppt_w"/>
                                          </p:val>
                                        </p:tav>
                                      </p:tavLst>
                                    </p:anim>
                                    <p:anim calcmode="lin" valueType="num">
                                      <p:cBhvr>
                                        <p:cTn id="19" dur="400" fill="hold"/>
                                        <p:tgtEl>
                                          <p:spTgt spid="36"/>
                                        </p:tgtEl>
                                        <p:attrNameLst>
                                          <p:attrName>ppt_h</p:attrName>
                                        </p:attrNameLst>
                                      </p:cBhvr>
                                      <p:tavLst>
                                        <p:tav tm="0">
                                          <p:val>
                                            <p:fltVal val="0"/>
                                          </p:val>
                                        </p:tav>
                                        <p:tav tm="100000">
                                          <p:val>
                                            <p:strVal val="#ppt_h"/>
                                          </p:val>
                                        </p:tav>
                                      </p:tavLst>
                                    </p:anim>
                                    <p:animEffect transition="in" filter="fade">
                                      <p:cBhvr>
                                        <p:cTn id="20" dur="400"/>
                                        <p:tgtEl>
                                          <p:spTgt spid="3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400"/>
                                        <p:tgtEl>
                                          <p:spTgt spid="34"/>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400"/>
                                        <p:tgtEl>
                                          <p:spTgt spid="56"/>
                                        </p:tgtEl>
                                      </p:cBhvr>
                                    </p:animEffect>
                                    <p:anim calcmode="lin" valueType="num">
                                      <p:cBhvr>
                                        <p:cTn id="29" dur="400" fill="hold"/>
                                        <p:tgtEl>
                                          <p:spTgt spid="56"/>
                                        </p:tgtEl>
                                        <p:attrNameLst>
                                          <p:attrName>ppt_x</p:attrName>
                                        </p:attrNameLst>
                                      </p:cBhvr>
                                      <p:tavLst>
                                        <p:tav tm="0">
                                          <p:val>
                                            <p:strVal val="#ppt_x"/>
                                          </p:val>
                                        </p:tav>
                                        <p:tav tm="100000">
                                          <p:val>
                                            <p:strVal val="#ppt_x"/>
                                          </p:val>
                                        </p:tav>
                                      </p:tavLst>
                                    </p:anim>
                                    <p:anim calcmode="lin" valueType="num">
                                      <p:cBhvr>
                                        <p:cTn id="30" dur="400" fill="hold"/>
                                        <p:tgtEl>
                                          <p:spTgt spid="56"/>
                                        </p:tgtEl>
                                        <p:attrNameLst>
                                          <p:attrName>ppt_y</p:attrName>
                                        </p:attrNameLst>
                                      </p:cBhvr>
                                      <p:tavLst>
                                        <p:tav tm="0">
                                          <p:val>
                                            <p:strVal val="#ppt_y+.1"/>
                                          </p:val>
                                        </p:tav>
                                        <p:tav tm="100000">
                                          <p:val>
                                            <p:strVal val="#ppt_y"/>
                                          </p:val>
                                        </p:tav>
                                      </p:tavLst>
                                    </p:anim>
                                  </p:childTnLst>
                                </p:cTn>
                              </p:par>
                              <p:par>
                                <p:cTn id="31" presetID="21" presetClass="entr" presetSubtype="1"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heel(1)">
                                      <p:cBhvr>
                                        <p:cTn id="33" dur="400"/>
                                        <p:tgtEl>
                                          <p:spTgt spid="4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400" fill="hold"/>
                                        <p:tgtEl>
                                          <p:spTgt spid="42"/>
                                        </p:tgtEl>
                                        <p:attrNameLst>
                                          <p:attrName>ppt_w</p:attrName>
                                        </p:attrNameLst>
                                      </p:cBhvr>
                                      <p:tavLst>
                                        <p:tav tm="0">
                                          <p:val>
                                            <p:fltVal val="0"/>
                                          </p:val>
                                        </p:tav>
                                        <p:tav tm="100000">
                                          <p:val>
                                            <p:strVal val="#ppt_w"/>
                                          </p:val>
                                        </p:tav>
                                      </p:tavLst>
                                    </p:anim>
                                    <p:anim calcmode="lin" valueType="num">
                                      <p:cBhvr>
                                        <p:cTn id="37" dur="400" fill="hold"/>
                                        <p:tgtEl>
                                          <p:spTgt spid="42"/>
                                        </p:tgtEl>
                                        <p:attrNameLst>
                                          <p:attrName>ppt_h</p:attrName>
                                        </p:attrNameLst>
                                      </p:cBhvr>
                                      <p:tavLst>
                                        <p:tav tm="0">
                                          <p:val>
                                            <p:fltVal val="0"/>
                                          </p:val>
                                        </p:tav>
                                        <p:tav tm="100000">
                                          <p:val>
                                            <p:strVal val="#ppt_h"/>
                                          </p:val>
                                        </p:tav>
                                      </p:tavLst>
                                    </p:anim>
                                    <p:animEffect transition="in" filter="fade">
                                      <p:cBhvr>
                                        <p:cTn id="38" dur="400"/>
                                        <p:tgtEl>
                                          <p:spTgt spid="42"/>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up)">
                                      <p:cBhvr>
                                        <p:cTn id="42" dur="400"/>
                                        <p:tgtEl>
                                          <p:spTgt spid="40"/>
                                        </p:tgtEl>
                                      </p:cBhvr>
                                    </p:animEffect>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400"/>
                                        <p:tgtEl>
                                          <p:spTgt spid="51"/>
                                        </p:tgtEl>
                                      </p:cBhvr>
                                    </p:animEffect>
                                    <p:anim calcmode="lin" valueType="num">
                                      <p:cBhvr>
                                        <p:cTn id="47" dur="400" fill="hold"/>
                                        <p:tgtEl>
                                          <p:spTgt spid="51"/>
                                        </p:tgtEl>
                                        <p:attrNameLst>
                                          <p:attrName>ppt_x</p:attrName>
                                        </p:attrNameLst>
                                      </p:cBhvr>
                                      <p:tavLst>
                                        <p:tav tm="0">
                                          <p:val>
                                            <p:strVal val="#ppt_x"/>
                                          </p:val>
                                        </p:tav>
                                        <p:tav tm="100000">
                                          <p:val>
                                            <p:strVal val="#ppt_x"/>
                                          </p:val>
                                        </p:tav>
                                      </p:tavLst>
                                    </p:anim>
                                    <p:anim calcmode="lin" valueType="num">
                                      <p:cBhvr>
                                        <p:cTn id="48" dur="400" fill="hold"/>
                                        <p:tgtEl>
                                          <p:spTgt spid="51"/>
                                        </p:tgtEl>
                                        <p:attrNameLst>
                                          <p:attrName>ppt_y</p:attrName>
                                        </p:attrNameLst>
                                      </p:cBhvr>
                                      <p:tavLst>
                                        <p:tav tm="0">
                                          <p:val>
                                            <p:strVal val="#ppt_y+.1"/>
                                          </p:val>
                                        </p:tav>
                                        <p:tav tm="100000">
                                          <p:val>
                                            <p:strVal val="#ppt_y"/>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heel(1)">
                                      <p:cBhvr>
                                        <p:cTn id="51" dur="400"/>
                                        <p:tgtEl>
                                          <p:spTgt spid="4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p:cTn id="54" dur="400" fill="hold"/>
                                        <p:tgtEl>
                                          <p:spTgt spid="45"/>
                                        </p:tgtEl>
                                        <p:attrNameLst>
                                          <p:attrName>ppt_w</p:attrName>
                                        </p:attrNameLst>
                                      </p:cBhvr>
                                      <p:tavLst>
                                        <p:tav tm="0">
                                          <p:val>
                                            <p:fltVal val="0"/>
                                          </p:val>
                                        </p:tav>
                                        <p:tav tm="100000">
                                          <p:val>
                                            <p:strVal val="#ppt_w"/>
                                          </p:val>
                                        </p:tav>
                                      </p:tavLst>
                                    </p:anim>
                                    <p:anim calcmode="lin" valueType="num">
                                      <p:cBhvr>
                                        <p:cTn id="55" dur="400" fill="hold"/>
                                        <p:tgtEl>
                                          <p:spTgt spid="45"/>
                                        </p:tgtEl>
                                        <p:attrNameLst>
                                          <p:attrName>ppt_h</p:attrName>
                                        </p:attrNameLst>
                                      </p:cBhvr>
                                      <p:tavLst>
                                        <p:tav tm="0">
                                          <p:val>
                                            <p:fltVal val="0"/>
                                          </p:val>
                                        </p:tav>
                                        <p:tav tm="100000">
                                          <p:val>
                                            <p:strVal val="#ppt_h"/>
                                          </p:val>
                                        </p:tav>
                                      </p:tavLst>
                                    </p:anim>
                                    <p:animEffect transition="in" filter="fade">
                                      <p:cBhvr>
                                        <p:cTn id="56" dur="400"/>
                                        <p:tgtEl>
                                          <p:spTgt spid="45"/>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up)">
                                      <p:cBhvr>
                                        <p:cTn id="60" dur="400"/>
                                        <p:tgtEl>
                                          <p:spTgt spid="43"/>
                                        </p:tgtEl>
                                      </p:cBhvr>
                                    </p:animEffect>
                                  </p:childTnLst>
                                </p:cTn>
                              </p:par>
                            </p:childTnLst>
                          </p:cTn>
                        </p:par>
                        <p:par>
                          <p:cTn id="61" fill="hold">
                            <p:stCondLst>
                              <p:cond delay="4000"/>
                            </p:stCondLst>
                            <p:childTnLst>
                              <p:par>
                                <p:cTn id="62" presetID="42"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400"/>
                                        <p:tgtEl>
                                          <p:spTgt spid="46"/>
                                        </p:tgtEl>
                                      </p:cBhvr>
                                    </p:animEffect>
                                    <p:anim calcmode="lin" valueType="num">
                                      <p:cBhvr>
                                        <p:cTn id="65" dur="400" fill="hold"/>
                                        <p:tgtEl>
                                          <p:spTgt spid="46"/>
                                        </p:tgtEl>
                                        <p:attrNameLst>
                                          <p:attrName>ppt_x</p:attrName>
                                        </p:attrNameLst>
                                      </p:cBhvr>
                                      <p:tavLst>
                                        <p:tav tm="0">
                                          <p:val>
                                            <p:strVal val="#ppt_x"/>
                                          </p:val>
                                        </p:tav>
                                        <p:tav tm="100000">
                                          <p:val>
                                            <p:strVal val="#ppt_x"/>
                                          </p:val>
                                        </p:tav>
                                      </p:tavLst>
                                    </p:anim>
                                    <p:anim calcmode="lin" valueType="num">
                                      <p:cBhvr>
                                        <p:cTn id="66" dur="400" fill="hold"/>
                                        <p:tgtEl>
                                          <p:spTgt spid="46"/>
                                        </p:tgtEl>
                                        <p:attrNameLst>
                                          <p:attrName>ppt_y</p:attrName>
                                        </p:attrNameLst>
                                      </p:cBhvr>
                                      <p:tavLst>
                                        <p:tav tm="0">
                                          <p:val>
                                            <p:strVal val="#ppt_y+.1"/>
                                          </p:val>
                                        </p:tav>
                                        <p:tav tm="100000">
                                          <p:val>
                                            <p:strVal val="#ppt_y"/>
                                          </p:val>
                                        </p:tav>
                                      </p:tavLst>
                                    </p:anim>
                                  </p:childTnLst>
                                </p:cTn>
                              </p:par>
                              <p:par>
                                <p:cTn id="67" presetID="16" presetClass="entr" presetSubtype="37"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barn(outVertical)">
                                      <p:cBhvr>
                                        <p:cTn id="69" dur="4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Graphic spid="35" grpId="0">
        <p:bldAsOne/>
      </p:bldGraphic>
      <p:bldP spid="36" grpId="0"/>
      <p:bldP spid="40" grpId="0" animBg="1"/>
      <p:bldGraphic spid="41" grpId="0">
        <p:bldAsOne/>
      </p:bldGraphic>
      <p:bldP spid="42" grpId="0"/>
      <p:bldP spid="43" grpId="0" animBg="1"/>
      <p:bldGraphic spid="44" grpId="0">
        <p:bldAsOne/>
      </p:bldGraphic>
      <p:bldP spid="45" grpId="0"/>
      <p:bldP spid="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ine 13"/>
          <p:cNvSpPr>
            <a:spLocks noChangeShapeType="1"/>
          </p:cNvSpPr>
          <p:nvPr/>
        </p:nvSpPr>
        <p:spPr bwMode="auto">
          <a:xfrm>
            <a:off x="1379357" y="2203451"/>
            <a:ext cx="9503920"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Rectangle 14"/>
          <p:cNvSpPr/>
          <p:nvPr/>
        </p:nvSpPr>
        <p:spPr bwMode="auto">
          <a:xfrm>
            <a:off x="1295562" y="1441154"/>
            <a:ext cx="9550744" cy="61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5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5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5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字以内。</a:t>
            </a:r>
            <a:endParaRPr lang="en-US" sz="15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9" name="Group 15"/>
          <p:cNvGrpSpPr/>
          <p:nvPr/>
        </p:nvGrpSpPr>
        <p:grpSpPr bwMode="auto">
          <a:xfrm>
            <a:off x="2590464" y="2673351"/>
            <a:ext cx="1460310" cy="1168400"/>
            <a:chOff x="0" y="0"/>
            <a:chExt cx="1840" cy="1472"/>
          </a:xfrm>
        </p:grpSpPr>
        <p:sp>
          <p:nvSpPr>
            <p:cNvPr id="50" name="Rectangle 16"/>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1" name="Rectangle 17"/>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图形设计</a:t>
              </a:r>
              <a:endParaRPr 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52" name="Group 18"/>
          <p:cNvGrpSpPr/>
          <p:nvPr/>
        </p:nvGrpSpPr>
        <p:grpSpPr bwMode="auto">
          <a:xfrm>
            <a:off x="1379358" y="2747964"/>
            <a:ext cx="1048408" cy="1054100"/>
            <a:chOff x="0" y="0"/>
            <a:chExt cx="1320" cy="1328"/>
          </a:xfrm>
        </p:grpSpPr>
        <p:sp>
          <p:nvSpPr>
            <p:cNvPr id="53" name="Oval 19"/>
            <p:cNvSpPr/>
            <p:nvPr/>
          </p:nvSpPr>
          <p:spPr bwMode="auto">
            <a:xfrm>
              <a:off x="0" y="0"/>
              <a:ext cx="1320" cy="1328"/>
            </a:xfrm>
            <a:prstGeom prst="ellipse">
              <a:avLst/>
            </a:prstGeom>
            <a:solidFill>
              <a:schemeClr val="accent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54"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 y="354"/>
              <a:ext cx="775"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55" name="Group 21"/>
          <p:cNvGrpSpPr/>
          <p:nvPr/>
        </p:nvGrpSpPr>
        <p:grpSpPr bwMode="auto">
          <a:xfrm>
            <a:off x="9422174" y="2673351"/>
            <a:ext cx="1460310" cy="1168400"/>
            <a:chOff x="0" y="0"/>
            <a:chExt cx="1840" cy="1472"/>
          </a:xfrm>
        </p:grpSpPr>
        <p:sp>
          <p:nvSpPr>
            <p:cNvPr id="56" name="Rectangle 22"/>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p>
          </p:txBody>
        </p:sp>
        <p:sp>
          <p:nvSpPr>
            <p:cNvPr id="57" name="Rectangle 23"/>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图形设计</a:t>
              </a:r>
              <a:endParaRPr 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58" name="Group 24"/>
          <p:cNvGrpSpPr/>
          <p:nvPr/>
        </p:nvGrpSpPr>
        <p:grpSpPr bwMode="auto">
          <a:xfrm>
            <a:off x="8211068" y="2747964"/>
            <a:ext cx="1048408" cy="1054100"/>
            <a:chOff x="0" y="0"/>
            <a:chExt cx="1320" cy="1328"/>
          </a:xfrm>
        </p:grpSpPr>
        <p:sp>
          <p:nvSpPr>
            <p:cNvPr id="59" name="Oval 25"/>
            <p:cNvSpPr/>
            <p:nvPr/>
          </p:nvSpPr>
          <p:spPr bwMode="auto">
            <a:xfrm>
              <a:off x="0" y="0"/>
              <a:ext cx="1320" cy="1328"/>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60"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 y="290"/>
              <a:ext cx="776"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61" name="Group 27"/>
          <p:cNvGrpSpPr/>
          <p:nvPr/>
        </p:nvGrpSpPr>
        <p:grpSpPr bwMode="auto">
          <a:xfrm>
            <a:off x="6044414" y="2673351"/>
            <a:ext cx="1460310" cy="1168400"/>
            <a:chOff x="0" y="0"/>
            <a:chExt cx="1840" cy="1472"/>
          </a:xfrm>
        </p:grpSpPr>
        <p:sp>
          <p:nvSpPr>
            <p:cNvPr id="62" name="Rectangle 28"/>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p>
          </p:txBody>
        </p:sp>
        <p:sp>
          <p:nvSpPr>
            <p:cNvPr id="63" name="Rectangle 29"/>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图形设计</a:t>
              </a:r>
              <a:endParaRPr 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64" name="Group 30"/>
          <p:cNvGrpSpPr/>
          <p:nvPr/>
        </p:nvGrpSpPr>
        <p:grpSpPr bwMode="auto">
          <a:xfrm>
            <a:off x="4833308" y="2747964"/>
            <a:ext cx="1048408" cy="1054100"/>
            <a:chOff x="0" y="0"/>
            <a:chExt cx="1320" cy="1328"/>
          </a:xfrm>
        </p:grpSpPr>
        <p:sp>
          <p:nvSpPr>
            <p:cNvPr id="65" name="Oval 31"/>
            <p:cNvSpPr/>
            <p:nvPr/>
          </p:nvSpPr>
          <p:spPr bwMode="auto">
            <a:xfrm>
              <a:off x="0" y="0"/>
              <a:ext cx="1320" cy="1328"/>
            </a:xfrm>
            <a:prstGeom prst="ellipse">
              <a:avLst/>
            </a:prstGeom>
            <a:solidFill>
              <a:schemeClr val="accent2"/>
            </a:solidFill>
            <a:ln w="25400" cap="flat">
              <a:noFill/>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66"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 y="282"/>
              <a:ext cx="766"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67" name="Line 33"/>
          <p:cNvSpPr>
            <a:spLocks noChangeShapeType="1"/>
          </p:cNvSpPr>
          <p:nvPr/>
        </p:nvSpPr>
        <p:spPr bwMode="auto">
          <a:xfrm>
            <a:off x="4493627" y="2791619"/>
            <a:ext cx="0" cy="1050925"/>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8" name="Line 34"/>
          <p:cNvSpPr>
            <a:spLocks noChangeShapeType="1"/>
          </p:cNvSpPr>
          <p:nvPr/>
        </p:nvSpPr>
        <p:spPr bwMode="auto">
          <a:xfrm>
            <a:off x="7865039" y="2791619"/>
            <a:ext cx="0" cy="1050925"/>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69" name="Group 35"/>
          <p:cNvGrpSpPr/>
          <p:nvPr/>
        </p:nvGrpSpPr>
        <p:grpSpPr bwMode="auto">
          <a:xfrm>
            <a:off x="2590464" y="4457700"/>
            <a:ext cx="1460310" cy="1168400"/>
            <a:chOff x="0" y="0"/>
            <a:chExt cx="1840" cy="1472"/>
          </a:xfrm>
        </p:grpSpPr>
        <p:sp>
          <p:nvSpPr>
            <p:cNvPr id="70" name="Rectangle 36"/>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p>
          </p:txBody>
        </p:sp>
        <p:sp>
          <p:nvSpPr>
            <p:cNvPr id="71" name="Rectangle 37"/>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图形设计</a:t>
              </a:r>
              <a:endParaRPr 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72" name="Group 38"/>
          <p:cNvGrpSpPr/>
          <p:nvPr/>
        </p:nvGrpSpPr>
        <p:grpSpPr bwMode="auto">
          <a:xfrm>
            <a:off x="1379358" y="4532313"/>
            <a:ext cx="1048408" cy="1054100"/>
            <a:chOff x="0" y="0"/>
            <a:chExt cx="1320" cy="1328"/>
          </a:xfrm>
        </p:grpSpPr>
        <p:sp>
          <p:nvSpPr>
            <p:cNvPr id="73" name="Oval 39"/>
            <p:cNvSpPr/>
            <p:nvPr/>
          </p:nvSpPr>
          <p:spPr bwMode="auto">
            <a:xfrm>
              <a:off x="0" y="0"/>
              <a:ext cx="1320" cy="1328"/>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74"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 y="255"/>
              <a:ext cx="768"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75" name="Group 41"/>
          <p:cNvGrpSpPr/>
          <p:nvPr/>
        </p:nvGrpSpPr>
        <p:grpSpPr bwMode="auto">
          <a:xfrm>
            <a:off x="9422174" y="4457700"/>
            <a:ext cx="1460310" cy="1168400"/>
            <a:chOff x="0" y="0"/>
            <a:chExt cx="1840" cy="1472"/>
          </a:xfrm>
        </p:grpSpPr>
        <p:sp>
          <p:nvSpPr>
            <p:cNvPr id="76" name="Rectangle 42"/>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p>
          </p:txBody>
        </p:sp>
        <p:sp>
          <p:nvSpPr>
            <p:cNvPr id="77" name="Rectangle 43"/>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图形设计</a:t>
              </a:r>
              <a:endParaRPr 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78" name="Group 44"/>
          <p:cNvGrpSpPr/>
          <p:nvPr/>
        </p:nvGrpSpPr>
        <p:grpSpPr bwMode="auto">
          <a:xfrm>
            <a:off x="8211068" y="4532313"/>
            <a:ext cx="1048408" cy="1054100"/>
            <a:chOff x="0" y="0"/>
            <a:chExt cx="1320" cy="1328"/>
          </a:xfrm>
        </p:grpSpPr>
        <p:sp>
          <p:nvSpPr>
            <p:cNvPr id="79" name="Oval 45"/>
            <p:cNvSpPr/>
            <p:nvPr/>
          </p:nvSpPr>
          <p:spPr bwMode="auto">
            <a:xfrm>
              <a:off x="0" y="0"/>
              <a:ext cx="1320" cy="1328"/>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80" name="Picture 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 y="329"/>
              <a:ext cx="775"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81" name="Group 47"/>
          <p:cNvGrpSpPr/>
          <p:nvPr/>
        </p:nvGrpSpPr>
        <p:grpSpPr bwMode="auto">
          <a:xfrm>
            <a:off x="6044414" y="4457700"/>
            <a:ext cx="1460310" cy="1168400"/>
            <a:chOff x="0" y="0"/>
            <a:chExt cx="1840" cy="1472"/>
          </a:xfrm>
        </p:grpSpPr>
        <p:sp>
          <p:nvSpPr>
            <p:cNvPr id="82" name="Rectangle 48"/>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p>
          </p:txBody>
        </p:sp>
        <p:sp>
          <p:nvSpPr>
            <p:cNvPr id="83" name="Rectangle 49"/>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图形设计</a:t>
              </a:r>
              <a:endParaRPr 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84" name="Group 50"/>
          <p:cNvGrpSpPr/>
          <p:nvPr/>
        </p:nvGrpSpPr>
        <p:grpSpPr bwMode="auto">
          <a:xfrm>
            <a:off x="4833308" y="4532313"/>
            <a:ext cx="1048408" cy="1054100"/>
            <a:chOff x="0" y="0"/>
            <a:chExt cx="1320" cy="1328"/>
          </a:xfrm>
        </p:grpSpPr>
        <p:sp>
          <p:nvSpPr>
            <p:cNvPr id="85" name="Oval 51"/>
            <p:cNvSpPr/>
            <p:nvPr/>
          </p:nvSpPr>
          <p:spPr bwMode="auto">
            <a:xfrm>
              <a:off x="0" y="0"/>
              <a:ext cx="1320" cy="1328"/>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86" name="Picture 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1" y="489"/>
              <a:ext cx="775"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87" name="Line 53"/>
          <p:cNvSpPr>
            <a:spLocks noChangeShapeType="1"/>
          </p:cNvSpPr>
          <p:nvPr/>
        </p:nvSpPr>
        <p:spPr bwMode="auto">
          <a:xfrm>
            <a:off x="4493627" y="4575970"/>
            <a:ext cx="0" cy="1050925"/>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8" name="Line 54"/>
          <p:cNvSpPr>
            <a:spLocks noChangeShapeType="1"/>
          </p:cNvSpPr>
          <p:nvPr/>
        </p:nvSpPr>
        <p:spPr bwMode="auto">
          <a:xfrm>
            <a:off x="7865039" y="4575970"/>
            <a:ext cx="0" cy="1050925"/>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outVertical)">
                                      <p:cBhvr>
                                        <p:cTn id="12" dur="500"/>
                                        <p:tgtEl>
                                          <p:spTgt spid="47"/>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400" fill="hold"/>
                                        <p:tgtEl>
                                          <p:spTgt spid="52"/>
                                        </p:tgtEl>
                                        <p:attrNameLst>
                                          <p:attrName>ppt_w</p:attrName>
                                        </p:attrNameLst>
                                      </p:cBhvr>
                                      <p:tavLst>
                                        <p:tav tm="0">
                                          <p:val>
                                            <p:fltVal val="0"/>
                                          </p:val>
                                        </p:tav>
                                        <p:tav tm="100000">
                                          <p:val>
                                            <p:strVal val="#ppt_w"/>
                                          </p:val>
                                        </p:tav>
                                      </p:tavLst>
                                    </p:anim>
                                    <p:anim calcmode="lin" valueType="num">
                                      <p:cBhvr>
                                        <p:cTn id="17" dur="400" fill="hold"/>
                                        <p:tgtEl>
                                          <p:spTgt spid="52"/>
                                        </p:tgtEl>
                                        <p:attrNameLst>
                                          <p:attrName>ppt_h</p:attrName>
                                        </p:attrNameLst>
                                      </p:cBhvr>
                                      <p:tavLst>
                                        <p:tav tm="0">
                                          <p:val>
                                            <p:fltVal val="0"/>
                                          </p:val>
                                        </p:tav>
                                        <p:tav tm="100000">
                                          <p:val>
                                            <p:strVal val="#ppt_h"/>
                                          </p:val>
                                        </p:tav>
                                      </p:tavLst>
                                    </p:anim>
                                  </p:childTnLst>
                                </p:cTn>
                              </p:par>
                              <p:par>
                                <p:cTn id="18" presetID="22" presetClass="entr" presetSubtype="8"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400"/>
                                        <p:tgtEl>
                                          <p:spTgt spid="49"/>
                                        </p:tgtEl>
                                      </p:cBhvr>
                                    </p:animEffect>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400" fill="hold"/>
                                        <p:tgtEl>
                                          <p:spTgt spid="67"/>
                                        </p:tgtEl>
                                        <p:attrNameLst>
                                          <p:attrName>ppt_w</p:attrName>
                                        </p:attrNameLst>
                                      </p:cBhvr>
                                      <p:tavLst>
                                        <p:tav tm="0">
                                          <p:val>
                                            <p:fltVal val="0"/>
                                          </p:val>
                                        </p:tav>
                                        <p:tav tm="100000">
                                          <p:val>
                                            <p:strVal val="#ppt_w"/>
                                          </p:val>
                                        </p:tav>
                                      </p:tavLst>
                                    </p:anim>
                                    <p:anim calcmode="lin" valueType="num">
                                      <p:cBhvr>
                                        <p:cTn id="25" dur="400" fill="hold"/>
                                        <p:tgtEl>
                                          <p:spTgt spid="67"/>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400" fill="hold"/>
                                        <p:tgtEl>
                                          <p:spTgt spid="64"/>
                                        </p:tgtEl>
                                        <p:attrNameLst>
                                          <p:attrName>ppt_w</p:attrName>
                                        </p:attrNameLst>
                                      </p:cBhvr>
                                      <p:tavLst>
                                        <p:tav tm="0">
                                          <p:val>
                                            <p:fltVal val="0"/>
                                          </p:val>
                                        </p:tav>
                                        <p:tav tm="100000">
                                          <p:val>
                                            <p:strVal val="#ppt_w"/>
                                          </p:val>
                                        </p:tav>
                                      </p:tavLst>
                                    </p:anim>
                                    <p:anim calcmode="lin" valueType="num">
                                      <p:cBhvr>
                                        <p:cTn id="29" dur="400" fill="hold"/>
                                        <p:tgtEl>
                                          <p:spTgt spid="64"/>
                                        </p:tgtEl>
                                        <p:attrNameLst>
                                          <p:attrName>ppt_h</p:attrName>
                                        </p:attrNameLst>
                                      </p:cBhvr>
                                      <p:tavLst>
                                        <p:tav tm="0">
                                          <p:val>
                                            <p:fltVal val="0"/>
                                          </p:val>
                                        </p:tav>
                                        <p:tav tm="100000">
                                          <p:val>
                                            <p:strVal val="#ppt_h"/>
                                          </p:val>
                                        </p:tav>
                                      </p:tavLst>
                                    </p:anim>
                                  </p:childTnLst>
                                </p:cTn>
                              </p:par>
                              <p:par>
                                <p:cTn id="30" presetID="22" presetClass="entr" presetSubtype="8"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left)">
                                      <p:cBhvr>
                                        <p:cTn id="32" dur="400"/>
                                        <p:tgtEl>
                                          <p:spTgt spid="61"/>
                                        </p:tgtEl>
                                      </p:cBhvr>
                                    </p:animEffect>
                                  </p:childTnLst>
                                </p:cTn>
                              </p:par>
                            </p:childTnLst>
                          </p:cTn>
                        </p:par>
                        <p:par>
                          <p:cTn id="33" fill="hold">
                            <p:stCondLst>
                              <p:cond delay="1500"/>
                            </p:stCondLst>
                            <p:childTnLst>
                              <p:par>
                                <p:cTn id="34" presetID="23" presetClass="entr" presetSubtype="16"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p:cTn id="36" dur="400" fill="hold"/>
                                        <p:tgtEl>
                                          <p:spTgt spid="68"/>
                                        </p:tgtEl>
                                        <p:attrNameLst>
                                          <p:attrName>ppt_w</p:attrName>
                                        </p:attrNameLst>
                                      </p:cBhvr>
                                      <p:tavLst>
                                        <p:tav tm="0">
                                          <p:val>
                                            <p:fltVal val="0"/>
                                          </p:val>
                                        </p:tav>
                                        <p:tav tm="100000">
                                          <p:val>
                                            <p:strVal val="#ppt_w"/>
                                          </p:val>
                                        </p:tav>
                                      </p:tavLst>
                                    </p:anim>
                                    <p:anim calcmode="lin" valueType="num">
                                      <p:cBhvr>
                                        <p:cTn id="37" dur="400" fill="hold"/>
                                        <p:tgtEl>
                                          <p:spTgt spid="68"/>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400" fill="hold"/>
                                        <p:tgtEl>
                                          <p:spTgt spid="58"/>
                                        </p:tgtEl>
                                        <p:attrNameLst>
                                          <p:attrName>ppt_w</p:attrName>
                                        </p:attrNameLst>
                                      </p:cBhvr>
                                      <p:tavLst>
                                        <p:tav tm="0">
                                          <p:val>
                                            <p:fltVal val="0"/>
                                          </p:val>
                                        </p:tav>
                                        <p:tav tm="100000">
                                          <p:val>
                                            <p:strVal val="#ppt_w"/>
                                          </p:val>
                                        </p:tav>
                                      </p:tavLst>
                                    </p:anim>
                                    <p:anim calcmode="lin" valueType="num">
                                      <p:cBhvr>
                                        <p:cTn id="41" dur="400" fill="hold"/>
                                        <p:tgtEl>
                                          <p:spTgt spid="58"/>
                                        </p:tgtEl>
                                        <p:attrNameLst>
                                          <p:attrName>ppt_h</p:attrName>
                                        </p:attrNameLst>
                                      </p:cBhvr>
                                      <p:tavLst>
                                        <p:tav tm="0">
                                          <p:val>
                                            <p:fltVal val="0"/>
                                          </p:val>
                                        </p:tav>
                                        <p:tav tm="100000">
                                          <p:val>
                                            <p:strVal val="#ppt_h"/>
                                          </p:val>
                                        </p:tav>
                                      </p:tavLst>
                                    </p:anim>
                                  </p:childTnLst>
                                </p:cTn>
                              </p:par>
                              <p:par>
                                <p:cTn id="42" presetID="2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400"/>
                                        <p:tgtEl>
                                          <p:spTgt spid="55"/>
                                        </p:tgtEl>
                                      </p:cBhvr>
                                    </p:animEffect>
                                  </p:childTnLst>
                                </p:cTn>
                              </p:par>
                            </p:childTnLst>
                          </p:cTn>
                        </p:par>
                        <p:par>
                          <p:cTn id="45" fill="hold">
                            <p:stCondLst>
                              <p:cond delay="2000"/>
                            </p:stCondLst>
                            <p:childTnLst>
                              <p:par>
                                <p:cTn id="46" presetID="23" presetClass="entr" presetSubtype="16" fill="hold" nodeType="afterEffect">
                                  <p:stCondLst>
                                    <p:cond delay="0"/>
                                  </p:stCondLst>
                                  <p:childTnLst>
                                    <p:set>
                                      <p:cBhvr>
                                        <p:cTn id="47" dur="1" fill="hold">
                                          <p:stCondLst>
                                            <p:cond delay="0"/>
                                          </p:stCondLst>
                                        </p:cTn>
                                        <p:tgtEl>
                                          <p:spTgt spid="72"/>
                                        </p:tgtEl>
                                        <p:attrNameLst>
                                          <p:attrName>style.visibility</p:attrName>
                                        </p:attrNameLst>
                                      </p:cBhvr>
                                      <p:to>
                                        <p:strVal val="visible"/>
                                      </p:to>
                                    </p:set>
                                    <p:anim calcmode="lin" valueType="num">
                                      <p:cBhvr>
                                        <p:cTn id="48" dur="400" fill="hold"/>
                                        <p:tgtEl>
                                          <p:spTgt spid="72"/>
                                        </p:tgtEl>
                                        <p:attrNameLst>
                                          <p:attrName>ppt_w</p:attrName>
                                        </p:attrNameLst>
                                      </p:cBhvr>
                                      <p:tavLst>
                                        <p:tav tm="0">
                                          <p:val>
                                            <p:fltVal val="0"/>
                                          </p:val>
                                        </p:tav>
                                        <p:tav tm="100000">
                                          <p:val>
                                            <p:strVal val="#ppt_w"/>
                                          </p:val>
                                        </p:tav>
                                      </p:tavLst>
                                    </p:anim>
                                    <p:anim calcmode="lin" valueType="num">
                                      <p:cBhvr>
                                        <p:cTn id="49" dur="400" fill="hold"/>
                                        <p:tgtEl>
                                          <p:spTgt spid="72"/>
                                        </p:tgtEl>
                                        <p:attrNameLst>
                                          <p:attrName>ppt_h</p:attrName>
                                        </p:attrNameLst>
                                      </p:cBhvr>
                                      <p:tavLst>
                                        <p:tav tm="0">
                                          <p:val>
                                            <p:fltVal val="0"/>
                                          </p:val>
                                        </p:tav>
                                        <p:tav tm="100000">
                                          <p:val>
                                            <p:strVal val="#ppt_h"/>
                                          </p:val>
                                        </p:tav>
                                      </p:tavLst>
                                    </p:anim>
                                  </p:childTnLst>
                                </p:cTn>
                              </p:par>
                              <p:par>
                                <p:cTn id="50" presetID="22" presetClass="entr" presetSubtype="8"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400"/>
                                        <p:tgtEl>
                                          <p:spTgt spid="69"/>
                                        </p:tgtEl>
                                      </p:cBhvr>
                                    </p:animEffect>
                                  </p:childTnLst>
                                </p:cTn>
                              </p:par>
                            </p:childTnLst>
                          </p:cTn>
                        </p:par>
                        <p:par>
                          <p:cTn id="53" fill="hold">
                            <p:stCondLst>
                              <p:cond delay="2500"/>
                            </p:stCondLst>
                            <p:childTnLst>
                              <p:par>
                                <p:cTn id="54" presetID="23" presetClass="entr" presetSubtype="16"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 calcmode="lin" valueType="num">
                                      <p:cBhvr>
                                        <p:cTn id="56" dur="400" fill="hold"/>
                                        <p:tgtEl>
                                          <p:spTgt spid="87"/>
                                        </p:tgtEl>
                                        <p:attrNameLst>
                                          <p:attrName>ppt_w</p:attrName>
                                        </p:attrNameLst>
                                      </p:cBhvr>
                                      <p:tavLst>
                                        <p:tav tm="0">
                                          <p:val>
                                            <p:fltVal val="0"/>
                                          </p:val>
                                        </p:tav>
                                        <p:tav tm="100000">
                                          <p:val>
                                            <p:strVal val="#ppt_w"/>
                                          </p:val>
                                        </p:tav>
                                      </p:tavLst>
                                    </p:anim>
                                    <p:anim calcmode="lin" valueType="num">
                                      <p:cBhvr>
                                        <p:cTn id="57" dur="400" fill="hold"/>
                                        <p:tgtEl>
                                          <p:spTgt spid="87"/>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p:cTn id="60" dur="400" fill="hold"/>
                                        <p:tgtEl>
                                          <p:spTgt spid="84"/>
                                        </p:tgtEl>
                                        <p:attrNameLst>
                                          <p:attrName>ppt_w</p:attrName>
                                        </p:attrNameLst>
                                      </p:cBhvr>
                                      <p:tavLst>
                                        <p:tav tm="0">
                                          <p:val>
                                            <p:fltVal val="0"/>
                                          </p:val>
                                        </p:tav>
                                        <p:tav tm="100000">
                                          <p:val>
                                            <p:strVal val="#ppt_w"/>
                                          </p:val>
                                        </p:tav>
                                      </p:tavLst>
                                    </p:anim>
                                    <p:anim calcmode="lin" valueType="num">
                                      <p:cBhvr>
                                        <p:cTn id="61" dur="400" fill="hold"/>
                                        <p:tgtEl>
                                          <p:spTgt spid="84"/>
                                        </p:tgtEl>
                                        <p:attrNameLst>
                                          <p:attrName>ppt_h</p:attrName>
                                        </p:attrNameLst>
                                      </p:cBhvr>
                                      <p:tavLst>
                                        <p:tav tm="0">
                                          <p:val>
                                            <p:fltVal val="0"/>
                                          </p:val>
                                        </p:tav>
                                        <p:tav tm="100000">
                                          <p:val>
                                            <p:strVal val="#ppt_h"/>
                                          </p:val>
                                        </p:tav>
                                      </p:tavLst>
                                    </p:anim>
                                  </p:childTnLst>
                                </p:cTn>
                              </p:par>
                              <p:par>
                                <p:cTn id="62" presetID="22" presetClass="entr" presetSubtype="8" fill="hold"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wipe(left)">
                                      <p:cBhvr>
                                        <p:cTn id="64" dur="400"/>
                                        <p:tgtEl>
                                          <p:spTgt spid="81"/>
                                        </p:tgtEl>
                                      </p:cBhvr>
                                    </p:animEffect>
                                  </p:childTnLst>
                                </p:cTn>
                              </p:par>
                            </p:childTnLst>
                          </p:cTn>
                        </p:par>
                        <p:par>
                          <p:cTn id="65" fill="hold">
                            <p:stCondLst>
                              <p:cond delay="3000"/>
                            </p:stCondLst>
                            <p:childTnLst>
                              <p:par>
                                <p:cTn id="66" presetID="23" presetClass="entr" presetSubtype="16"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 calcmode="lin" valueType="num">
                                      <p:cBhvr>
                                        <p:cTn id="68" dur="400" fill="hold"/>
                                        <p:tgtEl>
                                          <p:spTgt spid="88"/>
                                        </p:tgtEl>
                                        <p:attrNameLst>
                                          <p:attrName>ppt_w</p:attrName>
                                        </p:attrNameLst>
                                      </p:cBhvr>
                                      <p:tavLst>
                                        <p:tav tm="0">
                                          <p:val>
                                            <p:fltVal val="0"/>
                                          </p:val>
                                        </p:tav>
                                        <p:tav tm="100000">
                                          <p:val>
                                            <p:strVal val="#ppt_w"/>
                                          </p:val>
                                        </p:tav>
                                      </p:tavLst>
                                    </p:anim>
                                    <p:anim calcmode="lin" valueType="num">
                                      <p:cBhvr>
                                        <p:cTn id="69" dur="400" fill="hold"/>
                                        <p:tgtEl>
                                          <p:spTgt spid="88"/>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78"/>
                                        </p:tgtEl>
                                        <p:attrNameLst>
                                          <p:attrName>style.visibility</p:attrName>
                                        </p:attrNameLst>
                                      </p:cBhvr>
                                      <p:to>
                                        <p:strVal val="visible"/>
                                      </p:to>
                                    </p:set>
                                    <p:anim calcmode="lin" valueType="num">
                                      <p:cBhvr>
                                        <p:cTn id="72" dur="400" fill="hold"/>
                                        <p:tgtEl>
                                          <p:spTgt spid="78"/>
                                        </p:tgtEl>
                                        <p:attrNameLst>
                                          <p:attrName>ppt_w</p:attrName>
                                        </p:attrNameLst>
                                      </p:cBhvr>
                                      <p:tavLst>
                                        <p:tav tm="0">
                                          <p:val>
                                            <p:fltVal val="0"/>
                                          </p:val>
                                        </p:tav>
                                        <p:tav tm="100000">
                                          <p:val>
                                            <p:strVal val="#ppt_w"/>
                                          </p:val>
                                        </p:tav>
                                      </p:tavLst>
                                    </p:anim>
                                    <p:anim calcmode="lin" valueType="num">
                                      <p:cBhvr>
                                        <p:cTn id="73" dur="400" fill="hold"/>
                                        <p:tgtEl>
                                          <p:spTgt spid="78"/>
                                        </p:tgtEl>
                                        <p:attrNameLst>
                                          <p:attrName>ppt_h</p:attrName>
                                        </p:attrNameLst>
                                      </p:cBhvr>
                                      <p:tavLst>
                                        <p:tav tm="0">
                                          <p:val>
                                            <p:fltVal val="0"/>
                                          </p:val>
                                        </p:tav>
                                        <p:tav tm="100000">
                                          <p:val>
                                            <p:strVal val="#ppt_h"/>
                                          </p:val>
                                        </p:tav>
                                      </p:tavLst>
                                    </p:anim>
                                  </p:childTnLst>
                                </p:cTn>
                              </p:par>
                              <p:par>
                                <p:cTn id="74" presetID="22" presetClass="entr" presetSubtype="8" fill="hold"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wipe(left)">
                                      <p:cBhvr>
                                        <p:cTn id="76" dur="4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67" grpId="0" animBg="1"/>
      <p:bldP spid="68" grpId="0" animBg="1"/>
      <p:bldP spid="87" grpId="0" animBg="1"/>
      <p:bldP spid="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1176953" y="4733664"/>
            <a:ext cx="4246133" cy="1177120"/>
            <a:chOff x="934666" y="4560983"/>
            <a:chExt cx="3799019" cy="1112269"/>
          </a:xfrm>
        </p:grpSpPr>
        <p:grpSp>
          <p:nvGrpSpPr>
            <p:cNvPr id="95" name="组合 94"/>
            <p:cNvGrpSpPr/>
            <p:nvPr/>
          </p:nvGrpSpPr>
          <p:grpSpPr>
            <a:xfrm>
              <a:off x="934666" y="4835543"/>
              <a:ext cx="659848" cy="752192"/>
              <a:chOff x="780808" y="3581065"/>
              <a:chExt cx="551229" cy="557052"/>
            </a:xfrm>
          </p:grpSpPr>
          <p:sp>
            <p:nvSpPr>
              <p:cNvPr id="98" name="Freeform 17"/>
              <p:cNvSpPr/>
              <p:nvPr/>
            </p:nvSpPr>
            <p:spPr bwMode="auto">
              <a:xfrm>
                <a:off x="780808" y="3581065"/>
                <a:ext cx="551229" cy="557052"/>
              </a:xfrm>
              <a:custGeom>
                <a:avLst/>
                <a:gdLst>
                  <a:gd name="T0" fmla="*/ 25 w 89"/>
                  <a:gd name="T1" fmla="*/ 79 h 90"/>
                  <a:gd name="T2" fmla="*/ 11 w 89"/>
                  <a:gd name="T3" fmla="*/ 25 h 90"/>
                  <a:gd name="T4" fmla="*/ 64 w 89"/>
                  <a:gd name="T5" fmla="*/ 11 h 90"/>
                  <a:gd name="T6" fmla="*/ 79 w 89"/>
                  <a:gd name="T7" fmla="*/ 65 h 90"/>
                  <a:gd name="T8" fmla="*/ 25 w 89"/>
                  <a:gd name="T9" fmla="*/ 79 h 90"/>
                </a:gdLst>
                <a:ahLst/>
                <a:cxnLst>
                  <a:cxn ang="0">
                    <a:pos x="T0" y="T1"/>
                  </a:cxn>
                  <a:cxn ang="0">
                    <a:pos x="T2" y="T3"/>
                  </a:cxn>
                  <a:cxn ang="0">
                    <a:pos x="T4" y="T5"/>
                  </a:cxn>
                  <a:cxn ang="0">
                    <a:pos x="T6" y="T7"/>
                  </a:cxn>
                  <a:cxn ang="0">
                    <a:pos x="T8" y="T9"/>
                  </a:cxn>
                </a:cxnLst>
                <a:rect l="0" t="0" r="r" b="b"/>
                <a:pathLst>
                  <a:path w="89" h="90">
                    <a:moveTo>
                      <a:pt x="25" y="79"/>
                    </a:moveTo>
                    <a:cubicBezTo>
                      <a:pt x="6" y="68"/>
                      <a:pt x="0" y="44"/>
                      <a:pt x="11" y="25"/>
                    </a:cubicBezTo>
                    <a:cubicBezTo>
                      <a:pt x="21" y="7"/>
                      <a:pt x="46" y="0"/>
                      <a:pt x="64" y="11"/>
                    </a:cubicBezTo>
                    <a:cubicBezTo>
                      <a:pt x="83" y="22"/>
                      <a:pt x="89" y="46"/>
                      <a:pt x="79" y="65"/>
                    </a:cubicBezTo>
                    <a:cubicBezTo>
                      <a:pt x="68" y="84"/>
                      <a:pt x="44" y="90"/>
                      <a:pt x="25" y="79"/>
                    </a:cubicBezTo>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defRPr/>
                </a:pPr>
                <a:endParaRPr lang="zh-CN" altLang="en-US" sz="2100" kern="0">
                  <a:solidFill>
                    <a:srgbClr val="595959"/>
                  </a:solidFill>
                </a:endParaRPr>
              </a:p>
            </p:txBody>
          </p:sp>
          <p:sp>
            <p:nvSpPr>
              <p:cNvPr id="99" name="Freeform 18"/>
              <p:cNvSpPr>
                <a:spLocks noEditPoints="1"/>
              </p:cNvSpPr>
              <p:nvPr/>
            </p:nvSpPr>
            <p:spPr bwMode="auto">
              <a:xfrm>
                <a:off x="1064187" y="3798451"/>
                <a:ext cx="236796" cy="302788"/>
              </a:xfrm>
              <a:custGeom>
                <a:avLst/>
                <a:gdLst>
                  <a:gd name="T0" fmla="*/ 37 w 38"/>
                  <a:gd name="T1" fmla="*/ 20 h 49"/>
                  <a:gd name="T2" fmla="*/ 33 w 38"/>
                  <a:gd name="T3" fmla="*/ 30 h 49"/>
                  <a:gd name="T4" fmla="*/ 0 w 38"/>
                  <a:gd name="T5" fmla="*/ 49 h 49"/>
                  <a:gd name="T6" fmla="*/ 0 w 38"/>
                  <a:gd name="T7" fmla="*/ 49 h 49"/>
                  <a:gd name="T8" fmla="*/ 18 w 38"/>
                  <a:gd name="T9" fmla="*/ 44 h 49"/>
                  <a:gd name="T10" fmla="*/ 37 w 38"/>
                  <a:gd name="T11" fmla="*/ 20 h 49"/>
                  <a:gd name="T12" fmla="*/ 37 w 38"/>
                  <a:gd name="T13" fmla="*/ 19 h 49"/>
                  <a:gd name="T14" fmla="*/ 37 w 38"/>
                  <a:gd name="T15" fmla="*/ 20 h 49"/>
                  <a:gd name="T16" fmla="*/ 37 w 38"/>
                  <a:gd name="T17" fmla="*/ 19 h 49"/>
                  <a:gd name="T18" fmla="*/ 37 w 38"/>
                  <a:gd name="T19" fmla="*/ 18 h 49"/>
                  <a:gd name="T20" fmla="*/ 37 w 38"/>
                  <a:gd name="T21" fmla="*/ 18 h 49"/>
                  <a:gd name="T22" fmla="*/ 37 w 38"/>
                  <a:gd name="T23" fmla="*/ 18 h 49"/>
                  <a:gd name="T24" fmla="*/ 37 w 38"/>
                  <a:gd name="T25" fmla="*/ 17 h 49"/>
                  <a:gd name="T26" fmla="*/ 37 w 38"/>
                  <a:gd name="T27" fmla="*/ 17 h 49"/>
                  <a:gd name="T28" fmla="*/ 37 w 38"/>
                  <a:gd name="T29" fmla="*/ 17 h 49"/>
                  <a:gd name="T30" fmla="*/ 38 w 38"/>
                  <a:gd name="T31" fmla="*/ 12 h 49"/>
                  <a:gd name="T32" fmla="*/ 38 w 38"/>
                  <a:gd name="T33" fmla="*/ 12 h 49"/>
                  <a:gd name="T34" fmla="*/ 38 w 38"/>
                  <a:gd name="T35" fmla="*/ 12 h 49"/>
                  <a:gd name="T36" fmla="*/ 38 w 38"/>
                  <a:gd name="T37" fmla="*/ 11 h 49"/>
                  <a:gd name="T38" fmla="*/ 38 w 38"/>
                  <a:gd name="T39" fmla="*/ 11 h 49"/>
                  <a:gd name="T40" fmla="*/ 38 w 38"/>
                  <a:gd name="T41" fmla="*/ 11 h 49"/>
                  <a:gd name="T42" fmla="*/ 38 w 38"/>
                  <a:gd name="T43" fmla="*/ 9 h 49"/>
                  <a:gd name="T44" fmla="*/ 38 w 38"/>
                  <a:gd name="T45" fmla="*/ 10 h 49"/>
                  <a:gd name="T46" fmla="*/ 38 w 38"/>
                  <a:gd name="T47" fmla="*/ 9 h 49"/>
                  <a:gd name="T48" fmla="*/ 38 w 38"/>
                  <a:gd name="T49" fmla="*/ 8 h 49"/>
                  <a:gd name="T50" fmla="*/ 38 w 38"/>
                  <a:gd name="T51" fmla="*/ 9 h 49"/>
                  <a:gd name="T52" fmla="*/ 38 w 38"/>
                  <a:gd name="T53" fmla="*/ 8 h 49"/>
                  <a:gd name="T54" fmla="*/ 37 w 38"/>
                  <a:gd name="T55" fmla="*/ 2 h 49"/>
                  <a:gd name="T56" fmla="*/ 38 w 38"/>
                  <a:gd name="T57" fmla="*/ 8 h 49"/>
                  <a:gd name="T58" fmla="*/ 37 w 38"/>
                  <a:gd name="T59" fmla="*/ 2 h 49"/>
                  <a:gd name="T60" fmla="*/ 37 w 38"/>
                  <a:gd name="T61" fmla="*/ 1 h 49"/>
                  <a:gd name="T62" fmla="*/ 37 w 38"/>
                  <a:gd name="T63" fmla="*/ 2 h 49"/>
                  <a:gd name="T64" fmla="*/ 37 w 38"/>
                  <a:gd name="T65" fmla="*/ 1 h 49"/>
                  <a:gd name="T66" fmla="*/ 37 w 38"/>
                  <a:gd name="T67" fmla="*/ 0 h 49"/>
                  <a:gd name="T68" fmla="*/ 37 w 38"/>
                  <a:gd name="T69" fmla="*/ 1 h 49"/>
                  <a:gd name="T70" fmla="*/ 37 w 38"/>
                  <a:gd name="T7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49">
                    <a:moveTo>
                      <a:pt x="37" y="20"/>
                    </a:moveTo>
                    <a:cubicBezTo>
                      <a:pt x="36" y="23"/>
                      <a:pt x="34" y="26"/>
                      <a:pt x="33" y="30"/>
                    </a:cubicBezTo>
                    <a:cubicBezTo>
                      <a:pt x="25" y="42"/>
                      <a:pt x="13" y="49"/>
                      <a:pt x="0" y="49"/>
                    </a:cubicBezTo>
                    <a:cubicBezTo>
                      <a:pt x="0" y="49"/>
                      <a:pt x="0" y="49"/>
                      <a:pt x="0" y="49"/>
                    </a:cubicBezTo>
                    <a:cubicBezTo>
                      <a:pt x="6" y="49"/>
                      <a:pt x="12" y="47"/>
                      <a:pt x="18" y="44"/>
                    </a:cubicBezTo>
                    <a:cubicBezTo>
                      <a:pt x="28" y="39"/>
                      <a:pt x="34" y="30"/>
                      <a:pt x="37" y="20"/>
                    </a:cubicBezTo>
                    <a:moveTo>
                      <a:pt x="37" y="19"/>
                    </a:moveTo>
                    <a:cubicBezTo>
                      <a:pt x="37" y="19"/>
                      <a:pt x="37" y="19"/>
                      <a:pt x="37" y="20"/>
                    </a:cubicBezTo>
                    <a:cubicBezTo>
                      <a:pt x="37" y="19"/>
                      <a:pt x="37" y="19"/>
                      <a:pt x="37" y="19"/>
                    </a:cubicBezTo>
                    <a:moveTo>
                      <a:pt x="37" y="18"/>
                    </a:moveTo>
                    <a:cubicBezTo>
                      <a:pt x="37" y="18"/>
                      <a:pt x="37" y="18"/>
                      <a:pt x="37" y="18"/>
                    </a:cubicBezTo>
                    <a:cubicBezTo>
                      <a:pt x="37" y="18"/>
                      <a:pt x="37" y="18"/>
                      <a:pt x="37" y="18"/>
                    </a:cubicBezTo>
                    <a:moveTo>
                      <a:pt x="37" y="17"/>
                    </a:moveTo>
                    <a:cubicBezTo>
                      <a:pt x="37" y="17"/>
                      <a:pt x="37" y="17"/>
                      <a:pt x="37" y="17"/>
                    </a:cubicBezTo>
                    <a:cubicBezTo>
                      <a:pt x="37" y="17"/>
                      <a:pt x="37" y="17"/>
                      <a:pt x="37" y="17"/>
                    </a:cubicBezTo>
                    <a:moveTo>
                      <a:pt x="38" y="12"/>
                    </a:moveTo>
                    <a:cubicBezTo>
                      <a:pt x="38" y="12"/>
                      <a:pt x="38" y="12"/>
                      <a:pt x="38" y="12"/>
                    </a:cubicBezTo>
                    <a:cubicBezTo>
                      <a:pt x="38" y="12"/>
                      <a:pt x="38" y="12"/>
                      <a:pt x="38" y="12"/>
                    </a:cubicBezTo>
                    <a:moveTo>
                      <a:pt x="38" y="11"/>
                    </a:moveTo>
                    <a:cubicBezTo>
                      <a:pt x="38" y="11"/>
                      <a:pt x="38" y="11"/>
                      <a:pt x="38" y="11"/>
                    </a:cubicBezTo>
                    <a:cubicBezTo>
                      <a:pt x="38" y="11"/>
                      <a:pt x="38" y="11"/>
                      <a:pt x="38" y="11"/>
                    </a:cubicBezTo>
                    <a:moveTo>
                      <a:pt x="38" y="9"/>
                    </a:moveTo>
                    <a:cubicBezTo>
                      <a:pt x="38" y="10"/>
                      <a:pt x="38" y="10"/>
                      <a:pt x="38" y="10"/>
                    </a:cubicBezTo>
                    <a:cubicBezTo>
                      <a:pt x="38" y="10"/>
                      <a:pt x="38" y="10"/>
                      <a:pt x="38" y="9"/>
                    </a:cubicBezTo>
                    <a:moveTo>
                      <a:pt x="38" y="8"/>
                    </a:moveTo>
                    <a:cubicBezTo>
                      <a:pt x="38" y="9"/>
                      <a:pt x="38" y="9"/>
                      <a:pt x="38" y="9"/>
                    </a:cubicBezTo>
                    <a:cubicBezTo>
                      <a:pt x="38" y="9"/>
                      <a:pt x="38" y="9"/>
                      <a:pt x="38" y="8"/>
                    </a:cubicBezTo>
                    <a:moveTo>
                      <a:pt x="37" y="2"/>
                    </a:moveTo>
                    <a:cubicBezTo>
                      <a:pt x="37" y="4"/>
                      <a:pt x="38" y="6"/>
                      <a:pt x="38" y="8"/>
                    </a:cubicBezTo>
                    <a:cubicBezTo>
                      <a:pt x="38" y="6"/>
                      <a:pt x="37" y="4"/>
                      <a:pt x="37" y="2"/>
                    </a:cubicBezTo>
                    <a:moveTo>
                      <a:pt x="37" y="1"/>
                    </a:moveTo>
                    <a:cubicBezTo>
                      <a:pt x="37" y="1"/>
                      <a:pt x="37" y="1"/>
                      <a:pt x="37" y="2"/>
                    </a:cubicBezTo>
                    <a:cubicBezTo>
                      <a:pt x="37" y="1"/>
                      <a:pt x="37" y="1"/>
                      <a:pt x="37" y="1"/>
                    </a:cubicBezTo>
                    <a:moveTo>
                      <a:pt x="37" y="0"/>
                    </a:moveTo>
                    <a:cubicBezTo>
                      <a:pt x="37" y="0"/>
                      <a:pt x="37" y="0"/>
                      <a:pt x="37" y="1"/>
                    </a:cubicBezTo>
                    <a:cubicBezTo>
                      <a:pt x="37" y="0"/>
                      <a:pt x="37" y="0"/>
                      <a:pt x="37"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01" name="Freeform 20"/>
              <p:cNvSpPr>
                <a:spLocks noEditPoints="1"/>
              </p:cNvSpPr>
              <p:nvPr/>
            </p:nvSpPr>
            <p:spPr bwMode="auto">
              <a:xfrm>
                <a:off x="928320" y="3742164"/>
                <a:ext cx="254264" cy="234855"/>
              </a:xfrm>
              <a:custGeom>
                <a:avLst/>
                <a:gdLst>
                  <a:gd name="T0" fmla="*/ 8 w 41"/>
                  <a:gd name="T1" fmla="*/ 19 h 38"/>
                  <a:gd name="T2" fmla="*/ 13 w 41"/>
                  <a:gd name="T3" fmla="*/ 15 h 38"/>
                  <a:gd name="T4" fmla="*/ 8 w 41"/>
                  <a:gd name="T5" fmla="*/ 10 h 38"/>
                  <a:gd name="T6" fmla="*/ 4 w 41"/>
                  <a:gd name="T7" fmla="*/ 15 h 38"/>
                  <a:gd name="T8" fmla="*/ 8 w 41"/>
                  <a:gd name="T9" fmla="*/ 19 h 38"/>
                  <a:gd name="T10" fmla="*/ 16 w 41"/>
                  <a:gd name="T11" fmla="*/ 15 h 38"/>
                  <a:gd name="T12" fmla="*/ 20 w 41"/>
                  <a:gd name="T13" fmla="*/ 19 h 38"/>
                  <a:gd name="T14" fmla="*/ 25 w 41"/>
                  <a:gd name="T15" fmla="*/ 15 h 38"/>
                  <a:gd name="T16" fmla="*/ 20 w 41"/>
                  <a:gd name="T17" fmla="*/ 10 h 38"/>
                  <a:gd name="T18" fmla="*/ 16 w 41"/>
                  <a:gd name="T19" fmla="*/ 15 h 38"/>
                  <a:gd name="T20" fmla="*/ 15 w 41"/>
                  <a:gd name="T21" fmla="*/ 10 h 38"/>
                  <a:gd name="T22" fmla="*/ 19 w 41"/>
                  <a:gd name="T23" fmla="*/ 5 h 38"/>
                  <a:gd name="T24" fmla="*/ 15 w 41"/>
                  <a:gd name="T25" fmla="*/ 0 h 38"/>
                  <a:gd name="T26" fmla="*/ 10 w 41"/>
                  <a:gd name="T27" fmla="*/ 5 h 38"/>
                  <a:gd name="T28" fmla="*/ 15 w 41"/>
                  <a:gd name="T29" fmla="*/ 10 h 38"/>
                  <a:gd name="T30" fmla="*/ 41 w 41"/>
                  <a:gd name="T31" fmla="*/ 22 h 38"/>
                  <a:gd name="T32" fmla="*/ 39 w 41"/>
                  <a:gd name="T33" fmla="*/ 21 h 38"/>
                  <a:gd name="T34" fmla="*/ 3 w 41"/>
                  <a:gd name="T35" fmla="*/ 21 h 38"/>
                  <a:gd name="T36" fmla="*/ 0 w 41"/>
                  <a:gd name="T37" fmla="*/ 22 h 38"/>
                  <a:gd name="T38" fmla="*/ 0 w 41"/>
                  <a:gd name="T39" fmla="*/ 25 h 38"/>
                  <a:gd name="T40" fmla="*/ 7 w 41"/>
                  <a:gd name="T41" fmla="*/ 36 h 38"/>
                  <a:gd name="T42" fmla="*/ 9 w 41"/>
                  <a:gd name="T43" fmla="*/ 38 h 38"/>
                  <a:gd name="T44" fmla="*/ 32 w 41"/>
                  <a:gd name="T45" fmla="*/ 38 h 38"/>
                  <a:gd name="T46" fmla="*/ 34 w 41"/>
                  <a:gd name="T47" fmla="*/ 36 h 38"/>
                  <a:gd name="T48" fmla="*/ 41 w 41"/>
                  <a:gd name="T49" fmla="*/ 25 h 38"/>
                  <a:gd name="T50" fmla="*/ 41 w 41"/>
                  <a:gd name="T51" fmla="*/ 22 h 38"/>
                  <a:gd name="T52" fmla="*/ 28 w 41"/>
                  <a:gd name="T53" fmla="*/ 15 h 38"/>
                  <a:gd name="T54" fmla="*/ 33 w 41"/>
                  <a:gd name="T55" fmla="*/ 19 h 38"/>
                  <a:gd name="T56" fmla="*/ 37 w 41"/>
                  <a:gd name="T57" fmla="*/ 15 h 38"/>
                  <a:gd name="T58" fmla="*/ 33 w 41"/>
                  <a:gd name="T59" fmla="*/ 10 h 38"/>
                  <a:gd name="T60" fmla="*/ 28 w 41"/>
                  <a:gd name="T61" fmla="*/ 15 h 38"/>
                  <a:gd name="T62" fmla="*/ 27 w 41"/>
                  <a:gd name="T63" fmla="*/ 10 h 38"/>
                  <a:gd name="T64" fmla="*/ 32 w 41"/>
                  <a:gd name="T65" fmla="*/ 5 h 38"/>
                  <a:gd name="T66" fmla="*/ 27 w 41"/>
                  <a:gd name="T67" fmla="*/ 0 h 38"/>
                  <a:gd name="T68" fmla="*/ 22 w 41"/>
                  <a:gd name="T69" fmla="*/ 5 h 38"/>
                  <a:gd name="T70" fmla="*/ 27 w 41"/>
                  <a:gd name="T7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38">
                    <a:moveTo>
                      <a:pt x="8" y="19"/>
                    </a:moveTo>
                    <a:cubicBezTo>
                      <a:pt x="11" y="19"/>
                      <a:pt x="13" y="17"/>
                      <a:pt x="13" y="15"/>
                    </a:cubicBezTo>
                    <a:cubicBezTo>
                      <a:pt x="13" y="12"/>
                      <a:pt x="11" y="10"/>
                      <a:pt x="8" y="10"/>
                    </a:cubicBezTo>
                    <a:cubicBezTo>
                      <a:pt x="6" y="10"/>
                      <a:pt x="4" y="12"/>
                      <a:pt x="4" y="15"/>
                    </a:cubicBezTo>
                    <a:cubicBezTo>
                      <a:pt x="4" y="17"/>
                      <a:pt x="6" y="19"/>
                      <a:pt x="8" y="19"/>
                    </a:cubicBezTo>
                    <a:close/>
                    <a:moveTo>
                      <a:pt x="16" y="15"/>
                    </a:moveTo>
                    <a:cubicBezTo>
                      <a:pt x="16" y="17"/>
                      <a:pt x="18" y="19"/>
                      <a:pt x="20" y="19"/>
                    </a:cubicBezTo>
                    <a:cubicBezTo>
                      <a:pt x="23" y="19"/>
                      <a:pt x="25" y="17"/>
                      <a:pt x="25" y="15"/>
                    </a:cubicBezTo>
                    <a:cubicBezTo>
                      <a:pt x="25" y="12"/>
                      <a:pt x="23" y="10"/>
                      <a:pt x="20" y="10"/>
                    </a:cubicBezTo>
                    <a:cubicBezTo>
                      <a:pt x="18" y="10"/>
                      <a:pt x="16" y="12"/>
                      <a:pt x="16" y="15"/>
                    </a:cubicBezTo>
                    <a:close/>
                    <a:moveTo>
                      <a:pt x="15" y="10"/>
                    </a:moveTo>
                    <a:cubicBezTo>
                      <a:pt x="17" y="10"/>
                      <a:pt x="19" y="7"/>
                      <a:pt x="19" y="5"/>
                    </a:cubicBezTo>
                    <a:cubicBezTo>
                      <a:pt x="19" y="2"/>
                      <a:pt x="17" y="0"/>
                      <a:pt x="15" y="0"/>
                    </a:cubicBezTo>
                    <a:cubicBezTo>
                      <a:pt x="12" y="0"/>
                      <a:pt x="10" y="2"/>
                      <a:pt x="10" y="5"/>
                    </a:cubicBezTo>
                    <a:cubicBezTo>
                      <a:pt x="10" y="7"/>
                      <a:pt x="12" y="10"/>
                      <a:pt x="15" y="10"/>
                    </a:cubicBezTo>
                    <a:close/>
                    <a:moveTo>
                      <a:pt x="41" y="22"/>
                    </a:moveTo>
                    <a:cubicBezTo>
                      <a:pt x="40" y="21"/>
                      <a:pt x="40" y="21"/>
                      <a:pt x="39" y="21"/>
                    </a:cubicBezTo>
                    <a:cubicBezTo>
                      <a:pt x="3" y="21"/>
                      <a:pt x="3" y="21"/>
                      <a:pt x="3" y="21"/>
                    </a:cubicBezTo>
                    <a:cubicBezTo>
                      <a:pt x="2" y="21"/>
                      <a:pt x="1" y="21"/>
                      <a:pt x="0" y="22"/>
                    </a:cubicBezTo>
                    <a:cubicBezTo>
                      <a:pt x="0" y="23"/>
                      <a:pt x="0" y="24"/>
                      <a:pt x="0" y="25"/>
                    </a:cubicBezTo>
                    <a:cubicBezTo>
                      <a:pt x="7" y="36"/>
                      <a:pt x="7" y="36"/>
                      <a:pt x="7" y="36"/>
                    </a:cubicBezTo>
                    <a:cubicBezTo>
                      <a:pt x="8" y="37"/>
                      <a:pt x="8" y="38"/>
                      <a:pt x="9" y="38"/>
                    </a:cubicBezTo>
                    <a:cubicBezTo>
                      <a:pt x="32" y="38"/>
                      <a:pt x="32" y="38"/>
                      <a:pt x="32" y="38"/>
                    </a:cubicBezTo>
                    <a:cubicBezTo>
                      <a:pt x="33" y="38"/>
                      <a:pt x="34" y="37"/>
                      <a:pt x="34" y="36"/>
                    </a:cubicBezTo>
                    <a:cubicBezTo>
                      <a:pt x="41" y="25"/>
                      <a:pt x="41" y="25"/>
                      <a:pt x="41" y="25"/>
                    </a:cubicBezTo>
                    <a:cubicBezTo>
                      <a:pt x="41" y="24"/>
                      <a:pt x="41" y="23"/>
                      <a:pt x="41" y="22"/>
                    </a:cubicBezTo>
                    <a:close/>
                    <a:moveTo>
                      <a:pt x="28" y="15"/>
                    </a:moveTo>
                    <a:cubicBezTo>
                      <a:pt x="28" y="17"/>
                      <a:pt x="30" y="19"/>
                      <a:pt x="33" y="19"/>
                    </a:cubicBezTo>
                    <a:cubicBezTo>
                      <a:pt x="35" y="19"/>
                      <a:pt x="37" y="17"/>
                      <a:pt x="37" y="15"/>
                    </a:cubicBezTo>
                    <a:cubicBezTo>
                      <a:pt x="37" y="12"/>
                      <a:pt x="35" y="10"/>
                      <a:pt x="33" y="10"/>
                    </a:cubicBezTo>
                    <a:cubicBezTo>
                      <a:pt x="30" y="10"/>
                      <a:pt x="28" y="12"/>
                      <a:pt x="28" y="15"/>
                    </a:cubicBezTo>
                    <a:close/>
                    <a:moveTo>
                      <a:pt x="27" y="10"/>
                    </a:moveTo>
                    <a:cubicBezTo>
                      <a:pt x="30" y="10"/>
                      <a:pt x="32" y="7"/>
                      <a:pt x="32" y="5"/>
                    </a:cubicBezTo>
                    <a:cubicBezTo>
                      <a:pt x="32" y="2"/>
                      <a:pt x="30" y="0"/>
                      <a:pt x="27" y="0"/>
                    </a:cubicBezTo>
                    <a:cubicBezTo>
                      <a:pt x="25" y="0"/>
                      <a:pt x="22" y="2"/>
                      <a:pt x="22" y="5"/>
                    </a:cubicBezTo>
                    <a:cubicBezTo>
                      <a:pt x="22" y="7"/>
                      <a:pt x="25" y="10"/>
                      <a:pt x="27" y="10"/>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02" name="Freeform 21"/>
              <p:cNvSpPr>
                <a:spLocks noEditPoints="1"/>
              </p:cNvSpPr>
              <p:nvPr/>
            </p:nvSpPr>
            <p:spPr bwMode="auto">
              <a:xfrm>
                <a:off x="854347" y="3656546"/>
                <a:ext cx="408033" cy="408034"/>
              </a:xfrm>
              <a:custGeom>
                <a:avLst/>
                <a:gdLst>
                  <a:gd name="T0" fmla="*/ 52 w 86"/>
                  <a:gd name="T1" fmla="*/ 83 h 86"/>
                  <a:gd name="T2" fmla="*/ 46 w 86"/>
                  <a:gd name="T3" fmla="*/ 86 h 86"/>
                  <a:gd name="T4" fmla="*/ 32 w 86"/>
                  <a:gd name="T5" fmla="*/ 85 h 86"/>
                  <a:gd name="T6" fmla="*/ 39 w 86"/>
                  <a:gd name="T7" fmla="*/ 84 h 86"/>
                  <a:gd name="T8" fmla="*/ 32 w 86"/>
                  <a:gd name="T9" fmla="*/ 85 h 86"/>
                  <a:gd name="T10" fmla="*/ 65 w 86"/>
                  <a:gd name="T11" fmla="*/ 78 h 86"/>
                  <a:gd name="T12" fmla="*/ 59 w 86"/>
                  <a:gd name="T13" fmla="*/ 83 h 86"/>
                  <a:gd name="T14" fmla="*/ 19 w 86"/>
                  <a:gd name="T15" fmla="*/ 79 h 86"/>
                  <a:gd name="T16" fmla="*/ 25 w 86"/>
                  <a:gd name="T17" fmla="*/ 81 h 86"/>
                  <a:gd name="T18" fmla="*/ 19 w 86"/>
                  <a:gd name="T19" fmla="*/ 79 h 86"/>
                  <a:gd name="T20" fmla="*/ 65 w 86"/>
                  <a:gd name="T21" fmla="*/ 78 h 86"/>
                  <a:gd name="T22" fmla="*/ 75 w 86"/>
                  <a:gd name="T23" fmla="*/ 69 h 86"/>
                  <a:gd name="T24" fmla="*/ 71 w 86"/>
                  <a:gd name="T25" fmla="*/ 75 h 86"/>
                  <a:gd name="T26" fmla="*/ 8 w 86"/>
                  <a:gd name="T27" fmla="*/ 69 h 86"/>
                  <a:gd name="T28" fmla="*/ 14 w 86"/>
                  <a:gd name="T29" fmla="*/ 73 h 86"/>
                  <a:gd name="T30" fmla="*/ 8 w 86"/>
                  <a:gd name="T31" fmla="*/ 69 h 86"/>
                  <a:gd name="T32" fmla="*/ 82 w 86"/>
                  <a:gd name="T33" fmla="*/ 57 h 86"/>
                  <a:gd name="T34" fmla="*/ 80 w 86"/>
                  <a:gd name="T35" fmla="*/ 64 h 86"/>
                  <a:gd name="T36" fmla="*/ 2 w 86"/>
                  <a:gd name="T37" fmla="*/ 56 h 86"/>
                  <a:gd name="T38" fmla="*/ 6 w 86"/>
                  <a:gd name="T39" fmla="*/ 62 h 86"/>
                  <a:gd name="T40" fmla="*/ 2 w 86"/>
                  <a:gd name="T41" fmla="*/ 56 h 86"/>
                  <a:gd name="T42" fmla="*/ 84 w 86"/>
                  <a:gd name="T43" fmla="*/ 43 h 86"/>
                  <a:gd name="T44" fmla="*/ 85 w 86"/>
                  <a:gd name="T45" fmla="*/ 50 h 86"/>
                  <a:gd name="T46" fmla="*/ 0 w 86"/>
                  <a:gd name="T47" fmla="*/ 43 h 86"/>
                  <a:gd name="T48" fmla="*/ 1 w 86"/>
                  <a:gd name="T49" fmla="*/ 42 h 86"/>
                  <a:gd name="T50" fmla="*/ 1 w 86"/>
                  <a:gd name="T51" fmla="*/ 49 h 86"/>
                  <a:gd name="T52" fmla="*/ 0 w 86"/>
                  <a:gd name="T53" fmla="*/ 43 h 86"/>
                  <a:gd name="T54" fmla="*/ 84 w 86"/>
                  <a:gd name="T55" fmla="*/ 31 h 86"/>
                  <a:gd name="T56" fmla="*/ 84 w 86"/>
                  <a:gd name="T57" fmla="*/ 38 h 86"/>
                  <a:gd name="T58" fmla="*/ 0 w 86"/>
                  <a:gd name="T59" fmla="*/ 35 h 86"/>
                  <a:gd name="T60" fmla="*/ 4 w 86"/>
                  <a:gd name="T61" fmla="*/ 29 h 86"/>
                  <a:gd name="T62" fmla="*/ 0 w 86"/>
                  <a:gd name="T63" fmla="*/ 35 h 86"/>
                  <a:gd name="T64" fmla="*/ 78 w 86"/>
                  <a:gd name="T65" fmla="*/ 18 h 86"/>
                  <a:gd name="T66" fmla="*/ 80 w 86"/>
                  <a:gd name="T67" fmla="*/ 25 h 86"/>
                  <a:gd name="T68" fmla="*/ 5 w 86"/>
                  <a:gd name="T69" fmla="*/ 22 h 86"/>
                  <a:gd name="T70" fmla="*/ 11 w 86"/>
                  <a:gd name="T71" fmla="*/ 17 h 86"/>
                  <a:gd name="T72" fmla="*/ 5 w 86"/>
                  <a:gd name="T73" fmla="*/ 22 h 86"/>
                  <a:gd name="T74" fmla="*/ 67 w 86"/>
                  <a:gd name="T75" fmla="*/ 9 h 86"/>
                  <a:gd name="T76" fmla="*/ 73 w 86"/>
                  <a:gd name="T77" fmla="*/ 13 h 86"/>
                  <a:gd name="T78" fmla="*/ 67 w 86"/>
                  <a:gd name="T79" fmla="*/ 9 h 86"/>
                  <a:gd name="T80" fmla="*/ 20 w 86"/>
                  <a:gd name="T81" fmla="*/ 7 h 86"/>
                  <a:gd name="T82" fmla="*/ 15 w 86"/>
                  <a:gd name="T83" fmla="*/ 12 h 86"/>
                  <a:gd name="T84" fmla="*/ 54 w 86"/>
                  <a:gd name="T85" fmla="*/ 3 h 86"/>
                  <a:gd name="T86" fmla="*/ 61 w 86"/>
                  <a:gd name="T87" fmla="*/ 5 h 86"/>
                  <a:gd name="T88" fmla="*/ 54 w 86"/>
                  <a:gd name="T89" fmla="*/ 3 h 86"/>
                  <a:gd name="T90" fmla="*/ 33 w 86"/>
                  <a:gd name="T91" fmla="*/ 1 h 86"/>
                  <a:gd name="T92" fmla="*/ 27 w 86"/>
                  <a:gd name="T93" fmla="*/ 5 h 86"/>
                  <a:gd name="T94" fmla="*/ 42 w 86"/>
                  <a:gd name="T95" fmla="*/ 2 h 86"/>
                  <a:gd name="T96" fmla="*/ 40 w 86"/>
                  <a:gd name="T97" fmla="*/ 0 h 86"/>
                  <a:gd name="T98" fmla="*/ 48 w 86"/>
                  <a:gd name="T99" fmla="*/ 0 h 86"/>
                  <a:gd name="T100" fmla="*/ 42 w 86"/>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4"/>
                    </a:moveTo>
                    <a:cubicBezTo>
                      <a:pt x="48" y="84"/>
                      <a:pt x="50" y="84"/>
                      <a:pt x="52" y="83"/>
                    </a:cubicBezTo>
                    <a:cubicBezTo>
                      <a:pt x="53" y="85"/>
                      <a:pt x="53" y="85"/>
                      <a:pt x="53" y="85"/>
                    </a:cubicBezTo>
                    <a:cubicBezTo>
                      <a:pt x="51" y="85"/>
                      <a:pt x="48" y="86"/>
                      <a:pt x="46" y="86"/>
                    </a:cubicBezTo>
                    <a:lnTo>
                      <a:pt x="46" y="84"/>
                    </a:lnTo>
                    <a:close/>
                    <a:moveTo>
                      <a:pt x="32" y="85"/>
                    </a:moveTo>
                    <a:cubicBezTo>
                      <a:pt x="32" y="83"/>
                      <a:pt x="32" y="83"/>
                      <a:pt x="32" y="83"/>
                    </a:cubicBezTo>
                    <a:cubicBezTo>
                      <a:pt x="34" y="84"/>
                      <a:pt x="36" y="84"/>
                      <a:pt x="39" y="84"/>
                    </a:cubicBezTo>
                    <a:cubicBezTo>
                      <a:pt x="38" y="86"/>
                      <a:pt x="38" y="86"/>
                      <a:pt x="38" y="86"/>
                    </a:cubicBezTo>
                    <a:cubicBezTo>
                      <a:pt x="36" y="86"/>
                      <a:pt x="34" y="85"/>
                      <a:pt x="32" y="85"/>
                    </a:cubicBezTo>
                    <a:close/>
                    <a:moveTo>
                      <a:pt x="59" y="81"/>
                    </a:moveTo>
                    <a:cubicBezTo>
                      <a:pt x="61" y="80"/>
                      <a:pt x="63" y="79"/>
                      <a:pt x="65" y="78"/>
                    </a:cubicBezTo>
                    <a:cubicBezTo>
                      <a:pt x="66" y="79"/>
                      <a:pt x="66" y="79"/>
                      <a:pt x="66" y="79"/>
                    </a:cubicBezTo>
                    <a:cubicBezTo>
                      <a:pt x="64" y="80"/>
                      <a:pt x="62" y="82"/>
                      <a:pt x="59" y="83"/>
                    </a:cubicBezTo>
                    <a:lnTo>
                      <a:pt x="59" y="81"/>
                    </a:lnTo>
                    <a:close/>
                    <a:moveTo>
                      <a:pt x="19" y="79"/>
                    </a:moveTo>
                    <a:cubicBezTo>
                      <a:pt x="19" y="77"/>
                      <a:pt x="19" y="77"/>
                      <a:pt x="19" y="77"/>
                    </a:cubicBezTo>
                    <a:cubicBezTo>
                      <a:pt x="21" y="79"/>
                      <a:pt x="23" y="80"/>
                      <a:pt x="25" y="81"/>
                    </a:cubicBezTo>
                    <a:cubicBezTo>
                      <a:pt x="25" y="82"/>
                      <a:pt x="25" y="82"/>
                      <a:pt x="25" y="82"/>
                    </a:cubicBezTo>
                    <a:cubicBezTo>
                      <a:pt x="23" y="81"/>
                      <a:pt x="21" y="80"/>
                      <a:pt x="19" y="79"/>
                    </a:cubicBezTo>
                    <a:close/>
                    <a:moveTo>
                      <a:pt x="65" y="78"/>
                    </a:moveTo>
                    <a:cubicBezTo>
                      <a:pt x="65" y="78"/>
                      <a:pt x="65" y="78"/>
                      <a:pt x="65" y="78"/>
                    </a:cubicBezTo>
                    <a:moveTo>
                      <a:pt x="70" y="74"/>
                    </a:moveTo>
                    <a:cubicBezTo>
                      <a:pt x="72" y="72"/>
                      <a:pt x="74" y="71"/>
                      <a:pt x="75" y="69"/>
                    </a:cubicBezTo>
                    <a:cubicBezTo>
                      <a:pt x="76" y="70"/>
                      <a:pt x="76" y="70"/>
                      <a:pt x="76" y="70"/>
                    </a:cubicBezTo>
                    <a:cubicBezTo>
                      <a:pt x="75" y="71"/>
                      <a:pt x="73" y="73"/>
                      <a:pt x="71" y="75"/>
                    </a:cubicBezTo>
                    <a:lnTo>
                      <a:pt x="70" y="74"/>
                    </a:lnTo>
                    <a:close/>
                    <a:moveTo>
                      <a:pt x="8" y="69"/>
                    </a:moveTo>
                    <a:cubicBezTo>
                      <a:pt x="9" y="68"/>
                      <a:pt x="9" y="68"/>
                      <a:pt x="9" y="68"/>
                    </a:cubicBezTo>
                    <a:cubicBezTo>
                      <a:pt x="11" y="70"/>
                      <a:pt x="12" y="72"/>
                      <a:pt x="14" y="73"/>
                    </a:cubicBezTo>
                    <a:cubicBezTo>
                      <a:pt x="13" y="74"/>
                      <a:pt x="13" y="74"/>
                      <a:pt x="13" y="74"/>
                    </a:cubicBezTo>
                    <a:cubicBezTo>
                      <a:pt x="11" y="72"/>
                      <a:pt x="10" y="71"/>
                      <a:pt x="8" y="69"/>
                    </a:cubicBezTo>
                    <a:close/>
                    <a:moveTo>
                      <a:pt x="79" y="63"/>
                    </a:moveTo>
                    <a:cubicBezTo>
                      <a:pt x="80" y="61"/>
                      <a:pt x="81" y="59"/>
                      <a:pt x="82" y="57"/>
                    </a:cubicBezTo>
                    <a:cubicBezTo>
                      <a:pt x="83" y="57"/>
                      <a:pt x="83" y="57"/>
                      <a:pt x="83" y="57"/>
                    </a:cubicBezTo>
                    <a:cubicBezTo>
                      <a:pt x="82" y="59"/>
                      <a:pt x="81" y="62"/>
                      <a:pt x="80" y="64"/>
                    </a:cubicBezTo>
                    <a:lnTo>
                      <a:pt x="79" y="63"/>
                    </a:lnTo>
                    <a:close/>
                    <a:moveTo>
                      <a:pt x="2" y="56"/>
                    </a:moveTo>
                    <a:cubicBezTo>
                      <a:pt x="3" y="56"/>
                      <a:pt x="3" y="56"/>
                      <a:pt x="3" y="56"/>
                    </a:cubicBezTo>
                    <a:cubicBezTo>
                      <a:pt x="4" y="58"/>
                      <a:pt x="5" y="60"/>
                      <a:pt x="6" y="62"/>
                    </a:cubicBezTo>
                    <a:cubicBezTo>
                      <a:pt x="4" y="63"/>
                      <a:pt x="4" y="63"/>
                      <a:pt x="4" y="63"/>
                    </a:cubicBezTo>
                    <a:cubicBezTo>
                      <a:pt x="3" y="61"/>
                      <a:pt x="2" y="58"/>
                      <a:pt x="2" y="56"/>
                    </a:cubicBezTo>
                    <a:close/>
                    <a:moveTo>
                      <a:pt x="84" y="50"/>
                    </a:moveTo>
                    <a:cubicBezTo>
                      <a:pt x="84" y="48"/>
                      <a:pt x="84" y="45"/>
                      <a:pt x="84" y="43"/>
                    </a:cubicBezTo>
                    <a:cubicBezTo>
                      <a:pt x="86" y="43"/>
                      <a:pt x="86" y="43"/>
                      <a:pt x="86" y="43"/>
                    </a:cubicBezTo>
                    <a:cubicBezTo>
                      <a:pt x="86" y="45"/>
                      <a:pt x="85" y="48"/>
                      <a:pt x="85" y="50"/>
                    </a:cubicBezTo>
                    <a:lnTo>
                      <a:pt x="84" y="50"/>
                    </a:lnTo>
                    <a:close/>
                    <a:moveTo>
                      <a:pt x="0" y="43"/>
                    </a:moveTo>
                    <a:cubicBezTo>
                      <a:pt x="0" y="43"/>
                      <a:pt x="0" y="42"/>
                      <a:pt x="0" y="42"/>
                    </a:cubicBezTo>
                    <a:cubicBezTo>
                      <a:pt x="1" y="42"/>
                      <a:pt x="1" y="42"/>
                      <a:pt x="1" y="42"/>
                    </a:cubicBezTo>
                    <a:cubicBezTo>
                      <a:pt x="1" y="42"/>
                      <a:pt x="1" y="43"/>
                      <a:pt x="1" y="43"/>
                    </a:cubicBezTo>
                    <a:cubicBezTo>
                      <a:pt x="1" y="45"/>
                      <a:pt x="1" y="47"/>
                      <a:pt x="1" y="49"/>
                    </a:cubicBezTo>
                    <a:cubicBezTo>
                      <a:pt x="0" y="49"/>
                      <a:pt x="0" y="49"/>
                      <a:pt x="0" y="49"/>
                    </a:cubicBezTo>
                    <a:cubicBezTo>
                      <a:pt x="0" y="47"/>
                      <a:pt x="0" y="45"/>
                      <a:pt x="0" y="43"/>
                    </a:cubicBezTo>
                    <a:close/>
                    <a:moveTo>
                      <a:pt x="82" y="31"/>
                    </a:moveTo>
                    <a:cubicBezTo>
                      <a:pt x="84" y="31"/>
                      <a:pt x="84" y="31"/>
                      <a:pt x="84" y="31"/>
                    </a:cubicBezTo>
                    <a:cubicBezTo>
                      <a:pt x="84" y="33"/>
                      <a:pt x="85" y="35"/>
                      <a:pt x="85" y="38"/>
                    </a:cubicBezTo>
                    <a:cubicBezTo>
                      <a:pt x="84" y="38"/>
                      <a:pt x="84" y="38"/>
                      <a:pt x="84" y="38"/>
                    </a:cubicBezTo>
                    <a:cubicBezTo>
                      <a:pt x="84" y="36"/>
                      <a:pt x="83" y="34"/>
                      <a:pt x="82" y="31"/>
                    </a:cubicBezTo>
                    <a:close/>
                    <a:moveTo>
                      <a:pt x="0" y="35"/>
                    </a:moveTo>
                    <a:cubicBezTo>
                      <a:pt x="1" y="33"/>
                      <a:pt x="1" y="30"/>
                      <a:pt x="2" y="28"/>
                    </a:cubicBezTo>
                    <a:cubicBezTo>
                      <a:pt x="4" y="29"/>
                      <a:pt x="4" y="29"/>
                      <a:pt x="4" y="29"/>
                    </a:cubicBezTo>
                    <a:cubicBezTo>
                      <a:pt x="3" y="31"/>
                      <a:pt x="2" y="33"/>
                      <a:pt x="2" y="35"/>
                    </a:cubicBezTo>
                    <a:lnTo>
                      <a:pt x="0" y="35"/>
                    </a:lnTo>
                    <a:close/>
                    <a:moveTo>
                      <a:pt x="77" y="19"/>
                    </a:moveTo>
                    <a:cubicBezTo>
                      <a:pt x="78" y="18"/>
                      <a:pt x="78" y="18"/>
                      <a:pt x="78" y="18"/>
                    </a:cubicBezTo>
                    <a:cubicBezTo>
                      <a:pt x="79" y="20"/>
                      <a:pt x="80" y="22"/>
                      <a:pt x="81" y="24"/>
                    </a:cubicBezTo>
                    <a:cubicBezTo>
                      <a:pt x="80" y="25"/>
                      <a:pt x="80" y="25"/>
                      <a:pt x="80" y="25"/>
                    </a:cubicBezTo>
                    <a:cubicBezTo>
                      <a:pt x="79" y="23"/>
                      <a:pt x="78" y="21"/>
                      <a:pt x="77" y="19"/>
                    </a:cubicBezTo>
                    <a:close/>
                    <a:moveTo>
                      <a:pt x="5" y="22"/>
                    </a:moveTo>
                    <a:cubicBezTo>
                      <a:pt x="7" y="19"/>
                      <a:pt x="8" y="18"/>
                      <a:pt x="9" y="16"/>
                    </a:cubicBezTo>
                    <a:cubicBezTo>
                      <a:pt x="11" y="17"/>
                      <a:pt x="11" y="17"/>
                      <a:pt x="11" y="17"/>
                    </a:cubicBezTo>
                    <a:cubicBezTo>
                      <a:pt x="9" y="18"/>
                      <a:pt x="8" y="20"/>
                      <a:pt x="7" y="22"/>
                    </a:cubicBezTo>
                    <a:lnTo>
                      <a:pt x="5" y="22"/>
                    </a:lnTo>
                    <a:close/>
                    <a:moveTo>
                      <a:pt x="67" y="9"/>
                    </a:moveTo>
                    <a:cubicBezTo>
                      <a:pt x="67" y="9"/>
                      <a:pt x="67" y="9"/>
                      <a:pt x="67" y="9"/>
                    </a:cubicBezTo>
                    <a:cubicBezTo>
                      <a:pt x="67" y="8"/>
                      <a:pt x="67" y="8"/>
                      <a:pt x="67" y="8"/>
                    </a:cubicBezTo>
                    <a:cubicBezTo>
                      <a:pt x="69" y="10"/>
                      <a:pt x="71" y="11"/>
                      <a:pt x="73" y="13"/>
                    </a:cubicBezTo>
                    <a:cubicBezTo>
                      <a:pt x="72" y="14"/>
                      <a:pt x="72" y="14"/>
                      <a:pt x="72" y="14"/>
                    </a:cubicBezTo>
                    <a:cubicBezTo>
                      <a:pt x="70" y="12"/>
                      <a:pt x="68" y="11"/>
                      <a:pt x="67" y="9"/>
                    </a:cubicBezTo>
                    <a:close/>
                    <a:moveTo>
                      <a:pt x="15" y="11"/>
                    </a:moveTo>
                    <a:cubicBezTo>
                      <a:pt x="16" y="9"/>
                      <a:pt x="18" y="8"/>
                      <a:pt x="20" y="7"/>
                    </a:cubicBezTo>
                    <a:cubicBezTo>
                      <a:pt x="21" y="8"/>
                      <a:pt x="21" y="8"/>
                      <a:pt x="21" y="8"/>
                    </a:cubicBezTo>
                    <a:cubicBezTo>
                      <a:pt x="19" y="9"/>
                      <a:pt x="17" y="10"/>
                      <a:pt x="15" y="12"/>
                    </a:cubicBezTo>
                    <a:lnTo>
                      <a:pt x="15" y="11"/>
                    </a:lnTo>
                    <a:close/>
                    <a:moveTo>
                      <a:pt x="54" y="3"/>
                    </a:moveTo>
                    <a:cubicBezTo>
                      <a:pt x="55" y="2"/>
                      <a:pt x="55" y="2"/>
                      <a:pt x="55" y="2"/>
                    </a:cubicBezTo>
                    <a:cubicBezTo>
                      <a:pt x="57" y="3"/>
                      <a:pt x="59" y="3"/>
                      <a:pt x="61" y="5"/>
                    </a:cubicBezTo>
                    <a:cubicBezTo>
                      <a:pt x="61" y="6"/>
                      <a:pt x="61" y="6"/>
                      <a:pt x="61" y="6"/>
                    </a:cubicBezTo>
                    <a:cubicBezTo>
                      <a:pt x="59" y="5"/>
                      <a:pt x="57" y="4"/>
                      <a:pt x="54" y="3"/>
                    </a:cubicBezTo>
                    <a:close/>
                    <a:moveTo>
                      <a:pt x="27" y="3"/>
                    </a:moveTo>
                    <a:cubicBezTo>
                      <a:pt x="29" y="2"/>
                      <a:pt x="31" y="2"/>
                      <a:pt x="33" y="1"/>
                    </a:cubicBezTo>
                    <a:cubicBezTo>
                      <a:pt x="34" y="2"/>
                      <a:pt x="34" y="2"/>
                      <a:pt x="34" y="2"/>
                    </a:cubicBezTo>
                    <a:cubicBezTo>
                      <a:pt x="32" y="3"/>
                      <a:pt x="29" y="4"/>
                      <a:pt x="27" y="5"/>
                    </a:cubicBezTo>
                    <a:lnTo>
                      <a:pt x="27" y="3"/>
                    </a:lnTo>
                    <a:close/>
                    <a:moveTo>
                      <a:pt x="42" y="2"/>
                    </a:moveTo>
                    <a:cubicBezTo>
                      <a:pt x="42" y="2"/>
                      <a:pt x="41" y="2"/>
                      <a:pt x="40" y="2"/>
                    </a:cubicBezTo>
                    <a:cubicBezTo>
                      <a:pt x="40" y="0"/>
                      <a:pt x="40" y="0"/>
                      <a:pt x="40" y="0"/>
                    </a:cubicBezTo>
                    <a:cubicBezTo>
                      <a:pt x="41" y="0"/>
                      <a:pt x="42" y="0"/>
                      <a:pt x="42" y="0"/>
                    </a:cubicBezTo>
                    <a:cubicBezTo>
                      <a:pt x="44" y="0"/>
                      <a:pt x="46" y="0"/>
                      <a:pt x="48" y="0"/>
                    </a:cubicBezTo>
                    <a:cubicBezTo>
                      <a:pt x="48" y="2"/>
                      <a:pt x="48" y="2"/>
                      <a:pt x="48" y="2"/>
                    </a:cubicBezTo>
                    <a:cubicBezTo>
                      <a:pt x="46" y="2"/>
                      <a:pt x="44" y="2"/>
                      <a:pt x="42" y="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96" name="TextBox 95"/>
            <p:cNvSpPr txBox="1"/>
            <p:nvPr/>
          </p:nvSpPr>
          <p:spPr bwMode="auto">
            <a:xfrm>
              <a:off x="1895353" y="4560983"/>
              <a:ext cx="1262467" cy="400071"/>
            </a:xfrm>
            <a:prstGeom prst="rect">
              <a:avLst/>
            </a:prstGeom>
            <a:noFill/>
          </p:spPr>
          <p:txBody>
            <a:bodyPr wrap="none" lIns="114501" tIns="57251" rIns="114501" bIns="57251">
              <a:spAutoFit/>
            </a:bodyPr>
            <a:lstStyle>
              <a:defPPr>
                <a:defRPr lang="zh-CN"/>
              </a:defPPr>
              <a:lvl1pPr marR="0" lvl="0" indent="0" algn="ctr" defTabSz="914400" fontAlgn="auto">
                <a:lnSpc>
                  <a:spcPct val="100000"/>
                </a:lnSpc>
                <a:spcBef>
                  <a:spcPts val="0"/>
                </a:spcBef>
                <a:spcAft>
                  <a:spcPts val="0"/>
                </a:spcAft>
                <a:buClrTx/>
                <a:buSzTx/>
                <a:buFontTx/>
                <a:buNone/>
                <a:defRPr kumimoji="0" sz="2000" b="0" i="0" u="none" strike="noStrike" kern="0" cap="none" spc="30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2"/>
                  </a:solidFill>
                </a:rPr>
                <a:t>添加标题</a:t>
              </a:r>
            </a:p>
          </p:txBody>
        </p:sp>
        <p:sp>
          <p:nvSpPr>
            <p:cNvPr id="97" name="矩形 1"/>
            <p:cNvSpPr>
              <a:spLocks noChangeArrowheads="1"/>
            </p:cNvSpPr>
            <p:nvPr/>
          </p:nvSpPr>
          <p:spPr bwMode="auto">
            <a:xfrm>
              <a:off x="1820236" y="4957468"/>
              <a:ext cx="2913449" cy="7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p>
          </p:txBody>
        </p:sp>
      </p:grpSp>
      <p:grpSp>
        <p:nvGrpSpPr>
          <p:cNvPr id="103" name="组合 102"/>
          <p:cNvGrpSpPr/>
          <p:nvPr/>
        </p:nvGrpSpPr>
        <p:grpSpPr>
          <a:xfrm>
            <a:off x="7166556" y="4733664"/>
            <a:ext cx="4069215" cy="1177120"/>
            <a:chOff x="6093538" y="4560983"/>
            <a:chExt cx="3545414" cy="1112269"/>
          </a:xfrm>
        </p:grpSpPr>
        <p:grpSp>
          <p:nvGrpSpPr>
            <p:cNvPr id="104" name="组合 103"/>
            <p:cNvGrpSpPr/>
            <p:nvPr/>
          </p:nvGrpSpPr>
          <p:grpSpPr>
            <a:xfrm>
              <a:off x="9053452" y="4885335"/>
              <a:ext cx="585500" cy="660461"/>
              <a:chOff x="7563149" y="3617942"/>
              <a:chExt cx="489120" cy="489119"/>
            </a:xfrm>
          </p:grpSpPr>
          <p:sp>
            <p:nvSpPr>
              <p:cNvPr id="107" name="Oval 22"/>
              <p:cNvSpPr>
                <a:spLocks noChangeArrowheads="1"/>
              </p:cNvSpPr>
              <p:nvPr/>
            </p:nvSpPr>
            <p:spPr bwMode="auto">
              <a:xfrm>
                <a:off x="7563149" y="3617942"/>
                <a:ext cx="489120" cy="489119"/>
              </a:xfrm>
              <a:prstGeom prst="ellips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defRPr/>
                </a:pPr>
                <a:endParaRPr lang="zh-CN" altLang="en-US" sz="2100" kern="0">
                  <a:solidFill>
                    <a:srgbClr val="595959"/>
                  </a:solidFill>
                </a:endParaRPr>
              </a:p>
            </p:txBody>
          </p:sp>
          <p:sp>
            <p:nvSpPr>
              <p:cNvPr id="108" name="Freeform 23"/>
              <p:cNvSpPr>
                <a:spLocks noEditPoints="1"/>
              </p:cNvSpPr>
              <p:nvPr/>
            </p:nvSpPr>
            <p:spPr bwMode="auto">
              <a:xfrm>
                <a:off x="7809647" y="3617943"/>
                <a:ext cx="118398" cy="31055"/>
              </a:xfrm>
              <a:custGeom>
                <a:avLst/>
                <a:gdLst>
                  <a:gd name="T0" fmla="*/ 19 w 19"/>
                  <a:gd name="T1" fmla="*/ 5 h 5"/>
                  <a:gd name="T2" fmla="*/ 19 w 19"/>
                  <a:gd name="T3" fmla="*/ 5 h 5"/>
                  <a:gd name="T4" fmla="*/ 19 w 19"/>
                  <a:gd name="T5" fmla="*/ 5 h 5"/>
                  <a:gd name="T6" fmla="*/ 0 w 19"/>
                  <a:gd name="T7" fmla="*/ 0 h 5"/>
                  <a:gd name="T8" fmla="*/ 0 w 19"/>
                  <a:gd name="T9" fmla="*/ 0 h 5"/>
                  <a:gd name="T10" fmla="*/ 19 w 19"/>
                  <a:gd name="T11" fmla="*/ 5 h 5"/>
                  <a:gd name="T12" fmla="*/ 0 w 1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5"/>
                    </a:moveTo>
                    <a:cubicBezTo>
                      <a:pt x="19" y="5"/>
                      <a:pt x="19" y="5"/>
                      <a:pt x="19" y="5"/>
                    </a:cubicBezTo>
                    <a:cubicBezTo>
                      <a:pt x="19" y="5"/>
                      <a:pt x="19" y="5"/>
                      <a:pt x="19" y="5"/>
                    </a:cubicBezTo>
                    <a:moveTo>
                      <a:pt x="0" y="0"/>
                    </a:moveTo>
                    <a:cubicBezTo>
                      <a:pt x="0" y="0"/>
                      <a:pt x="0" y="0"/>
                      <a:pt x="0" y="0"/>
                    </a:cubicBezTo>
                    <a:cubicBezTo>
                      <a:pt x="7" y="0"/>
                      <a:pt x="13" y="2"/>
                      <a:pt x="19" y="5"/>
                    </a:cubicBezTo>
                    <a:cubicBezTo>
                      <a:pt x="13" y="2"/>
                      <a:pt x="7"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0" name="Freeform 25"/>
              <p:cNvSpPr/>
              <p:nvPr/>
            </p:nvSpPr>
            <p:spPr bwMode="auto">
              <a:xfrm>
                <a:off x="7673781" y="3736341"/>
                <a:ext cx="166921" cy="229032"/>
              </a:xfrm>
              <a:custGeom>
                <a:avLst/>
                <a:gdLst>
                  <a:gd name="T0" fmla="*/ 7 w 27"/>
                  <a:gd name="T1" fmla="*/ 15 h 37"/>
                  <a:gd name="T2" fmla="*/ 6 w 27"/>
                  <a:gd name="T3" fmla="*/ 5 h 37"/>
                  <a:gd name="T4" fmla="*/ 18 w 27"/>
                  <a:gd name="T5" fmla="*/ 7 h 37"/>
                  <a:gd name="T6" fmla="*/ 16 w 27"/>
                  <a:gd name="T7" fmla="*/ 22 h 37"/>
                  <a:gd name="T8" fmla="*/ 21 w 27"/>
                  <a:gd name="T9" fmla="*/ 34 h 37"/>
                  <a:gd name="T10" fmla="*/ 12 w 27"/>
                  <a:gd name="T11" fmla="*/ 23 h 37"/>
                  <a:gd name="T12" fmla="*/ 7 w 27"/>
                  <a:gd name="T13" fmla="*/ 15 h 37"/>
                </a:gdLst>
                <a:ahLst/>
                <a:cxnLst>
                  <a:cxn ang="0">
                    <a:pos x="T0" y="T1"/>
                  </a:cxn>
                  <a:cxn ang="0">
                    <a:pos x="T2" y="T3"/>
                  </a:cxn>
                  <a:cxn ang="0">
                    <a:pos x="T4" y="T5"/>
                  </a:cxn>
                  <a:cxn ang="0">
                    <a:pos x="T6" y="T7"/>
                  </a:cxn>
                  <a:cxn ang="0">
                    <a:pos x="T8" y="T9"/>
                  </a:cxn>
                  <a:cxn ang="0">
                    <a:pos x="T10" y="T11"/>
                  </a:cxn>
                  <a:cxn ang="0">
                    <a:pos x="T12" y="T13"/>
                  </a:cxn>
                </a:cxnLst>
                <a:rect l="0" t="0" r="r" b="b"/>
                <a:pathLst>
                  <a:path w="27" h="37">
                    <a:moveTo>
                      <a:pt x="7" y="15"/>
                    </a:moveTo>
                    <a:cubicBezTo>
                      <a:pt x="7" y="15"/>
                      <a:pt x="0" y="10"/>
                      <a:pt x="6" y="5"/>
                    </a:cubicBezTo>
                    <a:cubicBezTo>
                      <a:pt x="12" y="0"/>
                      <a:pt x="22" y="1"/>
                      <a:pt x="18" y="7"/>
                    </a:cubicBezTo>
                    <a:cubicBezTo>
                      <a:pt x="13" y="13"/>
                      <a:pt x="12" y="18"/>
                      <a:pt x="16" y="22"/>
                    </a:cubicBezTo>
                    <a:cubicBezTo>
                      <a:pt x="20" y="25"/>
                      <a:pt x="27" y="31"/>
                      <a:pt x="21" y="34"/>
                    </a:cubicBezTo>
                    <a:cubicBezTo>
                      <a:pt x="14" y="37"/>
                      <a:pt x="13" y="27"/>
                      <a:pt x="12" y="23"/>
                    </a:cubicBezTo>
                    <a:cubicBezTo>
                      <a:pt x="11" y="20"/>
                      <a:pt x="9" y="17"/>
                      <a:pt x="7" y="1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1" name="Freeform 26"/>
              <p:cNvSpPr/>
              <p:nvPr/>
            </p:nvSpPr>
            <p:spPr bwMode="auto">
              <a:xfrm>
                <a:off x="7753360" y="3687817"/>
                <a:ext cx="56287" cy="54347"/>
              </a:xfrm>
              <a:custGeom>
                <a:avLst/>
                <a:gdLst>
                  <a:gd name="T0" fmla="*/ 8 w 9"/>
                  <a:gd name="T1" fmla="*/ 6 h 9"/>
                  <a:gd name="T2" fmla="*/ 3 w 9"/>
                  <a:gd name="T3" fmla="*/ 8 h 9"/>
                  <a:gd name="T4" fmla="*/ 1 w 9"/>
                  <a:gd name="T5" fmla="*/ 3 h 9"/>
                  <a:gd name="T6" fmla="*/ 6 w 9"/>
                  <a:gd name="T7" fmla="*/ 1 h 9"/>
                  <a:gd name="T8" fmla="*/ 8 w 9"/>
                  <a:gd name="T9" fmla="*/ 6 h 9"/>
                </a:gdLst>
                <a:ahLst/>
                <a:cxnLst>
                  <a:cxn ang="0">
                    <a:pos x="T0" y="T1"/>
                  </a:cxn>
                  <a:cxn ang="0">
                    <a:pos x="T2" y="T3"/>
                  </a:cxn>
                  <a:cxn ang="0">
                    <a:pos x="T4" y="T5"/>
                  </a:cxn>
                  <a:cxn ang="0">
                    <a:pos x="T6" y="T7"/>
                  </a:cxn>
                  <a:cxn ang="0">
                    <a:pos x="T8" y="T9"/>
                  </a:cxn>
                </a:cxnLst>
                <a:rect l="0" t="0" r="r" b="b"/>
                <a:pathLst>
                  <a:path w="9" h="9">
                    <a:moveTo>
                      <a:pt x="8" y="6"/>
                    </a:moveTo>
                    <a:cubicBezTo>
                      <a:pt x="7" y="8"/>
                      <a:pt x="5" y="9"/>
                      <a:pt x="3" y="8"/>
                    </a:cubicBezTo>
                    <a:cubicBezTo>
                      <a:pt x="1" y="8"/>
                      <a:pt x="0" y="6"/>
                      <a:pt x="1" y="3"/>
                    </a:cubicBezTo>
                    <a:cubicBezTo>
                      <a:pt x="2" y="1"/>
                      <a:pt x="4" y="0"/>
                      <a:pt x="6" y="1"/>
                    </a:cubicBezTo>
                    <a:cubicBezTo>
                      <a:pt x="8" y="1"/>
                      <a:pt x="9" y="3"/>
                      <a:pt x="8"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2" name="Freeform 27"/>
              <p:cNvSpPr/>
              <p:nvPr/>
            </p:nvSpPr>
            <p:spPr bwMode="auto">
              <a:xfrm>
                <a:off x="7730069" y="3711109"/>
                <a:ext cx="23291" cy="25232"/>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1" y="4"/>
                      <a:pt x="0" y="3"/>
                      <a:pt x="0" y="2"/>
                    </a:cubicBezTo>
                    <a:cubicBezTo>
                      <a:pt x="0" y="1"/>
                      <a:pt x="1" y="0"/>
                      <a:pt x="2" y="0"/>
                    </a:cubicBezTo>
                    <a:cubicBezTo>
                      <a:pt x="3" y="0"/>
                      <a:pt x="4" y="0"/>
                      <a:pt x="4"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3" name="Freeform 28"/>
              <p:cNvSpPr/>
              <p:nvPr/>
            </p:nvSpPr>
            <p:spPr bwMode="auto">
              <a:xfrm>
                <a:off x="7704836" y="3724695"/>
                <a:ext cx="25232" cy="23291"/>
              </a:xfrm>
              <a:custGeom>
                <a:avLst/>
                <a:gdLst>
                  <a:gd name="T0" fmla="*/ 3 w 4"/>
                  <a:gd name="T1" fmla="*/ 1 h 4"/>
                  <a:gd name="T2" fmla="*/ 3 w 4"/>
                  <a:gd name="T3" fmla="*/ 4 h 4"/>
                  <a:gd name="T4" fmla="*/ 1 w 4"/>
                  <a:gd name="T5" fmla="*/ 3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4" y="3"/>
                      <a:pt x="3" y="4"/>
                    </a:cubicBezTo>
                    <a:cubicBezTo>
                      <a:pt x="2" y="4"/>
                      <a:pt x="1" y="3"/>
                      <a:pt x="1" y="3"/>
                    </a:cubicBezTo>
                    <a:cubicBezTo>
                      <a:pt x="0" y="2"/>
                      <a:pt x="0" y="1"/>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4" name="Freeform 29"/>
              <p:cNvSpPr/>
              <p:nvPr/>
            </p:nvSpPr>
            <p:spPr bwMode="auto">
              <a:xfrm>
                <a:off x="7685427" y="3742164"/>
                <a:ext cx="25232" cy="25232"/>
              </a:xfrm>
              <a:custGeom>
                <a:avLst/>
                <a:gdLst>
                  <a:gd name="T0" fmla="*/ 3 w 4"/>
                  <a:gd name="T1" fmla="*/ 1 h 4"/>
                  <a:gd name="T2" fmla="*/ 3 w 4"/>
                  <a:gd name="T3" fmla="*/ 3 h 4"/>
                  <a:gd name="T4" fmla="*/ 0 w 4"/>
                  <a:gd name="T5" fmla="*/ 2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3" y="3"/>
                      <a:pt x="3" y="3"/>
                    </a:cubicBezTo>
                    <a:cubicBezTo>
                      <a:pt x="2" y="4"/>
                      <a:pt x="1" y="3"/>
                      <a:pt x="0" y="2"/>
                    </a:cubicBezTo>
                    <a:cubicBezTo>
                      <a:pt x="0" y="1"/>
                      <a:pt x="0" y="0"/>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5" name="Freeform 30"/>
              <p:cNvSpPr/>
              <p:nvPr/>
            </p:nvSpPr>
            <p:spPr bwMode="auto">
              <a:xfrm>
                <a:off x="7673781" y="3761573"/>
                <a:ext cx="25232" cy="17469"/>
              </a:xfrm>
              <a:custGeom>
                <a:avLst/>
                <a:gdLst>
                  <a:gd name="T0" fmla="*/ 2 w 4"/>
                  <a:gd name="T1" fmla="*/ 1 h 3"/>
                  <a:gd name="T2" fmla="*/ 3 w 4"/>
                  <a:gd name="T3" fmla="*/ 2 h 3"/>
                  <a:gd name="T4" fmla="*/ 1 w 4"/>
                  <a:gd name="T5" fmla="*/ 2 h 3"/>
                  <a:gd name="T6" fmla="*/ 0 w 4"/>
                  <a:gd name="T7" fmla="*/ 0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cubicBezTo>
                      <a:pt x="3" y="1"/>
                      <a:pt x="4" y="2"/>
                      <a:pt x="3" y="2"/>
                    </a:cubicBezTo>
                    <a:cubicBezTo>
                      <a:pt x="2" y="3"/>
                      <a:pt x="2" y="3"/>
                      <a:pt x="1" y="2"/>
                    </a:cubicBezTo>
                    <a:cubicBezTo>
                      <a:pt x="0" y="2"/>
                      <a:pt x="0" y="1"/>
                      <a:pt x="0" y="0"/>
                    </a:cubicBezTo>
                    <a:cubicBezTo>
                      <a:pt x="1" y="0"/>
                      <a:pt x="2" y="0"/>
                      <a:pt x="2"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6" name="Freeform 31"/>
              <p:cNvSpPr/>
              <p:nvPr/>
            </p:nvSpPr>
            <p:spPr bwMode="auto">
              <a:xfrm>
                <a:off x="7772769" y="3810097"/>
                <a:ext cx="161099" cy="234855"/>
              </a:xfrm>
              <a:custGeom>
                <a:avLst/>
                <a:gdLst>
                  <a:gd name="T0" fmla="*/ 19 w 26"/>
                  <a:gd name="T1" fmla="*/ 15 h 38"/>
                  <a:gd name="T2" fmla="*/ 20 w 26"/>
                  <a:gd name="T3" fmla="*/ 5 h 38"/>
                  <a:gd name="T4" fmla="*/ 9 w 26"/>
                  <a:gd name="T5" fmla="*/ 8 h 38"/>
                  <a:gd name="T6" fmla="*/ 11 w 26"/>
                  <a:gd name="T7" fmla="*/ 22 h 38"/>
                  <a:gd name="T8" fmla="*/ 7 w 26"/>
                  <a:gd name="T9" fmla="*/ 35 h 38"/>
                  <a:gd name="T10" fmla="*/ 15 w 26"/>
                  <a:gd name="T11" fmla="*/ 24 h 38"/>
                  <a:gd name="T12" fmla="*/ 19 w 26"/>
                  <a:gd name="T13" fmla="*/ 15 h 38"/>
                </a:gdLst>
                <a:ahLst/>
                <a:cxnLst>
                  <a:cxn ang="0">
                    <a:pos x="T0" y="T1"/>
                  </a:cxn>
                  <a:cxn ang="0">
                    <a:pos x="T2" y="T3"/>
                  </a:cxn>
                  <a:cxn ang="0">
                    <a:pos x="T4" y="T5"/>
                  </a:cxn>
                  <a:cxn ang="0">
                    <a:pos x="T6" y="T7"/>
                  </a:cxn>
                  <a:cxn ang="0">
                    <a:pos x="T8" y="T9"/>
                  </a:cxn>
                  <a:cxn ang="0">
                    <a:pos x="T10" y="T11"/>
                  </a:cxn>
                  <a:cxn ang="0">
                    <a:pos x="T12" y="T13"/>
                  </a:cxn>
                </a:cxnLst>
                <a:rect l="0" t="0" r="r" b="b"/>
                <a:pathLst>
                  <a:path w="26" h="38">
                    <a:moveTo>
                      <a:pt x="19" y="15"/>
                    </a:moveTo>
                    <a:cubicBezTo>
                      <a:pt x="19" y="15"/>
                      <a:pt x="26" y="10"/>
                      <a:pt x="20" y="5"/>
                    </a:cubicBezTo>
                    <a:cubicBezTo>
                      <a:pt x="14" y="0"/>
                      <a:pt x="4" y="2"/>
                      <a:pt x="9" y="8"/>
                    </a:cubicBezTo>
                    <a:cubicBezTo>
                      <a:pt x="14" y="14"/>
                      <a:pt x="15" y="19"/>
                      <a:pt x="11" y="22"/>
                    </a:cubicBezTo>
                    <a:cubicBezTo>
                      <a:pt x="7" y="26"/>
                      <a:pt x="0" y="32"/>
                      <a:pt x="7" y="35"/>
                    </a:cubicBezTo>
                    <a:cubicBezTo>
                      <a:pt x="13" y="38"/>
                      <a:pt x="14" y="28"/>
                      <a:pt x="15" y="24"/>
                    </a:cubicBezTo>
                    <a:cubicBezTo>
                      <a:pt x="16" y="20"/>
                      <a:pt x="18" y="18"/>
                      <a:pt x="19" y="1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7" name="Freeform 32"/>
              <p:cNvSpPr/>
              <p:nvPr/>
            </p:nvSpPr>
            <p:spPr bwMode="auto">
              <a:xfrm>
                <a:off x="7798002" y="3767396"/>
                <a:ext cx="54347" cy="56287"/>
              </a:xfrm>
              <a:custGeom>
                <a:avLst/>
                <a:gdLst>
                  <a:gd name="T0" fmla="*/ 1 w 9"/>
                  <a:gd name="T1" fmla="*/ 6 h 9"/>
                  <a:gd name="T2" fmla="*/ 6 w 9"/>
                  <a:gd name="T3" fmla="*/ 8 h 9"/>
                  <a:gd name="T4" fmla="*/ 8 w 9"/>
                  <a:gd name="T5" fmla="*/ 3 h 9"/>
                  <a:gd name="T6" fmla="*/ 3 w 9"/>
                  <a:gd name="T7" fmla="*/ 1 h 9"/>
                  <a:gd name="T8" fmla="*/ 1 w 9"/>
                  <a:gd name="T9" fmla="*/ 6 h 9"/>
                </a:gdLst>
                <a:ahLst/>
                <a:cxnLst>
                  <a:cxn ang="0">
                    <a:pos x="T0" y="T1"/>
                  </a:cxn>
                  <a:cxn ang="0">
                    <a:pos x="T2" y="T3"/>
                  </a:cxn>
                  <a:cxn ang="0">
                    <a:pos x="T4" y="T5"/>
                  </a:cxn>
                  <a:cxn ang="0">
                    <a:pos x="T6" y="T7"/>
                  </a:cxn>
                  <a:cxn ang="0">
                    <a:pos x="T8" y="T9"/>
                  </a:cxn>
                </a:cxnLst>
                <a:rect l="0" t="0" r="r" b="b"/>
                <a:pathLst>
                  <a:path w="9" h="9">
                    <a:moveTo>
                      <a:pt x="1" y="6"/>
                    </a:moveTo>
                    <a:cubicBezTo>
                      <a:pt x="1" y="8"/>
                      <a:pt x="4" y="9"/>
                      <a:pt x="6" y="8"/>
                    </a:cubicBezTo>
                    <a:cubicBezTo>
                      <a:pt x="8" y="7"/>
                      <a:pt x="9" y="5"/>
                      <a:pt x="8" y="3"/>
                    </a:cubicBezTo>
                    <a:cubicBezTo>
                      <a:pt x="7" y="1"/>
                      <a:pt x="5" y="0"/>
                      <a:pt x="3" y="1"/>
                    </a:cubicBezTo>
                    <a:cubicBezTo>
                      <a:pt x="1" y="1"/>
                      <a:pt x="0" y="3"/>
                      <a:pt x="1"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8" name="Freeform 33"/>
              <p:cNvSpPr/>
              <p:nvPr/>
            </p:nvSpPr>
            <p:spPr bwMode="auto">
              <a:xfrm>
                <a:off x="7852348" y="3786806"/>
                <a:ext cx="25232" cy="29114"/>
              </a:xfrm>
              <a:custGeom>
                <a:avLst/>
                <a:gdLst>
                  <a:gd name="T0" fmla="*/ 0 w 4"/>
                  <a:gd name="T1" fmla="*/ 2 h 5"/>
                  <a:gd name="T2" fmla="*/ 2 w 4"/>
                  <a:gd name="T3" fmla="*/ 5 h 5"/>
                  <a:gd name="T4" fmla="*/ 4 w 4"/>
                  <a:gd name="T5" fmla="*/ 3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4"/>
                      <a:pt x="1" y="5"/>
                      <a:pt x="2" y="5"/>
                    </a:cubicBezTo>
                    <a:cubicBezTo>
                      <a:pt x="3" y="5"/>
                      <a:pt x="4" y="4"/>
                      <a:pt x="4" y="3"/>
                    </a:cubicBezTo>
                    <a:cubicBezTo>
                      <a:pt x="4" y="1"/>
                      <a:pt x="3" y="0"/>
                      <a:pt x="2" y="0"/>
                    </a:cubicBezTo>
                    <a:cubicBezTo>
                      <a:pt x="1" y="0"/>
                      <a:pt x="0" y="1"/>
                      <a:pt x="0"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9" name="Freeform 34"/>
              <p:cNvSpPr/>
              <p:nvPr/>
            </p:nvSpPr>
            <p:spPr bwMode="auto">
              <a:xfrm>
                <a:off x="7877581" y="3798451"/>
                <a:ext cx="25232" cy="25232"/>
              </a:xfrm>
              <a:custGeom>
                <a:avLst/>
                <a:gdLst>
                  <a:gd name="T0" fmla="*/ 1 w 4"/>
                  <a:gd name="T1" fmla="*/ 2 h 4"/>
                  <a:gd name="T2" fmla="*/ 2 w 4"/>
                  <a:gd name="T3" fmla="*/ 4 h 4"/>
                  <a:gd name="T4" fmla="*/ 4 w 4"/>
                  <a:gd name="T5" fmla="*/ 3 h 4"/>
                  <a:gd name="T6" fmla="*/ 3 w 4"/>
                  <a:gd name="T7" fmla="*/ 1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0" y="3"/>
                      <a:pt x="1" y="4"/>
                      <a:pt x="2" y="4"/>
                    </a:cubicBezTo>
                    <a:cubicBezTo>
                      <a:pt x="2" y="4"/>
                      <a:pt x="3" y="4"/>
                      <a:pt x="4" y="3"/>
                    </a:cubicBezTo>
                    <a:cubicBezTo>
                      <a:pt x="4" y="2"/>
                      <a:pt x="4" y="1"/>
                      <a:pt x="3" y="1"/>
                    </a:cubicBezTo>
                    <a:cubicBezTo>
                      <a:pt x="2" y="0"/>
                      <a:pt x="1" y="1"/>
                      <a:pt x="1"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20" name="Freeform 35"/>
              <p:cNvSpPr/>
              <p:nvPr/>
            </p:nvSpPr>
            <p:spPr bwMode="auto">
              <a:xfrm>
                <a:off x="7902813" y="3815920"/>
                <a:ext cx="19409" cy="25232"/>
              </a:xfrm>
              <a:custGeom>
                <a:avLst/>
                <a:gdLst>
                  <a:gd name="T0" fmla="*/ 0 w 3"/>
                  <a:gd name="T1" fmla="*/ 1 h 4"/>
                  <a:gd name="T2" fmla="*/ 1 w 3"/>
                  <a:gd name="T3" fmla="*/ 3 h 4"/>
                  <a:gd name="T4" fmla="*/ 3 w 3"/>
                  <a:gd name="T5" fmla="*/ 2 h 4"/>
                  <a:gd name="T6" fmla="*/ 2 w 3"/>
                  <a:gd name="T7" fmla="*/ 0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2"/>
                      <a:pt x="0" y="3"/>
                      <a:pt x="1" y="3"/>
                    </a:cubicBezTo>
                    <a:cubicBezTo>
                      <a:pt x="2" y="4"/>
                      <a:pt x="3" y="3"/>
                      <a:pt x="3" y="2"/>
                    </a:cubicBezTo>
                    <a:cubicBezTo>
                      <a:pt x="3" y="1"/>
                      <a:pt x="3" y="0"/>
                      <a:pt x="2" y="0"/>
                    </a:cubicBezTo>
                    <a:cubicBezTo>
                      <a:pt x="1" y="0"/>
                      <a:pt x="0" y="0"/>
                      <a:pt x="0"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21" name="Freeform 36"/>
              <p:cNvSpPr/>
              <p:nvPr/>
            </p:nvSpPr>
            <p:spPr bwMode="auto">
              <a:xfrm>
                <a:off x="7914459" y="3835329"/>
                <a:ext cx="19409" cy="19409"/>
              </a:xfrm>
              <a:custGeom>
                <a:avLst/>
                <a:gdLst>
                  <a:gd name="T0" fmla="*/ 1 w 3"/>
                  <a:gd name="T1" fmla="*/ 1 h 3"/>
                  <a:gd name="T2" fmla="*/ 0 w 3"/>
                  <a:gd name="T3" fmla="*/ 3 h 3"/>
                  <a:gd name="T4" fmla="*/ 3 w 3"/>
                  <a:gd name="T5" fmla="*/ 2 h 3"/>
                  <a:gd name="T6" fmla="*/ 3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0" y="2"/>
                      <a:pt x="0" y="3"/>
                    </a:cubicBezTo>
                    <a:cubicBezTo>
                      <a:pt x="1" y="3"/>
                      <a:pt x="2" y="3"/>
                      <a:pt x="3" y="2"/>
                    </a:cubicBezTo>
                    <a:cubicBezTo>
                      <a:pt x="3" y="2"/>
                      <a:pt x="3" y="1"/>
                      <a:pt x="3" y="1"/>
                    </a:cubicBezTo>
                    <a:cubicBezTo>
                      <a:pt x="2" y="0"/>
                      <a:pt x="1" y="0"/>
                      <a:pt x="1"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22" name="Freeform 37"/>
              <p:cNvSpPr>
                <a:spLocks noEditPoints="1"/>
              </p:cNvSpPr>
              <p:nvPr/>
            </p:nvSpPr>
            <p:spPr bwMode="auto">
              <a:xfrm>
                <a:off x="7600025" y="3656762"/>
                <a:ext cx="407600" cy="407602"/>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4 w 86"/>
                  <a:gd name="T29" fmla="*/ 73 h 86"/>
                  <a:gd name="T30" fmla="*/ 9 w 86"/>
                  <a:gd name="T31" fmla="*/ 69 h 86"/>
                  <a:gd name="T32" fmla="*/ 83 w 86"/>
                  <a:gd name="T33" fmla="*/ 57 h 86"/>
                  <a:gd name="T34" fmla="*/ 81 w 86"/>
                  <a:gd name="T35" fmla="*/ 64 h 86"/>
                  <a:gd name="T36" fmla="*/ 2 w 86"/>
                  <a:gd name="T37" fmla="*/ 56 h 86"/>
                  <a:gd name="T38" fmla="*/ 6 w 86"/>
                  <a:gd name="T39" fmla="*/ 62 h 86"/>
                  <a:gd name="T40" fmla="*/ 2 w 86"/>
                  <a:gd name="T41" fmla="*/ 56 h 86"/>
                  <a:gd name="T42" fmla="*/ 85 w 86"/>
                  <a:gd name="T43" fmla="*/ 43 h 86"/>
                  <a:gd name="T44" fmla="*/ 86 w 86"/>
                  <a:gd name="T45" fmla="*/ 50 h 86"/>
                  <a:gd name="T46" fmla="*/ 0 w 86"/>
                  <a:gd name="T47" fmla="*/ 43 h 86"/>
                  <a:gd name="T48" fmla="*/ 2 w 86"/>
                  <a:gd name="T49" fmla="*/ 42 h 86"/>
                  <a:gd name="T50" fmla="*/ 2 w 86"/>
                  <a:gd name="T51" fmla="*/ 49 h 86"/>
                  <a:gd name="T52" fmla="*/ 0 w 86"/>
                  <a:gd name="T53" fmla="*/ 43 h 86"/>
                  <a:gd name="T54" fmla="*/ 84 w 86"/>
                  <a:gd name="T55" fmla="*/ 31 h 86"/>
                  <a:gd name="T56" fmla="*/ 84 w 86"/>
                  <a:gd name="T57" fmla="*/ 38 h 86"/>
                  <a:gd name="T58" fmla="*/ 1 w 86"/>
                  <a:gd name="T59" fmla="*/ 35 h 86"/>
                  <a:gd name="T60" fmla="*/ 4 w 86"/>
                  <a:gd name="T61" fmla="*/ 29 h 86"/>
                  <a:gd name="T62" fmla="*/ 1 w 86"/>
                  <a:gd name="T63" fmla="*/ 35 h 86"/>
                  <a:gd name="T64" fmla="*/ 78 w 86"/>
                  <a:gd name="T65" fmla="*/ 18 h 86"/>
                  <a:gd name="T66" fmla="*/ 81 w 86"/>
                  <a:gd name="T67" fmla="*/ 25 h 86"/>
                  <a:gd name="T68" fmla="*/ 6 w 86"/>
                  <a:gd name="T69" fmla="*/ 22 h 86"/>
                  <a:gd name="T70" fmla="*/ 11 w 86"/>
                  <a:gd name="T71" fmla="*/ 17 h 86"/>
                  <a:gd name="T72" fmla="*/ 6 w 86"/>
                  <a:gd name="T73" fmla="*/ 22 h 86"/>
                  <a:gd name="T74" fmla="*/ 68 w 86"/>
                  <a:gd name="T75" fmla="*/ 9 h 86"/>
                  <a:gd name="T76" fmla="*/ 74 w 86"/>
                  <a:gd name="T77" fmla="*/ 13 h 86"/>
                  <a:gd name="T78" fmla="*/ 68 w 86"/>
                  <a:gd name="T79" fmla="*/ 9 h 86"/>
                  <a:gd name="T80" fmla="*/ 21 w 86"/>
                  <a:gd name="T81" fmla="*/ 6 h 86"/>
                  <a:gd name="T82" fmla="*/ 16 w 86"/>
                  <a:gd name="T83" fmla="*/ 12 h 86"/>
                  <a:gd name="T84" fmla="*/ 55 w 86"/>
                  <a:gd name="T85" fmla="*/ 3 h 86"/>
                  <a:gd name="T86" fmla="*/ 62 w 86"/>
                  <a:gd name="T87" fmla="*/ 4 h 86"/>
                  <a:gd name="T88" fmla="*/ 55 w 86"/>
                  <a:gd name="T89" fmla="*/ 3 h 86"/>
                  <a:gd name="T90" fmla="*/ 34 w 86"/>
                  <a:gd name="T91" fmla="*/ 1 h 86"/>
                  <a:gd name="T92" fmla="*/ 28 w 86"/>
                  <a:gd name="T93" fmla="*/ 4 h 86"/>
                  <a:gd name="T94" fmla="*/ 43 w 86"/>
                  <a:gd name="T95" fmla="*/ 1 h 86"/>
                  <a:gd name="T96" fmla="*/ 41 w 86"/>
                  <a:gd name="T97" fmla="*/ 0 h 86"/>
                  <a:gd name="T98" fmla="*/ 48 w 86"/>
                  <a:gd name="T99" fmla="*/ 0 h 86"/>
                  <a:gd name="T100" fmla="*/ 43 w 86"/>
                  <a:gd name="T10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3"/>
                      <a:pt x="32" y="83"/>
                      <a:pt x="32" y="83"/>
                    </a:cubicBezTo>
                    <a:cubicBezTo>
                      <a:pt x="35" y="84"/>
                      <a:pt x="37" y="84"/>
                      <a:pt x="39" y="85"/>
                    </a:cubicBezTo>
                    <a:cubicBezTo>
                      <a:pt x="39" y="86"/>
                      <a:pt x="39" y="86"/>
                      <a:pt x="39" y="86"/>
                    </a:cubicBezTo>
                    <a:cubicBezTo>
                      <a:pt x="37" y="86"/>
                      <a:pt x="34" y="85"/>
                      <a:pt x="32" y="85"/>
                    </a:cubicBezTo>
                    <a:close/>
                    <a:moveTo>
                      <a:pt x="60" y="81"/>
                    </a:moveTo>
                    <a:cubicBezTo>
                      <a:pt x="62" y="80"/>
                      <a:pt x="64" y="79"/>
                      <a:pt x="66" y="78"/>
                    </a:cubicBezTo>
                    <a:cubicBezTo>
                      <a:pt x="66" y="79"/>
                      <a:pt x="66" y="79"/>
                      <a:pt x="66" y="79"/>
                    </a:cubicBezTo>
                    <a:cubicBezTo>
                      <a:pt x="64" y="81"/>
                      <a:pt x="62" y="82"/>
                      <a:pt x="60" y="83"/>
                    </a:cubicBezTo>
                    <a:lnTo>
                      <a:pt x="60" y="81"/>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5" y="71"/>
                      <a:pt x="76" y="69"/>
                    </a:cubicBezTo>
                    <a:cubicBezTo>
                      <a:pt x="77" y="70"/>
                      <a:pt x="77" y="70"/>
                      <a:pt x="77" y="70"/>
                    </a:cubicBezTo>
                    <a:cubicBezTo>
                      <a:pt x="76" y="72"/>
                      <a:pt x="74" y="73"/>
                      <a:pt x="72" y="75"/>
                    </a:cubicBezTo>
                    <a:lnTo>
                      <a:pt x="71" y="74"/>
                    </a:lnTo>
                    <a:close/>
                    <a:moveTo>
                      <a:pt x="9" y="69"/>
                    </a:moveTo>
                    <a:cubicBezTo>
                      <a:pt x="10" y="68"/>
                      <a:pt x="10" y="68"/>
                      <a:pt x="10" y="68"/>
                    </a:cubicBezTo>
                    <a:cubicBezTo>
                      <a:pt x="11" y="70"/>
                      <a:pt x="13" y="72"/>
                      <a:pt x="14" y="73"/>
                    </a:cubicBezTo>
                    <a:cubicBezTo>
                      <a:pt x="13" y="74"/>
                      <a:pt x="13" y="74"/>
                      <a:pt x="13" y="74"/>
                    </a:cubicBezTo>
                    <a:cubicBezTo>
                      <a:pt x="12" y="73"/>
                      <a:pt x="10" y="71"/>
                      <a:pt x="9" y="69"/>
                    </a:cubicBezTo>
                    <a:close/>
                    <a:moveTo>
                      <a:pt x="80" y="63"/>
                    </a:moveTo>
                    <a:cubicBezTo>
                      <a:pt x="81" y="61"/>
                      <a:pt x="82" y="59"/>
                      <a:pt x="83" y="57"/>
                    </a:cubicBezTo>
                    <a:cubicBezTo>
                      <a:pt x="84" y="57"/>
                      <a:pt x="84" y="57"/>
                      <a:pt x="84" y="57"/>
                    </a:cubicBezTo>
                    <a:cubicBezTo>
                      <a:pt x="83" y="59"/>
                      <a:pt x="82" y="62"/>
                      <a:pt x="81" y="64"/>
                    </a:cubicBezTo>
                    <a:lnTo>
                      <a:pt x="80" y="63"/>
                    </a:lnTo>
                    <a:close/>
                    <a:moveTo>
                      <a:pt x="2" y="56"/>
                    </a:moveTo>
                    <a:cubicBezTo>
                      <a:pt x="4" y="56"/>
                      <a:pt x="4" y="56"/>
                      <a:pt x="4" y="56"/>
                    </a:cubicBezTo>
                    <a:cubicBezTo>
                      <a:pt x="4" y="58"/>
                      <a:pt x="5" y="60"/>
                      <a:pt x="6" y="62"/>
                    </a:cubicBezTo>
                    <a:cubicBezTo>
                      <a:pt x="5" y="63"/>
                      <a:pt x="5" y="63"/>
                      <a:pt x="5" y="63"/>
                    </a:cubicBezTo>
                    <a:cubicBezTo>
                      <a:pt x="4" y="61"/>
                      <a:pt x="3" y="59"/>
                      <a:pt x="2" y="56"/>
                    </a:cubicBezTo>
                    <a:close/>
                    <a:moveTo>
                      <a:pt x="84" y="50"/>
                    </a:moveTo>
                    <a:cubicBezTo>
                      <a:pt x="85" y="48"/>
                      <a:pt x="85" y="45"/>
                      <a:pt x="85" y="43"/>
                    </a:cubicBezTo>
                    <a:cubicBezTo>
                      <a:pt x="86" y="43"/>
                      <a:pt x="86" y="43"/>
                      <a:pt x="86" y="43"/>
                    </a:cubicBezTo>
                    <a:cubicBezTo>
                      <a:pt x="86" y="46"/>
                      <a:pt x="86" y="48"/>
                      <a:pt x="86" y="50"/>
                    </a:cubicBezTo>
                    <a:lnTo>
                      <a:pt x="84" y="50"/>
                    </a:lnTo>
                    <a:close/>
                    <a:moveTo>
                      <a:pt x="0" y="43"/>
                    </a:moveTo>
                    <a:cubicBezTo>
                      <a:pt x="0" y="42"/>
                      <a:pt x="0" y="42"/>
                      <a:pt x="0" y="42"/>
                    </a:cubicBezTo>
                    <a:cubicBezTo>
                      <a:pt x="2" y="42"/>
                      <a:pt x="2" y="42"/>
                      <a:pt x="2" y="42"/>
                    </a:cubicBezTo>
                    <a:cubicBezTo>
                      <a:pt x="2" y="43"/>
                      <a:pt x="2" y="43"/>
                      <a:pt x="2" y="43"/>
                    </a:cubicBezTo>
                    <a:cubicBezTo>
                      <a:pt x="2" y="45"/>
                      <a:pt x="2" y="47"/>
                      <a:pt x="2" y="49"/>
                    </a:cubicBezTo>
                    <a:cubicBezTo>
                      <a:pt x="1" y="49"/>
                      <a:pt x="1" y="49"/>
                      <a:pt x="1" y="49"/>
                    </a:cubicBezTo>
                    <a:cubicBezTo>
                      <a:pt x="0" y="47"/>
                      <a:pt x="0" y="45"/>
                      <a:pt x="0" y="43"/>
                    </a:cubicBezTo>
                    <a:close/>
                    <a:moveTo>
                      <a:pt x="83" y="31"/>
                    </a:moveTo>
                    <a:cubicBezTo>
                      <a:pt x="84" y="31"/>
                      <a:pt x="84" y="31"/>
                      <a:pt x="84" y="31"/>
                    </a:cubicBezTo>
                    <a:cubicBezTo>
                      <a:pt x="85" y="33"/>
                      <a:pt x="86" y="36"/>
                      <a:pt x="86" y="38"/>
                    </a:cubicBezTo>
                    <a:cubicBezTo>
                      <a:pt x="84" y="38"/>
                      <a:pt x="84" y="38"/>
                      <a:pt x="84" y="38"/>
                    </a:cubicBezTo>
                    <a:cubicBezTo>
                      <a:pt x="84" y="36"/>
                      <a:pt x="84" y="34"/>
                      <a:pt x="83" y="31"/>
                    </a:cubicBezTo>
                    <a:close/>
                    <a:moveTo>
                      <a:pt x="1" y="35"/>
                    </a:moveTo>
                    <a:cubicBezTo>
                      <a:pt x="2" y="33"/>
                      <a:pt x="2" y="30"/>
                      <a:pt x="3" y="28"/>
                    </a:cubicBezTo>
                    <a:cubicBezTo>
                      <a:pt x="4" y="29"/>
                      <a:pt x="4" y="29"/>
                      <a:pt x="4" y="29"/>
                    </a:cubicBezTo>
                    <a:cubicBezTo>
                      <a:pt x="4" y="31"/>
                      <a:pt x="3" y="33"/>
                      <a:pt x="2" y="35"/>
                    </a:cubicBezTo>
                    <a:lnTo>
                      <a:pt x="1" y="35"/>
                    </a:lnTo>
                    <a:close/>
                    <a:moveTo>
                      <a:pt x="77" y="19"/>
                    </a:moveTo>
                    <a:cubicBezTo>
                      <a:pt x="78" y="18"/>
                      <a:pt x="78" y="18"/>
                      <a:pt x="78" y="18"/>
                    </a:cubicBezTo>
                    <a:cubicBezTo>
                      <a:pt x="80" y="20"/>
                      <a:pt x="81" y="22"/>
                      <a:pt x="82" y="24"/>
                    </a:cubicBezTo>
                    <a:cubicBezTo>
                      <a:pt x="81" y="25"/>
                      <a:pt x="81" y="25"/>
                      <a:pt x="81" y="25"/>
                    </a:cubicBezTo>
                    <a:cubicBezTo>
                      <a:pt x="80" y="23"/>
                      <a:pt x="78" y="21"/>
                      <a:pt x="77" y="19"/>
                    </a:cubicBezTo>
                    <a:close/>
                    <a:moveTo>
                      <a:pt x="6" y="22"/>
                    </a:moveTo>
                    <a:cubicBezTo>
                      <a:pt x="7" y="20"/>
                      <a:pt x="9" y="17"/>
                      <a:pt x="10" y="16"/>
                    </a:cubicBezTo>
                    <a:cubicBezTo>
                      <a:pt x="11" y="17"/>
                      <a:pt x="11" y="17"/>
                      <a:pt x="11" y="17"/>
                    </a:cubicBezTo>
                    <a:cubicBezTo>
                      <a:pt x="10" y="18"/>
                      <a:pt x="8" y="20"/>
                      <a:pt x="7" y="22"/>
                    </a:cubicBezTo>
                    <a:lnTo>
                      <a:pt x="6" y="22"/>
                    </a:lnTo>
                    <a:close/>
                    <a:moveTo>
                      <a:pt x="68" y="9"/>
                    </a:moveTo>
                    <a:cubicBezTo>
                      <a:pt x="68" y="9"/>
                      <a:pt x="68" y="9"/>
                      <a:pt x="68" y="9"/>
                    </a:cubicBezTo>
                    <a:cubicBezTo>
                      <a:pt x="68" y="8"/>
                      <a:pt x="68" y="8"/>
                      <a:pt x="68" y="8"/>
                    </a:cubicBezTo>
                    <a:cubicBezTo>
                      <a:pt x="70" y="9"/>
                      <a:pt x="72" y="11"/>
                      <a:pt x="74" y="13"/>
                    </a:cubicBezTo>
                    <a:cubicBezTo>
                      <a:pt x="73" y="14"/>
                      <a:pt x="73" y="14"/>
                      <a:pt x="73" y="14"/>
                    </a:cubicBezTo>
                    <a:cubicBezTo>
                      <a:pt x="71" y="12"/>
                      <a:pt x="69" y="11"/>
                      <a:pt x="68" y="9"/>
                    </a:cubicBezTo>
                    <a:close/>
                    <a:moveTo>
                      <a:pt x="15" y="11"/>
                    </a:moveTo>
                    <a:cubicBezTo>
                      <a:pt x="17" y="9"/>
                      <a:pt x="19" y="8"/>
                      <a:pt x="21" y="6"/>
                    </a:cubicBezTo>
                    <a:cubicBezTo>
                      <a:pt x="22" y="8"/>
                      <a:pt x="22" y="8"/>
                      <a:pt x="22" y="8"/>
                    </a:cubicBezTo>
                    <a:cubicBezTo>
                      <a:pt x="19" y="9"/>
                      <a:pt x="18" y="10"/>
                      <a:pt x="16" y="12"/>
                    </a:cubicBezTo>
                    <a:lnTo>
                      <a:pt x="15" y="11"/>
                    </a:lnTo>
                    <a:close/>
                    <a:moveTo>
                      <a:pt x="55" y="3"/>
                    </a:moveTo>
                    <a:cubicBezTo>
                      <a:pt x="55" y="2"/>
                      <a:pt x="55" y="2"/>
                      <a:pt x="55" y="2"/>
                    </a:cubicBezTo>
                    <a:cubicBezTo>
                      <a:pt x="58" y="2"/>
                      <a:pt x="60" y="3"/>
                      <a:pt x="62" y="4"/>
                    </a:cubicBezTo>
                    <a:cubicBezTo>
                      <a:pt x="61" y="6"/>
                      <a:pt x="61" y="6"/>
                      <a:pt x="61" y="6"/>
                    </a:cubicBezTo>
                    <a:cubicBezTo>
                      <a:pt x="59" y="5"/>
                      <a:pt x="57" y="4"/>
                      <a:pt x="55" y="3"/>
                    </a:cubicBezTo>
                    <a:close/>
                    <a:moveTo>
                      <a:pt x="27" y="3"/>
                    </a:moveTo>
                    <a:cubicBezTo>
                      <a:pt x="29" y="2"/>
                      <a:pt x="32" y="2"/>
                      <a:pt x="34" y="1"/>
                    </a:cubicBezTo>
                    <a:cubicBezTo>
                      <a:pt x="34" y="2"/>
                      <a:pt x="34" y="2"/>
                      <a:pt x="34" y="2"/>
                    </a:cubicBezTo>
                    <a:cubicBezTo>
                      <a:pt x="32" y="3"/>
                      <a:pt x="30" y="4"/>
                      <a:pt x="28" y="4"/>
                    </a:cubicBezTo>
                    <a:lnTo>
                      <a:pt x="27" y="3"/>
                    </a:lnTo>
                    <a:close/>
                    <a:moveTo>
                      <a:pt x="43" y="1"/>
                    </a:moveTo>
                    <a:cubicBezTo>
                      <a:pt x="42" y="1"/>
                      <a:pt x="42" y="2"/>
                      <a:pt x="41" y="2"/>
                    </a:cubicBezTo>
                    <a:cubicBezTo>
                      <a:pt x="41" y="0"/>
                      <a:pt x="41" y="0"/>
                      <a:pt x="41" y="0"/>
                    </a:cubicBezTo>
                    <a:cubicBezTo>
                      <a:pt x="42" y="0"/>
                      <a:pt x="42" y="0"/>
                      <a:pt x="43" y="0"/>
                    </a:cubicBezTo>
                    <a:cubicBezTo>
                      <a:pt x="45" y="0"/>
                      <a:pt x="47" y="0"/>
                      <a:pt x="48" y="0"/>
                    </a:cubicBezTo>
                    <a:cubicBezTo>
                      <a:pt x="48" y="2"/>
                      <a:pt x="48" y="2"/>
                      <a:pt x="48" y="2"/>
                    </a:cubicBezTo>
                    <a:cubicBezTo>
                      <a:pt x="47" y="2"/>
                      <a:pt x="45"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105" name="TextBox 104"/>
            <p:cNvSpPr txBox="1"/>
            <p:nvPr/>
          </p:nvSpPr>
          <p:spPr bwMode="auto">
            <a:xfrm>
              <a:off x="6191423" y="4560983"/>
              <a:ext cx="1229415" cy="400071"/>
            </a:xfrm>
            <a:prstGeom prst="rect">
              <a:avLst/>
            </a:prstGeom>
            <a:noFill/>
          </p:spPr>
          <p:txBody>
            <a:bodyPr wrap="none" lIns="114501" tIns="57251" rIns="114501" bIns="57251">
              <a:spAutoFit/>
            </a:bodyPr>
            <a:lstStyle>
              <a:defPPr>
                <a:defRPr lang="zh-CN"/>
              </a:defPPr>
              <a:lvl1pPr marR="0" lvl="0" indent="0" algn="ctr" defTabSz="914400" fontAlgn="auto">
                <a:lnSpc>
                  <a:spcPct val="100000"/>
                </a:lnSpc>
                <a:spcBef>
                  <a:spcPts val="0"/>
                </a:spcBef>
                <a:spcAft>
                  <a:spcPts val="0"/>
                </a:spcAft>
                <a:buClrTx/>
                <a:buSzTx/>
                <a:buFontTx/>
                <a:buNone/>
                <a:defRPr kumimoji="0" sz="2000" b="0" i="0" u="none" strike="noStrike" kern="0" cap="none" spc="30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2"/>
                  </a:solidFill>
                </a:rPr>
                <a:t>添加标题</a:t>
              </a:r>
            </a:p>
          </p:txBody>
        </p:sp>
        <p:sp>
          <p:nvSpPr>
            <p:cNvPr id="106" name="矩形 1"/>
            <p:cNvSpPr>
              <a:spLocks noChangeArrowheads="1"/>
            </p:cNvSpPr>
            <p:nvPr/>
          </p:nvSpPr>
          <p:spPr bwMode="auto">
            <a:xfrm>
              <a:off x="6093538" y="4957468"/>
              <a:ext cx="2913449" cy="7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p>
          </p:txBody>
        </p:sp>
      </p:grpSp>
      <p:grpSp>
        <p:nvGrpSpPr>
          <p:cNvPr id="123" name="组合 122"/>
          <p:cNvGrpSpPr/>
          <p:nvPr/>
        </p:nvGrpSpPr>
        <p:grpSpPr>
          <a:xfrm>
            <a:off x="1143192" y="1685408"/>
            <a:ext cx="4279893" cy="1337480"/>
            <a:chOff x="904461" y="1680663"/>
            <a:chExt cx="3829224" cy="1263795"/>
          </a:xfrm>
        </p:grpSpPr>
        <p:grpSp>
          <p:nvGrpSpPr>
            <p:cNvPr id="124" name="组合 123"/>
            <p:cNvGrpSpPr/>
            <p:nvPr/>
          </p:nvGrpSpPr>
          <p:grpSpPr>
            <a:xfrm>
              <a:off x="904461" y="1703594"/>
              <a:ext cx="727227" cy="817715"/>
              <a:chOff x="755576" y="1261633"/>
              <a:chExt cx="607517" cy="605576"/>
            </a:xfrm>
          </p:grpSpPr>
          <p:sp>
            <p:nvSpPr>
              <p:cNvPr id="128" name="Freeform 5"/>
              <p:cNvSpPr/>
              <p:nvPr/>
            </p:nvSpPr>
            <p:spPr bwMode="auto">
              <a:xfrm>
                <a:off x="755576" y="1298511"/>
                <a:ext cx="308611" cy="537642"/>
              </a:xfrm>
              <a:custGeom>
                <a:avLst/>
                <a:gdLst>
                  <a:gd name="T0" fmla="*/ 27 w 50"/>
                  <a:gd name="T1" fmla="*/ 6 h 87"/>
                  <a:gd name="T2" fmla="*/ 11 w 50"/>
                  <a:gd name="T3" fmla="*/ 65 h 87"/>
                  <a:gd name="T4" fmla="*/ 50 w 50"/>
                  <a:gd name="T5" fmla="*/ 86 h 87"/>
                  <a:gd name="T6" fmla="*/ 50 w 50"/>
                  <a:gd name="T7" fmla="*/ 0 h 87"/>
                  <a:gd name="T8" fmla="*/ 27 w 50"/>
                  <a:gd name="T9" fmla="*/ 6 h 87"/>
                </a:gdLst>
                <a:ahLst/>
                <a:cxnLst>
                  <a:cxn ang="0">
                    <a:pos x="T0" y="T1"/>
                  </a:cxn>
                  <a:cxn ang="0">
                    <a:pos x="T2" y="T3"/>
                  </a:cxn>
                  <a:cxn ang="0">
                    <a:pos x="T4" y="T5"/>
                  </a:cxn>
                  <a:cxn ang="0">
                    <a:pos x="T6" y="T7"/>
                  </a:cxn>
                  <a:cxn ang="0">
                    <a:pos x="T8" y="T9"/>
                  </a:cxn>
                </a:cxnLst>
                <a:rect l="0" t="0" r="r" b="b"/>
                <a:pathLst>
                  <a:path w="50" h="87">
                    <a:moveTo>
                      <a:pt x="27" y="6"/>
                    </a:moveTo>
                    <a:cubicBezTo>
                      <a:pt x="7" y="18"/>
                      <a:pt x="0" y="44"/>
                      <a:pt x="11" y="65"/>
                    </a:cubicBezTo>
                    <a:cubicBezTo>
                      <a:pt x="20" y="79"/>
                      <a:pt x="35" y="87"/>
                      <a:pt x="50" y="86"/>
                    </a:cubicBezTo>
                    <a:cubicBezTo>
                      <a:pt x="50" y="0"/>
                      <a:pt x="50" y="0"/>
                      <a:pt x="50" y="0"/>
                    </a:cubicBezTo>
                    <a:cubicBezTo>
                      <a:pt x="42" y="0"/>
                      <a:pt x="34" y="2"/>
                      <a:pt x="27" y="6"/>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29" name="Freeform 6"/>
              <p:cNvSpPr/>
              <p:nvPr/>
            </p:nvSpPr>
            <p:spPr bwMode="auto">
              <a:xfrm>
                <a:off x="755577" y="1261633"/>
                <a:ext cx="607516" cy="605576"/>
              </a:xfrm>
              <a:custGeom>
                <a:avLst/>
                <a:gdLst>
                  <a:gd name="T0" fmla="*/ 86 w 98"/>
                  <a:gd name="T1" fmla="*/ 28 h 98"/>
                  <a:gd name="T2" fmla="*/ 70 w 98"/>
                  <a:gd name="T3" fmla="*/ 86 h 98"/>
                  <a:gd name="T4" fmla="*/ 11 w 98"/>
                  <a:gd name="T5" fmla="*/ 71 h 98"/>
                  <a:gd name="T6" fmla="*/ 27 w 98"/>
                  <a:gd name="T7" fmla="*/ 12 h 98"/>
                  <a:gd name="T8" fmla="*/ 86 w 98"/>
                  <a:gd name="T9" fmla="*/ 28 h 98"/>
                </a:gdLst>
                <a:ahLst/>
                <a:cxnLst>
                  <a:cxn ang="0">
                    <a:pos x="T0" y="T1"/>
                  </a:cxn>
                  <a:cxn ang="0">
                    <a:pos x="T2" y="T3"/>
                  </a:cxn>
                  <a:cxn ang="0">
                    <a:pos x="T4" y="T5"/>
                  </a:cxn>
                  <a:cxn ang="0">
                    <a:pos x="T6" y="T7"/>
                  </a:cxn>
                  <a:cxn ang="0">
                    <a:pos x="T8" y="T9"/>
                  </a:cxn>
                </a:cxnLst>
                <a:rect l="0" t="0" r="r" b="b"/>
                <a:pathLst>
                  <a:path w="98" h="98">
                    <a:moveTo>
                      <a:pt x="86" y="28"/>
                    </a:moveTo>
                    <a:cubicBezTo>
                      <a:pt x="98" y="48"/>
                      <a:pt x="91" y="75"/>
                      <a:pt x="70" y="86"/>
                    </a:cubicBezTo>
                    <a:cubicBezTo>
                      <a:pt x="50" y="98"/>
                      <a:pt x="23" y="91"/>
                      <a:pt x="11" y="71"/>
                    </a:cubicBezTo>
                    <a:cubicBezTo>
                      <a:pt x="0" y="50"/>
                      <a:pt x="7" y="24"/>
                      <a:pt x="27" y="12"/>
                    </a:cubicBezTo>
                    <a:cubicBezTo>
                      <a:pt x="48" y="0"/>
                      <a:pt x="74" y="7"/>
                      <a:pt x="86" y="28"/>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defRPr/>
                </a:pPr>
                <a:endParaRPr lang="zh-CN" altLang="en-US" sz="2100" kern="0">
                  <a:solidFill>
                    <a:srgbClr val="595959"/>
                  </a:solidFill>
                </a:endParaRPr>
              </a:p>
            </p:txBody>
          </p:sp>
          <p:sp>
            <p:nvSpPr>
              <p:cNvPr id="130" name="Freeform 7"/>
              <p:cNvSpPr>
                <a:spLocks noEditPoints="1"/>
              </p:cNvSpPr>
              <p:nvPr/>
            </p:nvSpPr>
            <p:spPr bwMode="auto">
              <a:xfrm>
                <a:off x="1064187" y="1298511"/>
                <a:ext cx="19409" cy="531820"/>
              </a:xfrm>
              <a:custGeom>
                <a:avLst/>
                <a:gdLst>
                  <a:gd name="T0" fmla="*/ 1 w 3"/>
                  <a:gd name="T1" fmla="*/ 86 h 86"/>
                  <a:gd name="T2" fmla="*/ 0 w 3"/>
                  <a:gd name="T3" fmla="*/ 86 h 86"/>
                  <a:gd name="T4" fmla="*/ 0 w 3"/>
                  <a:gd name="T5" fmla="*/ 86 h 86"/>
                  <a:gd name="T6" fmla="*/ 1 w 3"/>
                  <a:gd name="T7" fmla="*/ 86 h 86"/>
                  <a:gd name="T8" fmla="*/ 0 w 3"/>
                  <a:gd name="T9" fmla="*/ 0 h 86"/>
                  <a:gd name="T10" fmla="*/ 0 w 3"/>
                  <a:gd name="T11" fmla="*/ 0 h 86"/>
                  <a:gd name="T12" fmla="*/ 3 w 3"/>
                  <a:gd name="T13" fmla="*/ 1 h 86"/>
                  <a:gd name="T14" fmla="*/ 0 w 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6">
                    <a:moveTo>
                      <a:pt x="1" y="86"/>
                    </a:moveTo>
                    <a:cubicBezTo>
                      <a:pt x="1" y="86"/>
                      <a:pt x="0" y="86"/>
                      <a:pt x="0" y="86"/>
                    </a:cubicBezTo>
                    <a:cubicBezTo>
                      <a:pt x="0" y="86"/>
                      <a:pt x="0" y="86"/>
                      <a:pt x="0" y="86"/>
                    </a:cubicBezTo>
                    <a:cubicBezTo>
                      <a:pt x="0" y="86"/>
                      <a:pt x="1" y="86"/>
                      <a:pt x="1" y="86"/>
                    </a:cubicBezTo>
                    <a:moveTo>
                      <a:pt x="0" y="0"/>
                    </a:moveTo>
                    <a:cubicBezTo>
                      <a:pt x="0" y="0"/>
                      <a:pt x="0" y="0"/>
                      <a:pt x="0" y="0"/>
                    </a:cubicBezTo>
                    <a:cubicBezTo>
                      <a:pt x="1" y="0"/>
                      <a:pt x="2" y="0"/>
                      <a:pt x="3" y="1"/>
                    </a:cubicBezTo>
                    <a:cubicBezTo>
                      <a:pt x="2" y="0"/>
                      <a:pt x="1"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32" name="Freeform 9"/>
              <p:cNvSpPr/>
              <p:nvPr/>
            </p:nvSpPr>
            <p:spPr bwMode="auto">
              <a:xfrm>
                <a:off x="1071950" y="1465433"/>
                <a:ext cx="23291" cy="13587"/>
              </a:xfrm>
              <a:custGeom>
                <a:avLst/>
                <a:gdLst>
                  <a:gd name="T0" fmla="*/ 0 w 12"/>
                  <a:gd name="T1" fmla="*/ 7 h 7"/>
                  <a:gd name="T2" fmla="*/ 0 w 12"/>
                  <a:gd name="T3" fmla="*/ 7 h 7"/>
                  <a:gd name="T4" fmla="*/ 12 w 12"/>
                  <a:gd name="T5" fmla="*/ 0 h 7"/>
                  <a:gd name="T6" fmla="*/ 12 w 12"/>
                  <a:gd name="T7" fmla="*/ 0 h 7"/>
                  <a:gd name="T8" fmla="*/ 12 w 12"/>
                  <a:gd name="T9" fmla="*/ 0 h 7"/>
                  <a:gd name="T10" fmla="*/ 0 w 12"/>
                  <a:gd name="T11" fmla="*/ 7 h 7"/>
                  <a:gd name="T12" fmla="*/ 0 w 1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0" y="7"/>
                    </a:moveTo>
                    <a:lnTo>
                      <a:pt x="0" y="7"/>
                    </a:lnTo>
                    <a:lnTo>
                      <a:pt x="12" y="0"/>
                    </a:lnTo>
                    <a:lnTo>
                      <a:pt x="12" y="0"/>
                    </a:lnTo>
                    <a:lnTo>
                      <a:pt x="12" y="0"/>
                    </a:lnTo>
                    <a:lnTo>
                      <a:pt x="0" y="7"/>
                    </a:lnTo>
                    <a:lnTo>
                      <a:pt x="0" y="7"/>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33" name="Freeform 10"/>
              <p:cNvSpPr/>
              <p:nvPr/>
            </p:nvSpPr>
            <p:spPr bwMode="auto">
              <a:xfrm>
                <a:off x="922497" y="1459610"/>
                <a:ext cx="265910" cy="234855"/>
              </a:xfrm>
              <a:custGeom>
                <a:avLst/>
                <a:gdLst>
                  <a:gd name="T0" fmla="*/ 67 w 137"/>
                  <a:gd name="T1" fmla="*/ 118 h 121"/>
                  <a:gd name="T2" fmla="*/ 64 w 137"/>
                  <a:gd name="T3" fmla="*/ 115 h 121"/>
                  <a:gd name="T4" fmla="*/ 61 w 137"/>
                  <a:gd name="T5" fmla="*/ 115 h 121"/>
                  <a:gd name="T6" fmla="*/ 57 w 137"/>
                  <a:gd name="T7" fmla="*/ 112 h 121"/>
                  <a:gd name="T8" fmla="*/ 54 w 137"/>
                  <a:gd name="T9" fmla="*/ 108 h 121"/>
                  <a:gd name="T10" fmla="*/ 109 w 137"/>
                  <a:gd name="T11" fmla="*/ 70 h 121"/>
                  <a:gd name="T12" fmla="*/ 112 w 137"/>
                  <a:gd name="T13" fmla="*/ 61 h 121"/>
                  <a:gd name="T14" fmla="*/ 115 w 137"/>
                  <a:gd name="T15" fmla="*/ 54 h 121"/>
                  <a:gd name="T16" fmla="*/ 42 w 137"/>
                  <a:gd name="T17" fmla="*/ 92 h 121"/>
                  <a:gd name="T18" fmla="*/ 35 w 137"/>
                  <a:gd name="T19" fmla="*/ 89 h 121"/>
                  <a:gd name="T20" fmla="*/ 32 w 137"/>
                  <a:gd name="T21" fmla="*/ 83 h 121"/>
                  <a:gd name="T22" fmla="*/ 32 w 137"/>
                  <a:gd name="T23" fmla="*/ 83 h 121"/>
                  <a:gd name="T24" fmla="*/ 96 w 137"/>
                  <a:gd name="T25" fmla="*/ 35 h 121"/>
                  <a:gd name="T26" fmla="*/ 22 w 137"/>
                  <a:gd name="T27" fmla="*/ 77 h 121"/>
                  <a:gd name="T28" fmla="*/ 19 w 137"/>
                  <a:gd name="T29" fmla="*/ 73 h 121"/>
                  <a:gd name="T30" fmla="*/ 19 w 137"/>
                  <a:gd name="T31" fmla="*/ 70 h 121"/>
                  <a:gd name="T32" fmla="*/ 16 w 137"/>
                  <a:gd name="T33" fmla="*/ 67 h 121"/>
                  <a:gd name="T34" fmla="*/ 70 w 137"/>
                  <a:gd name="T35" fmla="*/ 29 h 121"/>
                  <a:gd name="T36" fmla="*/ 6 w 137"/>
                  <a:gd name="T37" fmla="*/ 61 h 121"/>
                  <a:gd name="T38" fmla="*/ 6 w 137"/>
                  <a:gd name="T39" fmla="*/ 54 h 121"/>
                  <a:gd name="T40" fmla="*/ 3 w 137"/>
                  <a:gd name="T41" fmla="*/ 51 h 121"/>
                  <a:gd name="T42" fmla="*/ 0 w 137"/>
                  <a:gd name="T43" fmla="*/ 45 h 121"/>
                  <a:gd name="T44" fmla="*/ 38 w 137"/>
                  <a:gd name="T45" fmla="*/ 16 h 121"/>
                  <a:gd name="T46" fmla="*/ 3 w 137"/>
                  <a:gd name="T47" fmla="*/ 32 h 121"/>
                  <a:gd name="T48" fmla="*/ 3 w 137"/>
                  <a:gd name="T49" fmla="*/ 26 h 121"/>
                  <a:gd name="T50" fmla="*/ 6 w 137"/>
                  <a:gd name="T51" fmla="*/ 19 h 121"/>
                  <a:gd name="T52" fmla="*/ 13 w 137"/>
                  <a:gd name="T53" fmla="*/ 10 h 121"/>
                  <a:gd name="T54" fmla="*/ 38 w 137"/>
                  <a:gd name="T55" fmla="*/ 0 h 121"/>
                  <a:gd name="T56" fmla="*/ 45 w 137"/>
                  <a:gd name="T57" fmla="*/ 0 h 121"/>
                  <a:gd name="T58" fmla="*/ 51 w 137"/>
                  <a:gd name="T59" fmla="*/ 3 h 121"/>
                  <a:gd name="T60" fmla="*/ 19 w 137"/>
                  <a:gd name="T61" fmla="*/ 32 h 121"/>
                  <a:gd name="T62" fmla="*/ 61 w 137"/>
                  <a:gd name="T63" fmla="*/ 10 h 121"/>
                  <a:gd name="T64" fmla="*/ 67 w 137"/>
                  <a:gd name="T65" fmla="*/ 13 h 121"/>
                  <a:gd name="T66" fmla="*/ 99 w 137"/>
                  <a:gd name="T67" fmla="*/ 3 h 121"/>
                  <a:gd name="T68" fmla="*/ 105 w 137"/>
                  <a:gd name="T69" fmla="*/ 3 h 121"/>
                  <a:gd name="T70" fmla="*/ 57 w 137"/>
                  <a:gd name="T71" fmla="*/ 38 h 121"/>
                  <a:gd name="T72" fmla="*/ 121 w 137"/>
                  <a:gd name="T73" fmla="*/ 6 h 121"/>
                  <a:gd name="T74" fmla="*/ 124 w 137"/>
                  <a:gd name="T75" fmla="*/ 10 h 121"/>
                  <a:gd name="T76" fmla="*/ 128 w 137"/>
                  <a:gd name="T77" fmla="*/ 10 h 121"/>
                  <a:gd name="T78" fmla="*/ 128 w 137"/>
                  <a:gd name="T79" fmla="*/ 16 h 121"/>
                  <a:gd name="T80" fmla="*/ 61 w 137"/>
                  <a:gd name="T81" fmla="*/ 61 h 121"/>
                  <a:gd name="T82" fmla="*/ 134 w 137"/>
                  <a:gd name="T83" fmla="*/ 22 h 121"/>
                  <a:gd name="T84" fmla="*/ 137 w 137"/>
                  <a:gd name="T85" fmla="*/ 26 h 121"/>
                  <a:gd name="T86" fmla="*/ 137 w 137"/>
                  <a:gd name="T87" fmla="*/ 32 h 121"/>
                  <a:gd name="T88" fmla="*/ 80 w 137"/>
                  <a:gd name="T89" fmla="*/ 73 h 121"/>
                  <a:gd name="T90" fmla="*/ 70 w 137"/>
                  <a:gd name="T91" fmla="*/ 83 h 121"/>
                  <a:gd name="T92" fmla="*/ 134 w 137"/>
                  <a:gd name="T93" fmla="*/ 54 h 121"/>
                  <a:gd name="T94" fmla="*/ 128 w 137"/>
                  <a:gd name="T95" fmla="*/ 61 h 121"/>
                  <a:gd name="T96" fmla="*/ 118 w 137"/>
                  <a:gd name="T97" fmla="*/ 70 h 121"/>
                  <a:gd name="T98" fmla="*/ 109 w 137"/>
                  <a:gd name="T99" fmla="*/ 80 h 121"/>
                  <a:gd name="T100" fmla="*/ 102 w 137"/>
                  <a:gd name="T101" fmla="*/ 89 h 121"/>
                  <a:gd name="T102" fmla="*/ 89 w 137"/>
                  <a:gd name="T103" fmla="*/ 102 h 121"/>
                  <a:gd name="T104" fmla="*/ 83 w 137"/>
                  <a:gd name="T105" fmla="*/ 108 h 121"/>
                  <a:gd name="T106" fmla="*/ 70 w 137"/>
                  <a:gd name="T10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21">
                    <a:moveTo>
                      <a:pt x="67" y="121"/>
                    </a:moveTo>
                    <a:lnTo>
                      <a:pt x="67" y="121"/>
                    </a:lnTo>
                    <a:lnTo>
                      <a:pt x="77" y="112"/>
                    </a:lnTo>
                    <a:lnTo>
                      <a:pt x="67" y="118"/>
                    </a:lnTo>
                    <a:lnTo>
                      <a:pt x="67" y="118"/>
                    </a:lnTo>
                    <a:lnTo>
                      <a:pt x="67" y="118"/>
                    </a:lnTo>
                    <a:lnTo>
                      <a:pt x="77" y="108"/>
                    </a:lnTo>
                    <a:lnTo>
                      <a:pt x="64" y="115"/>
                    </a:lnTo>
                    <a:lnTo>
                      <a:pt x="64" y="115"/>
                    </a:lnTo>
                    <a:lnTo>
                      <a:pt x="64" y="115"/>
                    </a:lnTo>
                    <a:lnTo>
                      <a:pt x="64" y="115"/>
                    </a:lnTo>
                    <a:lnTo>
                      <a:pt x="86" y="99"/>
                    </a:lnTo>
                    <a:lnTo>
                      <a:pt x="61" y="115"/>
                    </a:lnTo>
                    <a:lnTo>
                      <a:pt x="61" y="115"/>
                    </a:lnTo>
                    <a:lnTo>
                      <a:pt x="61" y="115"/>
                    </a:lnTo>
                    <a:lnTo>
                      <a:pt x="61" y="112"/>
                    </a:lnTo>
                    <a:lnTo>
                      <a:pt x="61" y="112"/>
                    </a:lnTo>
                    <a:lnTo>
                      <a:pt x="89" y="92"/>
                    </a:lnTo>
                    <a:lnTo>
                      <a:pt x="57" y="112"/>
                    </a:lnTo>
                    <a:lnTo>
                      <a:pt x="57" y="112"/>
                    </a:lnTo>
                    <a:lnTo>
                      <a:pt x="57" y="108"/>
                    </a:lnTo>
                    <a:lnTo>
                      <a:pt x="96" y="86"/>
                    </a:lnTo>
                    <a:lnTo>
                      <a:pt x="57" y="108"/>
                    </a:lnTo>
                    <a:lnTo>
                      <a:pt x="54" y="108"/>
                    </a:lnTo>
                    <a:lnTo>
                      <a:pt x="54" y="108"/>
                    </a:lnTo>
                    <a:lnTo>
                      <a:pt x="99" y="80"/>
                    </a:lnTo>
                    <a:lnTo>
                      <a:pt x="54" y="105"/>
                    </a:lnTo>
                    <a:lnTo>
                      <a:pt x="54" y="105"/>
                    </a:lnTo>
                    <a:lnTo>
                      <a:pt x="54" y="105"/>
                    </a:lnTo>
                    <a:lnTo>
                      <a:pt x="109" y="70"/>
                    </a:lnTo>
                    <a:lnTo>
                      <a:pt x="51" y="102"/>
                    </a:lnTo>
                    <a:lnTo>
                      <a:pt x="51" y="102"/>
                    </a:lnTo>
                    <a:lnTo>
                      <a:pt x="51" y="102"/>
                    </a:lnTo>
                    <a:lnTo>
                      <a:pt x="51" y="102"/>
                    </a:lnTo>
                    <a:lnTo>
                      <a:pt x="112" y="61"/>
                    </a:lnTo>
                    <a:lnTo>
                      <a:pt x="48" y="99"/>
                    </a:lnTo>
                    <a:lnTo>
                      <a:pt x="45" y="99"/>
                    </a:lnTo>
                    <a:lnTo>
                      <a:pt x="45" y="99"/>
                    </a:lnTo>
                    <a:lnTo>
                      <a:pt x="45" y="99"/>
                    </a:lnTo>
                    <a:lnTo>
                      <a:pt x="115" y="54"/>
                    </a:lnTo>
                    <a:lnTo>
                      <a:pt x="45" y="96"/>
                    </a:lnTo>
                    <a:lnTo>
                      <a:pt x="42" y="96"/>
                    </a:lnTo>
                    <a:lnTo>
                      <a:pt x="42" y="92"/>
                    </a:lnTo>
                    <a:lnTo>
                      <a:pt x="99" y="57"/>
                    </a:lnTo>
                    <a:lnTo>
                      <a:pt x="42" y="92"/>
                    </a:lnTo>
                    <a:lnTo>
                      <a:pt x="38" y="92"/>
                    </a:lnTo>
                    <a:lnTo>
                      <a:pt x="38" y="92"/>
                    </a:lnTo>
                    <a:lnTo>
                      <a:pt x="112" y="45"/>
                    </a:lnTo>
                    <a:lnTo>
                      <a:pt x="35" y="89"/>
                    </a:lnTo>
                    <a:lnTo>
                      <a:pt x="35" y="89"/>
                    </a:lnTo>
                    <a:lnTo>
                      <a:pt x="35" y="86"/>
                    </a:lnTo>
                    <a:lnTo>
                      <a:pt x="96" y="51"/>
                    </a:lnTo>
                    <a:lnTo>
                      <a:pt x="35" y="86"/>
                    </a:lnTo>
                    <a:lnTo>
                      <a:pt x="32" y="86"/>
                    </a:lnTo>
                    <a:lnTo>
                      <a:pt x="32" y="83"/>
                    </a:lnTo>
                    <a:lnTo>
                      <a:pt x="96" y="48"/>
                    </a:lnTo>
                    <a:lnTo>
                      <a:pt x="32" y="83"/>
                    </a:lnTo>
                    <a:lnTo>
                      <a:pt x="32" y="83"/>
                    </a:lnTo>
                    <a:lnTo>
                      <a:pt x="32" y="83"/>
                    </a:lnTo>
                    <a:lnTo>
                      <a:pt x="32" y="83"/>
                    </a:lnTo>
                    <a:lnTo>
                      <a:pt x="96" y="41"/>
                    </a:lnTo>
                    <a:lnTo>
                      <a:pt x="29" y="80"/>
                    </a:lnTo>
                    <a:lnTo>
                      <a:pt x="29" y="80"/>
                    </a:lnTo>
                    <a:lnTo>
                      <a:pt x="29" y="80"/>
                    </a:lnTo>
                    <a:lnTo>
                      <a:pt x="96" y="35"/>
                    </a:lnTo>
                    <a:lnTo>
                      <a:pt x="26" y="77"/>
                    </a:lnTo>
                    <a:lnTo>
                      <a:pt x="26" y="77"/>
                    </a:lnTo>
                    <a:lnTo>
                      <a:pt x="26" y="77"/>
                    </a:lnTo>
                    <a:lnTo>
                      <a:pt x="83" y="41"/>
                    </a:lnTo>
                    <a:lnTo>
                      <a:pt x="22" y="77"/>
                    </a:lnTo>
                    <a:lnTo>
                      <a:pt x="22" y="77"/>
                    </a:lnTo>
                    <a:lnTo>
                      <a:pt x="22" y="73"/>
                    </a:lnTo>
                    <a:lnTo>
                      <a:pt x="86" y="35"/>
                    </a:lnTo>
                    <a:lnTo>
                      <a:pt x="22" y="73"/>
                    </a:lnTo>
                    <a:lnTo>
                      <a:pt x="19" y="73"/>
                    </a:lnTo>
                    <a:lnTo>
                      <a:pt x="19" y="70"/>
                    </a:lnTo>
                    <a:lnTo>
                      <a:pt x="73" y="38"/>
                    </a:lnTo>
                    <a:lnTo>
                      <a:pt x="19" y="70"/>
                    </a:lnTo>
                    <a:lnTo>
                      <a:pt x="19" y="70"/>
                    </a:lnTo>
                    <a:lnTo>
                      <a:pt x="19" y="70"/>
                    </a:lnTo>
                    <a:lnTo>
                      <a:pt x="83" y="29"/>
                    </a:lnTo>
                    <a:lnTo>
                      <a:pt x="16" y="67"/>
                    </a:lnTo>
                    <a:lnTo>
                      <a:pt x="16" y="67"/>
                    </a:lnTo>
                    <a:lnTo>
                      <a:pt x="16" y="67"/>
                    </a:lnTo>
                    <a:lnTo>
                      <a:pt x="16" y="67"/>
                    </a:lnTo>
                    <a:lnTo>
                      <a:pt x="80" y="26"/>
                    </a:lnTo>
                    <a:lnTo>
                      <a:pt x="13" y="64"/>
                    </a:lnTo>
                    <a:lnTo>
                      <a:pt x="13" y="64"/>
                    </a:lnTo>
                    <a:lnTo>
                      <a:pt x="13" y="64"/>
                    </a:lnTo>
                    <a:lnTo>
                      <a:pt x="70" y="29"/>
                    </a:lnTo>
                    <a:lnTo>
                      <a:pt x="10" y="64"/>
                    </a:lnTo>
                    <a:lnTo>
                      <a:pt x="10" y="61"/>
                    </a:lnTo>
                    <a:lnTo>
                      <a:pt x="10" y="61"/>
                    </a:lnTo>
                    <a:lnTo>
                      <a:pt x="77" y="19"/>
                    </a:lnTo>
                    <a:lnTo>
                      <a:pt x="6" y="61"/>
                    </a:lnTo>
                    <a:lnTo>
                      <a:pt x="6" y="57"/>
                    </a:lnTo>
                    <a:lnTo>
                      <a:pt x="6" y="57"/>
                    </a:lnTo>
                    <a:lnTo>
                      <a:pt x="67" y="19"/>
                    </a:lnTo>
                    <a:lnTo>
                      <a:pt x="6" y="54"/>
                    </a:lnTo>
                    <a:lnTo>
                      <a:pt x="6" y="54"/>
                    </a:lnTo>
                    <a:lnTo>
                      <a:pt x="6" y="54"/>
                    </a:lnTo>
                    <a:lnTo>
                      <a:pt x="51" y="26"/>
                    </a:lnTo>
                    <a:lnTo>
                      <a:pt x="3" y="51"/>
                    </a:lnTo>
                    <a:lnTo>
                      <a:pt x="3" y="51"/>
                    </a:lnTo>
                    <a:lnTo>
                      <a:pt x="3" y="51"/>
                    </a:lnTo>
                    <a:lnTo>
                      <a:pt x="3" y="51"/>
                    </a:lnTo>
                    <a:lnTo>
                      <a:pt x="45" y="22"/>
                    </a:lnTo>
                    <a:lnTo>
                      <a:pt x="3" y="45"/>
                    </a:lnTo>
                    <a:lnTo>
                      <a:pt x="0" y="45"/>
                    </a:lnTo>
                    <a:lnTo>
                      <a:pt x="0" y="45"/>
                    </a:lnTo>
                    <a:lnTo>
                      <a:pt x="35" y="22"/>
                    </a:lnTo>
                    <a:lnTo>
                      <a:pt x="3" y="41"/>
                    </a:lnTo>
                    <a:lnTo>
                      <a:pt x="0" y="41"/>
                    </a:lnTo>
                    <a:lnTo>
                      <a:pt x="0" y="41"/>
                    </a:lnTo>
                    <a:lnTo>
                      <a:pt x="38" y="16"/>
                    </a:lnTo>
                    <a:lnTo>
                      <a:pt x="0" y="38"/>
                    </a:lnTo>
                    <a:lnTo>
                      <a:pt x="0" y="38"/>
                    </a:lnTo>
                    <a:lnTo>
                      <a:pt x="0" y="38"/>
                    </a:lnTo>
                    <a:lnTo>
                      <a:pt x="35" y="13"/>
                    </a:lnTo>
                    <a:lnTo>
                      <a:pt x="3" y="32"/>
                    </a:lnTo>
                    <a:lnTo>
                      <a:pt x="0" y="32"/>
                    </a:lnTo>
                    <a:lnTo>
                      <a:pt x="0" y="32"/>
                    </a:lnTo>
                    <a:lnTo>
                      <a:pt x="32" y="10"/>
                    </a:lnTo>
                    <a:lnTo>
                      <a:pt x="3" y="26"/>
                    </a:lnTo>
                    <a:lnTo>
                      <a:pt x="3" y="26"/>
                    </a:lnTo>
                    <a:lnTo>
                      <a:pt x="3" y="26"/>
                    </a:lnTo>
                    <a:lnTo>
                      <a:pt x="3" y="22"/>
                    </a:lnTo>
                    <a:lnTo>
                      <a:pt x="22" y="10"/>
                    </a:lnTo>
                    <a:lnTo>
                      <a:pt x="6" y="19"/>
                    </a:lnTo>
                    <a:lnTo>
                      <a:pt x="6" y="19"/>
                    </a:lnTo>
                    <a:lnTo>
                      <a:pt x="6" y="19"/>
                    </a:lnTo>
                    <a:lnTo>
                      <a:pt x="19" y="10"/>
                    </a:lnTo>
                    <a:lnTo>
                      <a:pt x="13" y="10"/>
                    </a:lnTo>
                    <a:lnTo>
                      <a:pt x="13" y="10"/>
                    </a:lnTo>
                    <a:lnTo>
                      <a:pt x="13" y="10"/>
                    </a:lnTo>
                    <a:lnTo>
                      <a:pt x="26" y="3"/>
                    </a:lnTo>
                    <a:lnTo>
                      <a:pt x="26" y="3"/>
                    </a:lnTo>
                    <a:lnTo>
                      <a:pt x="26" y="3"/>
                    </a:lnTo>
                    <a:lnTo>
                      <a:pt x="13" y="16"/>
                    </a:lnTo>
                    <a:lnTo>
                      <a:pt x="38" y="0"/>
                    </a:lnTo>
                    <a:lnTo>
                      <a:pt x="38" y="0"/>
                    </a:lnTo>
                    <a:lnTo>
                      <a:pt x="38" y="0"/>
                    </a:lnTo>
                    <a:lnTo>
                      <a:pt x="19" y="16"/>
                    </a:lnTo>
                    <a:lnTo>
                      <a:pt x="45" y="0"/>
                    </a:lnTo>
                    <a:lnTo>
                      <a:pt x="45" y="0"/>
                    </a:lnTo>
                    <a:lnTo>
                      <a:pt x="45" y="3"/>
                    </a:lnTo>
                    <a:lnTo>
                      <a:pt x="13" y="22"/>
                    </a:lnTo>
                    <a:lnTo>
                      <a:pt x="51" y="3"/>
                    </a:lnTo>
                    <a:lnTo>
                      <a:pt x="51" y="3"/>
                    </a:lnTo>
                    <a:lnTo>
                      <a:pt x="51" y="3"/>
                    </a:lnTo>
                    <a:lnTo>
                      <a:pt x="13" y="29"/>
                    </a:lnTo>
                    <a:lnTo>
                      <a:pt x="54" y="6"/>
                    </a:lnTo>
                    <a:lnTo>
                      <a:pt x="57" y="6"/>
                    </a:lnTo>
                    <a:lnTo>
                      <a:pt x="57" y="6"/>
                    </a:lnTo>
                    <a:lnTo>
                      <a:pt x="19" y="32"/>
                    </a:lnTo>
                    <a:lnTo>
                      <a:pt x="57" y="10"/>
                    </a:lnTo>
                    <a:lnTo>
                      <a:pt x="61" y="10"/>
                    </a:lnTo>
                    <a:lnTo>
                      <a:pt x="61" y="10"/>
                    </a:lnTo>
                    <a:lnTo>
                      <a:pt x="29" y="32"/>
                    </a:lnTo>
                    <a:lnTo>
                      <a:pt x="61" y="10"/>
                    </a:lnTo>
                    <a:lnTo>
                      <a:pt x="64" y="10"/>
                    </a:lnTo>
                    <a:lnTo>
                      <a:pt x="64" y="13"/>
                    </a:lnTo>
                    <a:lnTo>
                      <a:pt x="22" y="38"/>
                    </a:lnTo>
                    <a:lnTo>
                      <a:pt x="67" y="13"/>
                    </a:lnTo>
                    <a:lnTo>
                      <a:pt x="67" y="13"/>
                    </a:lnTo>
                    <a:lnTo>
                      <a:pt x="67" y="16"/>
                    </a:lnTo>
                    <a:lnTo>
                      <a:pt x="22" y="45"/>
                    </a:lnTo>
                    <a:lnTo>
                      <a:pt x="99" y="0"/>
                    </a:lnTo>
                    <a:lnTo>
                      <a:pt x="99" y="0"/>
                    </a:lnTo>
                    <a:lnTo>
                      <a:pt x="99" y="3"/>
                    </a:lnTo>
                    <a:lnTo>
                      <a:pt x="38" y="38"/>
                    </a:lnTo>
                    <a:lnTo>
                      <a:pt x="105" y="0"/>
                    </a:lnTo>
                    <a:lnTo>
                      <a:pt x="105" y="0"/>
                    </a:lnTo>
                    <a:lnTo>
                      <a:pt x="105" y="0"/>
                    </a:lnTo>
                    <a:lnTo>
                      <a:pt x="105" y="3"/>
                    </a:lnTo>
                    <a:lnTo>
                      <a:pt x="38" y="45"/>
                    </a:lnTo>
                    <a:lnTo>
                      <a:pt x="112" y="3"/>
                    </a:lnTo>
                    <a:lnTo>
                      <a:pt x="112" y="3"/>
                    </a:lnTo>
                    <a:lnTo>
                      <a:pt x="112" y="3"/>
                    </a:lnTo>
                    <a:lnTo>
                      <a:pt x="57" y="38"/>
                    </a:lnTo>
                    <a:lnTo>
                      <a:pt x="115" y="3"/>
                    </a:lnTo>
                    <a:lnTo>
                      <a:pt x="118" y="3"/>
                    </a:lnTo>
                    <a:lnTo>
                      <a:pt x="118" y="6"/>
                    </a:lnTo>
                    <a:lnTo>
                      <a:pt x="51" y="45"/>
                    </a:lnTo>
                    <a:lnTo>
                      <a:pt x="121" y="6"/>
                    </a:lnTo>
                    <a:lnTo>
                      <a:pt x="121" y="6"/>
                    </a:lnTo>
                    <a:lnTo>
                      <a:pt x="121" y="6"/>
                    </a:lnTo>
                    <a:lnTo>
                      <a:pt x="121" y="6"/>
                    </a:lnTo>
                    <a:lnTo>
                      <a:pt x="57" y="48"/>
                    </a:lnTo>
                    <a:lnTo>
                      <a:pt x="124" y="10"/>
                    </a:lnTo>
                    <a:lnTo>
                      <a:pt x="124" y="10"/>
                    </a:lnTo>
                    <a:lnTo>
                      <a:pt x="124" y="10"/>
                    </a:lnTo>
                    <a:lnTo>
                      <a:pt x="70" y="45"/>
                    </a:lnTo>
                    <a:lnTo>
                      <a:pt x="124" y="10"/>
                    </a:lnTo>
                    <a:lnTo>
                      <a:pt x="128" y="10"/>
                    </a:lnTo>
                    <a:lnTo>
                      <a:pt x="128" y="13"/>
                    </a:lnTo>
                    <a:lnTo>
                      <a:pt x="64" y="51"/>
                    </a:lnTo>
                    <a:lnTo>
                      <a:pt x="128" y="13"/>
                    </a:lnTo>
                    <a:lnTo>
                      <a:pt x="128" y="13"/>
                    </a:lnTo>
                    <a:lnTo>
                      <a:pt x="128" y="16"/>
                    </a:lnTo>
                    <a:lnTo>
                      <a:pt x="73" y="48"/>
                    </a:lnTo>
                    <a:lnTo>
                      <a:pt x="131" y="16"/>
                    </a:lnTo>
                    <a:lnTo>
                      <a:pt x="131" y="16"/>
                    </a:lnTo>
                    <a:lnTo>
                      <a:pt x="131" y="16"/>
                    </a:lnTo>
                    <a:lnTo>
                      <a:pt x="61" y="61"/>
                    </a:lnTo>
                    <a:lnTo>
                      <a:pt x="134" y="19"/>
                    </a:lnTo>
                    <a:lnTo>
                      <a:pt x="134" y="19"/>
                    </a:lnTo>
                    <a:lnTo>
                      <a:pt x="134" y="19"/>
                    </a:lnTo>
                    <a:lnTo>
                      <a:pt x="67" y="61"/>
                    </a:lnTo>
                    <a:lnTo>
                      <a:pt x="134" y="22"/>
                    </a:lnTo>
                    <a:lnTo>
                      <a:pt x="134" y="22"/>
                    </a:lnTo>
                    <a:lnTo>
                      <a:pt x="134" y="22"/>
                    </a:lnTo>
                    <a:lnTo>
                      <a:pt x="73" y="61"/>
                    </a:lnTo>
                    <a:lnTo>
                      <a:pt x="134" y="26"/>
                    </a:lnTo>
                    <a:lnTo>
                      <a:pt x="137" y="26"/>
                    </a:lnTo>
                    <a:lnTo>
                      <a:pt x="137" y="26"/>
                    </a:lnTo>
                    <a:lnTo>
                      <a:pt x="77" y="64"/>
                    </a:lnTo>
                    <a:lnTo>
                      <a:pt x="137" y="29"/>
                    </a:lnTo>
                    <a:lnTo>
                      <a:pt x="137" y="29"/>
                    </a:lnTo>
                    <a:lnTo>
                      <a:pt x="137" y="32"/>
                    </a:lnTo>
                    <a:lnTo>
                      <a:pt x="67" y="77"/>
                    </a:lnTo>
                    <a:lnTo>
                      <a:pt x="137" y="35"/>
                    </a:lnTo>
                    <a:lnTo>
                      <a:pt x="137" y="35"/>
                    </a:lnTo>
                    <a:lnTo>
                      <a:pt x="137" y="35"/>
                    </a:lnTo>
                    <a:lnTo>
                      <a:pt x="80" y="73"/>
                    </a:lnTo>
                    <a:lnTo>
                      <a:pt x="137" y="38"/>
                    </a:lnTo>
                    <a:lnTo>
                      <a:pt x="137" y="38"/>
                    </a:lnTo>
                    <a:lnTo>
                      <a:pt x="137" y="38"/>
                    </a:lnTo>
                    <a:lnTo>
                      <a:pt x="137" y="41"/>
                    </a:lnTo>
                    <a:lnTo>
                      <a:pt x="70" y="83"/>
                    </a:lnTo>
                    <a:lnTo>
                      <a:pt x="137" y="45"/>
                    </a:lnTo>
                    <a:lnTo>
                      <a:pt x="137" y="45"/>
                    </a:lnTo>
                    <a:lnTo>
                      <a:pt x="137" y="48"/>
                    </a:lnTo>
                    <a:lnTo>
                      <a:pt x="73" y="86"/>
                    </a:lnTo>
                    <a:lnTo>
                      <a:pt x="134" y="54"/>
                    </a:lnTo>
                    <a:lnTo>
                      <a:pt x="134" y="54"/>
                    </a:lnTo>
                    <a:lnTo>
                      <a:pt x="134" y="54"/>
                    </a:lnTo>
                    <a:lnTo>
                      <a:pt x="80" y="89"/>
                    </a:lnTo>
                    <a:lnTo>
                      <a:pt x="128" y="61"/>
                    </a:lnTo>
                    <a:lnTo>
                      <a:pt x="128" y="61"/>
                    </a:lnTo>
                    <a:lnTo>
                      <a:pt x="128" y="64"/>
                    </a:lnTo>
                    <a:lnTo>
                      <a:pt x="128" y="64"/>
                    </a:lnTo>
                    <a:lnTo>
                      <a:pt x="86" y="89"/>
                    </a:lnTo>
                    <a:lnTo>
                      <a:pt x="118" y="70"/>
                    </a:lnTo>
                    <a:lnTo>
                      <a:pt x="118" y="70"/>
                    </a:lnTo>
                    <a:lnTo>
                      <a:pt x="118" y="70"/>
                    </a:lnTo>
                    <a:lnTo>
                      <a:pt x="118" y="73"/>
                    </a:lnTo>
                    <a:lnTo>
                      <a:pt x="83" y="96"/>
                    </a:lnTo>
                    <a:lnTo>
                      <a:pt x="109" y="80"/>
                    </a:lnTo>
                    <a:lnTo>
                      <a:pt x="109" y="80"/>
                    </a:lnTo>
                    <a:lnTo>
                      <a:pt x="109" y="83"/>
                    </a:lnTo>
                    <a:lnTo>
                      <a:pt x="80" y="99"/>
                    </a:lnTo>
                    <a:lnTo>
                      <a:pt x="99" y="89"/>
                    </a:lnTo>
                    <a:lnTo>
                      <a:pt x="99" y="89"/>
                    </a:lnTo>
                    <a:lnTo>
                      <a:pt x="102" y="89"/>
                    </a:lnTo>
                    <a:lnTo>
                      <a:pt x="102" y="89"/>
                    </a:lnTo>
                    <a:lnTo>
                      <a:pt x="99" y="92"/>
                    </a:lnTo>
                    <a:lnTo>
                      <a:pt x="77" y="108"/>
                    </a:lnTo>
                    <a:lnTo>
                      <a:pt x="89" y="99"/>
                    </a:lnTo>
                    <a:lnTo>
                      <a:pt x="89" y="102"/>
                    </a:lnTo>
                    <a:lnTo>
                      <a:pt x="89" y="102"/>
                    </a:lnTo>
                    <a:lnTo>
                      <a:pt x="77" y="112"/>
                    </a:lnTo>
                    <a:lnTo>
                      <a:pt x="80" y="108"/>
                    </a:lnTo>
                    <a:lnTo>
                      <a:pt x="83" y="108"/>
                    </a:lnTo>
                    <a:lnTo>
                      <a:pt x="83" y="108"/>
                    </a:lnTo>
                    <a:lnTo>
                      <a:pt x="83" y="108"/>
                    </a:lnTo>
                    <a:lnTo>
                      <a:pt x="73" y="118"/>
                    </a:lnTo>
                    <a:lnTo>
                      <a:pt x="73" y="121"/>
                    </a:lnTo>
                    <a:lnTo>
                      <a:pt x="70" y="121"/>
                    </a:lnTo>
                    <a:lnTo>
                      <a:pt x="70" y="121"/>
                    </a:lnTo>
                    <a:lnTo>
                      <a:pt x="67" y="121"/>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34" name="Freeform 11"/>
              <p:cNvSpPr>
                <a:spLocks noEditPoints="1"/>
              </p:cNvSpPr>
              <p:nvPr/>
            </p:nvSpPr>
            <p:spPr bwMode="auto">
              <a:xfrm>
                <a:off x="854564" y="1366445"/>
                <a:ext cx="401776" cy="401776"/>
              </a:xfrm>
              <a:custGeom>
                <a:avLst/>
                <a:gdLst>
                  <a:gd name="T0" fmla="*/ 40 w 65"/>
                  <a:gd name="T1" fmla="*/ 63 h 65"/>
                  <a:gd name="T2" fmla="*/ 35 w 65"/>
                  <a:gd name="T3" fmla="*/ 65 h 65"/>
                  <a:gd name="T4" fmla="*/ 24 w 65"/>
                  <a:gd name="T5" fmla="*/ 64 h 65"/>
                  <a:gd name="T6" fmla="*/ 30 w 65"/>
                  <a:gd name="T7" fmla="*/ 64 h 65"/>
                  <a:gd name="T8" fmla="*/ 24 w 65"/>
                  <a:gd name="T9" fmla="*/ 64 h 65"/>
                  <a:gd name="T10" fmla="*/ 50 w 65"/>
                  <a:gd name="T11" fmla="*/ 59 h 65"/>
                  <a:gd name="T12" fmla="*/ 46 w 65"/>
                  <a:gd name="T13" fmla="*/ 62 h 65"/>
                  <a:gd name="T14" fmla="*/ 14 w 65"/>
                  <a:gd name="T15" fmla="*/ 60 h 65"/>
                  <a:gd name="T16" fmla="*/ 20 w 65"/>
                  <a:gd name="T17" fmla="*/ 61 h 65"/>
                  <a:gd name="T18" fmla="*/ 14 w 65"/>
                  <a:gd name="T19" fmla="*/ 60 h 65"/>
                  <a:gd name="T20" fmla="*/ 50 w 65"/>
                  <a:gd name="T21" fmla="*/ 59 h 65"/>
                  <a:gd name="T22" fmla="*/ 58 w 65"/>
                  <a:gd name="T23" fmla="*/ 52 h 65"/>
                  <a:gd name="T24" fmla="*/ 55 w 65"/>
                  <a:gd name="T25" fmla="*/ 57 h 65"/>
                  <a:gd name="T26" fmla="*/ 6 w 65"/>
                  <a:gd name="T27" fmla="*/ 52 h 65"/>
                  <a:gd name="T28" fmla="*/ 11 w 65"/>
                  <a:gd name="T29" fmla="*/ 55 h 65"/>
                  <a:gd name="T30" fmla="*/ 6 w 65"/>
                  <a:gd name="T31" fmla="*/ 52 h 65"/>
                  <a:gd name="T32" fmla="*/ 63 w 65"/>
                  <a:gd name="T33" fmla="*/ 43 h 65"/>
                  <a:gd name="T34" fmla="*/ 61 w 65"/>
                  <a:gd name="T35" fmla="*/ 48 h 65"/>
                  <a:gd name="T36" fmla="*/ 1 w 65"/>
                  <a:gd name="T37" fmla="*/ 42 h 65"/>
                  <a:gd name="T38" fmla="*/ 4 w 65"/>
                  <a:gd name="T39" fmla="*/ 47 h 65"/>
                  <a:gd name="T40" fmla="*/ 1 w 65"/>
                  <a:gd name="T41" fmla="*/ 42 h 65"/>
                  <a:gd name="T42" fmla="*/ 64 w 65"/>
                  <a:gd name="T43" fmla="*/ 32 h 65"/>
                  <a:gd name="T44" fmla="*/ 65 w 65"/>
                  <a:gd name="T45" fmla="*/ 38 h 65"/>
                  <a:gd name="T46" fmla="*/ 0 w 65"/>
                  <a:gd name="T47" fmla="*/ 32 h 65"/>
                  <a:gd name="T48" fmla="*/ 0 w 65"/>
                  <a:gd name="T49" fmla="*/ 32 h 65"/>
                  <a:gd name="T50" fmla="*/ 1 w 65"/>
                  <a:gd name="T51" fmla="*/ 32 h 65"/>
                  <a:gd name="T52" fmla="*/ 0 w 65"/>
                  <a:gd name="T53" fmla="*/ 37 h 65"/>
                  <a:gd name="T54" fmla="*/ 63 w 65"/>
                  <a:gd name="T55" fmla="*/ 23 h 65"/>
                  <a:gd name="T56" fmla="*/ 65 w 65"/>
                  <a:gd name="T57" fmla="*/ 29 h 65"/>
                  <a:gd name="T58" fmla="*/ 63 w 65"/>
                  <a:gd name="T59" fmla="*/ 23 h 65"/>
                  <a:gd name="T60" fmla="*/ 2 w 65"/>
                  <a:gd name="T61" fmla="*/ 21 h 65"/>
                  <a:gd name="T62" fmla="*/ 1 w 65"/>
                  <a:gd name="T63" fmla="*/ 26 h 65"/>
                  <a:gd name="T64" fmla="*/ 59 w 65"/>
                  <a:gd name="T65" fmla="*/ 13 h 65"/>
                  <a:gd name="T66" fmla="*/ 61 w 65"/>
                  <a:gd name="T67" fmla="*/ 18 h 65"/>
                  <a:gd name="T68" fmla="*/ 4 w 65"/>
                  <a:gd name="T69" fmla="*/ 16 h 65"/>
                  <a:gd name="T70" fmla="*/ 8 w 65"/>
                  <a:gd name="T71" fmla="*/ 12 h 65"/>
                  <a:gd name="T72" fmla="*/ 4 w 65"/>
                  <a:gd name="T73" fmla="*/ 16 h 65"/>
                  <a:gd name="T74" fmla="*/ 51 w 65"/>
                  <a:gd name="T75" fmla="*/ 6 h 65"/>
                  <a:gd name="T76" fmla="*/ 56 w 65"/>
                  <a:gd name="T77" fmla="*/ 9 h 65"/>
                  <a:gd name="T78" fmla="*/ 51 w 65"/>
                  <a:gd name="T79" fmla="*/ 6 h 65"/>
                  <a:gd name="T80" fmla="*/ 16 w 65"/>
                  <a:gd name="T81" fmla="*/ 4 h 65"/>
                  <a:gd name="T82" fmla="*/ 12 w 65"/>
                  <a:gd name="T83" fmla="*/ 8 h 65"/>
                  <a:gd name="T84" fmla="*/ 42 w 65"/>
                  <a:gd name="T85" fmla="*/ 2 h 65"/>
                  <a:gd name="T86" fmla="*/ 47 w 65"/>
                  <a:gd name="T87" fmla="*/ 3 h 65"/>
                  <a:gd name="T88" fmla="*/ 42 w 65"/>
                  <a:gd name="T89" fmla="*/ 2 h 65"/>
                  <a:gd name="T90" fmla="*/ 26 w 65"/>
                  <a:gd name="T91" fmla="*/ 0 h 65"/>
                  <a:gd name="T92" fmla="*/ 21 w 65"/>
                  <a:gd name="T93" fmla="*/ 3 h 65"/>
                  <a:gd name="T94" fmla="*/ 33 w 65"/>
                  <a:gd name="T95" fmla="*/ 1 h 65"/>
                  <a:gd name="T96" fmla="*/ 31 w 65"/>
                  <a:gd name="T97" fmla="*/ 0 h 65"/>
                  <a:gd name="T98" fmla="*/ 36 w 65"/>
                  <a:gd name="T99" fmla="*/ 0 h 65"/>
                  <a:gd name="T100" fmla="*/ 33 w 65"/>
                  <a:gd name="T101"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65">
                    <a:moveTo>
                      <a:pt x="35" y="64"/>
                    </a:moveTo>
                    <a:cubicBezTo>
                      <a:pt x="37" y="64"/>
                      <a:pt x="39" y="64"/>
                      <a:pt x="40" y="63"/>
                    </a:cubicBezTo>
                    <a:cubicBezTo>
                      <a:pt x="40" y="64"/>
                      <a:pt x="40" y="64"/>
                      <a:pt x="40" y="64"/>
                    </a:cubicBezTo>
                    <a:cubicBezTo>
                      <a:pt x="39" y="65"/>
                      <a:pt x="37" y="65"/>
                      <a:pt x="35" y="65"/>
                    </a:cubicBezTo>
                    <a:lnTo>
                      <a:pt x="35" y="64"/>
                    </a:lnTo>
                    <a:close/>
                    <a:moveTo>
                      <a:pt x="24" y="64"/>
                    </a:moveTo>
                    <a:cubicBezTo>
                      <a:pt x="25" y="63"/>
                      <a:pt x="25" y="63"/>
                      <a:pt x="25" y="63"/>
                    </a:cubicBezTo>
                    <a:cubicBezTo>
                      <a:pt x="26" y="63"/>
                      <a:pt x="28" y="64"/>
                      <a:pt x="30" y="64"/>
                    </a:cubicBezTo>
                    <a:cubicBezTo>
                      <a:pt x="29" y="65"/>
                      <a:pt x="29" y="65"/>
                      <a:pt x="29" y="65"/>
                    </a:cubicBezTo>
                    <a:cubicBezTo>
                      <a:pt x="28" y="65"/>
                      <a:pt x="26" y="65"/>
                      <a:pt x="24" y="64"/>
                    </a:cubicBezTo>
                    <a:close/>
                    <a:moveTo>
                      <a:pt x="45" y="62"/>
                    </a:moveTo>
                    <a:cubicBezTo>
                      <a:pt x="47" y="61"/>
                      <a:pt x="48" y="60"/>
                      <a:pt x="50" y="59"/>
                    </a:cubicBezTo>
                    <a:cubicBezTo>
                      <a:pt x="50" y="60"/>
                      <a:pt x="50" y="60"/>
                      <a:pt x="50" y="60"/>
                    </a:cubicBezTo>
                    <a:cubicBezTo>
                      <a:pt x="49" y="61"/>
                      <a:pt x="47" y="62"/>
                      <a:pt x="46" y="62"/>
                    </a:cubicBezTo>
                    <a:lnTo>
                      <a:pt x="45" y="62"/>
                    </a:lnTo>
                    <a:close/>
                    <a:moveTo>
                      <a:pt x="14" y="60"/>
                    </a:moveTo>
                    <a:cubicBezTo>
                      <a:pt x="15" y="59"/>
                      <a:pt x="15" y="59"/>
                      <a:pt x="15" y="59"/>
                    </a:cubicBezTo>
                    <a:cubicBezTo>
                      <a:pt x="16" y="60"/>
                      <a:pt x="18" y="60"/>
                      <a:pt x="20" y="61"/>
                    </a:cubicBezTo>
                    <a:cubicBezTo>
                      <a:pt x="19" y="62"/>
                      <a:pt x="19" y="62"/>
                      <a:pt x="19" y="62"/>
                    </a:cubicBezTo>
                    <a:cubicBezTo>
                      <a:pt x="17" y="61"/>
                      <a:pt x="16" y="60"/>
                      <a:pt x="14" y="60"/>
                    </a:cubicBezTo>
                    <a:close/>
                    <a:moveTo>
                      <a:pt x="50" y="59"/>
                    </a:moveTo>
                    <a:cubicBezTo>
                      <a:pt x="50" y="59"/>
                      <a:pt x="50" y="59"/>
                      <a:pt x="50" y="59"/>
                    </a:cubicBezTo>
                    <a:moveTo>
                      <a:pt x="54" y="56"/>
                    </a:moveTo>
                    <a:cubicBezTo>
                      <a:pt x="55" y="55"/>
                      <a:pt x="56" y="53"/>
                      <a:pt x="58" y="52"/>
                    </a:cubicBezTo>
                    <a:cubicBezTo>
                      <a:pt x="58" y="53"/>
                      <a:pt x="58" y="53"/>
                      <a:pt x="58" y="53"/>
                    </a:cubicBezTo>
                    <a:cubicBezTo>
                      <a:pt x="57" y="54"/>
                      <a:pt x="56" y="55"/>
                      <a:pt x="55" y="57"/>
                    </a:cubicBezTo>
                    <a:lnTo>
                      <a:pt x="54" y="56"/>
                    </a:lnTo>
                    <a:close/>
                    <a:moveTo>
                      <a:pt x="6" y="52"/>
                    </a:moveTo>
                    <a:cubicBezTo>
                      <a:pt x="7" y="51"/>
                      <a:pt x="7" y="51"/>
                      <a:pt x="7" y="51"/>
                    </a:cubicBezTo>
                    <a:cubicBezTo>
                      <a:pt x="8" y="53"/>
                      <a:pt x="10" y="54"/>
                      <a:pt x="11" y="55"/>
                    </a:cubicBezTo>
                    <a:cubicBezTo>
                      <a:pt x="10" y="56"/>
                      <a:pt x="10" y="56"/>
                      <a:pt x="10" y="56"/>
                    </a:cubicBezTo>
                    <a:cubicBezTo>
                      <a:pt x="9" y="55"/>
                      <a:pt x="8" y="53"/>
                      <a:pt x="6" y="52"/>
                    </a:cubicBezTo>
                    <a:close/>
                    <a:moveTo>
                      <a:pt x="60" y="48"/>
                    </a:moveTo>
                    <a:cubicBezTo>
                      <a:pt x="61" y="46"/>
                      <a:pt x="62" y="44"/>
                      <a:pt x="63" y="43"/>
                    </a:cubicBezTo>
                    <a:cubicBezTo>
                      <a:pt x="64" y="43"/>
                      <a:pt x="64" y="43"/>
                      <a:pt x="64" y="43"/>
                    </a:cubicBezTo>
                    <a:cubicBezTo>
                      <a:pt x="63" y="45"/>
                      <a:pt x="62" y="46"/>
                      <a:pt x="61" y="48"/>
                    </a:cubicBezTo>
                    <a:lnTo>
                      <a:pt x="60" y="48"/>
                    </a:lnTo>
                    <a:close/>
                    <a:moveTo>
                      <a:pt x="1" y="42"/>
                    </a:moveTo>
                    <a:cubicBezTo>
                      <a:pt x="2" y="42"/>
                      <a:pt x="2" y="42"/>
                      <a:pt x="2" y="42"/>
                    </a:cubicBezTo>
                    <a:cubicBezTo>
                      <a:pt x="3" y="44"/>
                      <a:pt x="4" y="45"/>
                      <a:pt x="4" y="47"/>
                    </a:cubicBezTo>
                    <a:cubicBezTo>
                      <a:pt x="4" y="47"/>
                      <a:pt x="4" y="47"/>
                      <a:pt x="4" y="47"/>
                    </a:cubicBezTo>
                    <a:cubicBezTo>
                      <a:pt x="3" y="46"/>
                      <a:pt x="2" y="44"/>
                      <a:pt x="1" y="42"/>
                    </a:cubicBezTo>
                    <a:close/>
                    <a:moveTo>
                      <a:pt x="64" y="38"/>
                    </a:moveTo>
                    <a:cubicBezTo>
                      <a:pt x="64" y="36"/>
                      <a:pt x="64" y="34"/>
                      <a:pt x="64" y="32"/>
                    </a:cubicBezTo>
                    <a:cubicBezTo>
                      <a:pt x="65" y="32"/>
                      <a:pt x="65" y="32"/>
                      <a:pt x="65" y="32"/>
                    </a:cubicBezTo>
                    <a:cubicBezTo>
                      <a:pt x="65" y="34"/>
                      <a:pt x="65" y="36"/>
                      <a:pt x="65" y="38"/>
                    </a:cubicBezTo>
                    <a:lnTo>
                      <a:pt x="64" y="38"/>
                    </a:lnTo>
                    <a:close/>
                    <a:moveTo>
                      <a:pt x="0" y="32"/>
                    </a:moveTo>
                    <a:cubicBezTo>
                      <a:pt x="0" y="32"/>
                      <a:pt x="0" y="32"/>
                      <a:pt x="0" y="32"/>
                    </a:cubicBezTo>
                    <a:cubicBezTo>
                      <a:pt x="0" y="32"/>
                      <a:pt x="0" y="32"/>
                      <a:pt x="0" y="32"/>
                    </a:cubicBezTo>
                    <a:cubicBezTo>
                      <a:pt x="1" y="32"/>
                      <a:pt x="1" y="32"/>
                      <a:pt x="1" y="32"/>
                    </a:cubicBezTo>
                    <a:cubicBezTo>
                      <a:pt x="1" y="32"/>
                      <a:pt x="1" y="32"/>
                      <a:pt x="1" y="32"/>
                    </a:cubicBezTo>
                    <a:cubicBezTo>
                      <a:pt x="1" y="34"/>
                      <a:pt x="1" y="35"/>
                      <a:pt x="1" y="37"/>
                    </a:cubicBezTo>
                    <a:cubicBezTo>
                      <a:pt x="0" y="37"/>
                      <a:pt x="0" y="37"/>
                      <a:pt x="0" y="37"/>
                    </a:cubicBezTo>
                    <a:cubicBezTo>
                      <a:pt x="0" y="36"/>
                      <a:pt x="0" y="34"/>
                      <a:pt x="0" y="32"/>
                    </a:cubicBezTo>
                    <a:close/>
                    <a:moveTo>
                      <a:pt x="63" y="23"/>
                    </a:moveTo>
                    <a:cubicBezTo>
                      <a:pt x="64" y="23"/>
                      <a:pt x="64" y="23"/>
                      <a:pt x="64" y="23"/>
                    </a:cubicBezTo>
                    <a:cubicBezTo>
                      <a:pt x="65" y="25"/>
                      <a:pt x="65" y="27"/>
                      <a:pt x="65" y="29"/>
                    </a:cubicBezTo>
                    <a:cubicBezTo>
                      <a:pt x="64" y="29"/>
                      <a:pt x="64" y="29"/>
                      <a:pt x="64" y="29"/>
                    </a:cubicBezTo>
                    <a:cubicBezTo>
                      <a:pt x="64" y="27"/>
                      <a:pt x="64" y="25"/>
                      <a:pt x="63" y="23"/>
                    </a:cubicBezTo>
                    <a:close/>
                    <a:moveTo>
                      <a:pt x="1" y="26"/>
                    </a:moveTo>
                    <a:cubicBezTo>
                      <a:pt x="1" y="24"/>
                      <a:pt x="1" y="23"/>
                      <a:pt x="2" y="21"/>
                    </a:cubicBezTo>
                    <a:cubicBezTo>
                      <a:pt x="3" y="21"/>
                      <a:pt x="3" y="21"/>
                      <a:pt x="3" y="21"/>
                    </a:cubicBezTo>
                    <a:cubicBezTo>
                      <a:pt x="2" y="23"/>
                      <a:pt x="2" y="25"/>
                      <a:pt x="1" y="26"/>
                    </a:cubicBezTo>
                    <a:close/>
                    <a:moveTo>
                      <a:pt x="58" y="14"/>
                    </a:moveTo>
                    <a:cubicBezTo>
                      <a:pt x="59" y="13"/>
                      <a:pt x="59" y="13"/>
                      <a:pt x="59" y="13"/>
                    </a:cubicBezTo>
                    <a:cubicBezTo>
                      <a:pt x="60" y="15"/>
                      <a:pt x="61" y="16"/>
                      <a:pt x="62" y="18"/>
                    </a:cubicBezTo>
                    <a:cubicBezTo>
                      <a:pt x="61" y="18"/>
                      <a:pt x="61" y="18"/>
                      <a:pt x="61" y="18"/>
                    </a:cubicBezTo>
                    <a:cubicBezTo>
                      <a:pt x="60" y="17"/>
                      <a:pt x="60" y="15"/>
                      <a:pt x="58" y="14"/>
                    </a:cubicBezTo>
                    <a:close/>
                    <a:moveTo>
                      <a:pt x="4" y="16"/>
                    </a:moveTo>
                    <a:cubicBezTo>
                      <a:pt x="5" y="14"/>
                      <a:pt x="6" y="13"/>
                      <a:pt x="7" y="11"/>
                    </a:cubicBezTo>
                    <a:cubicBezTo>
                      <a:pt x="8" y="12"/>
                      <a:pt x="8" y="12"/>
                      <a:pt x="8" y="12"/>
                    </a:cubicBezTo>
                    <a:cubicBezTo>
                      <a:pt x="7" y="13"/>
                      <a:pt x="6" y="15"/>
                      <a:pt x="5" y="17"/>
                    </a:cubicBezTo>
                    <a:lnTo>
                      <a:pt x="4" y="16"/>
                    </a:lnTo>
                    <a:close/>
                    <a:moveTo>
                      <a:pt x="51" y="6"/>
                    </a:moveTo>
                    <a:cubicBezTo>
                      <a:pt x="51" y="6"/>
                      <a:pt x="51" y="6"/>
                      <a:pt x="51" y="6"/>
                    </a:cubicBezTo>
                    <a:cubicBezTo>
                      <a:pt x="52" y="6"/>
                      <a:pt x="52" y="6"/>
                      <a:pt x="52" y="6"/>
                    </a:cubicBezTo>
                    <a:cubicBezTo>
                      <a:pt x="53" y="7"/>
                      <a:pt x="55" y="8"/>
                      <a:pt x="56" y="9"/>
                    </a:cubicBezTo>
                    <a:cubicBezTo>
                      <a:pt x="55" y="10"/>
                      <a:pt x="55" y="10"/>
                      <a:pt x="55" y="10"/>
                    </a:cubicBezTo>
                    <a:cubicBezTo>
                      <a:pt x="54" y="9"/>
                      <a:pt x="53" y="8"/>
                      <a:pt x="51" y="6"/>
                    </a:cubicBezTo>
                    <a:close/>
                    <a:moveTo>
                      <a:pt x="11" y="8"/>
                    </a:moveTo>
                    <a:cubicBezTo>
                      <a:pt x="13" y="6"/>
                      <a:pt x="14" y="5"/>
                      <a:pt x="16" y="4"/>
                    </a:cubicBezTo>
                    <a:cubicBezTo>
                      <a:pt x="16" y="5"/>
                      <a:pt x="16" y="5"/>
                      <a:pt x="16" y="5"/>
                    </a:cubicBezTo>
                    <a:cubicBezTo>
                      <a:pt x="15" y="6"/>
                      <a:pt x="13" y="7"/>
                      <a:pt x="12" y="8"/>
                    </a:cubicBezTo>
                    <a:lnTo>
                      <a:pt x="11" y="8"/>
                    </a:lnTo>
                    <a:close/>
                    <a:moveTo>
                      <a:pt x="42" y="2"/>
                    </a:moveTo>
                    <a:cubicBezTo>
                      <a:pt x="42" y="1"/>
                      <a:pt x="42" y="1"/>
                      <a:pt x="42" y="1"/>
                    </a:cubicBezTo>
                    <a:cubicBezTo>
                      <a:pt x="44" y="1"/>
                      <a:pt x="45" y="2"/>
                      <a:pt x="47" y="3"/>
                    </a:cubicBezTo>
                    <a:cubicBezTo>
                      <a:pt x="46" y="4"/>
                      <a:pt x="46" y="4"/>
                      <a:pt x="46" y="4"/>
                    </a:cubicBezTo>
                    <a:cubicBezTo>
                      <a:pt x="45" y="3"/>
                      <a:pt x="43" y="2"/>
                      <a:pt x="42" y="2"/>
                    </a:cubicBezTo>
                    <a:close/>
                    <a:moveTo>
                      <a:pt x="21" y="2"/>
                    </a:moveTo>
                    <a:cubicBezTo>
                      <a:pt x="22" y="1"/>
                      <a:pt x="24" y="1"/>
                      <a:pt x="26" y="0"/>
                    </a:cubicBezTo>
                    <a:cubicBezTo>
                      <a:pt x="26" y="1"/>
                      <a:pt x="26" y="1"/>
                      <a:pt x="26" y="1"/>
                    </a:cubicBezTo>
                    <a:cubicBezTo>
                      <a:pt x="24" y="2"/>
                      <a:pt x="22" y="2"/>
                      <a:pt x="21" y="3"/>
                    </a:cubicBezTo>
                    <a:lnTo>
                      <a:pt x="21" y="2"/>
                    </a:lnTo>
                    <a:close/>
                    <a:moveTo>
                      <a:pt x="33" y="1"/>
                    </a:moveTo>
                    <a:cubicBezTo>
                      <a:pt x="32" y="1"/>
                      <a:pt x="32" y="1"/>
                      <a:pt x="31" y="1"/>
                    </a:cubicBezTo>
                    <a:cubicBezTo>
                      <a:pt x="31" y="0"/>
                      <a:pt x="31" y="0"/>
                      <a:pt x="31" y="0"/>
                    </a:cubicBezTo>
                    <a:cubicBezTo>
                      <a:pt x="32" y="0"/>
                      <a:pt x="32" y="0"/>
                      <a:pt x="33" y="0"/>
                    </a:cubicBezTo>
                    <a:cubicBezTo>
                      <a:pt x="34" y="0"/>
                      <a:pt x="35" y="0"/>
                      <a:pt x="36" y="0"/>
                    </a:cubicBezTo>
                    <a:cubicBezTo>
                      <a:pt x="36" y="1"/>
                      <a:pt x="36" y="1"/>
                      <a:pt x="36" y="1"/>
                    </a:cubicBezTo>
                    <a:cubicBezTo>
                      <a:pt x="35" y="1"/>
                      <a:pt x="34" y="1"/>
                      <a:pt x="3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125" name="TextBox 124"/>
            <p:cNvSpPr txBox="1"/>
            <p:nvPr/>
          </p:nvSpPr>
          <p:spPr bwMode="auto">
            <a:xfrm>
              <a:off x="1858738" y="1680663"/>
              <a:ext cx="1335696" cy="423397"/>
            </a:xfrm>
            <a:prstGeom prst="rect">
              <a:avLst/>
            </a:prstGeom>
            <a:noFill/>
          </p:spPr>
          <p:txBody>
            <a:bodyPr wrap="none" lIns="114501" tIns="57251" rIns="114501" bIns="57251">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2100" kern="0" dirty="0">
                  <a:solidFill>
                    <a:schemeClr val="bg2"/>
                  </a:solidFill>
                </a:rPr>
                <a:t>添加标题</a:t>
              </a:r>
            </a:p>
          </p:txBody>
        </p:sp>
        <p:sp>
          <p:nvSpPr>
            <p:cNvPr id="126" name="矩形 1"/>
            <p:cNvSpPr>
              <a:spLocks noChangeArrowheads="1"/>
            </p:cNvSpPr>
            <p:nvPr/>
          </p:nvSpPr>
          <p:spPr bwMode="auto">
            <a:xfrm>
              <a:off x="1820236" y="2035025"/>
              <a:ext cx="2913449" cy="7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p>
          </p:txBody>
        </p:sp>
        <p:cxnSp>
          <p:nvCxnSpPr>
            <p:cNvPr id="127" name="直接连接符 126"/>
            <p:cNvCxnSpPr/>
            <p:nvPr/>
          </p:nvCxnSpPr>
          <p:spPr>
            <a:xfrm flipH="1">
              <a:off x="1032614" y="2944458"/>
              <a:ext cx="3405928" cy="0"/>
            </a:xfrm>
            <a:prstGeom prst="line">
              <a:avLst/>
            </a:prstGeom>
            <a:noFill/>
            <a:ln w="15875" cap="flat" cmpd="sng" algn="ctr">
              <a:solidFill>
                <a:srgbClr val="595959">
                  <a:lumMod val="50000"/>
                  <a:lumOff val="50000"/>
                </a:srgbClr>
              </a:solidFill>
              <a:prstDash val="dash"/>
            </a:ln>
            <a:effectLst/>
          </p:spPr>
        </p:cxnSp>
      </p:grpSp>
      <p:grpSp>
        <p:nvGrpSpPr>
          <p:cNvPr id="135" name="组合 134"/>
          <p:cNvGrpSpPr/>
          <p:nvPr/>
        </p:nvGrpSpPr>
        <p:grpSpPr>
          <a:xfrm>
            <a:off x="1143192" y="3133329"/>
            <a:ext cx="4279893" cy="1425829"/>
            <a:chOff x="904461" y="3048815"/>
            <a:chExt cx="3829224" cy="1347276"/>
          </a:xfrm>
        </p:grpSpPr>
        <p:sp>
          <p:nvSpPr>
            <p:cNvPr id="136" name="矩形 1"/>
            <p:cNvSpPr>
              <a:spLocks noChangeArrowheads="1"/>
            </p:cNvSpPr>
            <p:nvPr/>
          </p:nvSpPr>
          <p:spPr bwMode="auto">
            <a:xfrm>
              <a:off x="1820236" y="3417915"/>
              <a:ext cx="2913449" cy="7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p>
          </p:txBody>
        </p:sp>
        <p:grpSp>
          <p:nvGrpSpPr>
            <p:cNvPr id="137" name="组合 136"/>
            <p:cNvGrpSpPr/>
            <p:nvPr/>
          </p:nvGrpSpPr>
          <p:grpSpPr>
            <a:xfrm>
              <a:off x="904461" y="3048815"/>
              <a:ext cx="3534081" cy="1347276"/>
              <a:chOff x="904461" y="3048815"/>
              <a:chExt cx="3534081" cy="1347276"/>
            </a:xfrm>
          </p:grpSpPr>
          <p:grpSp>
            <p:nvGrpSpPr>
              <p:cNvPr id="138" name="组合 137"/>
              <p:cNvGrpSpPr/>
              <p:nvPr/>
            </p:nvGrpSpPr>
            <p:grpSpPr>
              <a:xfrm>
                <a:off x="904461" y="3257775"/>
                <a:ext cx="727226" cy="825576"/>
                <a:chOff x="755576" y="2412615"/>
                <a:chExt cx="607516" cy="611398"/>
              </a:xfrm>
            </p:grpSpPr>
            <p:sp>
              <p:nvSpPr>
                <p:cNvPr id="141" name="Freeform 38"/>
                <p:cNvSpPr/>
                <p:nvPr/>
              </p:nvSpPr>
              <p:spPr bwMode="auto">
                <a:xfrm>
                  <a:off x="755576" y="2412615"/>
                  <a:ext cx="607516" cy="611398"/>
                </a:xfrm>
                <a:custGeom>
                  <a:avLst/>
                  <a:gdLst>
                    <a:gd name="T0" fmla="*/ 70 w 98"/>
                    <a:gd name="T1" fmla="*/ 12 h 99"/>
                    <a:gd name="T2" fmla="*/ 86 w 98"/>
                    <a:gd name="T3" fmla="*/ 71 h 99"/>
                    <a:gd name="T4" fmla="*/ 27 w 98"/>
                    <a:gd name="T5" fmla="*/ 87 h 99"/>
                    <a:gd name="T6" fmla="*/ 11 w 98"/>
                    <a:gd name="T7" fmla="*/ 28 h 99"/>
                    <a:gd name="T8" fmla="*/ 70 w 98"/>
                    <a:gd name="T9" fmla="*/ 12 h 99"/>
                  </a:gdLst>
                  <a:ahLst/>
                  <a:cxnLst>
                    <a:cxn ang="0">
                      <a:pos x="T0" y="T1"/>
                    </a:cxn>
                    <a:cxn ang="0">
                      <a:pos x="T2" y="T3"/>
                    </a:cxn>
                    <a:cxn ang="0">
                      <a:pos x="T4" y="T5"/>
                    </a:cxn>
                    <a:cxn ang="0">
                      <a:pos x="T6" y="T7"/>
                    </a:cxn>
                    <a:cxn ang="0">
                      <a:pos x="T8" y="T9"/>
                    </a:cxn>
                  </a:cxnLst>
                  <a:rect l="0" t="0" r="r" b="b"/>
                  <a:pathLst>
                    <a:path w="98" h="99">
                      <a:moveTo>
                        <a:pt x="70" y="12"/>
                      </a:moveTo>
                      <a:cubicBezTo>
                        <a:pt x="91" y="24"/>
                        <a:pt x="98" y="50"/>
                        <a:pt x="86" y="71"/>
                      </a:cubicBezTo>
                      <a:cubicBezTo>
                        <a:pt x="74" y="92"/>
                        <a:pt x="48" y="99"/>
                        <a:pt x="27" y="87"/>
                      </a:cubicBezTo>
                      <a:cubicBezTo>
                        <a:pt x="7" y="75"/>
                        <a:pt x="0" y="48"/>
                        <a:pt x="11" y="28"/>
                      </a:cubicBezTo>
                      <a:cubicBezTo>
                        <a:pt x="23" y="7"/>
                        <a:pt x="50" y="0"/>
                        <a:pt x="70" y="12"/>
                      </a:cubicBezTo>
                    </a:path>
                  </a:pathLst>
                </a:custGeom>
                <a:solidFill>
                  <a:schemeClr val="accent3"/>
                </a:solidFill>
                <a:ln>
                  <a:noFill/>
                </a:ln>
              </p:spPr>
              <p:txBody>
                <a:bodyPr/>
                <a:lstStyle/>
                <a:p>
                  <a:pPr fontAlgn="base">
                    <a:spcBef>
                      <a:spcPct val="0"/>
                    </a:spcBef>
                    <a:spcAft>
                      <a:spcPct val="0"/>
                    </a:spcAft>
                    <a:defRPr/>
                  </a:pPr>
                  <a:endParaRPr lang="zh-CN" altLang="en-US" sz="2100" kern="0">
                    <a:solidFill>
                      <a:srgbClr val="595959"/>
                    </a:solidFill>
                  </a:endParaRPr>
                </a:p>
              </p:txBody>
            </p:sp>
            <p:sp>
              <p:nvSpPr>
                <p:cNvPr id="142" name="Freeform 39"/>
                <p:cNvSpPr>
                  <a:spLocks noEditPoints="1"/>
                </p:cNvSpPr>
                <p:nvPr/>
              </p:nvSpPr>
              <p:spPr bwMode="auto">
                <a:xfrm>
                  <a:off x="1064187" y="2449493"/>
                  <a:ext cx="260087" cy="265910"/>
                </a:xfrm>
                <a:custGeom>
                  <a:avLst/>
                  <a:gdLst>
                    <a:gd name="T0" fmla="*/ 24 w 42"/>
                    <a:gd name="T1" fmla="*/ 9 h 43"/>
                    <a:gd name="T2" fmla="*/ 42 w 42"/>
                    <a:gd name="T3" fmla="*/ 43 h 43"/>
                    <a:gd name="T4" fmla="*/ 36 w 42"/>
                    <a:gd name="T5" fmla="*/ 22 h 43"/>
                    <a:gd name="T6" fmla="*/ 24 w 42"/>
                    <a:gd name="T7" fmla="*/ 9 h 43"/>
                    <a:gd name="T8" fmla="*/ 0 w 42"/>
                    <a:gd name="T9" fmla="*/ 0 h 43"/>
                    <a:gd name="T10" fmla="*/ 0 w 42"/>
                    <a:gd name="T11" fmla="*/ 0 h 43"/>
                    <a:gd name="T12" fmla="*/ 3 w 42"/>
                    <a:gd name="T13" fmla="*/ 1 h 43"/>
                    <a:gd name="T14" fmla="*/ 0 w 42"/>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24" y="9"/>
                      </a:moveTo>
                      <a:cubicBezTo>
                        <a:pt x="35" y="17"/>
                        <a:pt x="42" y="30"/>
                        <a:pt x="42" y="43"/>
                      </a:cubicBezTo>
                      <a:cubicBezTo>
                        <a:pt x="42" y="36"/>
                        <a:pt x="40" y="29"/>
                        <a:pt x="36" y="22"/>
                      </a:cubicBezTo>
                      <a:cubicBezTo>
                        <a:pt x="33" y="16"/>
                        <a:pt x="29" y="12"/>
                        <a:pt x="24" y="9"/>
                      </a:cubicBezTo>
                      <a:moveTo>
                        <a:pt x="0" y="0"/>
                      </a:moveTo>
                      <a:cubicBezTo>
                        <a:pt x="0" y="0"/>
                        <a:pt x="0" y="0"/>
                        <a:pt x="0" y="0"/>
                      </a:cubicBezTo>
                      <a:cubicBezTo>
                        <a:pt x="1" y="0"/>
                        <a:pt x="2" y="1"/>
                        <a:pt x="3" y="1"/>
                      </a:cubicBezTo>
                      <a:cubicBezTo>
                        <a:pt x="2" y="1"/>
                        <a:pt x="1"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44" name="Freeform 41"/>
                <p:cNvSpPr/>
                <p:nvPr/>
              </p:nvSpPr>
              <p:spPr bwMode="auto">
                <a:xfrm>
                  <a:off x="1103005" y="2659115"/>
                  <a:ext cx="60169" cy="62110"/>
                </a:xfrm>
                <a:custGeom>
                  <a:avLst/>
                  <a:gdLst>
                    <a:gd name="T0" fmla="*/ 19 w 31"/>
                    <a:gd name="T1" fmla="*/ 29 h 32"/>
                    <a:gd name="T2" fmla="*/ 9 w 31"/>
                    <a:gd name="T3" fmla="*/ 29 h 32"/>
                    <a:gd name="T4" fmla="*/ 9 w 31"/>
                    <a:gd name="T5" fmla="*/ 29 h 32"/>
                    <a:gd name="T6" fmla="*/ 6 w 31"/>
                    <a:gd name="T7" fmla="*/ 26 h 32"/>
                    <a:gd name="T8" fmla="*/ 6 w 31"/>
                    <a:gd name="T9" fmla="*/ 26 h 32"/>
                    <a:gd name="T10" fmla="*/ 3 w 31"/>
                    <a:gd name="T11" fmla="*/ 23 h 32"/>
                    <a:gd name="T12" fmla="*/ 3 w 31"/>
                    <a:gd name="T13" fmla="*/ 23 h 32"/>
                    <a:gd name="T14" fmla="*/ 3 w 31"/>
                    <a:gd name="T15" fmla="*/ 23 h 32"/>
                    <a:gd name="T16" fmla="*/ 0 w 31"/>
                    <a:gd name="T17" fmla="*/ 20 h 32"/>
                    <a:gd name="T18" fmla="*/ 0 w 31"/>
                    <a:gd name="T19" fmla="*/ 16 h 32"/>
                    <a:gd name="T20" fmla="*/ 0 w 31"/>
                    <a:gd name="T21" fmla="*/ 16 h 32"/>
                    <a:gd name="T22" fmla="*/ 12 w 31"/>
                    <a:gd name="T23" fmla="*/ 7 h 32"/>
                    <a:gd name="T24" fmla="*/ 0 w 31"/>
                    <a:gd name="T25" fmla="*/ 13 h 32"/>
                    <a:gd name="T26" fmla="*/ 6 w 31"/>
                    <a:gd name="T27" fmla="*/ 4 h 32"/>
                    <a:gd name="T28" fmla="*/ 6 w 31"/>
                    <a:gd name="T29" fmla="*/ 7 h 32"/>
                    <a:gd name="T30" fmla="*/ 6 w 31"/>
                    <a:gd name="T31" fmla="*/ 4 h 32"/>
                    <a:gd name="T32" fmla="*/ 12 w 31"/>
                    <a:gd name="T33" fmla="*/ 0 h 32"/>
                    <a:gd name="T34" fmla="*/ 6 w 31"/>
                    <a:gd name="T35" fmla="*/ 7 h 32"/>
                    <a:gd name="T36" fmla="*/ 19 w 31"/>
                    <a:gd name="T37" fmla="*/ 0 h 32"/>
                    <a:gd name="T38" fmla="*/ 19 w 31"/>
                    <a:gd name="T39" fmla="*/ 4 h 32"/>
                    <a:gd name="T40" fmla="*/ 22 w 31"/>
                    <a:gd name="T41" fmla="*/ 4 h 32"/>
                    <a:gd name="T42" fmla="*/ 25 w 31"/>
                    <a:gd name="T43" fmla="*/ 4 h 32"/>
                    <a:gd name="T44" fmla="*/ 9 w 31"/>
                    <a:gd name="T45" fmla="*/ 16 h 32"/>
                    <a:gd name="T46" fmla="*/ 28 w 31"/>
                    <a:gd name="T47" fmla="*/ 7 h 32"/>
                    <a:gd name="T48" fmla="*/ 28 w 31"/>
                    <a:gd name="T49" fmla="*/ 7 h 32"/>
                    <a:gd name="T50" fmla="*/ 16 w 31"/>
                    <a:gd name="T51" fmla="*/ 16 h 32"/>
                    <a:gd name="T52" fmla="*/ 28 w 31"/>
                    <a:gd name="T53" fmla="*/ 7 h 32"/>
                    <a:gd name="T54" fmla="*/ 12 w 31"/>
                    <a:gd name="T55" fmla="*/ 23 h 32"/>
                    <a:gd name="T56" fmla="*/ 31 w 31"/>
                    <a:gd name="T57" fmla="*/ 13 h 32"/>
                    <a:gd name="T58" fmla="*/ 16 w 31"/>
                    <a:gd name="T59" fmla="*/ 26 h 32"/>
                    <a:gd name="T60" fmla="*/ 31 w 31"/>
                    <a:gd name="T61" fmla="*/ 16 h 32"/>
                    <a:gd name="T62" fmla="*/ 22 w 31"/>
                    <a:gd name="T63" fmla="*/ 26 h 32"/>
                    <a:gd name="T64" fmla="*/ 28 w 31"/>
                    <a:gd name="T65" fmla="*/ 26 h 32"/>
                    <a:gd name="T66" fmla="*/ 19 w 31"/>
                    <a:gd name="T6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2">
                      <a:moveTo>
                        <a:pt x="19" y="29"/>
                      </a:moveTo>
                      <a:lnTo>
                        <a:pt x="19" y="29"/>
                      </a:lnTo>
                      <a:lnTo>
                        <a:pt x="28" y="20"/>
                      </a:lnTo>
                      <a:lnTo>
                        <a:pt x="9" y="29"/>
                      </a:lnTo>
                      <a:lnTo>
                        <a:pt x="9" y="29"/>
                      </a:lnTo>
                      <a:lnTo>
                        <a:pt x="9" y="29"/>
                      </a:lnTo>
                      <a:lnTo>
                        <a:pt x="25" y="16"/>
                      </a:lnTo>
                      <a:lnTo>
                        <a:pt x="6" y="26"/>
                      </a:lnTo>
                      <a:lnTo>
                        <a:pt x="6" y="26"/>
                      </a:lnTo>
                      <a:lnTo>
                        <a:pt x="6" y="26"/>
                      </a:lnTo>
                      <a:lnTo>
                        <a:pt x="22" y="13"/>
                      </a:lnTo>
                      <a:lnTo>
                        <a:pt x="3" y="23"/>
                      </a:lnTo>
                      <a:lnTo>
                        <a:pt x="3" y="23"/>
                      </a:lnTo>
                      <a:lnTo>
                        <a:pt x="3" y="23"/>
                      </a:lnTo>
                      <a:lnTo>
                        <a:pt x="16" y="13"/>
                      </a:lnTo>
                      <a:lnTo>
                        <a:pt x="3" y="23"/>
                      </a:lnTo>
                      <a:lnTo>
                        <a:pt x="0" y="20"/>
                      </a:lnTo>
                      <a:lnTo>
                        <a:pt x="0" y="20"/>
                      </a:lnTo>
                      <a:lnTo>
                        <a:pt x="16" y="10"/>
                      </a:lnTo>
                      <a:lnTo>
                        <a:pt x="0" y="16"/>
                      </a:lnTo>
                      <a:lnTo>
                        <a:pt x="0" y="16"/>
                      </a:lnTo>
                      <a:lnTo>
                        <a:pt x="0" y="16"/>
                      </a:lnTo>
                      <a:lnTo>
                        <a:pt x="0" y="16"/>
                      </a:lnTo>
                      <a:lnTo>
                        <a:pt x="12" y="7"/>
                      </a:lnTo>
                      <a:lnTo>
                        <a:pt x="3" y="13"/>
                      </a:lnTo>
                      <a:lnTo>
                        <a:pt x="0" y="13"/>
                      </a:lnTo>
                      <a:lnTo>
                        <a:pt x="0" y="10"/>
                      </a:lnTo>
                      <a:lnTo>
                        <a:pt x="6" y="4"/>
                      </a:lnTo>
                      <a:lnTo>
                        <a:pt x="6" y="7"/>
                      </a:lnTo>
                      <a:lnTo>
                        <a:pt x="6" y="7"/>
                      </a:lnTo>
                      <a:lnTo>
                        <a:pt x="6" y="7"/>
                      </a:lnTo>
                      <a:lnTo>
                        <a:pt x="6" y="4"/>
                      </a:lnTo>
                      <a:lnTo>
                        <a:pt x="12" y="0"/>
                      </a:lnTo>
                      <a:lnTo>
                        <a:pt x="12" y="0"/>
                      </a:lnTo>
                      <a:lnTo>
                        <a:pt x="12" y="4"/>
                      </a:lnTo>
                      <a:lnTo>
                        <a:pt x="6" y="7"/>
                      </a:lnTo>
                      <a:lnTo>
                        <a:pt x="19" y="0"/>
                      </a:lnTo>
                      <a:lnTo>
                        <a:pt x="19" y="0"/>
                      </a:lnTo>
                      <a:lnTo>
                        <a:pt x="19" y="0"/>
                      </a:lnTo>
                      <a:lnTo>
                        <a:pt x="19" y="4"/>
                      </a:lnTo>
                      <a:lnTo>
                        <a:pt x="6" y="13"/>
                      </a:lnTo>
                      <a:lnTo>
                        <a:pt x="22" y="4"/>
                      </a:lnTo>
                      <a:lnTo>
                        <a:pt x="25" y="4"/>
                      </a:lnTo>
                      <a:lnTo>
                        <a:pt x="25" y="4"/>
                      </a:lnTo>
                      <a:lnTo>
                        <a:pt x="25" y="4"/>
                      </a:lnTo>
                      <a:lnTo>
                        <a:pt x="9" y="16"/>
                      </a:lnTo>
                      <a:lnTo>
                        <a:pt x="25" y="7"/>
                      </a:lnTo>
                      <a:lnTo>
                        <a:pt x="28" y="7"/>
                      </a:lnTo>
                      <a:lnTo>
                        <a:pt x="28" y="7"/>
                      </a:lnTo>
                      <a:lnTo>
                        <a:pt x="28" y="7"/>
                      </a:lnTo>
                      <a:lnTo>
                        <a:pt x="28" y="7"/>
                      </a:lnTo>
                      <a:lnTo>
                        <a:pt x="16" y="16"/>
                      </a:lnTo>
                      <a:lnTo>
                        <a:pt x="28" y="7"/>
                      </a:lnTo>
                      <a:lnTo>
                        <a:pt x="28" y="7"/>
                      </a:lnTo>
                      <a:lnTo>
                        <a:pt x="28" y="10"/>
                      </a:lnTo>
                      <a:lnTo>
                        <a:pt x="12" y="23"/>
                      </a:lnTo>
                      <a:lnTo>
                        <a:pt x="28" y="13"/>
                      </a:lnTo>
                      <a:lnTo>
                        <a:pt x="31" y="13"/>
                      </a:lnTo>
                      <a:lnTo>
                        <a:pt x="31" y="13"/>
                      </a:lnTo>
                      <a:lnTo>
                        <a:pt x="16" y="26"/>
                      </a:lnTo>
                      <a:lnTo>
                        <a:pt x="28" y="16"/>
                      </a:lnTo>
                      <a:lnTo>
                        <a:pt x="31" y="16"/>
                      </a:lnTo>
                      <a:lnTo>
                        <a:pt x="31" y="16"/>
                      </a:lnTo>
                      <a:lnTo>
                        <a:pt x="22" y="26"/>
                      </a:lnTo>
                      <a:lnTo>
                        <a:pt x="25" y="26"/>
                      </a:lnTo>
                      <a:lnTo>
                        <a:pt x="28" y="26"/>
                      </a:lnTo>
                      <a:lnTo>
                        <a:pt x="25" y="26"/>
                      </a:lnTo>
                      <a:lnTo>
                        <a:pt x="19" y="32"/>
                      </a:lnTo>
                      <a:lnTo>
                        <a:pt x="19" y="29"/>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45" name="Freeform 42"/>
                <p:cNvSpPr/>
                <p:nvPr/>
              </p:nvSpPr>
              <p:spPr bwMode="auto">
                <a:xfrm>
                  <a:off x="928320" y="2727049"/>
                  <a:ext cx="260087" cy="112575"/>
                </a:xfrm>
                <a:custGeom>
                  <a:avLst/>
                  <a:gdLst>
                    <a:gd name="T0" fmla="*/ 70 w 134"/>
                    <a:gd name="T1" fmla="*/ 58 h 58"/>
                    <a:gd name="T2" fmla="*/ 64 w 134"/>
                    <a:gd name="T3" fmla="*/ 58 h 58"/>
                    <a:gd name="T4" fmla="*/ 61 w 134"/>
                    <a:gd name="T5" fmla="*/ 58 h 58"/>
                    <a:gd name="T6" fmla="*/ 112 w 134"/>
                    <a:gd name="T7" fmla="*/ 20 h 58"/>
                    <a:gd name="T8" fmla="*/ 48 w 134"/>
                    <a:gd name="T9" fmla="*/ 55 h 58"/>
                    <a:gd name="T10" fmla="*/ 39 w 134"/>
                    <a:gd name="T11" fmla="*/ 55 h 58"/>
                    <a:gd name="T12" fmla="*/ 29 w 134"/>
                    <a:gd name="T13" fmla="*/ 55 h 58"/>
                    <a:gd name="T14" fmla="*/ 23 w 134"/>
                    <a:gd name="T15" fmla="*/ 55 h 58"/>
                    <a:gd name="T16" fmla="*/ 23 w 134"/>
                    <a:gd name="T17" fmla="*/ 51 h 58"/>
                    <a:gd name="T18" fmla="*/ 74 w 134"/>
                    <a:gd name="T19" fmla="*/ 13 h 58"/>
                    <a:gd name="T20" fmla="*/ 19 w 134"/>
                    <a:gd name="T21" fmla="*/ 45 h 58"/>
                    <a:gd name="T22" fmla="*/ 16 w 134"/>
                    <a:gd name="T23" fmla="*/ 42 h 58"/>
                    <a:gd name="T24" fmla="*/ 13 w 134"/>
                    <a:gd name="T25" fmla="*/ 39 h 58"/>
                    <a:gd name="T26" fmla="*/ 13 w 134"/>
                    <a:gd name="T27" fmla="*/ 36 h 58"/>
                    <a:gd name="T28" fmla="*/ 10 w 134"/>
                    <a:gd name="T29" fmla="*/ 32 h 58"/>
                    <a:gd name="T30" fmla="*/ 42 w 134"/>
                    <a:gd name="T31" fmla="*/ 10 h 58"/>
                    <a:gd name="T32" fmla="*/ 32 w 134"/>
                    <a:gd name="T33" fmla="*/ 10 h 58"/>
                    <a:gd name="T34" fmla="*/ 7 w 134"/>
                    <a:gd name="T35" fmla="*/ 23 h 58"/>
                    <a:gd name="T36" fmla="*/ 3 w 134"/>
                    <a:gd name="T37" fmla="*/ 20 h 58"/>
                    <a:gd name="T38" fmla="*/ 3 w 134"/>
                    <a:gd name="T39" fmla="*/ 20 h 58"/>
                    <a:gd name="T40" fmla="*/ 0 w 134"/>
                    <a:gd name="T41" fmla="*/ 16 h 58"/>
                    <a:gd name="T42" fmla="*/ 0 w 134"/>
                    <a:gd name="T43" fmla="*/ 13 h 58"/>
                    <a:gd name="T44" fmla="*/ 0 w 134"/>
                    <a:gd name="T45" fmla="*/ 7 h 58"/>
                    <a:gd name="T46" fmla="*/ 7 w 134"/>
                    <a:gd name="T47" fmla="*/ 0 h 58"/>
                    <a:gd name="T48" fmla="*/ 19 w 134"/>
                    <a:gd name="T49" fmla="*/ 0 h 58"/>
                    <a:gd name="T50" fmla="*/ 26 w 134"/>
                    <a:gd name="T51" fmla="*/ 0 h 58"/>
                    <a:gd name="T52" fmla="*/ 32 w 134"/>
                    <a:gd name="T53" fmla="*/ 0 h 58"/>
                    <a:gd name="T54" fmla="*/ 16 w 134"/>
                    <a:gd name="T55" fmla="*/ 13 h 58"/>
                    <a:gd name="T56" fmla="*/ 23 w 134"/>
                    <a:gd name="T57" fmla="*/ 13 h 58"/>
                    <a:gd name="T58" fmla="*/ 19 w 134"/>
                    <a:gd name="T59" fmla="*/ 20 h 58"/>
                    <a:gd name="T60" fmla="*/ 23 w 134"/>
                    <a:gd name="T61" fmla="*/ 23 h 58"/>
                    <a:gd name="T62" fmla="*/ 29 w 134"/>
                    <a:gd name="T63" fmla="*/ 26 h 58"/>
                    <a:gd name="T64" fmla="*/ 42 w 134"/>
                    <a:gd name="T65" fmla="*/ 20 h 58"/>
                    <a:gd name="T66" fmla="*/ 39 w 134"/>
                    <a:gd name="T67" fmla="*/ 29 h 58"/>
                    <a:gd name="T68" fmla="*/ 86 w 134"/>
                    <a:gd name="T69" fmla="*/ 0 h 58"/>
                    <a:gd name="T70" fmla="*/ 96 w 134"/>
                    <a:gd name="T71" fmla="*/ 0 h 58"/>
                    <a:gd name="T72" fmla="*/ 106 w 134"/>
                    <a:gd name="T73" fmla="*/ 0 h 58"/>
                    <a:gd name="T74" fmla="*/ 115 w 134"/>
                    <a:gd name="T75" fmla="*/ 0 h 58"/>
                    <a:gd name="T76" fmla="*/ 125 w 134"/>
                    <a:gd name="T77" fmla="*/ 0 h 58"/>
                    <a:gd name="T78" fmla="*/ 131 w 134"/>
                    <a:gd name="T79" fmla="*/ 4 h 58"/>
                    <a:gd name="T80" fmla="*/ 134 w 134"/>
                    <a:gd name="T81" fmla="*/ 7 h 58"/>
                    <a:gd name="T82" fmla="*/ 134 w 134"/>
                    <a:gd name="T83" fmla="*/ 13 h 58"/>
                    <a:gd name="T84" fmla="*/ 131 w 134"/>
                    <a:gd name="T85" fmla="*/ 16 h 58"/>
                    <a:gd name="T86" fmla="*/ 125 w 134"/>
                    <a:gd name="T87" fmla="*/ 23 h 58"/>
                    <a:gd name="T88" fmla="*/ 121 w 134"/>
                    <a:gd name="T89" fmla="*/ 29 h 58"/>
                    <a:gd name="T90" fmla="*/ 118 w 134"/>
                    <a:gd name="T91" fmla="*/ 39 h 58"/>
                    <a:gd name="T92" fmla="*/ 115 w 134"/>
                    <a:gd name="T93" fmla="*/ 42 h 58"/>
                    <a:gd name="T94" fmla="*/ 112 w 134"/>
                    <a:gd name="T95" fmla="*/ 48 h 58"/>
                    <a:gd name="T96" fmla="*/ 112 w 134"/>
                    <a:gd name="T97" fmla="*/ 48 h 58"/>
                    <a:gd name="T98" fmla="*/ 106 w 134"/>
                    <a:gd name="T99" fmla="*/ 48 h 58"/>
                    <a:gd name="T100" fmla="*/ 106 w 134"/>
                    <a:gd name="T101" fmla="*/ 45 h 58"/>
                    <a:gd name="T102" fmla="*/ 86 w 134"/>
                    <a:gd name="T103"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58">
                      <a:moveTo>
                        <a:pt x="80" y="55"/>
                      </a:moveTo>
                      <a:lnTo>
                        <a:pt x="80" y="55"/>
                      </a:lnTo>
                      <a:lnTo>
                        <a:pt x="112" y="36"/>
                      </a:lnTo>
                      <a:lnTo>
                        <a:pt x="70" y="58"/>
                      </a:lnTo>
                      <a:lnTo>
                        <a:pt x="70" y="55"/>
                      </a:lnTo>
                      <a:lnTo>
                        <a:pt x="70" y="55"/>
                      </a:lnTo>
                      <a:lnTo>
                        <a:pt x="106" y="32"/>
                      </a:lnTo>
                      <a:lnTo>
                        <a:pt x="64" y="58"/>
                      </a:lnTo>
                      <a:lnTo>
                        <a:pt x="64" y="55"/>
                      </a:lnTo>
                      <a:lnTo>
                        <a:pt x="64" y="55"/>
                      </a:lnTo>
                      <a:lnTo>
                        <a:pt x="99" y="32"/>
                      </a:lnTo>
                      <a:lnTo>
                        <a:pt x="61" y="58"/>
                      </a:lnTo>
                      <a:lnTo>
                        <a:pt x="58" y="58"/>
                      </a:lnTo>
                      <a:lnTo>
                        <a:pt x="58" y="55"/>
                      </a:lnTo>
                      <a:lnTo>
                        <a:pt x="58" y="55"/>
                      </a:lnTo>
                      <a:lnTo>
                        <a:pt x="112" y="20"/>
                      </a:lnTo>
                      <a:lnTo>
                        <a:pt x="48" y="58"/>
                      </a:lnTo>
                      <a:lnTo>
                        <a:pt x="48" y="58"/>
                      </a:lnTo>
                      <a:lnTo>
                        <a:pt x="48" y="55"/>
                      </a:lnTo>
                      <a:lnTo>
                        <a:pt x="48" y="55"/>
                      </a:lnTo>
                      <a:lnTo>
                        <a:pt x="109" y="16"/>
                      </a:lnTo>
                      <a:lnTo>
                        <a:pt x="39" y="58"/>
                      </a:lnTo>
                      <a:lnTo>
                        <a:pt x="39" y="55"/>
                      </a:lnTo>
                      <a:lnTo>
                        <a:pt x="39" y="55"/>
                      </a:lnTo>
                      <a:lnTo>
                        <a:pt x="102" y="13"/>
                      </a:lnTo>
                      <a:lnTo>
                        <a:pt x="29" y="55"/>
                      </a:lnTo>
                      <a:lnTo>
                        <a:pt x="29" y="55"/>
                      </a:lnTo>
                      <a:lnTo>
                        <a:pt x="29" y="55"/>
                      </a:lnTo>
                      <a:lnTo>
                        <a:pt x="29" y="55"/>
                      </a:lnTo>
                      <a:lnTo>
                        <a:pt x="86" y="16"/>
                      </a:lnTo>
                      <a:lnTo>
                        <a:pt x="23" y="55"/>
                      </a:lnTo>
                      <a:lnTo>
                        <a:pt x="23" y="55"/>
                      </a:lnTo>
                      <a:lnTo>
                        <a:pt x="23" y="51"/>
                      </a:lnTo>
                      <a:lnTo>
                        <a:pt x="23" y="51"/>
                      </a:lnTo>
                      <a:lnTo>
                        <a:pt x="80" y="16"/>
                      </a:lnTo>
                      <a:lnTo>
                        <a:pt x="23" y="51"/>
                      </a:lnTo>
                      <a:lnTo>
                        <a:pt x="23" y="51"/>
                      </a:lnTo>
                      <a:lnTo>
                        <a:pt x="19" y="51"/>
                      </a:lnTo>
                      <a:lnTo>
                        <a:pt x="23" y="48"/>
                      </a:lnTo>
                      <a:lnTo>
                        <a:pt x="74" y="13"/>
                      </a:lnTo>
                      <a:lnTo>
                        <a:pt x="19" y="45"/>
                      </a:lnTo>
                      <a:lnTo>
                        <a:pt x="19" y="45"/>
                      </a:lnTo>
                      <a:lnTo>
                        <a:pt x="19" y="45"/>
                      </a:lnTo>
                      <a:lnTo>
                        <a:pt x="19" y="45"/>
                      </a:lnTo>
                      <a:lnTo>
                        <a:pt x="19" y="45"/>
                      </a:lnTo>
                      <a:lnTo>
                        <a:pt x="67" y="13"/>
                      </a:lnTo>
                      <a:lnTo>
                        <a:pt x="16" y="42"/>
                      </a:lnTo>
                      <a:lnTo>
                        <a:pt x="16" y="42"/>
                      </a:lnTo>
                      <a:lnTo>
                        <a:pt x="16" y="42"/>
                      </a:lnTo>
                      <a:lnTo>
                        <a:pt x="16" y="42"/>
                      </a:lnTo>
                      <a:lnTo>
                        <a:pt x="58" y="13"/>
                      </a:lnTo>
                      <a:lnTo>
                        <a:pt x="13" y="39"/>
                      </a:lnTo>
                      <a:lnTo>
                        <a:pt x="13" y="39"/>
                      </a:lnTo>
                      <a:lnTo>
                        <a:pt x="13" y="36"/>
                      </a:lnTo>
                      <a:lnTo>
                        <a:pt x="45" y="20"/>
                      </a:lnTo>
                      <a:lnTo>
                        <a:pt x="13" y="36"/>
                      </a:lnTo>
                      <a:lnTo>
                        <a:pt x="13" y="36"/>
                      </a:lnTo>
                      <a:lnTo>
                        <a:pt x="13" y="36"/>
                      </a:lnTo>
                      <a:lnTo>
                        <a:pt x="48" y="10"/>
                      </a:lnTo>
                      <a:lnTo>
                        <a:pt x="10" y="32"/>
                      </a:lnTo>
                      <a:lnTo>
                        <a:pt x="10" y="32"/>
                      </a:lnTo>
                      <a:lnTo>
                        <a:pt x="10" y="32"/>
                      </a:lnTo>
                      <a:lnTo>
                        <a:pt x="10" y="29"/>
                      </a:lnTo>
                      <a:lnTo>
                        <a:pt x="42" y="10"/>
                      </a:lnTo>
                      <a:lnTo>
                        <a:pt x="10" y="29"/>
                      </a:lnTo>
                      <a:lnTo>
                        <a:pt x="7" y="29"/>
                      </a:lnTo>
                      <a:lnTo>
                        <a:pt x="7" y="26"/>
                      </a:lnTo>
                      <a:lnTo>
                        <a:pt x="32" y="10"/>
                      </a:lnTo>
                      <a:lnTo>
                        <a:pt x="7" y="23"/>
                      </a:lnTo>
                      <a:lnTo>
                        <a:pt x="7" y="23"/>
                      </a:lnTo>
                      <a:lnTo>
                        <a:pt x="7" y="23"/>
                      </a:lnTo>
                      <a:lnTo>
                        <a:pt x="7" y="23"/>
                      </a:lnTo>
                      <a:lnTo>
                        <a:pt x="23" y="10"/>
                      </a:lnTo>
                      <a:lnTo>
                        <a:pt x="7" y="23"/>
                      </a:lnTo>
                      <a:lnTo>
                        <a:pt x="3" y="23"/>
                      </a:lnTo>
                      <a:lnTo>
                        <a:pt x="3" y="20"/>
                      </a:lnTo>
                      <a:lnTo>
                        <a:pt x="3" y="20"/>
                      </a:lnTo>
                      <a:lnTo>
                        <a:pt x="23" y="7"/>
                      </a:lnTo>
                      <a:lnTo>
                        <a:pt x="3" y="20"/>
                      </a:lnTo>
                      <a:lnTo>
                        <a:pt x="3" y="20"/>
                      </a:lnTo>
                      <a:lnTo>
                        <a:pt x="3" y="16"/>
                      </a:lnTo>
                      <a:lnTo>
                        <a:pt x="16" y="7"/>
                      </a:lnTo>
                      <a:lnTo>
                        <a:pt x="3" y="16"/>
                      </a:lnTo>
                      <a:lnTo>
                        <a:pt x="0" y="16"/>
                      </a:lnTo>
                      <a:lnTo>
                        <a:pt x="0" y="16"/>
                      </a:lnTo>
                      <a:lnTo>
                        <a:pt x="0" y="13"/>
                      </a:lnTo>
                      <a:lnTo>
                        <a:pt x="13" y="7"/>
                      </a:lnTo>
                      <a:lnTo>
                        <a:pt x="0" y="13"/>
                      </a:lnTo>
                      <a:lnTo>
                        <a:pt x="0" y="13"/>
                      </a:lnTo>
                      <a:lnTo>
                        <a:pt x="0" y="10"/>
                      </a:lnTo>
                      <a:lnTo>
                        <a:pt x="3" y="4"/>
                      </a:lnTo>
                      <a:lnTo>
                        <a:pt x="0" y="7"/>
                      </a:lnTo>
                      <a:lnTo>
                        <a:pt x="0" y="4"/>
                      </a:lnTo>
                      <a:lnTo>
                        <a:pt x="0" y="4"/>
                      </a:lnTo>
                      <a:lnTo>
                        <a:pt x="7" y="0"/>
                      </a:lnTo>
                      <a:lnTo>
                        <a:pt x="7" y="0"/>
                      </a:lnTo>
                      <a:lnTo>
                        <a:pt x="7" y="0"/>
                      </a:lnTo>
                      <a:lnTo>
                        <a:pt x="3" y="10"/>
                      </a:lnTo>
                      <a:lnTo>
                        <a:pt x="16" y="0"/>
                      </a:lnTo>
                      <a:lnTo>
                        <a:pt x="19" y="0"/>
                      </a:lnTo>
                      <a:lnTo>
                        <a:pt x="19" y="0"/>
                      </a:lnTo>
                      <a:lnTo>
                        <a:pt x="19" y="0"/>
                      </a:lnTo>
                      <a:lnTo>
                        <a:pt x="7" y="13"/>
                      </a:lnTo>
                      <a:lnTo>
                        <a:pt x="26" y="0"/>
                      </a:lnTo>
                      <a:lnTo>
                        <a:pt x="26" y="0"/>
                      </a:lnTo>
                      <a:lnTo>
                        <a:pt x="26" y="0"/>
                      </a:lnTo>
                      <a:lnTo>
                        <a:pt x="13" y="10"/>
                      </a:lnTo>
                      <a:lnTo>
                        <a:pt x="32" y="0"/>
                      </a:lnTo>
                      <a:lnTo>
                        <a:pt x="32" y="0"/>
                      </a:lnTo>
                      <a:lnTo>
                        <a:pt x="32" y="0"/>
                      </a:lnTo>
                      <a:lnTo>
                        <a:pt x="32" y="0"/>
                      </a:lnTo>
                      <a:lnTo>
                        <a:pt x="16" y="13"/>
                      </a:lnTo>
                      <a:lnTo>
                        <a:pt x="39" y="0"/>
                      </a:lnTo>
                      <a:lnTo>
                        <a:pt x="42" y="0"/>
                      </a:lnTo>
                      <a:lnTo>
                        <a:pt x="42" y="0"/>
                      </a:lnTo>
                      <a:lnTo>
                        <a:pt x="23" y="13"/>
                      </a:lnTo>
                      <a:lnTo>
                        <a:pt x="45" y="0"/>
                      </a:lnTo>
                      <a:lnTo>
                        <a:pt x="45" y="0"/>
                      </a:lnTo>
                      <a:lnTo>
                        <a:pt x="45" y="0"/>
                      </a:lnTo>
                      <a:lnTo>
                        <a:pt x="19" y="20"/>
                      </a:lnTo>
                      <a:lnTo>
                        <a:pt x="54" y="0"/>
                      </a:lnTo>
                      <a:lnTo>
                        <a:pt x="54" y="0"/>
                      </a:lnTo>
                      <a:lnTo>
                        <a:pt x="54" y="0"/>
                      </a:lnTo>
                      <a:lnTo>
                        <a:pt x="23" y="23"/>
                      </a:lnTo>
                      <a:lnTo>
                        <a:pt x="64" y="0"/>
                      </a:lnTo>
                      <a:lnTo>
                        <a:pt x="64" y="0"/>
                      </a:lnTo>
                      <a:lnTo>
                        <a:pt x="64" y="0"/>
                      </a:lnTo>
                      <a:lnTo>
                        <a:pt x="29" y="26"/>
                      </a:lnTo>
                      <a:lnTo>
                        <a:pt x="74" y="0"/>
                      </a:lnTo>
                      <a:lnTo>
                        <a:pt x="74" y="0"/>
                      </a:lnTo>
                      <a:lnTo>
                        <a:pt x="74" y="0"/>
                      </a:lnTo>
                      <a:lnTo>
                        <a:pt x="42" y="20"/>
                      </a:lnTo>
                      <a:lnTo>
                        <a:pt x="77" y="0"/>
                      </a:lnTo>
                      <a:lnTo>
                        <a:pt x="77" y="0"/>
                      </a:lnTo>
                      <a:lnTo>
                        <a:pt x="77" y="0"/>
                      </a:lnTo>
                      <a:lnTo>
                        <a:pt x="39" y="29"/>
                      </a:lnTo>
                      <a:lnTo>
                        <a:pt x="86" y="0"/>
                      </a:lnTo>
                      <a:lnTo>
                        <a:pt x="86" y="0"/>
                      </a:lnTo>
                      <a:lnTo>
                        <a:pt x="86" y="0"/>
                      </a:lnTo>
                      <a:lnTo>
                        <a:pt x="86" y="0"/>
                      </a:lnTo>
                      <a:lnTo>
                        <a:pt x="39" y="36"/>
                      </a:lnTo>
                      <a:lnTo>
                        <a:pt x="96" y="0"/>
                      </a:lnTo>
                      <a:lnTo>
                        <a:pt x="96" y="0"/>
                      </a:lnTo>
                      <a:lnTo>
                        <a:pt x="96" y="0"/>
                      </a:lnTo>
                      <a:lnTo>
                        <a:pt x="42" y="36"/>
                      </a:lnTo>
                      <a:lnTo>
                        <a:pt x="106" y="0"/>
                      </a:lnTo>
                      <a:lnTo>
                        <a:pt x="106" y="0"/>
                      </a:lnTo>
                      <a:lnTo>
                        <a:pt x="106" y="0"/>
                      </a:lnTo>
                      <a:lnTo>
                        <a:pt x="48" y="39"/>
                      </a:lnTo>
                      <a:lnTo>
                        <a:pt x="112" y="0"/>
                      </a:lnTo>
                      <a:lnTo>
                        <a:pt x="115" y="0"/>
                      </a:lnTo>
                      <a:lnTo>
                        <a:pt x="115" y="0"/>
                      </a:lnTo>
                      <a:lnTo>
                        <a:pt x="54" y="39"/>
                      </a:lnTo>
                      <a:lnTo>
                        <a:pt x="121" y="0"/>
                      </a:lnTo>
                      <a:lnTo>
                        <a:pt x="125" y="0"/>
                      </a:lnTo>
                      <a:lnTo>
                        <a:pt x="125" y="0"/>
                      </a:lnTo>
                      <a:lnTo>
                        <a:pt x="61" y="42"/>
                      </a:lnTo>
                      <a:lnTo>
                        <a:pt x="131" y="4"/>
                      </a:lnTo>
                      <a:lnTo>
                        <a:pt x="131" y="4"/>
                      </a:lnTo>
                      <a:lnTo>
                        <a:pt x="131" y="4"/>
                      </a:lnTo>
                      <a:lnTo>
                        <a:pt x="70" y="42"/>
                      </a:lnTo>
                      <a:lnTo>
                        <a:pt x="131" y="7"/>
                      </a:lnTo>
                      <a:lnTo>
                        <a:pt x="134" y="7"/>
                      </a:lnTo>
                      <a:lnTo>
                        <a:pt x="134" y="7"/>
                      </a:lnTo>
                      <a:lnTo>
                        <a:pt x="134" y="7"/>
                      </a:lnTo>
                      <a:lnTo>
                        <a:pt x="80" y="42"/>
                      </a:lnTo>
                      <a:lnTo>
                        <a:pt x="131" y="13"/>
                      </a:lnTo>
                      <a:lnTo>
                        <a:pt x="134" y="13"/>
                      </a:lnTo>
                      <a:lnTo>
                        <a:pt x="131" y="13"/>
                      </a:lnTo>
                      <a:lnTo>
                        <a:pt x="96" y="36"/>
                      </a:lnTo>
                      <a:lnTo>
                        <a:pt x="128" y="16"/>
                      </a:lnTo>
                      <a:lnTo>
                        <a:pt x="131" y="16"/>
                      </a:lnTo>
                      <a:lnTo>
                        <a:pt x="131" y="20"/>
                      </a:lnTo>
                      <a:lnTo>
                        <a:pt x="131" y="20"/>
                      </a:lnTo>
                      <a:lnTo>
                        <a:pt x="96" y="42"/>
                      </a:lnTo>
                      <a:lnTo>
                        <a:pt x="125" y="23"/>
                      </a:lnTo>
                      <a:lnTo>
                        <a:pt x="128" y="23"/>
                      </a:lnTo>
                      <a:lnTo>
                        <a:pt x="128" y="26"/>
                      </a:lnTo>
                      <a:lnTo>
                        <a:pt x="96" y="45"/>
                      </a:lnTo>
                      <a:lnTo>
                        <a:pt x="121" y="29"/>
                      </a:lnTo>
                      <a:lnTo>
                        <a:pt x="121" y="29"/>
                      </a:lnTo>
                      <a:lnTo>
                        <a:pt x="121" y="32"/>
                      </a:lnTo>
                      <a:lnTo>
                        <a:pt x="99" y="48"/>
                      </a:lnTo>
                      <a:lnTo>
                        <a:pt x="118" y="39"/>
                      </a:lnTo>
                      <a:lnTo>
                        <a:pt x="118" y="39"/>
                      </a:lnTo>
                      <a:lnTo>
                        <a:pt x="118" y="39"/>
                      </a:lnTo>
                      <a:lnTo>
                        <a:pt x="106" y="48"/>
                      </a:lnTo>
                      <a:lnTo>
                        <a:pt x="115" y="42"/>
                      </a:lnTo>
                      <a:lnTo>
                        <a:pt x="115" y="42"/>
                      </a:lnTo>
                      <a:lnTo>
                        <a:pt x="115" y="42"/>
                      </a:lnTo>
                      <a:lnTo>
                        <a:pt x="106" y="51"/>
                      </a:lnTo>
                      <a:lnTo>
                        <a:pt x="112" y="48"/>
                      </a:lnTo>
                      <a:lnTo>
                        <a:pt x="112" y="48"/>
                      </a:lnTo>
                      <a:lnTo>
                        <a:pt x="112" y="48"/>
                      </a:lnTo>
                      <a:lnTo>
                        <a:pt x="112" y="48"/>
                      </a:lnTo>
                      <a:lnTo>
                        <a:pt x="112" y="48"/>
                      </a:lnTo>
                      <a:lnTo>
                        <a:pt x="99" y="58"/>
                      </a:lnTo>
                      <a:lnTo>
                        <a:pt x="99" y="55"/>
                      </a:lnTo>
                      <a:lnTo>
                        <a:pt x="99" y="55"/>
                      </a:lnTo>
                      <a:lnTo>
                        <a:pt x="106" y="48"/>
                      </a:lnTo>
                      <a:lnTo>
                        <a:pt x="93" y="58"/>
                      </a:lnTo>
                      <a:lnTo>
                        <a:pt x="93" y="55"/>
                      </a:lnTo>
                      <a:lnTo>
                        <a:pt x="93" y="55"/>
                      </a:lnTo>
                      <a:lnTo>
                        <a:pt x="106" y="45"/>
                      </a:lnTo>
                      <a:lnTo>
                        <a:pt x="86" y="58"/>
                      </a:lnTo>
                      <a:lnTo>
                        <a:pt x="86" y="58"/>
                      </a:lnTo>
                      <a:lnTo>
                        <a:pt x="86" y="55"/>
                      </a:lnTo>
                      <a:lnTo>
                        <a:pt x="86" y="55"/>
                      </a:lnTo>
                      <a:lnTo>
                        <a:pt x="112" y="39"/>
                      </a:lnTo>
                      <a:lnTo>
                        <a:pt x="80" y="58"/>
                      </a:lnTo>
                      <a:lnTo>
                        <a:pt x="80" y="55"/>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46" name="Freeform 43"/>
                <p:cNvSpPr/>
                <p:nvPr/>
              </p:nvSpPr>
              <p:spPr bwMode="auto">
                <a:xfrm>
                  <a:off x="1027309" y="2659115"/>
                  <a:ext cx="62110" cy="62110"/>
                </a:xfrm>
                <a:custGeom>
                  <a:avLst/>
                  <a:gdLst>
                    <a:gd name="T0" fmla="*/ 13 w 32"/>
                    <a:gd name="T1" fmla="*/ 32 h 32"/>
                    <a:gd name="T2" fmla="*/ 13 w 32"/>
                    <a:gd name="T3" fmla="*/ 29 h 32"/>
                    <a:gd name="T4" fmla="*/ 23 w 32"/>
                    <a:gd name="T5" fmla="*/ 23 h 32"/>
                    <a:gd name="T6" fmla="*/ 10 w 32"/>
                    <a:gd name="T7" fmla="*/ 29 h 32"/>
                    <a:gd name="T8" fmla="*/ 10 w 32"/>
                    <a:gd name="T9" fmla="*/ 29 h 32"/>
                    <a:gd name="T10" fmla="*/ 10 w 32"/>
                    <a:gd name="T11" fmla="*/ 29 h 32"/>
                    <a:gd name="T12" fmla="*/ 23 w 32"/>
                    <a:gd name="T13" fmla="*/ 16 h 32"/>
                    <a:gd name="T14" fmla="*/ 7 w 32"/>
                    <a:gd name="T15" fmla="*/ 26 h 32"/>
                    <a:gd name="T16" fmla="*/ 7 w 32"/>
                    <a:gd name="T17" fmla="*/ 26 h 32"/>
                    <a:gd name="T18" fmla="*/ 3 w 32"/>
                    <a:gd name="T19" fmla="*/ 26 h 32"/>
                    <a:gd name="T20" fmla="*/ 3 w 32"/>
                    <a:gd name="T21" fmla="*/ 26 h 32"/>
                    <a:gd name="T22" fmla="*/ 23 w 32"/>
                    <a:gd name="T23" fmla="*/ 13 h 32"/>
                    <a:gd name="T24" fmla="*/ 3 w 32"/>
                    <a:gd name="T25" fmla="*/ 23 h 32"/>
                    <a:gd name="T26" fmla="*/ 0 w 32"/>
                    <a:gd name="T27" fmla="*/ 23 h 32"/>
                    <a:gd name="T28" fmla="*/ 3 w 32"/>
                    <a:gd name="T29" fmla="*/ 23 h 32"/>
                    <a:gd name="T30" fmla="*/ 19 w 32"/>
                    <a:gd name="T31" fmla="*/ 10 h 32"/>
                    <a:gd name="T32" fmla="*/ 0 w 32"/>
                    <a:gd name="T33" fmla="*/ 20 h 32"/>
                    <a:gd name="T34" fmla="*/ 0 w 32"/>
                    <a:gd name="T35" fmla="*/ 20 h 32"/>
                    <a:gd name="T36" fmla="*/ 0 w 32"/>
                    <a:gd name="T37" fmla="*/ 20 h 32"/>
                    <a:gd name="T38" fmla="*/ 0 w 32"/>
                    <a:gd name="T39" fmla="*/ 16 h 32"/>
                    <a:gd name="T40" fmla="*/ 0 w 32"/>
                    <a:gd name="T41" fmla="*/ 16 h 32"/>
                    <a:gd name="T42" fmla="*/ 13 w 32"/>
                    <a:gd name="T43" fmla="*/ 7 h 32"/>
                    <a:gd name="T44" fmla="*/ 0 w 32"/>
                    <a:gd name="T45" fmla="*/ 13 h 32"/>
                    <a:gd name="T46" fmla="*/ 0 w 32"/>
                    <a:gd name="T47" fmla="*/ 13 h 32"/>
                    <a:gd name="T48" fmla="*/ 0 w 32"/>
                    <a:gd name="T49" fmla="*/ 13 h 32"/>
                    <a:gd name="T50" fmla="*/ 0 w 32"/>
                    <a:gd name="T51" fmla="*/ 13 h 32"/>
                    <a:gd name="T52" fmla="*/ 10 w 32"/>
                    <a:gd name="T53" fmla="*/ 4 h 32"/>
                    <a:gd name="T54" fmla="*/ 3 w 32"/>
                    <a:gd name="T55" fmla="*/ 7 h 32"/>
                    <a:gd name="T56" fmla="*/ 3 w 32"/>
                    <a:gd name="T57" fmla="*/ 7 h 32"/>
                    <a:gd name="T58" fmla="*/ 3 w 32"/>
                    <a:gd name="T59" fmla="*/ 7 h 32"/>
                    <a:gd name="T60" fmla="*/ 3 w 32"/>
                    <a:gd name="T61" fmla="*/ 4 h 32"/>
                    <a:gd name="T62" fmla="*/ 13 w 32"/>
                    <a:gd name="T63" fmla="*/ 0 h 32"/>
                    <a:gd name="T64" fmla="*/ 13 w 32"/>
                    <a:gd name="T65" fmla="*/ 0 h 32"/>
                    <a:gd name="T66" fmla="*/ 13 w 32"/>
                    <a:gd name="T67" fmla="*/ 4 h 32"/>
                    <a:gd name="T68" fmla="*/ 3 w 32"/>
                    <a:gd name="T69" fmla="*/ 10 h 32"/>
                    <a:gd name="T70" fmla="*/ 19 w 32"/>
                    <a:gd name="T71" fmla="*/ 0 h 32"/>
                    <a:gd name="T72" fmla="*/ 23 w 32"/>
                    <a:gd name="T73" fmla="*/ 0 h 32"/>
                    <a:gd name="T74" fmla="*/ 23 w 32"/>
                    <a:gd name="T75" fmla="*/ 4 h 32"/>
                    <a:gd name="T76" fmla="*/ 7 w 32"/>
                    <a:gd name="T77" fmla="*/ 13 h 32"/>
                    <a:gd name="T78" fmla="*/ 23 w 32"/>
                    <a:gd name="T79" fmla="*/ 4 h 32"/>
                    <a:gd name="T80" fmla="*/ 26 w 32"/>
                    <a:gd name="T81" fmla="*/ 4 h 32"/>
                    <a:gd name="T82" fmla="*/ 26 w 32"/>
                    <a:gd name="T83" fmla="*/ 4 h 32"/>
                    <a:gd name="T84" fmla="*/ 10 w 32"/>
                    <a:gd name="T85" fmla="*/ 20 h 32"/>
                    <a:gd name="T86" fmla="*/ 29 w 32"/>
                    <a:gd name="T87" fmla="*/ 7 h 32"/>
                    <a:gd name="T88" fmla="*/ 29 w 32"/>
                    <a:gd name="T89" fmla="*/ 7 h 32"/>
                    <a:gd name="T90" fmla="*/ 29 w 32"/>
                    <a:gd name="T91" fmla="*/ 10 h 32"/>
                    <a:gd name="T92" fmla="*/ 13 w 32"/>
                    <a:gd name="T93" fmla="*/ 23 h 32"/>
                    <a:gd name="T94" fmla="*/ 29 w 32"/>
                    <a:gd name="T95" fmla="*/ 13 h 32"/>
                    <a:gd name="T96" fmla="*/ 29 w 32"/>
                    <a:gd name="T97" fmla="*/ 13 h 32"/>
                    <a:gd name="T98" fmla="*/ 29 w 32"/>
                    <a:gd name="T99" fmla="*/ 13 h 32"/>
                    <a:gd name="T100" fmla="*/ 16 w 32"/>
                    <a:gd name="T101" fmla="*/ 26 h 32"/>
                    <a:gd name="T102" fmla="*/ 29 w 32"/>
                    <a:gd name="T103" fmla="*/ 16 h 32"/>
                    <a:gd name="T104" fmla="*/ 29 w 32"/>
                    <a:gd name="T105" fmla="*/ 16 h 32"/>
                    <a:gd name="T106" fmla="*/ 32 w 32"/>
                    <a:gd name="T107" fmla="*/ 16 h 32"/>
                    <a:gd name="T108" fmla="*/ 32 w 32"/>
                    <a:gd name="T109" fmla="*/ 16 h 32"/>
                    <a:gd name="T110" fmla="*/ 32 w 32"/>
                    <a:gd name="T111" fmla="*/ 16 h 32"/>
                    <a:gd name="T112" fmla="*/ 19 w 32"/>
                    <a:gd name="T113" fmla="*/ 26 h 32"/>
                    <a:gd name="T114" fmla="*/ 29 w 32"/>
                    <a:gd name="T115" fmla="*/ 23 h 32"/>
                    <a:gd name="T116" fmla="*/ 29 w 32"/>
                    <a:gd name="T117" fmla="*/ 23 h 32"/>
                    <a:gd name="T118" fmla="*/ 29 w 32"/>
                    <a:gd name="T119" fmla="*/ 23 h 32"/>
                    <a:gd name="T120" fmla="*/ 16 w 32"/>
                    <a:gd name="T121" fmla="*/ 32 h 32"/>
                    <a:gd name="T122" fmla="*/ 16 w 32"/>
                    <a:gd name="T123" fmla="*/ 32 h 32"/>
                    <a:gd name="T124" fmla="*/ 13 w 32"/>
                    <a:gd name="T1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 h="32">
                      <a:moveTo>
                        <a:pt x="13" y="32"/>
                      </a:moveTo>
                      <a:lnTo>
                        <a:pt x="13" y="29"/>
                      </a:lnTo>
                      <a:lnTo>
                        <a:pt x="23" y="23"/>
                      </a:lnTo>
                      <a:lnTo>
                        <a:pt x="10" y="29"/>
                      </a:lnTo>
                      <a:lnTo>
                        <a:pt x="10" y="29"/>
                      </a:lnTo>
                      <a:lnTo>
                        <a:pt x="10" y="29"/>
                      </a:lnTo>
                      <a:lnTo>
                        <a:pt x="23" y="16"/>
                      </a:lnTo>
                      <a:lnTo>
                        <a:pt x="7" y="26"/>
                      </a:lnTo>
                      <a:lnTo>
                        <a:pt x="7" y="26"/>
                      </a:lnTo>
                      <a:lnTo>
                        <a:pt x="3" y="26"/>
                      </a:lnTo>
                      <a:lnTo>
                        <a:pt x="3" y="26"/>
                      </a:lnTo>
                      <a:lnTo>
                        <a:pt x="23" y="13"/>
                      </a:lnTo>
                      <a:lnTo>
                        <a:pt x="3" y="23"/>
                      </a:lnTo>
                      <a:lnTo>
                        <a:pt x="0" y="23"/>
                      </a:lnTo>
                      <a:lnTo>
                        <a:pt x="3" y="23"/>
                      </a:lnTo>
                      <a:lnTo>
                        <a:pt x="19" y="10"/>
                      </a:lnTo>
                      <a:lnTo>
                        <a:pt x="0" y="20"/>
                      </a:lnTo>
                      <a:lnTo>
                        <a:pt x="0" y="20"/>
                      </a:lnTo>
                      <a:lnTo>
                        <a:pt x="0" y="20"/>
                      </a:lnTo>
                      <a:lnTo>
                        <a:pt x="0" y="16"/>
                      </a:lnTo>
                      <a:lnTo>
                        <a:pt x="0" y="16"/>
                      </a:lnTo>
                      <a:lnTo>
                        <a:pt x="13" y="7"/>
                      </a:lnTo>
                      <a:lnTo>
                        <a:pt x="0" y="13"/>
                      </a:lnTo>
                      <a:lnTo>
                        <a:pt x="0" y="13"/>
                      </a:lnTo>
                      <a:lnTo>
                        <a:pt x="0" y="13"/>
                      </a:lnTo>
                      <a:lnTo>
                        <a:pt x="0" y="13"/>
                      </a:lnTo>
                      <a:lnTo>
                        <a:pt x="10" y="4"/>
                      </a:lnTo>
                      <a:lnTo>
                        <a:pt x="3" y="7"/>
                      </a:lnTo>
                      <a:lnTo>
                        <a:pt x="3" y="7"/>
                      </a:lnTo>
                      <a:lnTo>
                        <a:pt x="3" y="7"/>
                      </a:lnTo>
                      <a:lnTo>
                        <a:pt x="3" y="4"/>
                      </a:lnTo>
                      <a:lnTo>
                        <a:pt x="13" y="0"/>
                      </a:lnTo>
                      <a:lnTo>
                        <a:pt x="13" y="0"/>
                      </a:lnTo>
                      <a:lnTo>
                        <a:pt x="13" y="4"/>
                      </a:lnTo>
                      <a:lnTo>
                        <a:pt x="3" y="10"/>
                      </a:lnTo>
                      <a:lnTo>
                        <a:pt x="19" y="0"/>
                      </a:lnTo>
                      <a:lnTo>
                        <a:pt x="23" y="0"/>
                      </a:lnTo>
                      <a:lnTo>
                        <a:pt x="23" y="4"/>
                      </a:lnTo>
                      <a:lnTo>
                        <a:pt x="7" y="13"/>
                      </a:lnTo>
                      <a:lnTo>
                        <a:pt x="23" y="4"/>
                      </a:lnTo>
                      <a:lnTo>
                        <a:pt x="26" y="4"/>
                      </a:lnTo>
                      <a:lnTo>
                        <a:pt x="26" y="4"/>
                      </a:lnTo>
                      <a:lnTo>
                        <a:pt x="10" y="20"/>
                      </a:lnTo>
                      <a:lnTo>
                        <a:pt x="29" y="7"/>
                      </a:lnTo>
                      <a:lnTo>
                        <a:pt x="29" y="7"/>
                      </a:lnTo>
                      <a:lnTo>
                        <a:pt x="29" y="10"/>
                      </a:lnTo>
                      <a:lnTo>
                        <a:pt x="13" y="23"/>
                      </a:lnTo>
                      <a:lnTo>
                        <a:pt x="29" y="13"/>
                      </a:lnTo>
                      <a:lnTo>
                        <a:pt x="29" y="13"/>
                      </a:lnTo>
                      <a:lnTo>
                        <a:pt x="29" y="13"/>
                      </a:lnTo>
                      <a:lnTo>
                        <a:pt x="16" y="26"/>
                      </a:lnTo>
                      <a:lnTo>
                        <a:pt x="29" y="16"/>
                      </a:lnTo>
                      <a:lnTo>
                        <a:pt x="29" y="16"/>
                      </a:lnTo>
                      <a:lnTo>
                        <a:pt x="32" y="16"/>
                      </a:lnTo>
                      <a:lnTo>
                        <a:pt x="32" y="16"/>
                      </a:lnTo>
                      <a:lnTo>
                        <a:pt x="32" y="16"/>
                      </a:lnTo>
                      <a:lnTo>
                        <a:pt x="19" y="26"/>
                      </a:lnTo>
                      <a:lnTo>
                        <a:pt x="29" y="23"/>
                      </a:lnTo>
                      <a:lnTo>
                        <a:pt x="29" y="23"/>
                      </a:lnTo>
                      <a:lnTo>
                        <a:pt x="29" y="23"/>
                      </a:lnTo>
                      <a:lnTo>
                        <a:pt x="16" y="32"/>
                      </a:lnTo>
                      <a:lnTo>
                        <a:pt x="16" y="32"/>
                      </a:lnTo>
                      <a:lnTo>
                        <a:pt x="13" y="32"/>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47" name="Freeform 44"/>
                <p:cNvSpPr/>
                <p:nvPr/>
              </p:nvSpPr>
              <p:spPr bwMode="auto">
                <a:xfrm>
                  <a:off x="1064187" y="2604769"/>
                  <a:ext cx="62110" cy="54347"/>
                </a:xfrm>
                <a:custGeom>
                  <a:avLst/>
                  <a:gdLst>
                    <a:gd name="T0" fmla="*/ 16 w 32"/>
                    <a:gd name="T1" fmla="*/ 28 h 28"/>
                    <a:gd name="T2" fmla="*/ 13 w 32"/>
                    <a:gd name="T3" fmla="*/ 28 h 28"/>
                    <a:gd name="T4" fmla="*/ 13 w 32"/>
                    <a:gd name="T5" fmla="*/ 25 h 28"/>
                    <a:gd name="T6" fmla="*/ 10 w 32"/>
                    <a:gd name="T7" fmla="*/ 25 h 28"/>
                    <a:gd name="T8" fmla="*/ 7 w 32"/>
                    <a:gd name="T9" fmla="*/ 25 h 28"/>
                    <a:gd name="T10" fmla="*/ 7 w 32"/>
                    <a:gd name="T11" fmla="*/ 25 h 28"/>
                    <a:gd name="T12" fmla="*/ 7 w 32"/>
                    <a:gd name="T13" fmla="*/ 22 h 28"/>
                    <a:gd name="T14" fmla="*/ 4 w 32"/>
                    <a:gd name="T15" fmla="*/ 19 h 28"/>
                    <a:gd name="T16" fmla="*/ 4 w 32"/>
                    <a:gd name="T17" fmla="*/ 19 h 28"/>
                    <a:gd name="T18" fmla="*/ 4 w 32"/>
                    <a:gd name="T19" fmla="*/ 16 h 28"/>
                    <a:gd name="T20" fmla="*/ 0 w 32"/>
                    <a:gd name="T21" fmla="*/ 16 h 28"/>
                    <a:gd name="T22" fmla="*/ 4 w 32"/>
                    <a:gd name="T23" fmla="*/ 9 h 28"/>
                    <a:gd name="T24" fmla="*/ 4 w 32"/>
                    <a:gd name="T25" fmla="*/ 9 h 28"/>
                    <a:gd name="T26" fmla="*/ 7 w 32"/>
                    <a:gd name="T27" fmla="*/ 3 h 28"/>
                    <a:gd name="T28" fmla="*/ 7 w 32"/>
                    <a:gd name="T29" fmla="*/ 3 h 28"/>
                    <a:gd name="T30" fmla="*/ 13 w 32"/>
                    <a:gd name="T31" fmla="*/ 0 h 28"/>
                    <a:gd name="T32" fmla="*/ 7 w 32"/>
                    <a:gd name="T33" fmla="*/ 6 h 28"/>
                    <a:gd name="T34" fmla="*/ 23 w 32"/>
                    <a:gd name="T35" fmla="*/ 0 h 28"/>
                    <a:gd name="T36" fmla="*/ 10 w 32"/>
                    <a:gd name="T37" fmla="*/ 9 h 28"/>
                    <a:gd name="T38" fmla="*/ 26 w 32"/>
                    <a:gd name="T39" fmla="*/ 0 h 28"/>
                    <a:gd name="T40" fmla="*/ 10 w 32"/>
                    <a:gd name="T41" fmla="*/ 16 h 28"/>
                    <a:gd name="T42" fmla="*/ 29 w 32"/>
                    <a:gd name="T43" fmla="*/ 3 h 28"/>
                    <a:gd name="T44" fmla="*/ 13 w 32"/>
                    <a:gd name="T45" fmla="*/ 19 h 28"/>
                    <a:gd name="T46" fmla="*/ 32 w 32"/>
                    <a:gd name="T47" fmla="*/ 9 h 28"/>
                    <a:gd name="T48" fmla="*/ 20 w 32"/>
                    <a:gd name="T49" fmla="*/ 19 h 28"/>
                    <a:gd name="T50" fmla="*/ 32 w 32"/>
                    <a:gd name="T51" fmla="*/ 12 h 28"/>
                    <a:gd name="T52" fmla="*/ 32 w 32"/>
                    <a:gd name="T53" fmla="*/ 12 h 28"/>
                    <a:gd name="T54" fmla="*/ 20 w 32"/>
                    <a:gd name="T55" fmla="*/ 22 h 28"/>
                    <a:gd name="T56" fmla="*/ 32 w 32"/>
                    <a:gd name="T57" fmla="*/ 16 h 28"/>
                    <a:gd name="T58" fmla="*/ 32 w 32"/>
                    <a:gd name="T59" fmla="*/ 16 h 28"/>
                    <a:gd name="T60" fmla="*/ 29 w 32"/>
                    <a:gd name="T61" fmla="*/ 22 h 28"/>
                    <a:gd name="T62" fmla="*/ 29 w 32"/>
                    <a:gd name="T63" fmla="*/ 22 h 28"/>
                    <a:gd name="T64" fmla="*/ 16 w 32"/>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28">
                      <a:moveTo>
                        <a:pt x="16" y="28"/>
                      </a:moveTo>
                      <a:lnTo>
                        <a:pt x="16" y="28"/>
                      </a:lnTo>
                      <a:lnTo>
                        <a:pt x="26" y="19"/>
                      </a:lnTo>
                      <a:lnTo>
                        <a:pt x="13" y="28"/>
                      </a:lnTo>
                      <a:lnTo>
                        <a:pt x="13" y="28"/>
                      </a:lnTo>
                      <a:lnTo>
                        <a:pt x="13" y="25"/>
                      </a:lnTo>
                      <a:lnTo>
                        <a:pt x="23" y="19"/>
                      </a:lnTo>
                      <a:lnTo>
                        <a:pt x="10" y="25"/>
                      </a:lnTo>
                      <a:lnTo>
                        <a:pt x="7" y="25"/>
                      </a:lnTo>
                      <a:lnTo>
                        <a:pt x="7" y="25"/>
                      </a:lnTo>
                      <a:lnTo>
                        <a:pt x="20" y="16"/>
                      </a:lnTo>
                      <a:lnTo>
                        <a:pt x="7" y="25"/>
                      </a:lnTo>
                      <a:lnTo>
                        <a:pt x="7" y="22"/>
                      </a:lnTo>
                      <a:lnTo>
                        <a:pt x="7" y="22"/>
                      </a:lnTo>
                      <a:lnTo>
                        <a:pt x="23" y="9"/>
                      </a:lnTo>
                      <a:lnTo>
                        <a:pt x="4" y="19"/>
                      </a:lnTo>
                      <a:lnTo>
                        <a:pt x="4" y="19"/>
                      </a:lnTo>
                      <a:lnTo>
                        <a:pt x="4" y="19"/>
                      </a:lnTo>
                      <a:lnTo>
                        <a:pt x="20" y="6"/>
                      </a:lnTo>
                      <a:lnTo>
                        <a:pt x="4" y="16"/>
                      </a:lnTo>
                      <a:lnTo>
                        <a:pt x="0" y="16"/>
                      </a:lnTo>
                      <a:lnTo>
                        <a:pt x="0" y="16"/>
                      </a:lnTo>
                      <a:lnTo>
                        <a:pt x="13" y="3"/>
                      </a:lnTo>
                      <a:lnTo>
                        <a:pt x="4" y="9"/>
                      </a:lnTo>
                      <a:lnTo>
                        <a:pt x="4" y="9"/>
                      </a:lnTo>
                      <a:lnTo>
                        <a:pt x="4" y="9"/>
                      </a:lnTo>
                      <a:lnTo>
                        <a:pt x="10" y="3"/>
                      </a:lnTo>
                      <a:lnTo>
                        <a:pt x="7" y="3"/>
                      </a:lnTo>
                      <a:lnTo>
                        <a:pt x="7" y="3"/>
                      </a:lnTo>
                      <a:lnTo>
                        <a:pt x="7" y="3"/>
                      </a:lnTo>
                      <a:lnTo>
                        <a:pt x="13" y="0"/>
                      </a:lnTo>
                      <a:lnTo>
                        <a:pt x="13" y="0"/>
                      </a:lnTo>
                      <a:lnTo>
                        <a:pt x="13" y="0"/>
                      </a:lnTo>
                      <a:lnTo>
                        <a:pt x="7" y="6"/>
                      </a:lnTo>
                      <a:lnTo>
                        <a:pt x="20" y="0"/>
                      </a:lnTo>
                      <a:lnTo>
                        <a:pt x="23" y="0"/>
                      </a:lnTo>
                      <a:lnTo>
                        <a:pt x="23" y="0"/>
                      </a:lnTo>
                      <a:lnTo>
                        <a:pt x="10" y="9"/>
                      </a:lnTo>
                      <a:lnTo>
                        <a:pt x="26" y="0"/>
                      </a:lnTo>
                      <a:lnTo>
                        <a:pt x="26" y="0"/>
                      </a:lnTo>
                      <a:lnTo>
                        <a:pt x="26" y="3"/>
                      </a:lnTo>
                      <a:lnTo>
                        <a:pt x="10" y="16"/>
                      </a:lnTo>
                      <a:lnTo>
                        <a:pt x="29" y="3"/>
                      </a:lnTo>
                      <a:lnTo>
                        <a:pt x="29" y="3"/>
                      </a:lnTo>
                      <a:lnTo>
                        <a:pt x="29" y="6"/>
                      </a:lnTo>
                      <a:lnTo>
                        <a:pt x="13" y="19"/>
                      </a:lnTo>
                      <a:lnTo>
                        <a:pt x="29" y="9"/>
                      </a:lnTo>
                      <a:lnTo>
                        <a:pt x="32" y="9"/>
                      </a:lnTo>
                      <a:lnTo>
                        <a:pt x="32" y="9"/>
                      </a:lnTo>
                      <a:lnTo>
                        <a:pt x="20" y="19"/>
                      </a:lnTo>
                      <a:lnTo>
                        <a:pt x="32" y="12"/>
                      </a:lnTo>
                      <a:lnTo>
                        <a:pt x="32" y="12"/>
                      </a:lnTo>
                      <a:lnTo>
                        <a:pt x="32" y="12"/>
                      </a:lnTo>
                      <a:lnTo>
                        <a:pt x="32" y="12"/>
                      </a:lnTo>
                      <a:lnTo>
                        <a:pt x="32" y="12"/>
                      </a:lnTo>
                      <a:lnTo>
                        <a:pt x="20" y="22"/>
                      </a:lnTo>
                      <a:lnTo>
                        <a:pt x="29" y="16"/>
                      </a:lnTo>
                      <a:lnTo>
                        <a:pt x="32" y="16"/>
                      </a:lnTo>
                      <a:lnTo>
                        <a:pt x="32" y="16"/>
                      </a:lnTo>
                      <a:lnTo>
                        <a:pt x="32" y="16"/>
                      </a:lnTo>
                      <a:lnTo>
                        <a:pt x="23" y="22"/>
                      </a:lnTo>
                      <a:lnTo>
                        <a:pt x="29" y="22"/>
                      </a:lnTo>
                      <a:lnTo>
                        <a:pt x="29" y="22"/>
                      </a:lnTo>
                      <a:lnTo>
                        <a:pt x="29" y="22"/>
                      </a:lnTo>
                      <a:lnTo>
                        <a:pt x="20" y="28"/>
                      </a:lnTo>
                      <a:lnTo>
                        <a:pt x="16" y="2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48" name="Freeform 45"/>
                <p:cNvSpPr/>
                <p:nvPr/>
              </p:nvSpPr>
              <p:spPr bwMode="auto">
                <a:xfrm>
                  <a:off x="953553" y="2659115"/>
                  <a:ext cx="56287" cy="62110"/>
                </a:xfrm>
                <a:custGeom>
                  <a:avLst/>
                  <a:gdLst>
                    <a:gd name="T0" fmla="*/ 16 w 29"/>
                    <a:gd name="T1" fmla="*/ 29 h 32"/>
                    <a:gd name="T2" fmla="*/ 10 w 29"/>
                    <a:gd name="T3" fmla="*/ 32 h 32"/>
                    <a:gd name="T4" fmla="*/ 10 w 29"/>
                    <a:gd name="T5" fmla="*/ 29 h 32"/>
                    <a:gd name="T6" fmla="*/ 19 w 29"/>
                    <a:gd name="T7" fmla="*/ 23 h 32"/>
                    <a:gd name="T8" fmla="*/ 6 w 29"/>
                    <a:gd name="T9" fmla="*/ 29 h 32"/>
                    <a:gd name="T10" fmla="*/ 19 w 29"/>
                    <a:gd name="T11" fmla="*/ 20 h 32"/>
                    <a:gd name="T12" fmla="*/ 3 w 29"/>
                    <a:gd name="T13" fmla="*/ 26 h 32"/>
                    <a:gd name="T14" fmla="*/ 19 w 29"/>
                    <a:gd name="T15" fmla="*/ 13 h 32"/>
                    <a:gd name="T16" fmla="*/ 0 w 29"/>
                    <a:gd name="T17" fmla="*/ 26 h 32"/>
                    <a:gd name="T18" fmla="*/ 16 w 29"/>
                    <a:gd name="T19" fmla="*/ 13 h 32"/>
                    <a:gd name="T20" fmla="*/ 0 w 29"/>
                    <a:gd name="T21" fmla="*/ 23 h 32"/>
                    <a:gd name="T22" fmla="*/ 0 w 29"/>
                    <a:gd name="T23" fmla="*/ 20 h 32"/>
                    <a:gd name="T24" fmla="*/ 0 w 29"/>
                    <a:gd name="T25" fmla="*/ 16 h 32"/>
                    <a:gd name="T26" fmla="*/ 0 w 29"/>
                    <a:gd name="T27" fmla="*/ 16 h 32"/>
                    <a:gd name="T28" fmla="*/ 0 w 29"/>
                    <a:gd name="T29" fmla="*/ 13 h 32"/>
                    <a:gd name="T30" fmla="*/ 0 w 29"/>
                    <a:gd name="T31" fmla="*/ 10 h 32"/>
                    <a:gd name="T32" fmla="*/ 3 w 29"/>
                    <a:gd name="T33" fmla="*/ 7 h 32"/>
                    <a:gd name="T34" fmla="*/ 3 w 29"/>
                    <a:gd name="T35" fmla="*/ 7 h 32"/>
                    <a:gd name="T36" fmla="*/ 10 w 29"/>
                    <a:gd name="T37" fmla="*/ 0 h 32"/>
                    <a:gd name="T38" fmla="*/ 10 w 29"/>
                    <a:gd name="T39" fmla="*/ 4 h 32"/>
                    <a:gd name="T40" fmla="*/ 16 w 29"/>
                    <a:gd name="T41" fmla="*/ 0 h 32"/>
                    <a:gd name="T42" fmla="*/ 19 w 29"/>
                    <a:gd name="T43" fmla="*/ 4 h 32"/>
                    <a:gd name="T44" fmla="*/ 22 w 29"/>
                    <a:gd name="T45" fmla="*/ 4 h 32"/>
                    <a:gd name="T46" fmla="*/ 22 w 29"/>
                    <a:gd name="T47" fmla="*/ 4 h 32"/>
                    <a:gd name="T48" fmla="*/ 6 w 29"/>
                    <a:gd name="T49" fmla="*/ 16 h 32"/>
                    <a:gd name="T50" fmla="*/ 26 w 29"/>
                    <a:gd name="T51" fmla="*/ 7 h 32"/>
                    <a:gd name="T52" fmla="*/ 10 w 29"/>
                    <a:gd name="T53" fmla="*/ 16 h 32"/>
                    <a:gd name="T54" fmla="*/ 29 w 29"/>
                    <a:gd name="T55" fmla="*/ 10 h 32"/>
                    <a:gd name="T56" fmla="*/ 13 w 29"/>
                    <a:gd name="T57" fmla="*/ 23 h 32"/>
                    <a:gd name="T58" fmla="*/ 29 w 29"/>
                    <a:gd name="T59" fmla="*/ 13 h 32"/>
                    <a:gd name="T60" fmla="*/ 16 w 29"/>
                    <a:gd name="T61" fmla="*/ 23 h 32"/>
                    <a:gd name="T62" fmla="*/ 29 w 29"/>
                    <a:gd name="T63" fmla="*/ 16 h 32"/>
                    <a:gd name="T64" fmla="*/ 19 w 29"/>
                    <a:gd name="T65" fmla="*/ 23 h 32"/>
                    <a:gd name="T66" fmla="*/ 29 w 29"/>
                    <a:gd name="T67" fmla="*/ 20 h 32"/>
                    <a:gd name="T68" fmla="*/ 22 w 29"/>
                    <a:gd name="T69" fmla="*/ 26 h 32"/>
                    <a:gd name="T70" fmla="*/ 26 w 29"/>
                    <a:gd name="T71" fmla="*/ 23 h 32"/>
                    <a:gd name="T72" fmla="*/ 16 w 29"/>
                    <a:gd name="T7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2">
                      <a:moveTo>
                        <a:pt x="16" y="32"/>
                      </a:moveTo>
                      <a:lnTo>
                        <a:pt x="16" y="29"/>
                      </a:lnTo>
                      <a:lnTo>
                        <a:pt x="22" y="26"/>
                      </a:lnTo>
                      <a:lnTo>
                        <a:pt x="10" y="32"/>
                      </a:lnTo>
                      <a:lnTo>
                        <a:pt x="10" y="32"/>
                      </a:lnTo>
                      <a:lnTo>
                        <a:pt x="10" y="29"/>
                      </a:lnTo>
                      <a:lnTo>
                        <a:pt x="10" y="29"/>
                      </a:lnTo>
                      <a:lnTo>
                        <a:pt x="19" y="23"/>
                      </a:lnTo>
                      <a:lnTo>
                        <a:pt x="6" y="29"/>
                      </a:lnTo>
                      <a:lnTo>
                        <a:pt x="6" y="29"/>
                      </a:lnTo>
                      <a:lnTo>
                        <a:pt x="6" y="29"/>
                      </a:lnTo>
                      <a:lnTo>
                        <a:pt x="19" y="20"/>
                      </a:lnTo>
                      <a:lnTo>
                        <a:pt x="3" y="26"/>
                      </a:lnTo>
                      <a:lnTo>
                        <a:pt x="3" y="26"/>
                      </a:lnTo>
                      <a:lnTo>
                        <a:pt x="3" y="26"/>
                      </a:lnTo>
                      <a:lnTo>
                        <a:pt x="19" y="13"/>
                      </a:lnTo>
                      <a:lnTo>
                        <a:pt x="3" y="26"/>
                      </a:lnTo>
                      <a:lnTo>
                        <a:pt x="0" y="26"/>
                      </a:lnTo>
                      <a:lnTo>
                        <a:pt x="0" y="23"/>
                      </a:lnTo>
                      <a:lnTo>
                        <a:pt x="16" y="13"/>
                      </a:lnTo>
                      <a:lnTo>
                        <a:pt x="0" y="23"/>
                      </a:lnTo>
                      <a:lnTo>
                        <a:pt x="0" y="23"/>
                      </a:lnTo>
                      <a:lnTo>
                        <a:pt x="0" y="23"/>
                      </a:lnTo>
                      <a:lnTo>
                        <a:pt x="0" y="20"/>
                      </a:lnTo>
                      <a:lnTo>
                        <a:pt x="16" y="10"/>
                      </a:lnTo>
                      <a:lnTo>
                        <a:pt x="0" y="16"/>
                      </a:lnTo>
                      <a:lnTo>
                        <a:pt x="0" y="16"/>
                      </a:lnTo>
                      <a:lnTo>
                        <a:pt x="0" y="16"/>
                      </a:lnTo>
                      <a:lnTo>
                        <a:pt x="10" y="7"/>
                      </a:lnTo>
                      <a:lnTo>
                        <a:pt x="0" y="13"/>
                      </a:lnTo>
                      <a:lnTo>
                        <a:pt x="0" y="13"/>
                      </a:lnTo>
                      <a:lnTo>
                        <a:pt x="0" y="10"/>
                      </a:lnTo>
                      <a:lnTo>
                        <a:pt x="6" y="4"/>
                      </a:lnTo>
                      <a:lnTo>
                        <a:pt x="3" y="7"/>
                      </a:lnTo>
                      <a:lnTo>
                        <a:pt x="3" y="7"/>
                      </a:lnTo>
                      <a:lnTo>
                        <a:pt x="3" y="7"/>
                      </a:lnTo>
                      <a:lnTo>
                        <a:pt x="3" y="4"/>
                      </a:lnTo>
                      <a:lnTo>
                        <a:pt x="10" y="0"/>
                      </a:lnTo>
                      <a:lnTo>
                        <a:pt x="10" y="0"/>
                      </a:lnTo>
                      <a:lnTo>
                        <a:pt x="10" y="4"/>
                      </a:lnTo>
                      <a:lnTo>
                        <a:pt x="3" y="10"/>
                      </a:lnTo>
                      <a:lnTo>
                        <a:pt x="16" y="0"/>
                      </a:lnTo>
                      <a:lnTo>
                        <a:pt x="19" y="0"/>
                      </a:lnTo>
                      <a:lnTo>
                        <a:pt x="19" y="4"/>
                      </a:lnTo>
                      <a:lnTo>
                        <a:pt x="6" y="10"/>
                      </a:lnTo>
                      <a:lnTo>
                        <a:pt x="22" y="4"/>
                      </a:lnTo>
                      <a:lnTo>
                        <a:pt x="22" y="4"/>
                      </a:lnTo>
                      <a:lnTo>
                        <a:pt x="22" y="4"/>
                      </a:lnTo>
                      <a:lnTo>
                        <a:pt x="22" y="4"/>
                      </a:lnTo>
                      <a:lnTo>
                        <a:pt x="6" y="16"/>
                      </a:lnTo>
                      <a:lnTo>
                        <a:pt x="26" y="7"/>
                      </a:lnTo>
                      <a:lnTo>
                        <a:pt x="26" y="7"/>
                      </a:lnTo>
                      <a:lnTo>
                        <a:pt x="26" y="7"/>
                      </a:lnTo>
                      <a:lnTo>
                        <a:pt x="10" y="16"/>
                      </a:lnTo>
                      <a:lnTo>
                        <a:pt x="26" y="10"/>
                      </a:lnTo>
                      <a:lnTo>
                        <a:pt x="29" y="10"/>
                      </a:lnTo>
                      <a:lnTo>
                        <a:pt x="29" y="10"/>
                      </a:lnTo>
                      <a:lnTo>
                        <a:pt x="13" y="23"/>
                      </a:lnTo>
                      <a:lnTo>
                        <a:pt x="29" y="13"/>
                      </a:lnTo>
                      <a:lnTo>
                        <a:pt x="29" y="13"/>
                      </a:lnTo>
                      <a:lnTo>
                        <a:pt x="29" y="13"/>
                      </a:lnTo>
                      <a:lnTo>
                        <a:pt x="16" y="23"/>
                      </a:lnTo>
                      <a:lnTo>
                        <a:pt x="29" y="16"/>
                      </a:lnTo>
                      <a:lnTo>
                        <a:pt x="29" y="16"/>
                      </a:lnTo>
                      <a:lnTo>
                        <a:pt x="29" y="16"/>
                      </a:lnTo>
                      <a:lnTo>
                        <a:pt x="19" y="23"/>
                      </a:lnTo>
                      <a:lnTo>
                        <a:pt x="29" y="20"/>
                      </a:lnTo>
                      <a:lnTo>
                        <a:pt x="29" y="20"/>
                      </a:lnTo>
                      <a:lnTo>
                        <a:pt x="29" y="20"/>
                      </a:lnTo>
                      <a:lnTo>
                        <a:pt x="22" y="26"/>
                      </a:lnTo>
                      <a:lnTo>
                        <a:pt x="26" y="23"/>
                      </a:lnTo>
                      <a:lnTo>
                        <a:pt x="26" y="23"/>
                      </a:lnTo>
                      <a:lnTo>
                        <a:pt x="26" y="26"/>
                      </a:lnTo>
                      <a:lnTo>
                        <a:pt x="16" y="32"/>
                      </a:lnTo>
                      <a:lnTo>
                        <a:pt x="16" y="32"/>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49" name="Freeform 46"/>
                <p:cNvSpPr/>
                <p:nvPr/>
              </p:nvSpPr>
              <p:spPr bwMode="auto">
                <a:xfrm>
                  <a:off x="990431" y="2604769"/>
                  <a:ext cx="56287" cy="54347"/>
                </a:xfrm>
                <a:custGeom>
                  <a:avLst/>
                  <a:gdLst>
                    <a:gd name="T0" fmla="*/ 13 w 29"/>
                    <a:gd name="T1" fmla="*/ 28 h 28"/>
                    <a:gd name="T2" fmla="*/ 7 w 29"/>
                    <a:gd name="T3" fmla="*/ 25 h 28"/>
                    <a:gd name="T4" fmla="*/ 7 w 29"/>
                    <a:gd name="T5" fmla="*/ 25 h 28"/>
                    <a:gd name="T6" fmla="*/ 3 w 29"/>
                    <a:gd name="T7" fmla="*/ 22 h 28"/>
                    <a:gd name="T8" fmla="*/ 3 w 29"/>
                    <a:gd name="T9" fmla="*/ 19 h 28"/>
                    <a:gd name="T10" fmla="*/ 19 w 29"/>
                    <a:gd name="T11" fmla="*/ 9 h 28"/>
                    <a:gd name="T12" fmla="*/ 0 w 29"/>
                    <a:gd name="T13" fmla="*/ 16 h 28"/>
                    <a:gd name="T14" fmla="*/ 13 w 29"/>
                    <a:gd name="T15" fmla="*/ 6 h 28"/>
                    <a:gd name="T16" fmla="*/ 0 w 29"/>
                    <a:gd name="T17" fmla="*/ 12 h 28"/>
                    <a:gd name="T18" fmla="*/ 13 w 29"/>
                    <a:gd name="T19" fmla="*/ 3 h 28"/>
                    <a:gd name="T20" fmla="*/ 0 w 29"/>
                    <a:gd name="T21" fmla="*/ 9 h 28"/>
                    <a:gd name="T22" fmla="*/ 0 w 29"/>
                    <a:gd name="T23" fmla="*/ 9 h 28"/>
                    <a:gd name="T24" fmla="*/ 7 w 29"/>
                    <a:gd name="T25" fmla="*/ 3 h 28"/>
                    <a:gd name="T26" fmla="*/ 3 w 29"/>
                    <a:gd name="T27" fmla="*/ 3 h 28"/>
                    <a:gd name="T28" fmla="*/ 13 w 29"/>
                    <a:gd name="T29" fmla="*/ 0 h 28"/>
                    <a:gd name="T30" fmla="*/ 7 w 29"/>
                    <a:gd name="T31" fmla="*/ 6 h 28"/>
                    <a:gd name="T32" fmla="*/ 19 w 29"/>
                    <a:gd name="T33" fmla="*/ 0 h 28"/>
                    <a:gd name="T34" fmla="*/ 7 w 29"/>
                    <a:gd name="T35" fmla="*/ 9 h 28"/>
                    <a:gd name="T36" fmla="*/ 22 w 29"/>
                    <a:gd name="T37" fmla="*/ 0 h 28"/>
                    <a:gd name="T38" fmla="*/ 22 w 29"/>
                    <a:gd name="T39" fmla="*/ 0 h 28"/>
                    <a:gd name="T40" fmla="*/ 26 w 29"/>
                    <a:gd name="T41" fmla="*/ 3 h 28"/>
                    <a:gd name="T42" fmla="*/ 26 w 29"/>
                    <a:gd name="T43" fmla="*/ 3 h 28"/>
                    <a:gd name="T44" fmla="*/ 29 w 29"/>
                    <a:gd name="T45" fmla="*/ 6 h 28"/>
                    <a:gd name="T46" fmla="*/ 29 w 29"/>
                    <a:gd name="T47" fmla="*/ 6 h 28"/>
                    <a:gd name="T48" fmla="*/ 13 w 29"/>
                    <a:gd name="T49" fmla="*/ 22 h 28"/>
                    <a:gd name="T50" fmla="*/ 29 w 29"/>
                    <a:gd name="T51" fmla="*/ 9 h 28"/>
                    <a:gd name="T52" fmla="*/ 16 w 29"/>
                    <a:gd name="T53" fmla="*/ 22 h 28"/>
                    <a:gd name="T54" fmla="*/ 29 w 29"/>
                    <a:gd name="T55" fmla="*/ 16 h 28"/>
                    <a:gd name="T56" fmla="*/ 29 w 29"/>
                    <a:gd name="T57" fmla="*/ 19 h 28"/>
                    <a:gd name="T58" fmla="*/ 26 w 29"/>
                    <a:gd name="T59" fmla="*/ 22 h 28"/>
                    <a:gd name="T60" fmla="*/ 26 w 29"/>
                    <a:gd name="T61" fmla="*/ 22 h 28"/>
                    <a:gd name="T62" fmla="*/ 19 w 29"/>
                    <a:gd name="T63" fmla="*/ 28 h 28"/>
                    <a:gd name="T64" fmla="*/ 19 w 29"/>
                    <a:gd name="T65" fmla="*/ 25 h 28"/>
                    <a:gd name="T66" fmla="*/ 13 w 29"/>
                    <a:gd name="T67" fmla="*/ 28 h 28"/>
                    <a:gd name="T68" fmla="*/ 13 w 29"/>
                    <a:gd name="T6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28">
                      <a:moveTo>
                        <a:pt x="13" y="28"/>
                      </a:moveTo>
                      <a:lnTo>
                        <a:pt x="13" y="28"/>
                      </a:lnTo>
                      <a:lnTo>
                        <a:pt x="26" y="16"/>
                      </a:lnTo>
                      <a:lnTo>
                        <a:pt x="7" y="25"/>
                      </a:lnTo>
                      <a:lnTo>
                        <a:pt x="7" y="25"/>
                      </a:lnTo>
                      <a:lnTo>
                        <a:pt x="7" y="25"/>
                      </a:lnTo>
                      <a:lnTo>
                        <a:pt x="22" y="9"/>
                      </a:lnTo>
                      <a:lnTo>
                        <a:pt x="3" y="22"/>
                      </a:lnTo>
                      <a:lnTo>
                        <a:pt x="3" y="22"/>
                      </a:lnTo>
                      <a:lnTo>
                        <a:pt x="3" y="19"/>
                      </a:lnTo>
                      <a:lnTo>
                        <a:pt x="3" y="19"/>
                      </a:lnTo>
                      <a:lnTo>
                        <a:pt x="19" y="9"/>
                      </a:lnTo>
                      <a:lnTo>
                        <a:pt x="0" y="16"/>
                      </a:lnTo>
                      <a:lnTo>
                        <a:pt x="0" y="16"/>
                      </a:lnTo>
                      <a:lnTo>
                        <a:pt x="0" y="16"/>
                      </a:lnTo>
                      <a:lnTo>
                        <a:pt x="13" y="6"/>
                      </a:lnTo>
                      <a:lnTo>
                        <a:pt x="0" y="12"/>
                      </a:lnTo>
                      <a:lnTo>
                        <a:pt x="0" y="12"/>
                      </a:lnTo>
                      <a:lnTo>
                        <a:pt x="0" y="12"/>
                      </a:lnTo>
                      <a:lnTo>
                        <a:pt x="13" y="3"/>
                      </a:lnTo>
                      <a:lnTo>
                        <a:pt x="3" y="9"/>
                      </a:lnTo>
                      <a:lnTo>
                        <a:pt x="0" y="9"/>
                      </a:lnTo>
                      <a:lnTo>
                        <a:pt x="0" y="9"/>
                      </a:lnTo>
                      <a:lnTo>
                        <a:pt x="0" y="9"/>
                      </a:lnTo>
                      <a:lnTo>
                        <a:pt x="7" y="3"/>
                      </a:lnTo>
                      <a:lnTo>
                        <a:pt x="7" y="3"/>
                      </a:lnTo>
                      <a:lnTo>
                        <a:pt x="3" y="3"/>
                      </a:lnTo>
                      <a:lnTo>
                        <a:pt x="3" y="3"/>
                      </a:lnTo>
                      <a:lnTo>
                        <a:pt x="13" y="0"/>
                      </a:lnTo>
                      <a:lnTo>
                        <a:pt x="13" y="0"/>
                      </a:lnTo>
                      <a:lnTo>
                        <a:pt x="13" y="0"/>
                      </a:lnTo>
                      <a:lnTo>
                        <a:pt x="7" y="6"/>
                      </a:lnTo>
                      <a:lnTo>
                        <a:pt x="19" y="0"/>
                      </a:lnTo>
                      <a:lnTo>
                        <a:pt x="19" y="0"/>
                      </a:lnTo>
                      <a:lnTo>
                        <a:pt x="19" y="0"/>
                      </a:lnTo>
                      <a:lnTo>
                        <a:pt x="7" y="9"/>
                      </a:lnTo>
                      <a:lnTo>
                        <a:pt x="22" y="0"/>
                      </a:lnTo>
                      <a:lnTo>
                        <a:pt x="22" y="0"/>
                      </a:lnTo>
                      <a:lnTo>
                        <a:pt x="22" y="0"/>
                      </a:lnTo>
                      <a:lnTo>
                        <a:pt x="22" y="0"/>
                      </a:lnTo>
                      <a:lnTo>
                        <a:pt x="10" y="12"/>
                      </a:lnTo>
                      <a:lnTo>
                        <a:pt x="26" y="3"/>
                      </a:lnTo>
                      <a:lnTo>
                        <a:pt x="26" y="3"/>
                      </a:lnTo>
                      <a:lnTo>
                        <a:pt x="26" y="3"/>
                      </a:lnTo>
                      <a:lnTo>
                        <a:pt x="10" y="16"/>
                      </a:lnTo>
                      <a:lnTo>
                        <a:pt x="29" y="6"/>
                      </a:lnTo>
                      <a:lnTo>
                        <a:pt x="29" y="6"/>
                      </a:lnTo>
                      <a:lnTo>
                        <a:pt x="29" y="6"/>
                      </a:lnTo>
                      <a:lnTo>
                        <a:pt x="29" y="6"/>
                      </a:lnTo>
                      <a:lnTo>
                        <a:pt x="13" y="22"/>
                      </a:lnTo>
                      <a:lnTo>
                        <a:pt x="29" y="9"/>
                      </a:lnTo>
                      <a:lnTo>
                        <a:pt x="29" y="9"/>
                      </a:lnTo>
                      <a:lnTo>
                        <a:pt x="29" y="12"/>
                      </a:lnTo>
                      <a:lnTo>
                        <a:pt x="16" y="22"/>
                      </a:lnTo>
                      <a:lnTo>
                        <a:pt x="29" y="16"/>
                      </a:lnTo>
                      <a:lnTo>
                        <a:pt x="29" y="16"/>
                      </a:lnTo>
                      <a:lnTo>
                        <a:pt x="29" y="16"/>
                      </a:lnTo>
                      <a:lnTo>
                        <a:pt x="29" y="19"/>
                      </a:lnTo>
                      <a:lnTo>
                        <a:pt x="22" y="22"/>
                      </a:lnTo>
                      <a:lnTo>
                        <a:pt x="26" y="22"/>
                      </a:lnTo>
                      <a:lnTo>
                        <a:pt x="26" y="22"/>
                      </a:lnTo>
                      <a:lnTo>
                        <a:pt x="26" y="22"/>
                      </a:lnTo>
                      <a:lnTo>
                        <a:pt x="26" y="22"/>
                      </a:lnTo>
                      <a:lnTo>
                        <a:pt x="19" y="28"/>
                      </a:lnTo>
                      <a:lnTo>
                        <a:pt x="19" y="28"/>
                      </a:lnTo>
                      <a:lnTo>
                        <a:pt x="19" y="25"/>
                      </a:lnTo>
                      <a:lnTo>
                        <a:pt x="26" y="22"/>
                      </a:lnTo>
                      <a:lnTo>
                        <a:pt x="13" y="28"/>
                      </a:lnTo>
                      <a:lnTo>
                        <a:pt x="13" y="28"/>
                      </a:lnTo>
                      <a:lnTo>
                        <a:pt x="13" y="2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50" name="Freeform 47"/>
                <p:cNvSpPr>
                  <a:spLocks noEditPoints="1"/>
                </p:cNvSpPr>
                <p:nvPr/>
              </p:nvSpPr>
              <p:spPr bwMode="auto">
                <a:xfrm>
                  <a:off x="854564" y="2517426"/>
                  <a:ext cx="409540" cy="401776"/>
                </a:xfrm>
                <a:custGeom>
                  <a:avLst/>
                  <a:gdLst>
                    <a:gd name="T0" fmla="*/ 40 w 66"/>
                    <a:gd name="T1" fmla="*/ 63 h 65"/>
                    <a:gd name="T2" fmla="*/ 35 w 66"/>
                    <a:gd name="T3" fmla="*/ 65 h 65"/>
                    <a:gd name="T4" fmla="*/ 24 w 66"/>
                    <a:gd name="T5" fmla="*/ 64 h 65"/>
                    <a:gd name="T6" fmla="*/ 30 w 66"/>
                    <a:gd name="T7" fmla="*/ 64 h 65"/>
                    <a:gd name="T8" fmla="*/ 24 w 66"/>
                    <a:gd name="T9" fmla="*/ 64 h 65"/>
                    <a:gd name="T10" fmla="*/ 50 w 66"/>
                    <a:gd name="T11" fmla="*/ 59 h 65"/>
                    <a:gd name="T12" fmla="*/ 46 w 66"/>
                    <a:gd name="T13" fmla="*/ 63 h 65"/>
                    <a:gd name="T14" fmla="*/ 14 w 66"/>
                    <a:gd name="T15" fmla="*/ 60 h 65"/>
                    <a:gd name="T16" fmla="*/ 19 w 66"/>
                    <a:gd name="T17" fmla="*/ 61 h 65"/>
                    <a:gd name="T18" fmla="*/ 14 w 66"/>
                    <a:gd name="T19" fmla="*/ 60 h 65"/>
                    <a:gd name="T20" fmla="*/ 58 w 66"/>
                    <a:gd name="T21" fmla="*/ 52 h 65"/>
                    <a:gd name="T22" fmla="*/ 55 w 66"/>
                    <a:gd name="T23" fmla="*/ 57 h 65"/>
                    <a:gd name="T24" fmla="*/ 7 w 66"/>
                    <a:gd name="T25" fmla="*/ 52 h 65"/>
                    <a:gd name="T26" fmla="*/ 11 w 66"/>
                    <a:gd name="T27" fmla="*/ 55 h 65"/>
                    <a:gd name="T28" fmla="*/ 7 w 66"/>
                    <a:gd name="T29" fmla="*/ 52 h 65"/>
                    <a:gd name="T30" fmla="*/ 63 w 66"/>
                    <a:gd name="T31" fmla="*/ 43 h 65"/>
                    <a:gd name="T32" fmla="*/ 62 w 66"/>
                    <a:gd name="T33" fmla="*/ 48 h 65"/>
                    <a:gd name="T34" fmla="*/ 1 w 66"/>
                    <a:gd name="T35" fmla="*/ 43 h 65"/>
                    <a:gd name="T36" fmla="*/ 5 w 66"/>
                    <a:gd name="T37" fmla="*/ 47 h 65"/>
                    <a:gd name="T38" fmla="*/ 1 w 66"/>
                    <a:gd name="T39" fmla="*/ 43 h 65"/>
                    <a:gd name="T40" fmla="*/ 64 w 66"/>
                    <a:gd name="T41" fmla="*/ 33 h 65"/>
                    <a:gd name="T42" fmla="*/ 65 w 66"/>
                    <a:gd name="T43" fmla="*/ 38 h 65"/>
                    <a:gd name="T44" fmla="*/ 0 w 66"/>
                    <a:gd name="T45" fmla="*/ 33 h 65"/>
                    <a:gd name="T46" fmla="*/ 1 w 66"/>
                    <a:gd name="T47" fmla="*/ 32 h 65"/>
                    <a:gd name="T48" fmla="*/ 1 w 66"/>
                    <a:gd name="T49" fmla="*/ 37 h 65"/>
                    <a:gd name="T50" fmla="*/ 0 w 66"/>
                    <a:gd name="T51" fmla="*/ 33 h 65"/>
                    <a:gd name="T52" fmla="*/ 64 w 66"/>
                    <a:gd name="T53" fmla="*/ 23 h 65"/>
                    <a:gd name="T54" fmla="*/ 64 w 66"/>
                    <a:gd name="T55" fmla="*/ 29 h 65"/>
                    <a:gd name="T56" fmla="*/ 0 w 66"/>
                    <a:gd name="T57" fmla="*/ 26 h 65"/>
                    <a:gd name="T58" fmla="*/ 3 w 66"/>
                    <a:gd name="T59" fmla="*/ 21 h 65"/>
                    <a:gd name="T60" fmla="*/ 0 w 66"/>
                    <a:gd name="T61" fmla="*/ 26 h 65"/>
                    <a:gd name="T62" fmla="*/ 59 w 66"/>
                    <a:gd name="T63" fmla="*/ 13 h 65"/>
                    <a:gd name="T64" fmla="*/ 61 w 66"/>
                    <a:gd name="T65" fmla="*/ 19 h 65"/>
                    <a:gd name="T66" fmla="*/ 4 w 66"/>
                    <a:gd name="T67" fmla="*/ 16 h 65"/>
                    <a:gd name="T68" fmla="*/ 8 w 66"/>
                    <a:gd name="T69" fmla="*/ 12 h 65"/>
                    <a:gd name="T70" fmla="*/ 4 w 66"/>
                    <a:gd name="T71" fmla="*/ 16 h 65"/>
                    <a:gd name="T72" fmla="*/ 51 w 66"/>
                    <a:gd name="T73" fmla="*/ 7 h 65"/>
                    <a:gd name="T74" fmla="*/ 56 w 66"/>
                    <a:gd name="T75" fmla="*/ 9 h 65"/>
                    <a:gd name="T76" fmla="*/ 51 w 66"/>
                    <a:gd name="T77" fmla="*/ 7 h 65"/>
                    <a:gd name="T78" fmla="*/ 11 w 66"/>
                    <a:gd name="T79" fmla="*/ 8 h 65"/>
                    <a:gd name="T80" fmla="*/ 16 w 66"/>
                    <a:gd name="T81" fmla="*/ 5 h 65"/>
                    <a:gd name="T82" fmla="*/ 42 w 66"/>
                    <a:gd name="T83" fmla="*/ 2 h 65"/>
                    <a:gd name="T84" fmla="*/ 47 w 66"/>
                    <a:gd name="T85" fmla="*/ 3 h 65"/>
                    <a:gd name="T86" fmla="*/ 42 w 66"/>
                    <a:gd name="T87" fmla="*/ 2 h 65"/>
                    <a:gd name="T88" fmla="*/ 26 w 66"/>
                    <a:gd name="T89" fmla="*/ 0 h 65"/>
                    <a:gd name="T90" fmla="*/ 21 w 66"/>
                    <a:gd name="T91" fmla="*/ 3 h 65"/>
                    <a:gd name="T92" fmla="*/ 33 w 66"/>
                    <a:gd name="T93" fmla="*/ 1 h 65"/>
                    <a:gd name="T94" fmla="*/ 31 w 66"/>
                    <a:gd name="T95" fmla="*/ 0 h 65"/>
                    <a:gd name="T96" fmla="*/ 37 w 66"/>
                    <a:gd name="T97" fmla="*/ 0 h 65"/>
                    <a:gd name="T98" fmla="*/ 33 w 66"/>
                    <a:gd name="T9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65">
                      <a:moveTo>
                        <a:pt x="35" y="64"/>
                      </a:moveTo>
                      <a:cubicBezTo>
                        <a:pt x="37" y="64"/>
                        <a:pt x="38" y="64"/>
                        <a:pt x="40" y="63"/>
                      </a:cubicBezTo>
                      <a:cubicBezTo>
                        <a:pt x="40" y="64"/>
                        <a:pt x="40" y="64"/>
                        <a:pt x="40" y="64"/>
                      </a:cubicBezTo>
                      <a:cubicBezTo>
                        <a:pt x="39" y="65"/>
                        <a:pt x="37" y="65"/>
                        <a:pt x="35" y="65"/>
                      </a:cubicBezTo>
                      <a:lnTo>
                        <a:pt x="35" y="64"/>
                      </a:lnTo>
                      <a:close/>
                      <a:moveTo>
                        <a:pt x="24" y="64"/>
                      </a:moveTo>
                      <a:cubicBezTo>
                        <a:pt x="24" y="63"/>
                        <a:pt x="24" y="63"/>
                        <a:pt x="24" y="63"/>
                      </a:cubicBezTo>
                      <a:cubicBezTo>
                        <a:pt x="26" y="64"/>
                        <a:pt x="28" y="64"/>
                        <a:pt x="30" y="64"/>
                      </a:cubicBezTo>
                      <a:cubicBezTo>
                        <a:pt x="30" y="65"/>
                        <a:pt x="30" y="65"/>
                        <a:pt x="30" y="65"/>
                      </a:cubicBezTo>
                      <a:cubicBezTo>
                        <a:pt x="28" y="65"/>
                        <a:pt x="26" y="65"/>
                        <a:pt x="24" y="64"/>
                      </a:cubicBezTo>
                      <a:close/>
                      <a:moveTo>
                        <a:pt x="45" y="62"/>
                      </a:moveTo>
                      <a:cubicBezTo>
                        <a:pt x="47" y="61"/>
                        <a:pt x="48" y="60"/>
                        <a:pt x="50" y="59"/>
                      </a:cubicBezTo>
                      <a:cubicBezTo>
                        <a:pt x="50" y="60"/>
                        <a:pt x="50" y="60"/>
                        <a:pt x="50" y="60"/>
                      </a:cubicBezTo>
                      <a:cubicBezTo>
                        <a:pt x="49" y="61"/>
                        <a:pt x="47" y="62"/>
                        <a:pt x="46" y="63"/>
                      </a:cubicBezTo>
                      <a:lnTo>
                        <a:pt x="45" y="62"/>
                      </a:lnTo>
                      <a:close/>
                      <a:moveTo>
                        <a:pt x="14" y="60"/>
                      </a:moveTo>
                      <a:cubicBezTo>
                        <a:pt x="15" y="59"/>
                        <a:pt x="15" y="59"/>
                        <a:pt x="15" y="59"/>
                      </a:cubicBezTo>
                      <a:cubicBezTo>
                        <a:pt x="16" y="60"/>
                        <a:pt x="18" y="61"/>
                        <a:pt x="19" y="61"/>
                      </a:cubicBezTo>
                      <a:cubicBezTo>
                        <a:pt x="19" y="62"/>
                        <a:pt x="19" y="62"/>
                        <a:pt x="19" y="62"/>
                      </a:cubicBezTo>
                      <a:cubicBezTo>
                        <a:pt x="17" y="61"/>
                        <a:pt x="16" y="61"/>
                        <a:pt x="14" y="60"/>
                      </a:cubicBezTo>
                      <a:close/>
                      <a:moveTo>
                        <a:pt x="54" y="56"/>
                      </a:moveTo>
                      <a:cubicBezTo>
                        <a:pt x="55" y="55"/>
                        <a:pt x="56" y="53"/>
                        <a:pt x="58" y="52"/>
                      </a:cubicBezTo>
                      <a:cubicBezTo>
                        <a:pt x="59" y="53"/>
                        <a:pt x="59" y="53"/>
                        <a:pt x="59" y="53"/>
                      </a:cubicBezTo>
                      <a:cubicBezTo>
                        <a:pt x="57" y="54"/>
                        <a:pt x="56" y="56"/>
                        <a:pt x="55" y="57"/>
                      </a:cubicBezTo>
                      <a:lnTo>
                        <a:pt x="54" y="56"/>
                      </a:lnTo>
                      <a:close/>
                      <a:moveTo>
                        <a:pt x="7" y="52"/>
                      </a:moveTo>
                      <a:cubicBezTo>
                        <a:pt x="7" y="52"/>
                        <a:pt x="7" y="52"/>
                        <a:pt x="7" y="52"/>
                      </a:cubicBezTo>
                      <a:cubicBezTo>
                        <a:pt x="8" y="53"/>
                        <a:pt x="9" y="54"/>
                        <a:pt x="11" y="55"/>
                      </a:cubicBezTo>
                      <a:cubicBezTo>
                        <a:pt x="10" y="56"/>
                        <a:pt x="10" y="56"/>
                        <a:pt x="10" y="56"/>
                      </a:cubicBezTo>
                      <a:cubicBezTo>
                        <a:pt x="9" y="55"/>
                        <a:pt x="8" y="54"/>
                        <a:pt x="7" y="52"/>
                      </a:cubicBezTo>
                      <a:close/>
                      <a:moveTo>
                        <a:pt x="61" y="48"/>
                      </a:moveTo>
                      <a:cubicBezTo>
                        <a:pt x="61" y="46"/>
                        <a:pt x="62" y="45"/>
                        <a:pt x="63" y="43"/>
                      </a:cubicBezTo>
                      <a:cubicBezTo>
                        <a:pt x="64" y="43"/>
                        <a:pt x="64" y="43"/>
                        <a:pt x="64" y="43"/>
                      </a:cubicBezTo>
                      <a:cubicBezTo>
                        <a:pt x="63" y="45"/>
                        <a:pt x="62" y="47"/>
                        <a:pt x="62" y="48"/>
                      </a:cubicBezTo>
                      <a:lnTo>
                        <a:pt x="61" y="48"/>
                      </a:lnTo>
                      <a:close/>
                      <a:moveTo>
                        <a:pt x="1" y="43"/>
                      </a:moveTo>
                      <a:cubicBezTo>
                        <a:pt x="2" y="42"/>
                        <a:pt x="2" y="42"/>
                        <a:pt x="2" y="42"/>
                      </a:cubicBezTo>
                      <a:cubicBezTo>
                        <a:pt x="3" y="44"/>
                        <a:pt x="4" y="45"/>
                        <a:pt x="5" y="47"/>
                      </a:cubicBezTo>
                      <a:cubicBezTo>
                        <a:pt x="4" y="47"/>
                        <a:pt x="4" y="47"/>
                        <a:pt x="4" y="47"/>
                      </a:cubicBezTo>
                      <a:cubicBezTo>
                        <a:pt x="3" y="46"/>
                        <a:pt x="2" y="44"/>
                        <a:pt x="1" y="43"/>
                      </a:cubicBezTo>
                      <a:close/>
                      <a:moveTo>
                        <a:pt x="64" y="38"/>
                      </a:moveTo>
                      <a:cubicBezTo>
                        <a:pt x="64" y="36"/>
                        <a:pt x="64" y="34"/>
                        <a:pt x="64" y="33"/>
                      </a:cubicBezTo>
                      <a:cubicBezTo>
                        <a:pt x="66" y="33"/>
                        <a:pt x="66" y="33"/>
                        <a:pt x="66" y="33"/>
                      </a:cubicBezTo>
                      <a:cubicBezTo>
                        <a:pt x="66" y="34"/>
                        <a:pt x="65" y="36"/>
                        <a:pt x="65" y="38"/>
                      </a:cubicBezTo>
                      <a:lnTo>
                        <a:pt x="64" y="38"/>
                      </a:lnTo>
                      <a:close/>
                      <a:moveTo>
                        <a:pt x="0" y="33"/>
                      </a:moveTo>
                      <a:cubicBezTo>
                        <a:pt x="0" y="32"/>
                        <a:pt x="0" y="32"/>
                        <a:pt x="0" y="32"/>
                      </a:cubicBezTo>
                      <a:cubicBezTo>
                        <a:pt x="1" y="32"/>
                        <a:pt x="1" y="32"/>
                        <a:pt x="1" y="32"/>
                      </a:cubicBezTo>
                      <a:cubicBezTo>
                        <a:pt x="1" y="33"/>
                        <a:pt x="1" y="33"/>
                        <a:pt x="1" y="33"/>
                      </a:cubicBezTo>
                      <a:cubicBezTo>
                        <a:pt x="1" y="34"/>
                        <a:pt x="1" y="36"/>
                        <a:pt x="1" y="37"/>
                      </a:cubicBezTo>
                      <a:cubicBezTo>
                        <a:pt x="0" y="37"/>
                        <a:pt x="0" y="37"/>
                        <a:pt x="0" y="37"/>
                      </a:cubicBezTo>
                      <a:cubicBezTo>
                        <a:pt x="0" y="36"/>
                        <a:pt x="0" y="34"/>
                        <a:pt x="0" y="33"/>
                      </a:cubicBezTo>
                      <a:close/>
                      <a:moveTo>
                        <a:pt x="63" y="24"/>
                      </a:moveTo>
                      <a:cubicBezTo>
                        <a:pt x="64" y="23"/>
                        <a:pt x="64" y="23"/>
                        <a:pt x="64" y="23"/>
                      </a:cubicBezTo>
                      <a:cubicBezTo>
                        <a:pt x="65" y="25"/>
                        <a:pt x="65" y="27"/>
                        <a:pt x="65" y="28"/>
                      </a:cubicBezTo>
                      <a:cubicBezTo>
                        <a:pt x="64" y="29"/>
                        <a:pt x="64" y="29"/>
                        <a:pt x="64" y="29"/>
                      </a:cubicBezTo>
                      <a:cubicBezTo>
                        <a:pt x="64" y="27"/>
                        <a:pt x="64" y="25"/>
                        <a:pt x="63" y="24"/>
                      </a:cubicBezTo>
                      <a:close/>
                      <a:moveTo>
                        <a:pt x="0" y="26"/>
                      </a:moveTo>
                      <a:cubicBezTo>
                        <a:pt x="1" y="24"/>
                        <a:pt x="1" y="23"/>
                        <a:pt x="2" y="21"/>
                      </a:cubicBezTo>
                      <a:cubicBezTo>
                        <a:pt x="3" y="21"/>
                        <a:pt x="3" y="21"/>
                        <a:pt x="3" y="21"/>
                      </a:cubicBezTo>
                      <a:cubicBezTo>
                        <a:pt x="2" y="23"/>
                        <a:pt x="2" y="25"/>
                        <a:pt x="2" y="26"/>
                      </a:cubicBezTo>
                      <a:lnTo>
                        <a:pt x="0" y="26"/>
                      </a:lnTo>
                      <a:close/>
                      <a:moveTo>
                        <a:pt x="59" y="14"/>
                      </a:moveTo>
                      <a:cubicBezTo>
                        <a:pt x="59" y="13"/>
                        <a:pt x="59" y="13"/>
                        <a:pt x="59" y="13"/>
                      </a:cubicBezTo>
                      <a:cubicBezTo>
                        <a:pt x="60" y="15"/>
                        <a:pt x="61" y="17"/>
                        <a:pt x="62" y="18"/>
                      </a:cubicBezTo>
                      <a:cubicBezTo>
                        <a:pt x="61" y="19"/>
                        <a:pt x="61" y="19"/>
                        <a:pt x="61" y="19"/>
                      </a:cubicBezTo>
                      <a:cubicBezTo>
                        <a:pt x="60" y="17"/>
                        <a:pt x="59" y="16"/>
                        <a:pt x="59" y="14"/>
                      </a:cubicBezTo>
                      <a:close/>
                      <a:moveTo>
                        <a:pt x="4" y="16"/>
                      </a:moveTo>
                      <a:cubicBezTo>
                        <a:pt x="5" y="14"/>
                        <a:pt x="6" y="13"/>
                        <a:pt x="8" y="12"/>
                      </a:cubicBezTo>
                      <a:cubicBezTo>
                        <a:pt x="8" y="12"/>
                        <a:pt x="8" y="12"/>
                        <a:pt x="8" y="12"/>
                      </a:cubicBezTo>
                      <a:cubicBezTo>
                        <a:pt x="7" y="14"/>
                        <a:pt x="6" y="15"/>
                        <a:pt x="5" y="17"/>
                      </a:cubicBezTo>
                      <a:lnTo>
                        <a:pt x="4" y="16"/>
                      </a:lnTo>
                      <a:close/>
                      <a:moveTo>
                        <a:pt x="51" y="7"/>
                      </a:moveTo>
                      <a:cubicBezTo>
                        <a:pt x="51" y="7"/>
                        <a:pt x="51" y="7"/>
                        <a:pt x="51" y="7"/>
                      </a:cubicBezTo>
                      <a:cubicBezTo>
                        <a:pt x="52" y="6"/>
                        <a:pt x="52" y="6"/>
                        <a:pt x="52" y="6"/>
                      </a:cubicBezTo>
                      <a:cubicBezTo>
                        <a:pt x="53" y="7"/>
                        <a:pt x="55" y="8"/>
                        <a:pt x="56" y="9"/>
                      </a:cubicBezTo>
                      <a:cubicBezTo>
                        <a:pt x="55" y="10"/>
                        <a:pt x="55" y="10"/>
                        <a:pt x="55" y="10"/>
                      </a:cubicBezTo>
                      <a:cubicBezTo>
                        <a:pt x="54" y="9"/>
                        <a:pt x="52" y="8"/>
                        <a:pt x="51" y="7"/>
                      </a:cubicBezTo>
                      <a:close/>
                      <a:moveTo>
                        <a:pt x="12" y="9"/>
                      </a:moveTo>
                      <a:cubicBezTo>
                        <a:pt x="11" y="8"/>
                        <a:pt x="11" y="8"/>
                        <a:pt x="11" y="8"/>
                      </a:cubicBezTo>
                      <a:cubicBezTo>
                        <a:pt x="13" y="7"/>
                        <a:pt x="14" y="5"/>
                        <a:pt x="16" y="4"/>
                      </a:cubicBezTo>
                      <a:cubicBezTo>
                        <a:pt x="16" y="5"/>
                        <a:pt x="16" y="5"/>
                        <a:pt x="16" y="5"/>
                      </a:cubicBezTo>
                      <a:cubicBezTo>
                        <a:pt x="15" y="6"/>
                        <a:pt x="13" y="7"/>
                        <a:pt x="12" y="9"/>
                      </a:cubicBezTo>
                      <a:close/>
                      <a:moveTo>
                        <a:pt x="42" y="2"/>
                      </a:moveTo>
                      <a:cubicBezTo>
                        <a:pt x="42" y="1"/>
                        <a:pt x="42" y="1"/>
                        <a:pt x="42" y="1"/>
                      </a:cubicBezTo>
                      <a:cubicBezTo>
                        <a:pt x="44" y="2"/>
                        <a:pt x="45" y="2"/>
                        <a:pt x="47" y="3"/>
                      </a:cubicBezTo>
                      <a:cubicBezTo>
                        <a:pt x="47" y="4"/>
                        <a:pt x="47" y="4"/>
                        <a:pt x="47" y="4"/>
                      </a:cubicBezTo>
                      <a:cubicBezTo>
                        <a:pt x="45" y="3"/>
                        <a:pt x="43" y="3"/>
                        <a:pt x="42" y="2"/>
                      </a:cubicBezTo>
                      <a:close/>
                      <a:moveTo>
                        <a:pt x="21" y="2"/>
                      </a:moveTo>
                      <a:cubicBezTo>
                        <a:pt x="22" y="1"/>
                        <a:pt x="24" y="1"/>
                        <a:pt x="26" y="0"/>
                      </a:cubicBezTo>
                      <a:cubicBezTo>
                        <a:pt x="26" y="2"/>
                        <a:pt x="26" y="2"/>
                        <a:pt x="26" y="2"/>
                      </a:cubicBezTo>
                      <a:cubicBezTo>
                        <a:pt x="24" y="2"/>
                        <a:pt x="23" y="2"/>
                        <a:pt x="21" y="3"/>
                      </a:cubicBezTo>
                      <a:lnTo>
                        <a:pt x="21" y="2"/>
                      </a:lnTo>
                      <a:close/>
                      <a:moveTo>
                        <a:pt x="33" y="1"/>
                      </a:moveTo>
                      <a:cubicBezTo>
                        <a:pt x="32" y="1"/>
                        <a:pt x="32" y="1"/>
                        <a:pt x="31" y="1"/>
                      </a:cubicBezTo>
                      <a:cubicBezTo>
                        <a:pt x="31" y="0"/>
                        <a:pt x="31" y="0"/>
                        <a:pt x="31" y="0"/>
                      </a:cubicBezTo>
                      <a:cubicBezTo>
                        <a:pt x="32" y="0"/>
                        <a:pt x="32" y="0"/>
                        <a:pt x="33" y="0"/>
                      </a:cubicBezTo>
                      <a:cubicBezTo>
                        <a:pt x="34" y="0"/>
                        <a:pt x="35" y="0"/>
                        <a:pt x="37" y="0"/>
                      </a:cubicBezTo>
                      <a:cubicBezTo>
                        <a:pt x="36" y="1"/>
                        <a:pt x="36" y="1"/>
                        <a:pt x="36" y="1"/>
                      </a:cubicBezTo>
                      <a:cubicBezTo>
                        <a:pt x="35" y="1"/>
                        <a:pt x="34" y="1"/>
                        <a:pt x="3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139" name="TextBox 138"/>
              <p:cNvSpPr txBox="1"/>
              <p:nvPr/>
            </p:nvSpPr>
            <p:spPr bwMode="auto">
              <a:xfrm>
                <a:off x="1895353" y="3048815"/>
                <a:ext cx="1262467" cy="400071"/>
              </a:xfrm>
              <a:prstGeom prst="rect">
                <a:avLst/>
              </a:prstGeom>
              <a:noFill/>
            </p:spPr>
            <p:txBody>
              <a:bodyPr wrap="none" lIns="114501" tIns="57251" rIns="114501" bIns="57251">
                <a:spAutoFit/>
              </a:bodyPr>
              <a:lstStyle>
                <a:defPPr>
                  <a:defRPr lang="zh-CN"/>
                </a:defPPr>
                <a:lvl1pPr marR="0" lvl="0" indent="0" algn="ctr" defTabSz="914400" fontAlgn="auto">
                  <a:lnSpc>
                    <a:spcPct val="100000"/>
                  </a:lnSpc>
                  <a:spcBef>
                    <a:spcPts val="0"/>
                  </a:spcBef>
                  <a:spcAft>
                    <a:spcPts val="0"/>
                  </a:spcAft>
                  <a:buClrTx/>
                  <a:buSzTx/>
                  <a:buFontTx/>
                  <a:buNone/>
                  <a:defRPr kumimoji="0" sz="2000" b="0" i="0" u="none" strike="noStrike" kern="0" cap="none" spc="30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2"/>
                    </a:solidFill>
                  </a:rPr>
                  <a:t>添加标题</a:t>
                </a:r>
              </a:p>
            </p:txBody>
          </p:sp>
          <p:cxnSp>
            <p:nvCxnSpPr>
              <p:cNvPr id="140" name="直接连接符 139"/>
              <p:cNvCxnSpPr/>
              <p:nvPr/>
            </p:nvCxnSpPr>
            <p:spPr>
              <a:xfrm flipH="1">
                <a:off x="1032614" y="4396091"/>
                <a:ext cx="3405928" cy="0"/>
              </a:xfrm>
              <a:prstGeom prst="line">
                <a:avLst/>
              </a:prstGeom>
              <a:noFill/>
              <a:ln w="15875" cap="flat" cmpd="sng" algn="ctr">
                <a:solidFill>
                  <a:srgbClr val="595959">
                    <a:lumMod val="50000"/>
                    <a:lumOff val="50000"/>
                  </a:srgbClr>
                </a:solidFill>
                <a:prstDash val="dash"/>
              </a:ln>
              <a:effectLst/>
            </p:spPr>
          </p:cxnSp>
        </p:grpSp>
      </p:grpSp>
      <p:grpSp>
        <p:nvGrpSpPr>
          <p:cNvPr id="151" name="组合 150"/>
          <p:cNvGrpSpPr/>
          <p:nvPr/>
        </p:nvGrpSpPr>
        <p:grpSpPr>
          <a:xfrm>
            <a:off x="7166557" y="1685408"/>
            <a:ext cx="4109217" cy="1337480"/>
            <a:chOff x="6093538" y="1680663"/>
            <a:chExt cx="3580267" cy="1263795"/>
          </a:xfrm>
        </p:grpSpPr>
        <p:grpSp>
          <p:nvGrpSpPr>
            <p:cNvPr id="152" name="组合 151"/>
            <p:cNvGrpSpPr/>
            <p:nvPr/>
          </p:nvGrpSpPr>
          <p:grpSpPr>
            <a:xfrm>
              <a:off x="9006987" y="1737666"/>
              <a:ext cx="666818" cy="752192"/>
              <a:chOff x="7524328" y="1286866"/>
              <a:chExt cx="557052" cy="557052"/>
            </a:xfrm>
          </p:grpSpPr>
          <p:sp>
            <p:nvSpPr>
              <p:cNvPr id="156" name="Freeform 12"/>
              <p:cNvSpPr/>
              <p:nvPr/>
            </p:nvSpPr>
            <p:spPr bwMode="auto">
              <a:xfrm>
                <a:off x="7524328" y="1286866"/>
                <a:ext cx="557052" cy="557052"/>
              </a:xfrm>
              <a:custGeom>
                <a:avLst/>
                <a:gdLst>
                  <a:gd name="T0" fmla="*/ 11 w 90"/>
                  <a:gd name="T1" fmla="*/ 65 h 90"/>
                  <a:gd name="T2" fmla="*/ 26 w 90"/>
                  <a:gd name="T3" fmla="*/ 11 h 90"/>
                  <a:gd name="T4" fmla="*/ 79 w 90"/>
                  <a:gd name="T5" fmla="*/ 26 h 90"/>
                  <a:gd name="T6" fmla="*/ 65 w 90"/>
                  <a:gd name="T7" fmla="*/ 80 h 90"/>
                  <a:gd name="T8" fmla="*/ 11 w 90"/>
                  <a:gd name="T9" fmla="*/ 65 h 90"/>
                </a:gdLst>
                <a:ahLst/>
                <a:cxnLst>
                  <a:cxn ang="0">
                    <a:pos x="T0" y="T1"/>
                  </a:cxn>
                  <a:cxn ang="0">
                    <a:pos x="T2" y="T3"/>
                  </a:cxn>
                  <a:cxn ang="0">
                    <a:pos x="T4" y="T5"/>
                  </a:cxn>
                  <a:cxn ang="0">
                    <a:pos x="T6" y="T7"/>
                  </a:cxn>
                  <a:cxn ang="0">
                    <a:pos x="T8" y="T9"/>
                  </a:cxn>
                </a:cxnLst>
                <a:rect l="0" t="0" r="r" b="b"/>
                <a:pathLst>
                  <a:path w="90" h="90">
                    <a:moveTo>
                      <a:pt x="11" y="65"/>
                    </a:moveTo>
                    <a:cubicBezTo>
                      <a:pt x="0" y="46"/>
                      <a:pt x="7" y="22"/>
                      <a:pt x="26" y="11"/>
                    </a:cubicBezTo>
                    <a:cubicBezTo>
                      <a:pt x="44" y="0"/>
                      <a:pt x="68" y="7"/>
                      <a:pt x="79" y="26"/>
                    </a:cubicBezTo>
                    <a:cubicBezTo>
                      <a:pt x="90" y="45"/>
                      <a:pt x="84" y="69"/>
                      <a:pt x="65" y="80"/>
                    </a:cubicBezTo>
                    <a:cubicBezTo>
                      <a:pt x="46" y="90"/>
                      <a:pt x="22" y="84"/>
                      <a:pt x="11" y="65"/>
                    </a:cubicBezTo>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defRPr/>
                </a:pPr>
                <a:endParaRPr lang="zh-CN" altLang="en-US" sz="2100" kern="0">
                  <a:solidFill>
                    <a:srgbClr val="595959"/>
                  </a:solidFill>
                </a:endParaRPr>
              </a:p>
            </p:txBody>
          </p:sp>
          <p:sp>
            <p:nvSpPr>
              <p:cNvPr id="157" name="Freeform 13"/>
              <p:cNvSpPr>
                <a:spLocks noEditPoints="1"/>
              </p:cNvSpPr>
              <p:nvPr/>
            </p:nvSpPr>
            <p:spPr bwMode="auto">
              <a:xfrm>
                <a:off x="7809647" y="1380031"/>
                <a:ext cx="242618" cy="432831"/>
              </a:xfrm>
              <a:custGeom>
                <a:avLst/>
                <a:gdLst>
                  <a:gd name="T0" fmla="*/ 2 w 39"/>
                  <a:gd name="T1" fmla="*/ 70 h 70"/>
                  <a:gd name="T2" fmla="*/ 0 w 39"/>
                  <a:gd name="T3" fmla="*/ 70 h 70"/>
                  <a:gd name="T4" fmla="*/ 0 w 39"/>
                  <a:gd name="T5" fmla="*/ 70 h 70"/>
                  <a:gd name="T6" fmla="*/ 2 w 39"/>
                  <a:gd name="T7" fmla="*/ 70 h 70"/>
                  <a:gd name="T8" fmla="*/ 3 w 39"/>
                  <a:gd name="T9" fmla="*/ 70 h 70"/>
                  <a:gd name="T10" fmla="*/ 3 w 39"/>
                  <a:gd name="T11" fmla="*/ 70 h 70"/>
                  <a:gd name="T12" fmla="*/ 3 w 39"/>
                  <a:gd name="T13" fmla="*/ 70 h 70"/>
                  <a:gd name="T14" fmla="*/ 26 w 39"/>
                  <a:gd name="T15" fmla="*/ 2 h 70"/>
                  <a:gd name="T16" fmla="*/ 33 w 39"/>
                  <a:gd name="T17" fmla="*/ 11 h 70"/>
                  <a:gd name="T18" fmla="*/ 39 w 39"/>
                  <a:gd name="T19" fmla="*/ 30 h 70"/>
                  <a:gd name="T20" fmla="*/ 33 w 39"/>
                  <a:gd name="T21" fmla="*/ 11 h 70"/>
                  <a:gd name="T22" fmla="*/ 26 w 39"/>
                  <a:gd name="T23" fmla="*/ 2 h 70"/>
                  <a:gd name="T24" fmla="*/ 26 w 39"/>
                  <a:gd name="T25" fmla="*/ 1 h 70"/>
                  <a:gd name="T26" fmla="*/ 26 w 39"/>
                  <a:gd name="T27" fmla="*/ 2 h 70"/>
                  <a:gd name="T28" fmla="*/ 26 w 39"/>
                  <a:gd name="T29" fmla="*/ 1 h 70"/>
                  <a:gd name="T30" fmla="*/ 25 w 39"/>
                  <a:gd name="T31" fmla="*/ 1 h 70"/>
                  <a:gd name="T32" fmla="*/ 26 w 39"/>
                  <a:gd name="T33" fmla="*/ 1 h 70"/>
                  <a:gd name="T34" fmla="*/ 25 w 39"/>
                  <a:gd name="T35" fmla="*/ 1 h 70"/>
                  <a:gd name="T36" fmla="*/ 25 w 39"/>
                  <a:gd name="T37" fmla="*/ 1 h 70"/>
                  <a:gd name="T38" fmla="*/ 25 w 39"/>
                  <a:gd name="T39" fmla="*/ 1 h 70"/>
                  <a:gd name="T40" fmla="*/ 25 w 39"/>
                  <a:gd name="T41" fmla="*/ 1 h 70"/>
                  <a:gd name="T42" fmla="*/ 25 w 39"/>
                  <a:gd name="T43" fmla="*/ 0 h 70"/>
                  <a:gd name="T44" fmla="*/ 25 w 39"/>
                  <a:gd name="T45" fmla="*/ 0 h 70"/>
                  <a:gd name="T46" fmla="*/ 25 w 39"/>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70">
                    <a:moveTo>
                      <a:pt x="2" y="70"/>
                    </a:moveTo>
                    <a:cubicBezTo>
                      <a:pt x="2" y="70"/>
                      <a:pt x="1" y="70"/>
                      <a:pt x="0" y="70"/>
                    </a:cubicBezTo>
                    <a:cubicBezTo>
                      <a:pt x="0" y="70"/>
                      <a:pt x="0" y="70"/>
                      <a:pt x="0" y="70"/>
                    </a:cubicBezTo>
                    <a:cubicBezTo>
                      <a:pt x="1" y="70"/>
                      <a:pt x="2" y="70"/>
                      <a:pt x="2" y="70"/>
                    </a:cubicBezTo>
                    <a:moveTo>
                      <a:pt x="3" y="70"/>
                    </a:moveTo>
                    <a:cubicBezTo>
                      <a:pt x="3" y="70"/>
                      <a:pt x="3" y="70"/>
                      <a:pt x="3" y="70"/>
                    </a:cubicBezTo>
                    <a:cubicBezTo>
                      <a:pt x="3" y="70"/>
                      <a:pt x="3" y="70"/>
                      <a:pt x="3" y="70"/>
                    </a:cubicBezTo>
                    <a:moveTo>
                      <a:pt x="26" y="2"/>
                    </a:moveTo>
                    <a:cubicBezTo>
                      <a:pt x="29" y="4"/>
                      <a:pt x="31" y="7"/>
                      <a:pt x="33" y="11"/>
                    </a:cubicBezTo>
                    <a:cubicBezTo>
                      <a:pt x="37" y="17"/>
                      <a:pt x="38" y="24"/>
                      <a:pt x="39" y="30"/>
                    </a:cubicBezTo>
                    <a:cubicBezTo>
                      <a:pt x="39" y="24"/>
                      <a:pt x="37" y="17"/>
                      <a:pt x="33" y="11"/>
                    </a:cubicBezTo>
                    <a:cubicBezTo>
                      <a:pt x="31" y="7"/>
                      <a:pt x="29" y="4"/>
                      <a:pt x="26" y="2"/>
                    </a:cubicBezTo>
                    <a:moveTo>
                      <a:pt x="26" y="1"/>
                    </a:moveTo>
                    <a:cubicBezTo>
                      <a:pt x="26" y="2"/>
                      <a:pt x="26" y="2"/>
                      <a:pt x="26" y="2"/>
                    </a:cubicBezTo>
                    <a:cubicBezTo>
                      <a:pt x="26" y="2"/>
                      <a:pt x="26" y="2"/>
                      <a:pt x="26" y="1"/>
                    </a:cubicBezTo>
                    <a:moveTo>
                      <a:pt x="25" y="1"/>
                    </a:moveTo>
                    <a:cubicBezTo>
                      <a:pt x="26" y="1"/>
                      <a:pt x="26" y="1"/>
                      <a:pt x="26" y="1"/>
                    </a:cubicBezTo>
                    <a:cubicBezTo>
                      <a:pt x="26" y="1"/>
                      <a:pt x="26" y="1"/>
                      <a:pt x="25" y="1"/>
                    </a:cubicBezTo>
                    <a:moveTo>
                      <a:pt x="25" y="1"/>
                    </a:moveTo>
                    <a:cubicBezTo>
                      <a:pt x="25" y="1"/>
                      <a:pt x="25" y="1"/>
                      <a:pt x="25" y="1"/>
                    </a:cubicBezTo>
                    <a:cubicBezTo>
                      <a:pt x="25" y="1"/>
                      <a:pt x="25" y="1"/>
                      <a:pt x="25" y="1"/>
                    </a:cubicBezTo>
                    <a:moveTo>
                      <a:pt x="25" y="0"/>
                    </a:moveTo>
                    <a:cubicBezTo>
                      <a:pt x="25" y="0"/>
                      <a:pt x="25" y="0"/>
                      <a:pt x="25" y="0"/>
                    </a:cubicBezTo>
                    <a:cubicBezTo>
                      <a:pt x="25" y="0"/>
                      <a:pt x="25" y="0"/>
                      <a:pt x="25"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59" name="Freeform 15"/>
              <p:cNvSpPr>
                <a:spLocks noEditPoints="1"/>
              </p:cNvSpPr>
              <p:nvPr/>
            </p:nvSpPr>
            <p:spPr bwMode="auto">
              <a:xfrm>
                <a:off x="7673781" y="1447964"/>
                <a:ext cx="260087" cy="240677"/>
              </a:xfrm>
              <a:custGeom>
                <a:avLst/>
                <a:gdLst>
                  <a:gd name="T0" fmla="*/ 121 w 134"/>
                  <a:gd name="T1" fmla="*/ 118 h 124"/>
                  <a:gd name="T2" fmla="*/ 70 w 134"/>
                  <a:gd name="T3" fmla="*/ 16 h 124"/>
                  <a:gd name="T4" fmla="*/ 76 w 134"/>
                  <a:gd name="T5" fmla="*/ 0 h 124"/>
                  <a:gd name="T6" fmla="*/ 73 w 134"/>
                  <a:gd name="T7" fmla="*/ 0 h 124"/>
                  <a:gd name="T8" fmla="*/ 67 w 134"/>
                  <a:gd name="T9" fmla="*/ 12 h 124"/>
                  <a:gd name="T10" fmla="*/ 67 w 134"/>
                  <a:gd name="T11" fmla="*/ 12 h 124"/>
                  <a:gd name="T12" fmla="*/ 67 w 134"/>
                  <a:gd name="T13" fmla="*/ 12 h 124"/>
                  <a:gd name="T14" fmla="*/ 67 w 134"/>
                  <a:gd name="T15" fmla="*/ 9 h 124"/>
                  <a:gd name="T16" fmla="*/ 61 w 134"/>
                  <a:gd name="T17" fmla="*/ 0 h 124"/>
                  <a:gd name="T18" fmla="*/ 57 w 134"/>
                  <a:gd name="T19" fmla="*/ 0 h 124"/>
                  <a:gd name="T20" fmla="*/ 64 w 134"/>
                  <a:gd name="T21" fmla="*/ 16 h 124"/>
                  <a:gd name="T22" fmla="*/ 13 w 134"/>
                  <a:gd name="T23" fmla="*/ 118 h 124"/>
                  <a:gd name="T24" fmla="*/ 0 w 134"/>
                  <a:gd name="T25" fmla="*/ 118 h 124"/>
                  <a:gd name="T26" fmla="*/ 0 w 134"/>
                  <a:gd name="T27" fmla="*/ 124 h 124"/>
                  <a:gd name="T28" fmla="*/ 134 w 134"/>
                  <a:gd name="T29" fmla="*/ 124 h 124"/>
                  <a:gd name="T30" fmla="*/ 134 w 134"/>
                  <a:gd name="T31" fmla="*/ 118 h 124"/>
                  <a:gd name="T32" fmla="*/ 121 w 134"/>
                  <a:gd name="T33" fmla="*/ 118 h 124"/>
                  <a:gd name="T34" fmla="*/ 51 w 134"/>
                  <a:gd name="T35" fmla="*/ 118 h 124"/>
                  <a:gd name="T36" fmla="*/ 67 w 134"/>
                  <a:gd name="T37" fmla="*/ 86 h 124"/>
                  <a:gd name="T38" fmla="*/ 67 w 134"/>
                  <a:gd name="T39" fmla="*/ 83 h 124"/>
                  <a:gd name="T40" fmla="*/ 86 w 134"/>
                  <a:gd name="T41" fmla="*/ 118 h 124"/>
                  <a:gd name="T42" fmla="*/ 51 w 134"/>
                  <a:gd name="T43"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24">
                    <a:moveTo>
                      <a:pt x="121" y="118"/>
                    </a:moveTo>
                    <a:lnTo>
                      <a:pt x="70" y="16"/>
                    </a:lnTo>
                    <a:lnTo>
                      <a:pt x="76" y="0"/>
                    </a:lnTo>
                    <a:lnTo>
                      <a:pt x="73" y="0"/>
                    </a:lnTo>
                    <a:lnTo>
                      <a:pt x="67" y="12"/>
                    </a:lnTo>
                    <a:lnTo>
                      <a:pt x="67" y="12"/>
                    </a:lnTo>
                    <a:lnTo>
                      <a:pt x="67" y="12"/>
                    </a:lnTo>
                    <a:lnTo>
                      <a:pt x="67" y="9"/>
                    </a:lnTo>
                    <a:lnTo>
                      <a:pt x="61" y="0"/>
                    </a:lnTo>
                    <a:lnTo>
                      <a:pt x="57" y="0"/>
                    </a:lnTo>
                    <a:lnTo>
                      <a:pt x="64" y="16"/>
                    </a:lnTo>
                    <a:lnTo>
                      <a:pt x="13" y="118"/>
                    </a:lnTo>
                    <a:lnTo>
                      <a:pt x="0" y="118"/>
                    </a:lnTo>
                    <a:lnTo>
                      <a:pt x="0" y="124"/>
                    </a:lnTo>
                    <a:lnTo>
                      <a:pt x="134" y="124"/>
                    </a:lnTo>
                    <a:lnTo>
                      <a:pt x="134" y="118"/>
                    </a:lnTo>
                    <a:lnTo>
                      <a:pt x="121" y="118"/>
                    </a:lnTo>
                    <a:close/>
                    <a:moveTo>
                      <a:pt x="51" y="118"/>
                    </a:moveTo>
                    <a:lnTo>
                      <a:pt x="67" y="86"/>
                    </a:lnTo>
                    <a:lnTo>
                      <a:pt x="67" y="83"/>
                    </a:lnTo>
                    <a:lnTo>
                      <a:pt x="86" y="118"/>
                    </a:lnTo>
                    <a:lnTo>
                      <a:pt x="51" y="11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60" name="Freeform 16"/>
              <p:cNvSpPr>
                <a:spLocks noEditPoints="1"/>
              </p:cNvSpPr>
              <p:nvPr/>
            </p:nvSpPr>
            <p:spPr bwMode="auto">
              <a:xfrm>
                <a:off x="7600025" y="1360620"/>
                <a:ext cx="407600" cy="407602"/>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4 w 86"/>
                  <a:gd name="T29" fmla="*/ 74 h 86"/>
                  <a:gd name="T30" fmla="*/ 9 w 86"/>
                  <a:gd name="T31" fmla="*/ 69 h 86"/>
                  <a:gd name="T32" fmla="*/ 82 w 86"/>
                  <a:gd name="T33" fmla="*/ 57 h 86"/>
                  <a:gd name="T34" fmla="*/ 81 w 86"/>
                  <a:gd name="T35" fmla="*/ 64 h 86"/>
                  <a:gd name="T36" fmla="*/ 2 w 86"/>
                  <a:gd name="T37" fmla="*/ 56 h 86"/>
                  <a:gd name="T38" fmla="*/ 6 w 86"/>
                  <a:gd name="T39" fmla="*/ 63 h 86"/>
                  <a:gd name="T40" fmla="*/ 2 w 86"/>
                  <a:gd name="T41" fmla="*/ 56 h 86"/>
                  <a:gd name="T42" fmla="*/ 85 w 86"/>
                  <a:gd name="T43" fmla="*/ 43 h 86"/>
                  <a:gd name="T44" fmla="*/ 86 w 86"/>
                  <a:gd name="T45" fmla="*/ 51 h 86"/>
                  <a:gd name="T46" fmla="*/ 0 w 86"/>
                  <a:gd name="T47" fmla="*/ 43 h 86"/>
                  <a:gd name="T48" fmla="*/ 1 w 86"/>
                  <a:gd name="T49" fmla="*/ 42 h 86"/>
                  <a:gd name="T50" fmla="*/ 2 w 86"/>
                  <a:gd name="T51" fmla="*/ 49 h 86"/>
                  <a:gd name="T52" fmla="*/ 0 w 86"/>
                  <a:gd name="T53" fmla="*/ 43 h 86"/>
                  <a:gd name="T54" fmla="*/ 84 w 86"/>
                  <a:gd name="T55" fmla="*/ 31 h 86"/>
                  <a:gd name="T56" fmla="*/ 84 w 86"/>
                  <a:gd name="T57" fmla="*/ 39 h 86"/>
                  <a:gd name="T58" fmla="*/ 1 w 86"/>
                  <a:gd name="T59" fmla="*/ 35 h 86"/>
                  <a:gd name="T60" fmla="*/ 4 w 86"/>
                  <a:gd name="T61" fmla="*/ 29 h 86"/>
                  <a:gd name="T62" fmla="*/ 1 w 86"/>
                  <a:gd name="T63" fmla="*/ 35 h 86"/>
                  <a:gd name="T64" fmla="*/ 78 w 86"/>
                  <a:gd name="T65" fmla="*/ 18 h 86"/>
                  <a:gd name="T66" fmla="*/ 81 w 86"/>
                  <a:gd name="T67" fmla="*/ 25 h 86"/>
                  <a:gd name="T68" fmla="*/ 6 w 86"/>
                  <a:gd name="T69" fmla="*/ 22 h 86"/>
                  <a:gd name="T70" fmla="*/ 11 w 86"/>
                  <a:gd name="T71" fmla="*/ 17 h 86"/>
                  <a:gd name="T72" fmla="*/ 6 w 86"/>
                  <a:gd name="T73" fmla="*/ 22 h 86"/>
                  <a:gd name="T74" fmla="*/ 67 w 86"/>
                  <a:gd name="T75" fmla="*/ 9 h 86"/>
                  <a:gd name="T76" fmla="*/ 74 w 86"/>
                  <a:gd name="T77" fmla="*/ 13 h 86"/>
                  <a:gd name="T78" fmla="*/ 67 w 86"/>
                  <a:gd name="T79" fmla="*/ 9 h 86"/>
                  <a:gd name="T80" fmla="*/ 21 w 86"/>
                  <a:gd name="T81" fmla="*/ 7 h 86"/>
                  <a:gd name="T82" fmla="*/ 16 w 86"/>
                  <a:gd name="T83" fmla="*/ 12 h 86"/>
                  <a:gd name="T84" fmla="*/ 55 w 86"/>
                  <a:gd name="T85" fmla="*/ 4 h 86"/>
                  <a:gd name="T86" fmla="*/ 62 w 86"/>
                  <a:gd name="T87" fmla="*/ 5 h 86"/>
                  <a:gd name="T88" fmla="*/ 55 w 86"/>
                  <a:gd name="T89" fmla="*/ 4 h 86"/>
                  <a:gd name="T90" fmla="*/ 34 w 86"/>
                  <a:gd name="T91" fmla="*/ 1 h 86"/>
                  <a:gd name="T92" fmla="*/ 28 w 86"/>
                  <a:gd name="T93" fmla="*/ 5 h 86"/>
                  <a:gd name="T94" fmla="*/ 43 w 86"/>
                  <a:gd name="T95" fmla="*/ 2 h 86"/>
                  <a:gd name="T96" fmla="*/ 41 w 86"/>
                  <a:gd name="T97" fmla="*/ 1 h 86"/>
                  <a:gd name="T98" fmla="*/ 48 w 86"/>
                  <a:gd name="T99" fmla="*/ 1 h 86"/>
                  <a:gd name="T100" fmla="*/ 43 w 86"/>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4"/>
                      <a:pt x="32" y="84"/>
                      <a:pt x="32" y="84"/>
                    </a:cubicBezTo>
                    <a:cubicBezTo>
                      <a:pt x="35" y="84"/>
                      <a:pt x="37" y="85"/>
                      <a:pt x="39" y="85"/>
                    </a:cubicBezTo>
                    <a:cubicBezTo>
                      <a:pt x="39" y="86"/>
                      <a:pt x="39" y="86"/>
                      <a:pt x="39" y="86"/>
                    </a:cubicBezTo>
                    <a:cubicBezTo>
                      <a:pt x="37" y="86"/>
                      <a:pt x="34" y="86"/>
                      <a:pt x="32" y="85"/>
                    </a:cubicBezTo>
                    <a:close/>
                    <a:moveTo>
                      <a:pt x="59" y="82"/>
                    </a:moveTo>
                    <a:cubicBezTo>
                      <a:pt x="62" y="81"/>
                      <a:pt x="64" y="80"/>
                      <a:pt x="66" y="78"/>
                    </a:cubicBezTo>
                    <a:cubicBezTo>
                      <a:pt x="66" y="80"/>
                      <a:pt x="66" y="80"/>
                      <a:pt x="66" y="80"/>
                    </a:cubicBezTo>
                    <a:cubicBezTo>
                      <a:pt x="64" y="81"/>
                      <a:pt x="62" y="82"/>
                      <a:pt x="60" y="83"/>
                    </a:cubicBezTo>
                    <a:lnTo>
                      <a:pt x="59" y="82"/>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4" y="71"/>
                      <a:pt x="76" y="69"/>
                    </a:cubicBezTo>
                    <a:cubicBezTo>
                      <a:pt x="77" y="70"/>
                      <a:pt x="77" y="70"/>
                      <a:pt x="77" y="70"/>
                    </a:cubicBezTo>
                    <a:cubicBezTo>
                      <a:pt x="75" y="72"/>
                      <a:pt x="74" y="74"/>
                      <a:pt x="72" y="75"/>
                    </a:cubicBezTo>
                    <a:lnTo>
                      <a:pt x="71" y="74"/>
                    </a:lnTo>
                    <a:close/>
                    <a:moveTo>
                      <a:pt x="9" y="69"/>
                    </a:moveTo>
                    <a:cubicBezTo>
                      <a:pt x="10" y="68"/>
                      <a:pt x="10" y="68"/>
                      <a:pt x="10" y="68"/>
                    </a:cubicBezTo>
                    <a:cubicBezTo>
                      <a:pt x="11" y="70"/>
                      <a:pt x="13" y="72"/>
                      <a:pt x="14" y="74"/>
                    </a:cubicBezTo>
                    <a:cubicBezTo>
                      <a:pt x="13" y="75"/>
                      <a:pt x="13" y="75"/>
                      <a:pt x="13" y="75"/>
                    </a:cubicBezTo>
                    <a:cubicBezTo>
                      <a:pt x="12" y="73"/>
                      <a:pt x="10" y="71"/>
                      <a:pt x="9" y="69"/>
                    </a:cubicBezTo>
                    <a:close/>
                    <a:moveTo>
                      <a:pt x="80" y="63"/>
                    </a:moveTo>
                    <a:cubicBezTo>
                      <a:pt x="81" y="61"/>
                      <a:pt x="82" y="59"/>
                      <a:pt x="82" y="57"/>
                    </a:cubicBezTo>
                    <a:cubicBezTo>
                      <a:pt x="84" y="57"/>
                      <a:pt x="84" y="57"/>
                      <a:pt x="84" y="57"/>
                    </a:cubicBezTo>
                    <a:cubicBezTo>
                      <a:pt x="83" y="60"/>
                      <a:pt x="82" y="62"/>
                      <a:pt x="81" y="64"/>
                    </a:cubicBezTo>
                    <a:lnTo>
                      <a:pt x="80" y="63"/>
                    </a:lnTo>
                    <a:close/>
                    <a:moveTo>
                      <a:pt x="2" y="56"/>
                    </a:moveTo>
                    <a:cubicBezTo>
                      <a:pt x="3" y="56"/>
                      <a:pt x="3" y="56"/>
                      <a:pt x="3" y="56"/>
                    </a:cubicBezTo>
                    <a:cubicBezTo>
                      <a:pt x="4" y="58"/>
                      <a:pt x="5" y="61"/>
                      <a:pt x="6" y="63"/>
                    </a:cubicBezTo>
                    <a:cubicBezTo>
                      <a:pt x="5" y="63"/>
                      <a:pt x="5" y="63"/>
                      <a:pt x="5" y="63"/>
                    </a:cubicBezTo>
                    <a:cubicBezTo>
                      <a:pt x="4" y="61"/>
                      <a:pt x="3" y="59"/>
                      <a:pt x="2" y="56"/>
                    </a:cubicBezTo>
                    <a:close/>
                    <a:moveTo>
                      <a:pt x="84" y="50"/>
                    </a:moveTo>
                    <a:cubicBezTo>
                      <a:pt x="84" y="48"/>
                      <a:pt x="85" y="46"/>
                      <a:pt x="85" y="43"/>
                    </a:cubicBezTo>
                    <a:cubicBezTo>
                      <a:pt x="86" y="43"/>
                      <a:pt x="86" y="43"/>
                      <a:pt x="86" y="43"/>
                    </a:cubicBezTo>
                    <a:cubicBezTo>
                      <a:pt x="86" y="46"/>
                      <a:pt x="86" y="48"/>
                      <a:pt x="86" y="51"/>
                    </a:cubicBezTo>
                    <a:lnTo>
                      <a:pt x="84" y="50"/>
                    </a:lnTo>
                    <a:close/>
                    <a:moveTo>
                      <a:pt x="0" y="43"/>
                    </a:moveTo>
                    <a:cubicBezTo>
                      <a:pt x="0" y="42"/>
                      <a:pt x="0" y="42"/>
                      <a:pt x="0" y="42"/>
                    </a:cubicBezTo>
                    <a:cubicBezTo>
                      <a:pt x="1" y="42"/>
                      <a:pt x="1" y="42"/>
                      <a:pt x="1" y="42"/>
                    </a:cubicBezTo>
                    <a:cubicBezTo>
                      <a:pt x="1" y="43"/>
                      <a:pt x="1" y="43"/>
                      <a:pt x="1" y="43"/>
                    </a:cubicBezTo>
                    <a:cubicBezTo>
                      <a:pt x="1" y="45"/>
                      <a:pt x="2" y="47"/>
                      <a:pt x="2" y="49"/>
                    </a:cubicBezTo>
                    <a:cubicBezTo>
                      <a:pt x="1" y="50"/>
                      <a:pt x="1" y="50"/>
                      <a:pt x="1" y="50"/>
                    </a:cubicBezTo>
                    <a:cubicBezTo>
                      <a:pt x="0" y="47"/>
                      <a:pt x="0" y="45"/>
                      <a:pt x="0" y="43"/>
                    </a:cubicBezTo>
                    <a:close/>
                    <a:moveTo>
                      <a:pt x="83" y="32"/>
                    </a:moveTo>
                    <a:cubicBezTo>
                      <a:pt x="84" y="31"/>
                      <a:pt x="84" y="31"/>
                      <a:pt x="84" y="31"/>
                    </a:cubicBezTo>
                    <a:cubicBezTo>
                      <a:pt x="85" y="34"/>
                      <a:pt x="86" y="36"/>
                      <a:pt x="86" y="38"/>
                    </a:cubicBezTo>
                    <a:cubicBezTo>
                      <a:pt x="84" y="39"/>
                      <a:pt x="84" y="39"/>
                      <a:pt x="84" y="39"/>
                    </a:cubicBezTo>
                    <a:cubicBezTo>
                      <a:pt x="84" y="36"/>
                      <a:pt x="84" y="34"/>
                      <a:pt x="83" y="32"/>
                    </a:cubicBezTo>
                    <a:close/>
                    <a:moveTo>
                      <a:pt x="1" y="35"/>
                    </a:moveTo>
                    <a:cubicBezTo>
                      <a:pt x="1" y="33"/>
                      <a:pt x="2" y="31"/>
                      <a:pt x="3" y="28"/>
                    </a:cubicBezTo>
                    <a:cubicBezTo>
                      <a:pt x="4" y="29"/>
                      <a:pt x="4" y="29"/>
                      <a:pt x="4" y="29"/>
                    </a:cubicBezTo>
                    <a:cubicBezTo>
                      <a:pt x="3" y="31"/>
                      <a:pt x="3" y="33"/>
                      <a:pt x="2" y="36"/>
                    </a:cubicBezTo>
                    <a:lnTo>
                      <a:pt x="1" y="35"/>
                    </a:lnTo>
                    <a:close/>
                    <a:moveTo>
                      <a:pt x="77" y="19"/>
                    </a:moveTo>
                    <a:cubicBezTo>
                      <a:pt x="78" y="18"/>
                      <a:pt x="78" y="18"/>
                      <a:pt x="78" y="18"/>
                    </a:cubicBezTo>
                    <a:cubicBezTo>
                      <a:pt x="80" y="20"/>
                      <a:pt x="81" y="23"/>
                      <a:pt x="82" y="25"/>
                    </a:cubicBezTo>
                    <a:cubicBezTo>
                      <a:pt x="81" y="25"/>
                      <a:pt x="81" y="25"/>
                      <a:pt x="81" y="25"/>
                    </a:cubicBezTo>
                    <a:cubicBezTo>
                      <a:pt x="80" y="23"/>
                      <a:pt x="78" y="21"/>
                      <a:pt x="77" y="19"/>
                    </a:cubicBezTo>
                    <a:close/>
                    <a:moveTo>
                      <a:pt x="6" y="22"/>
                    </a:moveTo>
                    <a:cubicBezTo>
                      <a:pt x="7" y="20"/>
                      <a:pt x="8" y="18"/>
                      <a:pt x="10" y="16"/>
                    </a:cubicBezTo>
                    <a:cubicBezTo>
                      <a:pt x="11" y="17"/>
                      <a:pt x="11" y="17"/>
                      <a:pt x="11" y="17"/>
                    </a:cubicBezTo>
                    <a:cubicBezTo>
                      <a:pt x="10" y="19"/>
                      <a:pt x="8" y="21"/>
                      <a:pt x="7" y="23"/>
                    </a:cubicBezTo>
                    <a:lnTo>
                      <a:pt x="6" y="22"/>
                    </a:lnTo>
                    <a:close/>
                    <a:moveTo>
                      <a:pt x="67" y="9"/>
                    </a:moveTo>
                    <a:cubicBezTo>
                      <a:pt x="67" y="9"/>
                      <a:pt x="67" y="9"/>
                      <a:pt x="67" y="9"/>
                    </a:cubicBezTo>
                    <a:cubicBezTo>
                      <a:pt x="68" y="8"/>
                      <a:pt x="68" y="8"/>
                      <a:pt x="68" y="8"/>
                    </a:cubicBezTo>
                    <a:cubicBezTo>
                      <a:pt x="70" y="10"/>
                      <a:pt x="72" y="11"/>
                      <a:pt x="74" y="13"/>
                    </a:cubicBezTo>
                    <a:cubicBezTo>
                      <a:pt x="72" y="14"/>
                      <a:pt x="72" y="14"/>
                      <a:pt x="72" y="14"/>
                    </a:cubicBezTo>
                    <a:cubicBezTo>
                      <a:pt x="71" y="12"/>
                      <a:pt x="69" y="11"/>
                      <a:pt x="67" y="9"/>
                    </a:cubicBezTo>
                    <a:close/>
                    <a:moveTo>
                      <a:pt x="15" y="11"/>
                    </a:moveTo>
                    <a:cubicBezTo>
                      <a:pt x="17" y="9"/>
                      <a:pt x="19" y="8"/>
                      <a:pt x="21" y="7"/>
                    </a:cubicBezTo>
                    <a:cubicBezTo>
                      <a:pt x="21" y="8"/>
                      <a:pt x="21" y="8"/>
                      <a:pt x="21" y="8"/>
                    </a:cubicBezTo>
                    <a:cubicBezTo>
                      <a:pt x="19" y="9"/>
                      <a:pt x="18" y="10"/>
                      <a:pt x="16" y="12"/>
                    </a:cubicBezTo>
                    <a:lnTo>
                      <a:pt x="15" y="11"/>
                    </a:lnTo>
                    <a:close/>
                    <a:moveTo>
                      <a:pt x="55" y="4"/>
                    </a:moveTo>
                    <a:cubicBezTo>
                      <a:pt x="55" y="2"/>
                      <a:pt x="55" y="2"/>
                      <a:pt x="55" y="2"/>
                    </a:cubicBezTo>
                    <a:cubicBezTo>
                      <a:pt x="58" y="3"/>
                      <a:pt x="60" y="4"/>
                      <a:pt x="62" y="5"/>
                    </a:cubicBezTo>
                    <a:cubicBezTo>
                      <a:pt x="61" y="6"/>
                      <a:pt x="61" y="6"/>
                      <a:pt x="61" y="6"/>
                    </a:cubicBezTo>
                    <a:cubicBezTo>
                      <a:pt x="59" y="5"/>
                      <a:pt x="57" y="4"/>
                      <a:pt x="55" y="4"/>
                    </a:cubicBezTo>
                    <a:close/>
                    <a:moveTo>
                      <a:pt x="27" y="4"/>
                    </a:moveTo>
                    <a:cubicBezTo>
                      <a:pt x="29" y="3"/>
                      <a:pt x="32" y="2"/>
                      <a:pt x="34" y="1"/>
                    </a:cubicBezTo>
                    <a:cubicBezTo>
                      <a:pt x="34" y="3"/>
                      <a:pt x="34" y="3"/>
                      <a:pt x="34" y="3"/>
                    </a:cubicBezTo>
                    <a:cubicBezTo>
                      <a:pt x="32" y="3"/>
                      <a:pt x="30" y="4"/>
                      <a:pt x="28" y="5"/>
                    </a:cubicBezTo>
                    <a:lnTo>
                      <a:pt x="27" y="4"/>
                    </a:lnTo>
                    <a:close/>
                    <a:moveTo>
                      <a:pt x="43" y="2"/>
                    </a:moveTo>
                    <a:cubicBezTo>
                      <a:pt x="42" y="2"/>
                      <a:pt x="42" y="2"/>
                      <a:pt x="41" y="2"/>
                    </a:cubicBezTo>
                    <a:cubicBezTo>
                      <a:pt x="41" y="1"/>
                      <a:pt x="41" y="1"/>
                      <a:pt x="41" y="1"/>
                    </a:cubicBezTo>
                    <a:cubicBezTo>
                      <a:pt x="42" y="1"/>
                      <a:pt x="42" y="0"/>
                      <a:pt x="43" y="0"/>
                    </a:cubicBezTo>
                    <a:cubicBezTo>
                      <a:pt x="45" y="0"/>
                      <a:pt x="46" y="1"/>
                      <a:pt x="48" y="1"/>
                    </a:cubicBezTo>
                    <a:cubicBezTo>
                      <a:pt x="48" y="2"/>
                      <a:pt x="48" y="2"/>
                      <a:pt x="48" y="2"/>
                    </a:cubicBezTo>
                    <a:cubicBezTo>
                      <a:pt x="46" y="2"/>
                      <a:pt x="45" y="2"/>
                      <a:pt x="43" y="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153" name="TextBox 152"/>
            <p:cNvSpPr txBox="1"/>
            <p:nvPr/>
          </p:nvSpPr>
          <p:spPr bwMode="auto">
            <a:xfrm>
              <a:off x="6151879" y="1680663"/>
              <a:ext cx="1229415" cy="400071"/>
            </a:xfrm>
            <a:prstGeom prst="rect">
              <a:avLst/>
            </a:prstGeom>
            <a:noFill/>
          </p:spPr>
          <p:txBody>
            <a:bodyPr wrap="none" lIns="114501" tIns="57251" rIns="114501" bIns="57251">
              <a:spAutoFit/>
            </a:bodyPr>
            <a:lstStyle>
              <a:defPPr>
                <a:defRPr lang="zh-CN"/>
              </a:defPPr>
              <a:lvl1pPr marR="0" lvl="0" indent="0" algn="ctr" defTabSz="914400" fontAlgn="auto">
                <a:lnSpc>
                  <a:spcPct val="100000"/>
                </a:lnSpc>
                <a:spcBef>
                  <a:spcPts val="0"/>
                </a:spcBef>
                <a:spcAft>
                  <a:spcPts val="0"/>
                </a:spcAft>
                <a:buClrTx/>
                <a:buSzTx/>
                <a:buFontTx/>
                <a:buNone/>
                <a:defRPr kumimoji="0" sz="2000" b="0" i="0" u="none" strike="noStrike" kern="0" cap="none" spc="30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2"/>
                  </a:solidFill>
                </a:rPr>
                <a:t>添加标题</a:t>
              </a:r>
            </a:p>
          </p:txBody>
        </p:sp>
        <p:sp>
          <p:nvSpPr>
            <p:cNvPr id="154" name="矩形 1"/>
            <p:cNvSpPr>
              <a:spLocks noChangeArrowheads="1"/>
            </p:cNvSpPr>
            <p:nvPr/>
          </p:nvSpPr>
          <p:spPr bwMode="auto">
            <a:xfrm>
              <a:off x="6093538" y="2035025"/>
              <a:ext cx="2913449" cy="7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p>
          </p:txBody>
        </p:sp>
        <p:cxnSp>
          <p:nvCxnSpPr>
            <p:cNvPr id="155" name="直接连接符 154"/>
            <p:cNvCxnSpPr/>
            <p:nvPr/>
          </p:nvCxnSpPr>
          <p:spPr>
            <a:xfrm flipH="1">
              <a:off x="6224480" y="2944458"/>
              <a:ext cx="3405928" cy="0"/>
            </a:xfrm>
            <a:prstGeom prst="line">
              <a:avLst/>
            </a:prstGeom>
            <a:noFill/>
            <a:ln w="15875" cap="flat" cmpd="sng" algn="ctr">
              <a:solidFill>
                <a:srgbClr val="595959">
                  <a:lumMod val="50000"/>
                  <a:lumOff val="50000"/>
                </a:srgbClr>
              </a:solidFill>
              <a:prstDash val="dash"/>
            </a:ln>
            <a:effectLst/>
          </p:spPr>
        </p:cxnSp>
      </p:grpSp>
      <p:grpSp>
        <p:nvGrpSpPr>
          <p:cNvPr id="161" name="组合 160"/>
          <p:cNvGrpSpPr/>
          <p:nvPr/>
        </p:nvGrpSpPr>
        <p:grpSpPr>
          <a:xfrm>
            <a:off x="7166556" y="3133329"/>
            <a:ext cx="4069215" cy="1425829"/>
            <a:chOff x="6093538" y="3048815"/>
            <a:chExt cx="3545414" cy="1347276"/>
          </a:xfrm>
        </p:grpSpPr>
        <p:grpSp>
          <p:nvGrpSpPr>
            <p:cNvPr id="162" name="组合 161"/>
            <p:cNvGrpSpPr/>
            <p:nvPr/>
          </p:nvGrpSpPr>
          <p:grpSpPr>
            <a:xfrm>
              <a:off x="9053453" y="3341641"/>
              <a:ext cx="585499" cy="660461"/>
              <a:chOff x="7563147" y="2474725"/>
              <a:chExt cx="489119" cy="489119"/>
            </a:xfrm>
          </p:grpSpPr>
          <p:sp>
            <p:nvSpPr>
              <p:cNvPr id="166" name="Oval 48"/>
              <p:cNvSpPr>
                <a:spLocks noChangeArrowheads="1"/>
              </p:cNvSpPr>
              <p:nvPr/>
            </p:nvSpPr>
            <p:spPr bwMode="auto">
              <a:xfrm>
                <a:off x="7563147" y="2474725"/>
                <a:ext cx="489119" cy="489119"/>
              </a:xfrm>
              <a:prstGeom prst="ellipse">
                <a:avLst/>
              </a:prstGeom>
              <a:solidFill>
                <a:schemeClr val="accent3"/>
              </a:solidFill>
              <a:ln>
                <a:noFill/>
              </a:ln>
            </p:spPr>
            <p:txBody>
              <a:bodyPr/>
              <a:lstStyle/>
              <a:p>
                <a:pPr fontAlgn="base">
                  <a:spcBef>
                    <a:spcPct val="0"/>
                  </a:spcBef>
                  <a:spcAft>
                    <a:spcPct val="0"/>
                  </a:spcAft>
                  <a:defRPr/>
                </a:pPr>
                <a:endParaRPr lang="zh-CN" altLang="en-US" sz="2100" kern="0">
                  <a:solidFill>
                    <a:srgbClr val="595959"/>
                  </a:solidFill>
                </a:endParaRPr>
              </a:p>
            </p:txBody>
          </p:sp>
          <p:sp>
            <p:nvSpPr>
              <p:cNvPr id="167" name="Freeform 49"/>
              <p:cNvSpPr/>
              <p:nvPr/>
            </p:nvSpPr>
            <p:spPr bwMode="auto">
              <a:xfrm>
                <a:off x="7809647" y="2944435"/>
                <a:ext cx="87343" cy="19409"/>
              </a:xfrm>
              <a:custGeom>
                <a:avLst/>
                <a:gdLst>
                  <a:gd name="T0" fmla="*/ 14 w 14"/>
                  <a:gd name="T1" fmla="*/ 0 h 3"/>
                  <a:gd name="T2" fmla="*/ 0 w 14"/>
                  <a:gd name="T3" fmla="*/ 3 h 3"/>
                  <a:gd name="T4" fmla="*/ 0 w 14"/>
                  <a:gd name="T5" fmla="*/ 3 h 3"/>
                  <a:gd name="T6" fmla="*/ 14 w 14"/>
                  <a:gd name="T7" fmla="*/ 0 h 3"/>
                </a:gdLst>
                <a:ahLst/>
                <a:cxnLst>
                  <a:cxn ang="0">
                    <a:pos x="T0" y="T1"/>
                  </a:cxn>
                  <a:cxn ang="0">
                    <a:pos x="T2" y="T3"/>
                  </a:cxn>
                  <a:cxn ang="0">
                    <a:pos x="T4" y="T5"/>
                  </a:cxn>
                  <a:cxn ang="0">
                    <a:pos x="T6" y="T7"/>
                  </a:cxn>
                </a:cxnLst>
                <a:rect l="0" t="0" r="r" b="b"/>
                <a:pathLst>
                  <a:path w="14" h="3">
                    <a:moveTo>
                      <a:pt x="14" y="0"/>
                    </a:moveTo>
                    <a:cubicBezTo>
                      <a:pt x="10" y="2"/>
                      <a:pt x="5" y="3"/>
                      <a:pt x="0" y="3"/>
                    </a:cubicBezTo>
                    <a:cubicBezTo>
                      <a:pt x="0" y="3"/>
                      <a:pt x="0" y="3"/>
                      <a:pt x="0" y="3"/>
                    </a:cubicBezTo>
                    <a:cubicBezTo>
                      <a:pt x="5" y="3"/>
                      <a:pt x="9" y="2"/>
                      <a:pt x="14"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69" name="Freeform 51"/>
              <p:cNvSpPr/>
              <p:nvPr/>
            </p:nvSpPr>
            <p:spPr bwMode="auto">
              <a:xfrm>
                <a:off x="7636903" y="2548481"/>
                <a:ext cx="339666" cy="339666"/>
              </a:xfrm>
              <a:custGeom>
                <a:avLst/>
                <a:gdLst>
                  <a:gd name="T0" fmla="*/ 48 w 55"/>
                  <a:gd name="T1" fmla="*/ 26 h 55"/>
                  <a:gd name="T2" fmla="*/ 48 w 55"/>
                  <a:gd name="T3" fmla="*/ 23 h 55"/>
                  <a:gd name="T4" fmla="*/ 44 w 55"/>
                  <a:gd name="T5" fmla="*/ 23 h 55"/>
                  <a:gd name="T6" fmla="*/ 44 w 55"/>
                  <a:gd name="T7" fmla="*/ 24 h 55"/>
                  <a:gd name="T8" fmla="*/ 40 w 55"/>
                  <a:gd name="T9" fmla="*/ 22 h 55"/>
                  <a:gd name="T10" fmla="*/ 40 w 55"/>
                  <a:gd name="T11" fmla="*/ 19 h 55"/>
                  <a:gd name="T12" fmla="*/ 36 w 55"/>
                  <a:gd name="T13" fmla="*/ 19 h 55"/>
                  <a:gd name="T14" fmla="*/ 36 w 55"/>
                  <a:gd name="T15" fmla="*/ 20 h 55"/>
                  <a:gd name="T16" fmla="*/ 30 w 55"/>
                  <a:gd name="T17" fmla="*/ 17 h 55"/>
                  <a:gd name="T18" fmla="*/ 30 w 55"/>
                  <a:gd name="T19" fmla="*/ 6 h 55"/>
                  <a:gd name="T20" fmla="*/ 27 w 55"/>
                  <a:gd name="T21" fmla="*/ 0 h 55"/>
                  <a:gd name="T22" fmla="*/ 27 w 55"/>
                  <a:gd name="T23" fmla="*/ 0 h 55"/>
                  <a:gd name="T24" fmla="*/ 27 w 55"/>
                  <a:gd name="T25" fmla="*/ 0 h 55"/>
                  <a:gd name="T26" fmla="*/ 24 w 55"/>
                  <a:gd name="T27" fmla="*/ 6 h 55"/>
                  <a:gd name="T28" fmla="*/ 24 w 55"/>
                  <a:gd name="T29" fmla="*/ 17 h 55"/>
                  <a:gd name="T30" fmla="*/ 18 w 55"/>
                  <a:gd name="T31" fmla="*/ 20 h 55"/>
                  <a:gd name="T32" fmla="*/ 18 w 55"/>
                  <a:gd name="T33" fmla="*/ 19 h 55"/>
                  <a:gd name="T34" fmla="*/ 15 w 55"/>
                  <a:gd name="T35" fmla="*/ 19 h 55"/>
                  <a:gd name="T36" fmla="*/ 15 w 55"/>
                  <a:gd name="T37" fmla="*/ 22 h 55"/>
                  <a:gd name="T38" fmla="*/ 10 w 55"/>
                  <a:gd name="T39" fmla="*/ 24 h 55"/>
                  <a:gd name="T40" fmla="*/ 10 w 55"/>
                  <a:gd name="T41" fmla="*/ 23 h 55"/>
                  <a:gd name="T42" fmla="*/ 6 w 55"/>
                  <a:gd name="T43" fmla="*/ 23 h 55"/>
                  <a:gd name="T44" fmla="*/ 6 w 55"/>
                  <a:gd name="T45" fmla="*/ 26 h 55"/>
                  <a:gd name="T46" fmla="*/ 0 w 55"/>
                  <a:gd name="T47" fmla="*/ 30 h 55"/>
                  <a:gd name="T48" fmla="*/ 0 w 55"/>
                  <a:gd name="T49" fmla="*/ 33 h 55"/>
                  <a:gd name="T50" fmla="*/ 16 w 55"/>
                  <a:gd name="T51" fmla="*/ 28 h 55"/>
                  <a:gd name="T52" fmla="*/ 24 w 55"/>
                  <a:gd name="T53" fmla="*/ 28 h 55"/>
                  <a:gd name="T54" fmla="*/ 24 w 55"/>
                  <a:gd name="T55" fmla="*/ 30 h 55"/>
                  <a:gd name="T56" fmla="*/ 26 w 55"/>
                  <a:gd name="T57" fmla="*/ 45 h 55"/>
                  <a:gd name="T58" fmla="*/ 17 w 55"/>
                  <a:gd name="T59" fmla="*/ 51 h 55"/>
                  <a:gd name="T60" fmla="*/ 17 w 55"/>
                  <a:gd name="T61" fmla="*/ 54 h 55"/>
                  <a:gd name="T62" fmla="*/ 27 w 55"/>
                  <a:gd name="T63" fmla="*/ 50 h 55"/>
                  <a:gd name="T64" fmla="*/ 27 w 55"/>
                  <a:gd name="T65" fmla="*/ 55 h 55"/>
                  <a:gd name="T66" fmla="*/ 28 w 55"/>
                  <a:gd name="T67" fmla="*/ 55 h 55"/>
                  <a:gd name="T68" fmla="*/ 28 w 55"/>
                  <a:gd name="T69" fmla="*/ 50 h 55"/>
                  <a:gd name="T70" fmla="*/ 37 w 55"/>
                  <a:gd name="T71" fmla="*/ 53 h 55"/>
                  <a:gd name="T72" fmla="*/ 37 w 55"/>
                  <a:gd name="T73" fmla="*/ 51 h 55"/>
                  <a:gd name="T74" fmla="*/ 29 w 55"/>
                  <a:gd name="T75" fmla="*/ 45 h 55"/>
                  <a:gd name="T76" fmla="*/ 30 w 55"/>
                  <a:gd name="T77" fmla="*/ 30 h 55"/>
                  <a:gd name="T78" fmla="*/ 30 w 55"/>
                  <a:gd name="T79" fmla="*/ 28 h 55"/>
                  <a:gd name="T80" fmla="*/ 38 w 55"/>
                  <a:gd name="T81" fmla="*/ 28 h 55"/>
                  <a:gd name="T82" fmla="*/ 55 w 55"/>
                  <a:gd name="T83" fmla="*/ 33 h 55"/>
                  <a:gd name="T84" fmla="*/ 55 w 55"/>
                  <a:gd name="T85" fmla="*/ 30 h 55"/>
                  <a:gd name="T86" fmla="*/ 48 w 55"/>
                  <a:gd name="T8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55">
                    <a:moveTo>
                      <a:pt x="48" y="26"/>
                    </a:moveTo>
                    <a:cubicBezTo>
                      <a:pt x="48" y="23"/>
                      <a:pt x="48" y="23"/>
                      <a:pt x="48" y="23"/>
                    </a:cubicBezTo>
                    <a:cubicBezTo>
                      <a:pt x="44" y="23"/>
                      <a:pt x="44" y="23"/>
                      <a:pt x="44" y="23"/>
                    </a:cubicBezTo>
                    <a:cubicBezTo>
                      <a:pt x="44" y="24"/>
                      <a:pt x="44" y="24"/>
                      <a:pt x="44" y="24"/>
                    </a:cubicBezTo>
                    <a:cubicBezTo>
                      <a:pt x="40" y="22"/>
                      <a:pt x="40" y="22"/>
                      <a:pt x="40" y="22"/>
                    </a:cubicBezTo>
                    <a:cubicBezTo>
                      <a:pt x="40" y="19"/>
                      <a:pt x="40" y="19"/>
                      <a:pt x="40" y="19"/>
                    </a:cubicBezTo>
                    <a:cubicBezTo>
                      <a:pt x="36" y="19"/>
                      <a:pt x="36" y="19"/>
                      <a:pt x="36" y="19"/>
                    </a:cubicBezTo>
                    <a:cubicBezTo>
                      <a:pt x="36" y="20"/>
                      <a:pt x="36" y="20"/>
                      <a:pt x="36" y="20"/>
                    </a:cubicBezTo>
                    <a:cubicBezTo>
                      <a:pt x="30" y="17"/>
                      <a:pt x="30" y="17"/>
                      <a:pt x="30" y="17"/>
                    </a:cubicBezTo>
                    <a:cubicBezTo>
                      <a:pt x="30" y="6"/>
                      <a:pt x="30" y="6"/>
                      <a:pt x="30" y="6"/>
                    </a:cubicBezTo>
                    <a:cubicBezTo>
                      <a:pt x="30" y="1"/>
                      <a:pt x="28" y="0"/>
                      <a:pt x="27" y="0"/>
                    </a:cubicBezTo>
                    <a:cubicBezTo>
                      <a:pt x="27" y="0"/>
                      <a:pt x="27" y="0"/>
                      <a:pt x="27" y="0"/>
                    </a:cubicBezTo>
                    <a:cubicBezTo>
                      <a:pt x="27" y="0"/>
                      <a:pt x="27" y="0"/>
                      <a:pt x="27" y="0"/>
                    </a:cubicBezTo>
                    <a:cubicBezTo>
                      <a:pt x="26" y="0"/>
                      <a:pt x="24" y="1"/>
                      <a:pt x="24" y="6"/>
                    </a:cubicBezTo>
                    <a:cubicBezTo>
                      <a:pt x="24" y="17"/>
                      <a:pt x="24" y="17"/>
                      <a:pt x="24" y="17"/>
                    </a:cubicBezTo>
                    <a:cubicBezTo>
                      <a:pt x="18" y="20"/>
                      <a:pt x="18" y="20"/>
                      <a:pt x="18" y="20"/>
                    </a:cubicBezTo>
                    <a:cubicBezTo>
                      <a:pt x="18" y="19"/>
                      <a:pt x="18" y="19"/>
                      <a:pt x="18" y="19"/>
                    </a:cubicBezTo>
                    <a:cubicBezTo>
                      <a:pt x="15" y="19"/>
                      <a:pt x="15" y="19"/>
                      <a:pt x="15" y="19"/>
                    </a:cubicBezTo>
                    <a:cubicBezTo>
                      <a:pt x="15" y="22"/>
                      <a:pt x="15" y="22"/>
                      <a:pt x="15" y="22"/>
                    </a:cubicBezTo>
                    <a:cubicBezTo>
                      <a:pt x="10" y="24"/>
                      <a:pt x="10" y="24"/>
                      <a:pt x="10" y="24"/>
                    </a:cubicBezTo>
                    <a:cubicBezTo>
                      <a:pt x="10" y="23"/>
                      <a:pt x="10" y="23"/>
                      <a:pt x="10" y="23"/>
                    </a:cubicBezTo>
                    <a:cubicBezTo>
                      <a:pt x="6" y="23"/>
                      <a:pt x="6" y="23"/>
                      <a:pt x="6" y="23"/>
                    </a:cubicBezTo>
                    <a:cubicBezTo>
                      <a:pt x="6" y="26"/>
                      <a:pt x="6" y="26"/>
                      <a:pt x="6" y="26"/>
                    </a:cubicBezTo>
                    <a:cubicBezTo>
                      <a:pt x="0" y="30"/>
                      <a:pt x="0" y="30"/>
                      <a:pt x="0" y="30"/>
                    </a:cubicBezTo>
                    <a:cubicBezTo>
                      <a:pt x="0" y="33"/>
                      <a:pt x="0" y="33"/>
                      <a:pt x="0" y="33"/>
                    </a:cubicBezTo>
                    <a:cubicBezTo>
                      <a:pt x="16" y="28"/>
                      <a:pt x="16" y="28"/>
                      <a:pt x="16" y="28"/>
                    </a:cubicBezTo>
                    <a:cubicBezTo>
                      <a:pt x="24" y="28"/>
                      <a:pt x="24" y="28"/>
                      <a:pt x="24" y="28"/>
                    </a:cubicBezTo>
                    <a:cubicBezTo>
                      <a:pt x="24" y="29"/>
                      <a:pt x="24" y="30"/>
                      <a:pt x="24" y="30"/>
                    </a:cubicBezTo>
                    <a:cubicBezTo>
                      <a:pt x="26" y="45"/>
                      <a:pt x="26" y="45"/>
                      <a:pt x="26" y="45"/>
                    </a:cubicBezTo>
                    <a:cubicBezTo>
                      <a:pt x="17" y="51"/>
                      <a:pt x="17" y="51"/>
                      <a:pt x="17" y="51"/>
                    </a:cubicBezTo>
                    <a:cubicBezTo>
                      <a:pt x="17" y="54"/>
                      <a:pt x="17" y="54"/>
                      <a:pt x="17" y="54"/>
                    </a:cubicBezTo>
                    <a:cubicBezTo>
                      <a:pt x="27" y="50"/>
                      <a:pt x="27" y="50"/>
                      <a:pt x="27" y="50"/>
                    </a:cubicBezTo>
                    <a:cubicBezTo>
                      <a:pt x="27" y="55"/>
                      <a:pt x="27" y="55"/>
                      <a:pt x="27" y="55"/>
                    </a:cubicBezTo>
                    <a:cubicBezTo>
                      <a:pt x="28" y="55"/>
                      <a:pt x="28" y="55"/>
                      <a:pt x="28" y="55"/>
                    </a:cubicBezTo>
                    <a:cubicBezTo>
                      <a:pt x="28" y="50"/>
                      <a:pt x="28" y="50"/>
                      <a:pt x="28" y="50"/>
                    </a:cubicBezTo>
                    <a:cubicBezTo>
                      <a:pt x="37" y="53"/>
                      <a:pt x="37" y="53"/>
                      <a:pt x="37" y="53"/>
                    </a:cubicBezTo>
                    <a:cubicBezTo>
                      <a:pt x="37" y="51"/>
                      <a:pt x="37" y="51"/>
                      <a:pt x="37" y="51"/>
                    </a:cubicBezTo>
                    <a:cubicBezTo>
                      <a:pt x="29" y="45"/>
                      <a:pt x="29" y="45"/>
                      <a:pt x="29" y="45"/>
                    </a:cubicBezTo>
                    <a:cubicBezTo>
                      <a:pt x="30" y="30"/>
                      <a:pt x="30" y="30"/>
                      <a:pt x="30" y="30"/>
                    </a:cubicBezTo>
                    <a:cubicBezTo>
                      <a:pt x="30" y="30"/>
                      <a:pt x="30" y="29"/>
                      <a:pt x="30" y="28"/>
                    </a:cubicBezTo>
                    <a:cubicBezTo>
                      <a:pt x="38" y="28"/>
                      <a:pt x="38" y="28"/>
                      <a:pt x="38" y="28"/>
                    </a:cubicBezTo>
                    <a:cubicBezTo>
                      <a:pt x="55" y="33"/>
                      <a:pt x="55" y="33"/>
                      <a:pt x="55" y="33"/>
                    </a:cubicBezTo>
                    <a:cubicBezTo>
                      <a:pt x="55" y="30"/>
                      <a:pt x="55" y="30"/>
                      <a:pt x="55" y="30"/>
                    </a:cubicBezTo>
                    <a:lnTo>
                      <a:pt x="48" y="26"/>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70" name="Freeform 52"/>
              <p:cNvSpPr>
                <a:spLocks noEditPoints="1"/>
              </p:cNvSpPr>
              <p:nvPr/>
            </p:nvSpPr>
            <p:spPr bwMode="auto">
              <a:xfrm>
                <a:off x="7600026" y="2511604"/>
                <a:ext cx="407597" cy="407599"/>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5 w 86"/>
                  <a:gd name="T29" fmla="*/ 74 h 86"/>
                  <a:gd name="T30" fmla="*/ 9 w 86"/>
                  <a:gd name="T31" fmla="*/ 69 h 86"/>
                  <a:gd name="T32" fmla="*/ 82 w 86"/>
                  <a:gd name="T33" fmla="*/ 57 h 86"/>
                  <a:gd name="T34" fmla="*/ 81 w 86"/>
                  <a:gd name="T35" fmla="*/ 64 h 86"/>
                  <a:gd name="T36" fmla="*/ 2 w 86"/>
                  <a:gd name="T37" fmla="*/ 57 h 86"/>
                  <a:gd name="T38" fmla="*/ 6 w 86"/>
                  <a:gd name="T39" fmla="*/ 63 h 86"/>
                  <a:gd name="T40" fmla="*/ 2 w 86"/>
                  <a:gd name="T41" fmla="*/ 57 h 86"/>
                  <a:gd name="T42" fmla="*/ 85 w 86"/>
                  <a:gd name="T43" fmla="*/ 44 h 86"/>
                  <a:gd name="T44" fmla="*/ 86 w 86"/>
                  <a:gd name="T45" fmla="*/ 51 h 86"/>
                  <a:gd name="T46" fmla="*/ 0 w 86"/>
                  <a:gd name="T47" fmla="*/ 44 h 86"/>
                  <a:gd name="T48" fmla="*/ 2 w 86"/>
                  <a:gd name="T49" fmla="*/ 43 h 86"/>
                  <a:gd name="T50" fmla="*/ 2 w 86"/>
                  <a:gd name="T51" fmla="*/ 49 h 86"/>
                  <a:gd name="T52" fmla="*/ 0 w 86"/>
                  <a:gd name="T53" fmla="*/ 44 h 86"/>
                  <a:gd name="T54" fmla="*/ 85 w 86"/>
                  <a:gd name="T55" fmla="*/ 31 h 86"/>
                  <a:gd name="T56" fmla="*/ 85 w 86"/>
                  <a:gd name="T57" fmla="*/ 39 h 86"/>
                  <a:gd name="T58" fmla="*/ 1 w 86"/>
                  <a:gd name="T59" fmla="*/ 35 h 86"/>
                  <a:gd name="T60" fmla="*/ 4 w 86"/>
                  <a:gd name="T61" fmla="*/ 29 h 86"/>
                  <a:gd name="T62" fmla="*/ 1 w 86"/>
                  <a:gd name="T63" fmla="*/ 35 h 86"/>
                  <a:gd name="T64" fmla="*/ 78 w 86"/>
                  <a:gd name="T65" fmla="*/ 19 h 86"/>
                  <a:gd name="T66" fmla="*/ 81 w 86"/>
                  <a:gd name="T67" fmla="*/ 25 h 86"/>
                  <a:gd name="T68" fmla="*/ 6 w 86"/>
                  <a:gd name="T69" fmla="*/ 22 h 86"/>
                  <a:gd name="T70" fmla="*/ 11 w 86"/>
                  <a:gd name="T71" fmla="*/ 17 h 86"/>
                  <a:gd name="T72" fmla="*/ 6 w 86"/>
                  <a:gd name="T73" fmla="*/ 22 h 86"/>
                  <a:gd name="T74" fmla="*/ 67 w 86"/>
                  <a:gd name="T75" fmla="*/ 10 h 86"/>
                  <a:gd name="T76" fmla="*/ 73 w 86"/>
                  <a:gd name="T77" fmla="*/ 13 h 86"/>
                  <a:gd name="T78" fmla="*/ 67 w 86"/>
                  <a:gd name="T79" fmla="*/ 10 h 86"/>
                  <a:gd name="T80" fmla="*/ 21 w 86"/>
                  <a:gd name="T81" fmla="*/ 7 h 86"/>
                  <a:gd name="T82" fmla="*/ 16 w 86"/>
                  <a:gd name="T83" fmla="*/ 12 h 86"/>
                  <a:gd name="T84" fmla="*/ 55 w 86"/>
                  <a:gd name="T85" fmla="*/ 4 h 86"/>
                  <a:gd name="T86" fmla="*/ 62 w 86"/>
                  <a:gd name="T87" fmla="*/ 5 h 86"/>
                  <a:gd name="T88" fmla="*/ 55 w 86"/>
                  <a:gd name="T89" fmla="*/ 4 h 86"/>
                  <a:gd name="T90" fmla="*/ 34 w 86"/>
                  <a:gd name="T91" fmla="*/ 1 h 86"/>
                  <a:gd name="T92" fmla="*/ 28 w 86"/>
                  <a:gd name="T93" fmla="*/ 5 h 86"/>
                  <a:gd name="T94" fmla="*/ 43 w 86"/>
                  <a:gd name="T95" fmla="*/ 2 h 86"/>
                  <a:gd name="T96" fmla="*/ 41 w 86"/>
                  <a:gd name="T97" fmla="*/ 1 h 86"/>
                  <a:gd name="T98" fmla="*/ 48 w 86"/>
                  <a:gd name="T99" fmla="*/ 1 h 86"/>
                  <a:gd name="T100" fmla="*/ 43 w 86"/>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4"/>
                      <a:pt x="32" y="84"/>
                      <a:pt x="32" y="84"/>
                    </a:cubicBezTo>
                    <a:cubicBezTo>
                      <a:pt x="35" y="84"/>
                      <a:pt x="37" y="85"/>
                      <a:pt x="39" y="85"/>
                    </a:cubicBezTo>
                    <a:cubicBezTo>
                      <a:pt x="39" y="86"/>
                      <a:pt x="39" y="86"/>
                      <a:pt x="39" y="86"/>
                    </a:cubicBezTo>
                    <a:cubicBezTo>
                      <a:pt x="37" y="86"/>
                      <a:pt x="34" y="86"/>
                      <a:pt x="32" y="85"/>
                    </a:cubicBezTo>
                    <a:close/>
                    <a:moveTo>
                      <a:pt x="59" y="82"/>
                    </a:moveTo>
                    <a:cubicBezTo>
                      <a:pt x="62" y="81"/>
                      <a:pt x="64" y="80"/>
                      <a:pt x="66" y="78"/>
                    </a:cubicBezTo>
                    <a:cubicBezTo>
                      <a:pt x="66" y="80"/>
                      <a:pt x="66" y="80"/>
                      <a:pt x="66" y="80"/>
                    </a:cubicBezTo>
                    <a:cubicBezTo>
                      <a:pt x="64" y="81"/>
                      <a:pt x="62" y="82"/>
                      <a:pt x="60" y="83"/>
                    </a:cubicBezTo>
                    <a:lnTo>
                      <a:pt x="59" y="82"/>
                    </a:lnTo>
                    <a:close/>
                    <a:moveTo>
                      <a:pt x="19" y="79"/>
                    </a:moveTo>
                    <a:cubicBezTo>
                      <a:pt x="20" y="78"/>
                      <a:pt x="20" y="78"/>
                      <a:pt x="20" y="78"/>
                    </a:cubicBezTo>
                    <a:cubicBezTo>
                      <a:pt x="22" y="79"/>
                      <a:pt x="24" y="80"/>
                      <a:pt x="26" y="81"/>
                    </a:cubicBezTo>
                    <a:cubicBezTo>
                      <a:pt x="25" y="83"/>
                      <a:pt x="25" y="83"/>
                      <a:pt x="25" y="83"/>
                    </a:cubicBezTo>
                    <a:cubicBezTo>
                      <a:pt x="23" y="82"/>
                      <a:pt x="21" y="81"/>
                      <a:pt x="19" y="79"/>
                    </a:cubicBezTo>
                    <a:close/>
                    <a:moveTo>
                      <a:pt x="66" y="78"/>
                    </a:moveTo>
                    <a:cubicBezTo>
                      <a:pt x="66" y="78"/>
                      <a:pt x="66" y="78"/>
                      <a:pt x="66" y="78"/>
                    </a:cubicBezTo>
                    <a:moveTo>
                      <a:pt x="71" y="74"/>
                    </a:moveTo>
                    <a:cubicBezTo>
                      <a:pt x="73" y="73"/>
                      <a:pt x="74" y="71"/>
                      <a:pt x="76" y="69"/>
                    </a:cubicBezTo>
                    <a:cubicBezTo>
                      <a:pt x="77" y="70"/>
                      <a:pt x="77" y="70"/>
                      <a:pt x="77" y="70"/>
                    </a:cubicBezTo>
                    <a:cubicBezTo>
                      <a:pt x="76" y="72"/>
                      <a:pt x="74" y="74"/>
                      <a:pt x="72" y="75"/>
                    </a:cubicBezTo>
                    <a:lnTo>
                      <a:pt x="71" y="74"/>
                    </a:lnTo>
                    <a:close/>
                    <a:moveTo>
                      <a:pt x="9" y="69"/>
                    </a:moveTo>
                    <a:cubicBezTo>
                      <a:pt x="10" y="68"/>
                      <a:pt x="10" y="68"/>
                      <a:pt x="10" y="68"/>
                    </a:cubicBezTo>
                    <a:cubicBezTo>
                      <a:pt x="11" y="70"/>
                      <a:pt x="13" y="72"/>
                      <a:pt x="15" y="74"/>
                    </a:cubicBezTo>
                    <a:cubicBezTo>
                      <a:pt x="13" y="75"/>
                      <a:pt x="13" y="75"/>
                      <a:pt x="13" y="75"/>
                    </a:cubicBezTo>
                    <a:cubicBezTo>
                      <a:pt x="12" y="73"/>
                      <a:pt x="10" y="71"/>
                      <a:pt x="9" y="69"/>
                    </a:cubicBezTo>
                    <a:close/>
                    <a:moveTo>
                      <a:pt x="80" y="63"/>
                    </a:moveTo>
                    <a:cubicBezTo>
                      <a:pt x="81" y="61"/>
                      <a:pt x="82" y="59"/>
                      <a:pt x="82" y="57"/>
                    </a:cubicBezTo>
                    <a:cubicBezTo>
                      <a:pt x="84" y="58"/>
                      <a:pt x="84" y="58"/>
                      <a:pt x="84" y="58"/>
                    </a:cubicBezTo>
                    <a:cubicBezTo>
                      <a:pt x="83" y="60"/>
                      <a:pt x="82" y="62"/>
                      <a:pt x="81" y="64"/>
                    </a:cubicBezTo>
                    <a:lnTo>
                      <a:pt x="80" y="63"/>
                    </a:lnTo>
                    <a:close/>
                    <a:moveTo>
                      <a:pt x="2" y="57"/>
                    </a:moveTo>
                    <a:cubicBezTo>
                      <a:pt x="4" y="56"/>
                      <a:pt x="4" y="56"/>
                      <a:pt x="4" y="56"/>
                    </a:cubicBezTo>
                    <a:cubicBezTo>
                      <a:pt x="4" y="58"/>
                      <a:pt x="5" y="61"/>
                      <a:pt x="6" y="63"/>
                    </a:cubicBezTo>
                    <a:cubicBezTo>
                      <a:pt x="5" y="63"/>
                      <a:pt x="5" y="63"/>
                      <a:pt x="5" y="63"/>
                    </a:cubicBezTo>
                    <a:cubicBezTo>
                      <a:pt x="4" y="61"/>
                      <a:pt x="3" y="59"/>
                      <a:pt x="2" y="57"/>
                    </a:cubicBezTo>
                    <a:close/>
                    <a:moveTo>
                      <a:pt x="84" y="50"/>
                    </a:moveTo>
                    <a:cubicBezTo>
                      <a:pt x="85" y="48"/>
                      <a:pt x="85" y="46"/>
                      <a:pt x="85" y="44"/>
                    </a:cubicBezTo>
                    <a:cubicBezTo>
                      <a:pt x="86" y="44"/>
                      <a:pt x="86" y="44"/>
                      <a:pt x="86" y="44"/>
                    </a:cubicBezTo>
                    <a:cubicBezTo>
                      <a:pt x="86" y="46"/>
                      <a:pt x="86" y="48"/>
                      <a:pt x="86" y="51"/>
                    </a:cubicBezTo>
                    <a:lnTo>
                      <a:pt x="84" y="50"/>
                    </a:lnTo>
                    <a:close/>
                    <a:moveTo>
                      <a:pt x="0" y="44"/>
                    </a:moveTo>
                    <a:cubicBezTo>
                      <a:pt x="0" y="43"/>
                      <a:pt x="0" y="43"/>
                      <a:pt x="0" y="43"/>
                    </a:cubicBezTo>
                    <a:cubicBezTo>
                      <a:pt x="2" y="43"/>
                      <a:pt x="2" y="43"/>
                      <a:pt x="2" y="43"/>
                    </a:cubicBezTo>
                    <a:cubicBezTo>
                      <a:pt x="2" y="43"/>
                      <a:pt x="2" y="43"/>
                      <a:pt x="2" y="44"/>
                    </a:cubicBezTo>
                    <a:cubicBezTo>
                      <a:pt x="2" y="46"/>
                      <a:pt x="2" y="47"/>
                      <a:pt x="2" y="49"/>
                    </a:cubicBezTo>
                    <a:cubicBezTo>
                      <a:pt x="1" y="50"/>
                      <a:pt x="1" y="50"/>
                      <a:pt x="1" y="50"/>
                    </a:cubicBezTo>
                    <a:cubicBezTo>
                      <a:pt x="0" y="48"/>
                      <a:pt x="0" y="46"/>
                      <a:pt x="0" y="44"/>
                    </a:cubicBezTo>
                    <a:close/>
                    <a:moveTo>
                      <a:pt x="83" y="32"/>
                    </a:moveTo>
                    <a:cubicBezTo>
                      <a:pt x="85" y="31"/>
                      <a:pt x="85" y="31"/>
                      <a:pt x="85" y="31"/>
                    </a:cubicBezTo>
                    <a:cubicBezTo>
                      <a:pt x="85" y="34"/>
                      <a:pt x="86" y="36"/>
                      <a:pt x="86" y="38"/>
                    </a:cubicBezTo>
                    <a:cubicBezTo>
                      <a:pt x="85" y="39"/>
                      <a:pt x="85" y="39"/>
                      <a:pt x="85" y="39"/>
                    </a:cubicBezTo>
                    <a:cubicBezTo>
                      <a:pt x="84" y="36"/>
                      <a:pt x="84" y="34"/>
                      <a:pt x="83" y="32"/>
                    </a:cubicBezTo>
                    <a:close/>
                    <a:moveTo>
                      <a:pt x="1" y="35"/>
                    </a:moveTo>
                    <a:cubicBezTo>
                      <a:pt x="1" y="33"/>
                      <a:pt x="2" y="31"/>
                      <a:pt x="3" y="28"/>
                    </a:cubicBezTo>
                    <a:cubicBezTo>
                      <a:pt x="4" y="29"/>
                      <a:pt x="4" y="29"/>
                      <a:pt x="4" y="29"/>
                    </a:cubicBezTo>
                    <a:cubicBezTo>
                      <a:pt x="3" y="31"/>
                      <a:pt x="3" y="33"/>
                      <a:pt x="2" y="36"/>
                    </a:cubicBezTo>
                    <a:lnTo>
                      <a:pt x="1" y="35"/>
                    </a:lnTo>
                    <a:close/>
                    <a:moveTo>
                      <a:pt x="77" y="19"/>
                    </a:moveTo>
                    <a:cubicBezTo>
                      <a:pt x="78" y="19"/>
                      <a:pt x="78" y="19"/>
                      <a:pt x="78" y="19"/>
                    </a:cubicBezTo>
                    <a:cubicBezTo>
                      <a:pt x="80" y="21"/>
                      <a:pt x="81" y="23"/>
                      <a:pt x="82" y="25"/>
                    </a:cubicBezTo>
                    <a:cubicBezTo>
                      <a:pt x="81" y="25"/>
                      <a:pt x="81" y="25"/>
                      <a:pt x="81" y="25"/>
                    </a:cubicBezTo>
                    <a:cubicBezTo>
                      <a:pt x="80" y="23"/>
                      <a:pt x="78" y="21"/>
                      <a:pt x="77" y="19"/>
                    </a:cubicBezTo>
                    <a:close/>
                    <a:moveTo>
                      <a:pt x="6" y="22"/>
                    </a:moveTo>
                    <a:cubicBezTo>
                      <a:pt x="7" y="20"/>
                      <a:pt x="8" y="18"/>
                      <a:pt x="10" y="16"/>
                    </a:cubicBezTo>
                    <a:cubicBezTo>
                      <a:pt x="11" y="17"/>
                      <a:pt x="11" y="17"/>
                      <a:pt x="11" y="17"/>
                    </a:cubicBezTo>
                    <a:cubicBezTo>
                      <a:pt x="10" y="19"/>
                      <a:pt x="8" y="21"/>
                      <a:pt x="7" y="23"/>
                    </a:cubicBezTo>
                    <a:lnTo>
                      <a:pt x="6" y="22"/>
                    </a:lnTo>
                    <a:close/>
                    <a:moveTo>
                      <a:pt x="67" y="10"/>
                    </a:moveTo>
                    <a:cubicBezTo>
                      <a:pt x="67" y="10"/>
                      <a:pt x="67" y="10"/>
                      <a:pt x="67" y="10"/>
                    </a:cubicBezTo>
                    <a:cubicBezTo>
                      <a:pt x="68" y="9"/>
                      <a:pt x="68" y="9"/>
                      <a:pt x="68" y="9"/>
                    </a:cubicBezTo>
                    <a:cubicBezTo>
                      <a:pt x="70" y="10"/>
                      <a:pt x="72" y="11"/>
                      <a:pt x="73" y="13"/>
                    </a:cubicBezTo>
                    <a:cubicBezTo>
                      <a:pt x="72" y="14"/>
                      <a:pt x="72" y="14"/>
                      <a:pt x="72" y="14"/>
                    </a:cubicBezTo>
                    <a:cubicBezTo>
                      <a:pt x="71" y="12"/>
                      <a:pt x="69" y="11"/>
                      <a:pt x="67" y="10"/>
                    </a:cubicBezTo>
                    <a:close/>
                    <a:moveTo>
                      <a:pt x="15" y="11"/>
                    </a:moveTo>
                    <a:cubicBezTo>
                      <a:pt x="17" y="9"/>
                      <a:pt x="19" y="8"/>
                      <a:pt x="21" y="7"/>
                    </a:cubicBezTo>
                    <a:cubicBezTo>
                      <a:pt x="21" y="8"/>
                      <a:pt x="21" y="8"/>
                      <a:pt x="21" y="8"/>
                    </a:cubicBezTo>
                    <a:cubicBezTo>
                      <a:pt x="20" y="9"/>
                      <a:pt x="18" y="11"/>
                      <a:pt x="16" y="12"/>
                    </a:cubicBezTo>
                    <a:lnTo>
                      <a:pt x="15" y="11"/>
                    </a:lnTo>
                    <a:close/>
                    <a:moveTo>
                      <a:pt x="55" y="4"/>
                    </a:moveTo>
                    <a:cubicBezTo>
                      <a:pt x="55" y="2"/>
                      <a:pt x="55" y="2"/>
                      <a:pt x="55" y="2"/>
                    </a:cubicBezTo>
                    <a:cubicBezTo>
                      <a:pt x="58" y="3"/>
                      <a:pt x="60" y="4"/>
                      <a:pt x="62" y="5"/>
                    </a:cubicBezTo>
                    <a:cubicBezTo>
                      <a:pt x="61" y="6"/>
                      <a:pt x="61" y="6"/>
                      <a:pt x="61" y="6"/>
                    </a:cubicBezTo>
                    <a:cubicBezTo>
                      <a:pt x="59" y="5"/>
                      <a:pt x="57" y="4"/>
                      <a:pt x="55" y="4"/>
                    </a:cubicBezTo>
                    <a:close/>
                    <a:moveTo>
                      <a:pt x="27" y="4"/>
                    </a:moveTo>
                    <a:cubicBezTo>
                      <a:pt x="29" y="3"/>
                      <a:pt x="32" y="2"/>
                      <a:pt x="34" y="1"/>
                    </a:cubicBezTo>
                    <a:cubicBezTo>
                      <a:pt x="34" y="3"/>
                      <a:pt x="34" y="3"/>
                      <a:pt x="34" y="3"/>
                    </a:cubicBezTo>
                    <a:cubicBezTo>
                      <a:pt x="32" y="3"/>
                      <a:pt x="30" y="4"/>
                      <a:pt x="28" y="5"/>
                    </a:cubicBezTo>
                    <a:lnTo>
                      <a:pt x="27" y="4"/>
                    </a:lnTo>
                    <a:close/>
                    <a:moveTo>
                      <a:pt x="43" y="2"/>
                    </a:moveTo>
                    <a:cubicBezTo>
                      <a:pt x="43" y="2"/>
                      <a:pt x="42" y="2"/>
                      <a:pt x="41" y="2"/>
                    </a:cubicBezTo>
                    <a:cubicBezTo>
                      <a:pt x="41" y="1"/>
                      <a:pt x="41" y="1"/>
                      <a:pt x="41" y="1"/>
                    </a:cubicBezTo>
                    <a:cubicBezTo>
                      <a:pt x="42" y="1"/>
                      <a:pt x="42" y="0"/>
                      <a:pt x="43" y="0"/>
                    </a:cubicBezTo>
                    <a:cubicBezTo>
                      <a:pt x="45" y="0"/>
                      <a:pt x="47" y="1"/>
                      <a:pt x="48" y="1"/>
                    </a:cubicBezTo>
                    <a:cubicBezTo>
                      <a:pt x="48" y="2"/>
                      <a:pt x="48" y="2"/>
                      <a:pt x="48" y="2"/>
                    </a:cubicBezTo>
                    <a:cubicBezTo>
                      <a:pt x="46" y="2"/>
                      <a:pt x="45" y="2"/>
                      <a:pt x="43" y="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163" name="TextBox 162"/>
            <p:cNvSpPr txBox="1"/>
            <p:nvPr/>
          </p:nvSpPr>
          <p:spPr bwMode="auto">
            <a:xfrm>
              <a:off x="6151880" y="3048815"/>
              <a:ext cx="1229415" cy="400071"/>
            </a:xfrm>
            <a:prstGeom prst="rect">
              <a:avLst/>
            </a:prstGeom>
            <a:noFill/>
          </p:spPr>
          <p:txBody>
            <a:bodyPr wrap="none" lIns="114501" tIns="57251" rIns="114501" bIns="57251">
              <a:spAutoFit/>
            </a:bodyPr>
            <a:lstStyle>
              <a:defPPr>
                <a:defRPr lang="zh-CN"/>
              </a:defPPr>
              <a:lvl1pPr marR="0" lvl="0" indent="0" algn="ctr" defTabSz="914400" fontAlgn="auto">
                <a:lnSpc>
                  <a:spcPct val="100000"/>
                </a:lnSpc>
                <a:spcBef>
                  <a:spcPts val="0"/>
                </a:spcBef>
                <a:spcAft>
                  <a:spcPts val="0"/>
                </a:spcAft>
                <a:buClrTx/>
                <a:buSzTx/>
                <a:buFontTx/>
                <a:buNone/>
                <a:defRPr kumimoji="0" sz="2000" b="0" i="0" u="none" strike="noStrike" kern="0" cap="none" spc="30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2"/>
                  </a:solidFill>
                </a:rPr>
                <a:t>添加标题</a:t>
              </a:r>
            </a:p>
          </p:txBody>
        </p:sp>
        <p:sp>
          <p:nvSpPr>
            <p:cNvPr id="164" name="矩形 1"/>
            <p:cNvSpPr>
              <a:spLocks noChangeArrowheads="1"/>
            </p:cNvSpPr>
            <p:nvPr/>
          </p:nvSpPr>
          <p:spPr bwMode="auto">
            <a:xfrm>
              <a:off x="6093538" y="3417915"/>
              <a:ext cx="2913449" cy="7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p>
          </p:txBody>
        </p:sp>
        <p:cxnSp>
          <p:nvCxnSpPr>
            <p:cNvPr id="165" name="直接连接符 164"/>
            <p:cNvCxnSpPr/>
            <p:nvPr/>
          </p:nvCxnSpPr>
          <p:spPr>
            <a:xfrm flipH="1">
              <a:off x="6224480" y="4396091"/>
              <a:ext cx="3405928" cy="0"/>
            </a:xfrm>
            <a:prstGeom prst="line">
              <a:avLst/>
            </a:prstGeom>
            <a:noFill/>
            <a:ln w="15875" cap="flat" cmpd="sng" algn="ctr">
              <a:solidFill>
                <a:srgbClr val="595959">
                  <a:lumMod val="50000"/>
                  <a:lumOff val="50000"/>
                </a:srgbClr>
              </a:solidFill>
              <a:prstDash val="dash"/>
            </a:ln>
            <a:effectLst/>
          </p:spPr>
        </p:cxnSp>
      </p:grpSp>
      <p:grpSp>
        <p:nvGrpSpPr>
          <p:cNvPr id="171" name="组合 170"/>
          <p:cNvGrpSpPr/>
          <p:nvPr/>
        </p:nvGrpSpPr>
        <p:grpSpPr>
          <a:xfrm>
            <a:off x="5714282" y="1501681"/>
            <a:ext cx="1199366" cy="1237064"/>
            <a:chOff x="4955426" y="1527996"/>
            <a:chExt cx="1038564" cy="1168911"/>
          </a:xfrm>
        </p:grpSpPr>
        <p:sp>
          <p:nvSpPr>
            <p:cNvPr id="172" name="Freeform 57"/>
            <p:cNvSpPr/>
            <p:nvPr/>
          </p:nvSpPr>
          <p:spPr bwMode="auto">
            <a:xfrm>
              <a:off x="4955426" y="1527996"/>
              <a:ext cx="520443" cy="1003797"/>
            </a:xfrm>
            <a:custGeom>
              <a:avLst/>
              <a:gdLst>
                <a:gd name="T0" fmla="*/ 20 w 70"/>
                <a:gd name="T1" fmla="*/ 21 h 120"/>
                <a:gd name="T2" fmla="*/ 0 w 70"/>
                <a:gd name="T3" fmla="*/ 70 h 120"/>
                <a:gd name="T4" fmla="*/ 0 w 70"/>
                <a:gd name="T5" fmla="*/ 71 h 120"/>
                <a:gd name="T6" fmla="*/ 20 w 70"/>
                <a:gd name="T7" fmla="*/ 120 h 120"/>
                <a:gd name="T8" fmla="*/ 29 w 70"/>
                <a:gd name="T9" fmla="*/ 111 h 120"/>
                <a:gd name="T10" fmla="*/ 13 w 70"/>
                <a:gd name="T11" fmla="*/ 70 h 120"/>
                <a:gd name="T12" fmla="*/ 29 w 70"/>
                <a:gd name="T13" fmla="*/ 30 h 120"/>
                <a:gd name="T14" fmla="*/ 70 w 70"/>
                <a:gd name="T15" fmla="*/ 13 h 120"/>
                <a:gd name="T16" fmla="*/ 70 w 70"/>
                <a:gd name="T17" fmla="*/ 0 h 120"/>
                <a:gd name="T18" fmla="*/ 20 w 70"/>
                <a:gd name="T19" fmla="*/ 2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0">
                  <a:moveTo>
                    <a:pt x="20" y="21"/>
                  </a:moveTo>
                  <a:cubicBezTo>
                    <a:pt x="7" y="33"/>
                    <a:pt x="0" y="51"/>
                    <a:pt x="0" y="70"/>
                  </a:cubicBezTo>
                  <a:cubicBezTo>
                    <a:pt x="0" y="71"/>
                    <a:pt x="0" y="71"/>
                    <a:pt x="0" y="71"/>
                  </a:cubicBezTo>
                  <a:cubicBezTo>
                    <a:pt x="0" y="90"/>
                    <a:pt x="8" y="107"/>
                    <a:pt x="20" y="120"/>
                  </a:cubicBezTo>
                  <a:cubicBezTo>
                    <a:pt x="29" y="111"/>
                    <a:pt x="29" y="111"/>
                    <a:pt x="29" y="111"/>
                  </a:cubicBezTo>
                  <a:cubicBezTo>
                    <a:pt x="19" y="100"/>
                    <a:pt x="13" y="86"/>
                    <a:pt x="13" y="70"/>
                  </a:cubicBezTo>
                  <a:cubicBezTo>
                    <a:pt x="13" y="55"/>
                    <a:pt x="19" y="40"/>
                    <a:pt x="29" y="30"/>
                  </a:cubicBezTo>
                  <a:cubicBezTo>
                    <a:pt x="40" y="20"/>
                    <a:pt x="54" y="13"/>
                    <a:pt x="70" y="13"/>
                  </a:cubicBezTo>
                  <a:cubicBezTo>
                    <a:pt x="70" y="0"/>
                    <a:pt x="70" y="0"/>
                    <a:pt x="70" y="0"/>
                  </a:cubicBezTo>
                  <a:cubicBezTo>
                    <a:pt x="50" y="0"/>
                    <a:pt x="33" y="8"/>
                    <a:pt x="20" y="21"/>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sz="2100" kern="0">
                <a:solidFill>
                  <a:srgbClr val="595959"/>
                </a:solidFill>
              </a:endParaRPr>
            </a:p>
          </p:txBody>
        </p:sp>
        <p:sp>
          <p:nvSpPr>
            <p:cNvPr id="173" name="Freeform 58"/>
            <p:cNvSpPr/>
            <p:nvPr/>
          </p:nvSpPr>
          <p:spPr bwMode="auto">
            <a:xfrm>
              <a:off x="5104124" y="1527996"/>
              <a:ext cx="889866" cy="1168911"/>
            </a:xfrm>
            <a:custGeom>
              <a:avLst/>
              <a:gdLst>
                <a:gd name="T0" fmla="*/ 99 w 120"/>
                <a:gd name="T1" fmla="*/ 21 h 140"/>
                <a:gd name="T2" fmla="*/ 50 w 120"/>
                <a:gd name="T3" fmla="*/ 0 h 140"/>
                <a:gd name="T4" fmla="*/ 50 w 120"/>
                <a:gd name="T5" fmla="*/ 13 h 140"/>
                <a:gd name="T6" fmla="*/ 90 w 120"/>
                <a:gd name="T7" fmla="*/ 30 h 140"/>
                <a:gd name="T8" fmla="*/ 107 w 120"/>
                <a:gd name="T9" fmla="*/ 70 h 140"/>
                <a:gd name="T10" fmla="*/ 90 w 120"/>
                <a:gd name="T11" fmla="*/ 111 h 140"/>
                <a:gd name="T12" fmla="*/ 50 w 120"/>
                <a:gd name="T13" fmla="*/ 127 h 140"/>
                <a:gd name="T14" fmla="*/ 9 w 120"/>
                <a:gd name="T15" fmla="*/ 111 h 140"/>
                <a:gd name="T16" fmla="*/ 0 w 120"/>
                <a:gd name="T17" fmla="*/ 120 h 140"/>
                <a:gd name="T18" fmla="*/ 50 w 120"/>
                <a:gd name="T19" fmla="*/ 140 h 140"/>
                <a:gd name="T20" fmla="*/ 99 w 120"/>
                <a:gd name="T21" fmla="*/ 120 h 140"/>
                <a:gd name="T22" fmla="*/ 120 w 120"/>
                <a:gd name="T23" fmla="*/ 70 h 140"/>
                <a:gd name="T24" fmla="*/ 99 w 120"/>
                <a:gd name="T25" fmla="*/ 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40">
                  <a:moveTo>
                    <a:pt x="99" y="21"/>
                  </a:moveTo>
                  <a:cubicBezTo>
                    <a:pt x="87" y="8"/>
                    <a:pt x="69" y="0"/>
                    <a:pt x="50" y="0"/>
                  </a:cubicBezTo>
                  <a:cubicBezTo>
                    <a:pt x="50" y="13"/>
                    <a:pt x="50" y="13"/>
                    <a:pt x="50" y="13"/>
                  </a:cubicBezTo>
                  <a:cubicBezTo>
                    <a:pt x="65" y="13"/>
                    <a:pt x="80" y="20"/>
                    <a:pt x="90" y="30"/>
                  </a:cubicBezTo>
                  <a:cubicBezTo>
                    <a:pt x="100" y="40"/>
                    <a:pt x="107" y="55"/>
                    <a:pt x="107" y="70"/>
                  </a:cubicBezTo>
                  <a:cubicBezTo>
                    <a:pt x="107" y="86"/>
                    <a:pt x="100" y="100"/>
                    <a:pt x="90" y="111"/>
                  </a:cubicBezTo>
                  <a:cubicBezTo>
                    <a:pt x="80" y="121"/>
                    <a:pt x="65" y="127"/>
                    <a:pt x="50" y="127"/>
                  </a:cubicBezTo>
                  <a:cubicBezTo>
                    <a:pt x="34" y="127"/>
                    <a:pt x="20" y="121"/>
                    <a:pt x="9" y="111"/>
                  </a:cubicBezTo>
                  <a:cubicBezTo>
                    <a:pt x="0" y="120"/>
                    <a:pt x="0" y="120"/>
                    <a:pt x="0" y="120"/>
                  </a:cubicBezTo>
                  <a:cubicBezTo>
                    <a:pt x="13" y="133"/>
                    <a:pt x="30" y="140"/>
                    <a:pt x="50" y="140"/>
                  </a:cubicBezTo>
                  <a:cubicBezTo>
                    <a:pt x="69" y="140"/>
                    <a:pt x="87" y="133"/>
                    <a:pt x="99" y="120"/>
                  </a:cubicBezTo>
                  <a:cubicBezTo>
                    <a:pt x="112" y="107"/>
                    <a:pt x="120" y="90"/>
                    <a:pt x="120" y="70"/>
                  </a:cubicBezTo>
                  <a:cubicBezTo>
                    <a:pt x="120" y="51"/>
                    <a:pt x="112" y="33"/>
                    <a:pt x="99" y="21"/>
                  </a:cubicBez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vert="horz" wrap="square" lIns="114501" tIns="57251" rIns="114501" bIns="57251"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74" name="TextBox 682"/>
            <p:cNvSpPr txBox="1"/>
            <p:nvPr/>
          </p:nvSpPr>
          <p:spPr>
            <a:xfrm>
              <a:off x="5077862" y="1835745"/>
              <a:ext cx="805441" cy="574563"/>
            </a:xfrm>
            <a:prstGeom prst="rect">
              <a:avLst/>
            </a:prstGeom>
            <a:noFill/>
          </p:spPr>
          <p:txBody>
            <a:bodyPr wrap="none" lIns="114501" tIns="57251" rIns="114501" bIns="57251">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defRPr/>
              </a:pPr>
              <a:r>
                <a:rPr lang="en-US" altLang="zh-CN" sz="3200" b="1" kern="0" dirty="0">
                  <a:solidFill>
                    <a:srgbClr val="595959"/>
                  </a:solidFill>
                </a:rPr>
                <a:t>36</a:t>
              </a:r>
              <a:r>
                <a:rPr lang="en-US" altLang="zh-CN" sz="2100" b="1" kern="0" dirty="0">
                  <a:solidFill>
                    <a:srgbClr val="595959"/>
                  </a:solidFill>
                </a:rPr>
                <a:t>%</a:t>
              </a:r>
              <a:endParaRPr lang="zh-CN" altLang="en-US" sz="3200" b="1" kern="0" dirty="0">
                <a:solidFill>
                  <a:srgbClr val="595959"/>
                </a:solidFill>
              </a:endParaRPr>
            </a:p>
          </p:txBody>
        </p:sp>
      </p:grpSp>
      <p:grpSp>
        <p:nvGrpSpPr>
          <p:cNvPr id="175" name="组合 174"/>
          <p:cNvGrpSpPr/>
          <p:nvPr/>
        </p:nvGrpSpPr>
        <p:grpSpPr>
          <a:xfrm>
            <a:off x="5714282" y="3146478"/>
            <a:ext cx="1199366" cy="1237064"/>
            <a:chOff x="4955426" y="3082177"/>
            <a:chExt cx="1038564" cy="1168911"/>
          </a:xfrm>
        </p:grpSpPr>
        <p:sp>
          <p:nvSpPr>
            <p:cNvPr id="176" name="Freeform 53"/>
            <p:cNvSpPr/>
            <p:nvPr/>
          </p:nvSpPr>
          <p:spPr bwMode="auto">
            <a:xfrm>
              <a:off x="4955426" y="3082178"/>
              <a:ext cx="520443" cy="584455"/>
            </a:xfrm>
            <a:custGeom>
              <a:avLst/>
              <a:gdLst>
                <a:gd name="T0" fmla="*/ 70 w 70"/>
                <a:gd name="T1" fmla="*/ 0 h 70"/>
                <a:gd name="T2" fmla="*/ 35 w 70"/>
                <a:gd name="T3" fmla="*/ 10 h 70"/>
                <a:gd name="T4" fmla="*/ 20 w 70"/>
                <a:gd name="T5" fmla="*/ 21 h 70"/>
                <a:gd name="T6" fmla="*/ 0 w 70"/>
                <a:gd name="T7" fmla="*/ 70 h 70"/>
                <a:gd name="T8" fmla="*/ 13 w 70"/>
                <a:gd name="T9" fmla="*/ 70 h 70"/>
                <a:gd name="T10" fmla="*/ 29 w 70"/>
                <a:gd name="T11" fmla="*/ 30 h 70"/>
                <a:gd name="T12" fmla="*/ 41 w 70"/>
                <a:gd name="T13" fmla="*/ 21 h 70"/>
                <a:gd name="T14" fmla="*/ 70 w 70"/>
                <a:gd name="T15" fmla="*/ 13 h 70"/>
                <a:gd name="T16" fmla="*/ 70 w 70"/>
                <a:gd name="T17" fmla="*/ 13 h 70"/>
                <a:gd name="T18" fmla="*/ 70 w 70"/>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70" y="0"/>
                  </a:moveTo>
                  <a:cubicBezTo>
                    <a:pt x="58" y="0"/>
                    <a:pt x="46" y="3"/>
                    <a:pt x="35" y="10"/>
                  </a:cubicBezTo>
                  <a:cubicBezTo>
                    <a:pt x="29" y="13"/>
                    <a:pt x="24" y="17"/>
                    <a:pt x="20" y="21"/>
                  </a:cubicBezTo>
                  <a:cubicBezTo>
                    <a:pt x="7" y="34"/>
                    <a:pt x="0" y="52"/>
                    <a:pt x="0" y="70"/>
                  </a:cubicBezTo>
                  <a:cubicBezTo>
                    <a:pt x="13" y="70"/>
                    <a:pt x="13" y="70"/>
                    <a:pt x="13" y="70"/>
                  </a:cubicBezTo>
                  <a:cubicBezTo>
                    <a:pt x="13" y="55"/>
                    <a:pt x="19" y="41"/>
                    <a:pt x="29" y="30"/>
                  </a:cubicBezTo>
                  <a:cubicBezTo>
                    <a:pt x="33" y="27"/>
                    <a:pt x="37" y="24"/>
                    <a:pt x="41" y="21"/>
                  </a:cubicBezTo>
                  <a:cubicBezTo>
                    <a:pt x="50" y="16"/>
                    <a:pt x="60" y="13"/>
                    <a:pt x="70" y="13"/>
                  </a:cubicBezTo>
                  <a:cubicBezTo>
                    <a:pt x="70" y="13"/>
                    <a:pt x="70" y="13"/>
                    <a:pt x="70" y="13"/>
                  </a:cubicBezTo>
                  <a:cubicBezTo>
                    <a:pt x="70" y="0"/>
                    <a:pt x="70" y="0"/>
                    <a:pt x="70" y="0"/>
                  </a:cubicBezTo>
                  <a:close/>
                </a:path>
              </a:pathLst>
            </a:custGeom>
            <a:solidFill>
              <a:schemeClr val="accent3"/>
            </a:solidFill>
            <a:ln>
              <a:noFill/>
            </a:ln>
          </p:spPr>
          <p:txBody>
            <a:bodyPr lIns="114501" tIns="57251" rIns="114501" bIns="57251"/>
            <a:lstStyle/>
            <a:p>
              <a:pPr fontAlgn="base">
                <a:spcBef>
                  <a:spcPct val="0"/>
                </a:spcBef>
                <a:spcAft>
                  <a:spcPct val="0"/>
                </a:spcAft>
                <a:defRPr/>
              </a:pPr>
              <a:endParaRPr lang="zh-CN" altLang="en-US" sz="2100" kern="0">
                <a:solidFill>
                  <a:srgbClr val="595959"/>
                </a:solidFill>
              </a:endParaRPr>
            </a:p>
          </p:txBody>
        </p:sp>
        <p:sp>
          <p:nvSpPr>
            <p:cNvPr id="177" name="Freeform 54"/>
            <p:cNvSpPr/>
            <p:nvPr/>
          </p:nvSpPr>
          <p:spPr bwMode="auto">
            <a:xfrm>
              <a:off x="4955427" y="3082177"/>
              <a:ext cx="1038563" cy="1168911"/>
            </a:xfrm>
            <a:custGeom>
              <a:avLst/>
              <a:gdLst>
                <a:gd name="T0" fmla="*/ 130 w 140"/>
                <a:gd name="T1" fmla="*/ 35 h 140"/>
                <a:gd name="T2" fmla="*/ 119 w 140"/>
                <a:gd name="T3" fmla="*/ 21 h 140"/>
                <a:gd name="T4" fmla="*/ 70 w 140"/>
                <a:gd name="T5" fmla="*/ 0 h 140"/>
                <a:gd name="T6" fmla="*/ 70 w 140"/>
                <a:gd name="T7" fmla="*/ 13 h 140"/>
                <a:gd name="T8" fmla="*/ 110 w 140"/>
                <a:gd name="T9" fmla="*/ 30 h 140"/>
                <a:gd name="T10" fmla="*/ 119 w 140"/>
                <a:gd name="T11" fmla="*/ 42 h 140"/>
                <a:gd name="T12" fmla="*/ 127 w 140"/>
                <a:gd name="T13" fmla="*/ 70 h 140"/>
                <a:gd name="T14" fmla="*/ 127 w 140"/>
                <a:gd name="T15" fmla="*/ 70 h 140"/>
                <a:gd name="T16" fmla="*/ 110 w 140"/>
                <a:gd name="T17" fmla="*/ 111 h 140"/>
                <a:gd name="T18" fmla="*/ 98 w 140"/>
                <a:gd name="T19" fmla="*/ 120 h 140"/>
                <a:gd name="T20" fmla="*/ 70 w 140"/>
                <a:gd name="T21" fmla="*/ 127 h 140"/>
                <a:gd name="T22" fmla="*/ 29 w 140"/>
                <a:gd name="T23" fmla="*/ 111 h 140"/>
                <a:gd name="T24" fmla="*/ 20 w 140"/>
                <a:gd name="T25" fmla="*/ 99 h 140"/>
                <a:gd name="T26" fmla="*/ 13 w 140"/>
                <a:gd name="T27" fmla="*/ 70 h 140"/>
                <a:gd name="T28" fmla="*/ 0 w 140"/>
                <a:gd name="T29" fmla="*/ 70 h 140"/>
                <a:gd name="T30" fmla="*/ 9 w 140"/>
                <a:gd name="T31" fmla="*/ 105 h 140"/>
                <a:gd name="T32" fmla="*/ 20 w 140"/>
                <a:gd name="T33" fmla="*/ 120 h 140"/>
                <a:gd name="T34" fmla="*/ 70 w 140"/>
                <a:gd name="T35" fmla="*/ 140 h 140"/>
                <a:gd name="T36" fmla="*/ 105 w 140"/>
                <a:gd name="T37" fmla="*/ 131 h 140"/>
                <a:gd name="T38" fmla="*/ 119 w 140"/>
                <a:gd name="T39" fmla="*/ 120 h 140"/>
                <a:gd name="T40" fmla="*/ 140 w 140"/>
                <a:gd name="T41" fmla="*/ 70 h 140"/>
                <a:gd name="T42" fmla="*/ 140 w 140"/>
                <a:gd name="T43" fmla="*/ 70 h 140"/>
                <a:gd name="T44" fmla="*/ 130 w 140"/>
                <a:gd name="T45"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140">
                  <a:moveTo>
                    <a:pt x="130" y="35"/>
                  </a:moveTo>
                  <a:cubicBezTo>
                    <a:pt x="127" y="30"/>
                    <a:pt x="123" y="25"/>
                    <a:pt x="119" y="21"/>
                  </a:cubicBezTo>
                  <a:cubicBezTo>
                    <a:pt x="106" y="8"/>
                    <a:pt x="88" y="0"/>
                    <a:pt x="70" y="0"/>
                  </a:cubicBezTo>
                  <a:cubicBezTo>
                    <a:pt x="70" y="13"/>
                    <a:pt x="70" y="13"/>
                    <a:pt x="70" y="13"/>
                  </a:cubicBezTo>
                  <a:cubicBezTo>
                    <a:pt x="85" y="13"/>
                    <a:pt x="99" y="19"/>
                    <a:pt x="110" y="30"/>
                  </a:cubicBezTo>
                  <a:cubicBezTo>
                    <a:pt x="113" y="34"/>
                    <a:pt x="116" y="38"/>
                    <a:pt x="119" y="42"/>
                  </a:cubicBezTo>
                  <a:cubicBezTo>
                    <a:pt x="124" y="51"/>
                    <a:pt x="127" y="61"/>
                    <a:pt x="127" y="70"/>
                  </a:cubicBezTo>
                  <a:cubicBezTo>
                    <a:pt x="127" y="70"/>
                    <a:pt x="127" y="70"/>
                    <a:pt x="127" y="70"/>
                  </a:cubicBezTo>
                  <a:cubicBezTo>
                    <a:pt x="127" y="85"/>
                    <a:pt x="121" y="100"/>
                    <a:pt x="110" y="111"/>
                  </a:cubicBezTo>
                  <a:cubicBezTo>
                    <a:pt x="106" y="114"/>
                    <a:pt x="103" y="117"/>
                    <a:pt x="98" y="120"/>
                  </a:cubicBezTo>
                  <a:cubicBezTo>
                    <a:pt x="89" y="125"/>
                    <a:pt x="79" y="127"/>
                    <a:pt x="70" y="127"/>
                  </a:cubicBezTo>
                  <a:cubicBezTo>
                    <a:pt x="55" y="127"/>
                    <a:pt x="40" y="122"/>
                    <a:pt x="29" y="111"/>
                  </a:cubicBezTo>
                  <a:cubicBezTo>
                    <a:pt x="26" y="107"/>
                    <a:pt x="23" y="103"/>
                    <a:pt x="20" y="99"/>
                  </a:cubicBezTo>
                  <a:cubicBezTo>
                    <a:pt x="15" y="90"/>
                    <a:pt x="13" y="80"/>
                    <a:pt x="13" y="70"/>
                  </a:cubicBezTo>
                  <a:cubicBezTo>
                    <a:pt x="0" y="70"/>
                    <a:pt x="0" y="70"/>
                    <a:pt x="0" y="70"/>
                  </a:cubicBezTo>
                  <a:cubicBezTo>
                    <a:pt x="0" y="82"/>
                    <a:pt x="3" y="94"/>
                    <a:pt x="9" y="105"/>
                  </a:cubicBezTo>
                  <a:cubicBezTo>
                    <a:pt x="12" y="111"/>
                    <a:pt x="16" y="116"/>
                    <a:pt x="20" y="120"/>
                  </a:cubicBezTo>
                  <a:cubicBezTo>
                    <a:pt x="34" y="133"/>
                    <a:pt x="51" y="140"/>
                    <a:pt x="70" y="140"/>
                  </a:cubicBezTo>
                  <a:cubicBezTo>
                    <a:pt x="82" y="140"/>
                    <a:pt x="94" y="137"/>
                    <a:pt x="105" y="131"/>
                  </a:cubicBezTo>
                  <a:cubicBezTo>
                    <a:pt x="110" y="128"/>
                    <a:pt x="115" y="124"/>
                    <a:pt x="119" y="120"/>
                  </a:cubicBezTo>
                  <a:cubicBezTo>
                    <a:pt x="132" y="107"/>
                    <a:pt x="140" y="89"/>
                    <a:pt x="140" y="70"/>
                  </a:cubicBezTo>
                  <a:cubicBezTo>
                    <a:pt x="140" y="70"/>
                    <a:pt x="140" y="70"/>
                    <a:pt x="140" y="70"/>
                  </a:cubicBezTo>
                  <a:cubicBezTo>
                    <a:pt x="140" y="58"/>
                    <a:pt x="137" y="46"/>
                    <a:pt x="130" y="35"/>
                  </a:cubicBez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vert="horz" wrap="square" lIns="114501" tIns="57251" rIns="114501" bIns="57251"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78" name="TextBox 682"/>
            <p:cNvSpPr txBox="1"/>
            <p:nvPr/>
          </p:nvSpPr>
          <p:spPr>
            <a:xfrm>
              <a:off x="5077862" y="3419921"/>
              <a:ext cx="805441" cy="574563"/>
            </a:xfrm>
            <a:prstGeom prst="rect">
              <a:avLst/>
            </a:prstGeom>
            <a:noFill/>
          </p:spPr>
          <p:txBody>
            <a:bodyPr wrap="none" lIns="114501" tIns="57251" rIns="114501" bIns="57251">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defRPr/>
              </a:pPr>
              <a:r>
                <a:rPr lang="en-US" altLang="zh-CN" sz="3200" b="1" kern="0" dirty="0">
                  <a:solidFill>
                    <a:srgbClr val="595959"/>
                  </a:solidFill>
                </a:rPr>
                <a:t>15</a:t>
              </a:r>
              <a:r>
                <a:rPr lang="en-US" altLang="zh-CN" sz="2100" b="1" kern="0" dirty="0">
                  <a:solidFill>
                    <a:srgbClr val="595959"/>
                  </a:solidFill>
                </a:rPr>
                <a:t>%</a:t>
              </a:r>
              <a:endParaRPr lang="zh-CN" altLang="en-US" sz="3200" b="1" kern="0" dirty="0">
                <a:solidFill>
                  <a:srgbClr val="595959"/>
                </a:solidFill>
              </a:endParaRPr>
            </a:p>
          </p:txBody>
        </p:sp>
      </p:grpSp>
      <p:grpSp>
        <p:nvGrpSpPr>
          <p:cNvPr id="179" name="组合 178"/>
          <p:cNvGrpSpPr/>
          <p:nvPr/>
        </p:nvGrpSpPr>
        <p:grpSpPr>
          <a:xfrm>
            <a:off x="5714284" y="4782954"/>
            <a:ext cx="1199365" cy="1237064"/>
            <a:chOff x="4955427" y="4628495"/>
            <a:chExt cx="1038563" cy="1168911"/>
          </a:xfrm>
        </p:grpSpPr>
        <p:sp>
          <p:nvSpPr>
            <p:cNvPr id="180" name="Freeform 55"/>
            <p:cNvSpPr/>
            <p:nvPr/>
          </p:nvSpPr>
          <p:spPr bwMode="auto">
            <a:xfrm>
              <a:off x="5104123" y="4628495"/>
              <a:ext cx="371746" cy="248983"/>
            </a:xfrm>
            <a:custGeom>
              <a:avLst/>
              <a:gdLst>
                <a:gd name="T0" fmla="*/ 50 w 50"/>
                <a:gd name="T1" fmla="*/ 13 h 30"/>
                <a:gd name="T2" fmla="*/ 50 w 50"/>
                <a:gd name="T3" fmla="*/ 0 h 30"/>
                <a:gd name="T4" fmla="*/ 0 w 50"/>
                <a:gd name="T5" fmla="*/ 21 h 30"/>
                <a:gd name="T6" fmla="*/ 9 w 50"/>
                <a:gd name="T7" fmla="*/ 30 h 30"/>
                <a:gd name="T8" fmla="*/ 50 w 50"/>
                <a:gd name="T9" fmla="*/ 13 h 30"/>
              </a:gdLst>
              <a:ahLst/>
              <a:cxnLst>
                <a:cxn ang="0">
                  <a:pos x="T0" y="T1"/>
                </a:cxn>
                <a:cxn ang="0">
                  <a:pos x="T2" y="T3"/>
                </a:cxn>
                <a:cxn ang="0">
                  <a:pos x="T4" y="T5"/>
                </a:cxn>
                <a:cxn ang="0">
                  <a:pos x="T6" y="T7"/>
                </a:cxn>
                <a:cxn ang="0">
                  <a:pos x="T8" y="T9"/>
                </a:cxn>
              </a:cxnLst>
              <a:rect l="0" t="0" r="r" b="b"/>
              <a:pathLst>
                <a:path w="50" h="30">
                  <a:moveTo>
                    <a:pt x="50" y="13"/>
                  </a:moveTo>
                  <a:cubicBezTo>
                    <a:pt x="50" y="0"/>
                    <a:pt x="50" y="0"/>
                    <a:pt x="50" y="0"/>
                  </a:cubicBezTo>
                  <a:cubicBezTo>
                    <a:pt x="31" y="0"/>
                    <a:pt x="13" y="7"/>
                    <a:pt x="0" y="21"/>
                  </a:cubicBezTo>
                  <a:cubicBezTo>
                    <a:pt x="9" y="30"/>
                    <a:pt x="9" y="30"/>
                    <a:pt x="9" y="30"/>
                  </a:cubicBezTo>
                  <a:cubicBezTo>
                    <a:pt x="20" y="19"/>
                    <a:pt x="35" y="13"/>
                    <a:pt x="50" y="13"/>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sz="2100" kern="0">
                <a:solidFill>
                  <a:srgbClr val="595959"/>
                </a:solidFill>
              </a:endParaRPr>
            </a:p>
          </p:txBody>
        </p:sp>
        <p:sp>
          <p:nvSpPr>
            <p:cNvPr id="181" name="Freeform 56"/>
            <p:cNvSpPr/>
            <p:nvPr/>
          </p:nvSpPr>
          <p:spPr bwMode="auto">
            <a:xfrm>
              <a:off x="4955427" y="4628495"/>
              <a:ext cx="1038563" cy="1168911"/>
            </a:xfrm>
            <a:custGeom>
              <a:avLst/>
              <a:gdLst>
                <a:gd name="T0" fmla="*/ 140 w 140"/>
                <a:gd name="T1" fmla="*/ 70 h 140"/>
                <a:gd name="T2" fmla="*/ 119 w 140"/>
                <a:gd name="T3" fmla="*/ 21 h 140"/>
                <a:gd name="T4" fmla="*/ 105 w 140"/>
                <a:gd name="T5" fmla="*/ 9 h 140"/>
                <a:gd name="T6" fmla="*/ 70 w 140"/>
                <a:gd name="T7" fmla="*/ 0 h 140"/>
                <a:gd name="T8" fmla="*/ 70 w 140"/>
                <a:gd name="T9" fmla="*/ 13 h 140"/>
                <a:gd name="T10" fmla="*/ 98 w 140"/>
                <a:gd name="T11" fmla="*/ 21 h 140"/>
                <a:gd name="T12" fmla="*/ 102 w 140"/>
                <a:gd name="T13" fmla="*/ 15 h 140"/>
                <a:gd name="T14" fmla="*/ 98 w 140"/>
                <a:gd name="T15" fmla="*/ 21 h 140"/>
                <a:gd name="T16" fmla="*/ 110 w 140"/>
                <a:gd name="T17" fmla="*/ 30 h 140"/>
                <a:gd name="T18" fmla="*/ 127 w 140"/>
                <a:gd name="T19" fmla="*/ 70 h 140"/>
                <a:gd name="T20" fmla="*/ 119 w 140"/>
                <a:gd name="T21" fmla="*/ 99 h 140"/>
                <a:gd name="T22" fmla="*/ 110 w 140"/>
                <a:gd name="T23" fmla="*/ 110 h 140"/>
                <a:gd name="T24" fmla="*/ 70 w 140"/>
                <a:gd name="T25" fmla="*/ 127 h 140"/>
                <a:gd name="T26" fmla="*/ 70 w 140"/>
                <a:gd name="T27" fmla="*/ 127 h 140"/>
                <a:gd name="T28" fmla="*/ 41 w 140"/>
                <a:gd name="T29" fmla="*/ 119 h 140"/>
                <a:gd name="T30" fmla="*/ 29 w 140"/>
                <a:gd name="T31" fmla="*/ 110 h 140"/>
                <a:gd name="T32" fmla="*/ 13 w 140"/>
                <a:gd name="T33" fmla="*/ 70 h 140"/>
                <a:gd name="T34" fmla="*/ 13 w 140"/>
                <a:gd name="T35" fmla="*/ 70 h 140"/>
                <a:gd name="T36" fmla="*/ 20 w 140"/>
                <a:gd name="T37" fmla="*/ 42 h 140"/>
                <a:gd name="T38" fmla="*/ 29 w 140"/>
                <a:gd name="T39" fmla="*/ 30 h 140"/>
                <a:gd name="T40" fmla="*/ 20 w 140"/>
                <a:gd name="T41" fmla="*/ 21 h 140"/>
                <a:gd name="T42" fmla="*/ 9 w 140"/>
                <a:gd name="T43" fmla="*/ 35 h 140"/>
                <a:gd name="T44" fmla="*/ 0 w 140"/>
                <a:gd name="T45" fmla="*/ 70 h 140"/>
                <a:gd name="T46" fmla="*/ 0 w 140"/>
                <a:gd name="T47" fmla="*/ 70 h 140"/>
                <a:gd name="T48" fmla="*/ 20 w 140"/>
                <a:gd name="T49" fmla="*/ 120 h 140"/>
                <a:gd name="T50" fmla="*/ 35 w 140"/>
                <a:gd name="T51" fmla="*/ 131 h 140"/>
                <a:gd name="T52" fmla="*/ 70 w 140"/>
                <a:gd name="T53" fmla="*/ 140 h 140"/>
                <a:gd name="T54" fmla="*/ 70 w 140"/>
                <a:gd name="T55" fmla="*/ 140 h 140"/>
                <a:gd name="T56" fmla="*/ 119 w 140"/>
                <a:gd name="T57" fmla="*/ 120 h 140"/>
                <a:gd name="T58" fmla="*/ 130 w 140"/>
                <a:gd name="T59" fmla="*/ 105 h 140"/>
                <a:gd name="T60" fmla="*/ 140 w 140"/>
                <a:gd name="T6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40">
                  <a:moveTo>
                    <a:pt x="140" y="70"/>
                  </a:moveTo>
                  <a:cubicBezTo>
                    <a:pt x="140" y="52"/>
                    <a:pt x="133" y="34"/>
                    <a:pt x="119" y="21"/>
                  </a:cubicBezTo>
                  <a:cubicBezTo>
                    <a:pt x="115" y="16"/>
                    <a:pt x="110" y="13"/>
                    <a:pt x="105" y="9"/>
                  </a:cubicBezTo>
                  <a:cubicBezTo>
                    <a:pt x="94" y="3"/>
                    <a:pt x="82" y="0"/>
                    <a:pt x="70" y="0"/>
                  </a:cubicBezTo>
                  <a:cubicBezTo>
                    <a:pt x="70" y="13"/>
                    <a:pt x="70" y="13"/>
                    <a:pt x="70" y="13"/>
                  </a:cubicBezTo>
                  <a:cubicBezTo>
                    <a:pt x="79" y="13"/>
                    <a:pt x="89" y="16"/>
                    <a:pt x="98" y="21"/>
                  </a:cubicBezTo>
                  <a:cubicBezTo>
                    <a:pt x="102" y="15"/>
                    <a:pt x="102" y="15"/>
                    <a:pt x="102" y="15"/>
                  </a:cubicBezTo>
                  <a:cubicBezTo>
                    <a:pt x="98" y="21"/>
                    <a:pt x="98" y="21"/>
                    <a:pt x="98" y="21"/>
                  </a:cubicBezTo>
                  <a:cubicBezTo>
                    <a:pt x="103" y="23"/>
                    <a:pt x="107" y="26"/>
                    <a:pt x="110" y="30"/>
                  </a:cubicBezTo>
                  <a:cubicBezTo>
                    <a:pt x="121" y="41"/>
                    <a:pt x="127" y="55"/>
                    <a:pt x="127" y="70"/>
                  </a:cubicBezTo>
                  <a:cubicBezTo>
                    <a:pt x="127" y="80"/>
                    <a:pt x="124" y="90"/>
                    <a:pt x="119" y="99"/>
                  </a:cubicBezTo>
                  <a:cubicBezTo>
                    <a:pt x="117" y="103"/>
                    <a:pt x="113" y="107"/>
                    <a:pt x="110" y="110"/>
                  </a:cubicBezTo>
                  <a:cubicBezTo>
                    <a:pt x="99" y="121"/>
                    <a:pt x="85" y="127"/>
                    <a:pt x="70" y="127"/>
                  </a:cubicBezTo>
                  <a:cubicBezTo>
                    <a:pt x="70" y="127"/>
                    <a:pt x="70" y="127"/>
                    <a:pt x="70" y="127"/>
                  </a:cubicBezTo>
                  <a:cubicBezTo>
                    <a:pt x="60" y="127"/>
                    <a:pt x="50" y="125"/>
                    <a:pt x="41" y="119"/>
                  </a:cubicBezTo>
                  <a:cubicBezTo>
                    <a:pt x="37" y="117"/>
                    <a:pt x="33" y="114"/>
                    <a:pt x="29" y="110"/>
                  </a:cubicBezTo>
                  <a:cubicBezTo>
                    <a:pt x="19" y="100"/>
                    <a:pt x="13" y="85"/>
                    <a:pt x="13" y="70"/>
                  </a:cubicBezTo>
                  <a:cubicBezTo>
                    <a:pt x="13" y="70"/>
                    <a:pt x="13" y="70"/>
                    <a:pt x="13" y="70"/>
                  </a:cubicBezTo>
                  <a:cubicBezTo>
                    <a:pt x="13" y="60"/>
                    <a:pt x="15" y="51"/>
                    <a:pt x="20" y="42"/>
                  </a:cubicBezTo>
                  <a:cubicBezTo>
                    <a:pt x="23" y="37"/>
                    <a:pt x="26" y="33"/>
                    <a:pt x="29" y="30"/>
                  </a:cubicBezTo>
                  <a:cubicBezTo>
                    <a:pt x="20" y="21"/>
                    <a:pt x="20" y="21"/>
                    <a:pt x="20" y="21"/>
                  </a:cubicBezTo>
                  <a:cubicBezTo>
                    <a:pt x="16" y="25"/>
                    <a:pt x="12" y="30"/>
                    <a:pt x="9" y="35"/>
                  </a:cubicBezTo>
                  <a:cubicBezTo>
                    <a:pt x="3" y="46"/>
                    <a:pt x="0" y="58"/>
                    <a:pt x="0" y="70"/>
                  </a:cubicBezTo>
                  <a:cubicBezTo>
                    <a:pt x="0" y="70"/>
                    <a:pt x="0" y="70"/>
                    <a:pt x="0" y="70"/>
                  </a:cubicBezTo>
                  <a:cubicBezTo>
                    <a:pt x="0" y="88"/>
                    <a:pt x="7" y="106"/>
                    <a:pt x="20" y="120"/>
                  </a:cubicBezTo>
                  <a:cubicBezTo>
                    <a:pt x="24" y="124"/>
                    <a:pt x="29" y="128"/>
                    <a:pt x="35" y="131"/>
                  </a:cubicBezTo>
                  <a:cubicBezTo>
                    <a:pt x="46" y="137"/>
                    <a:pt x="58" y="140"/>
                    <a:pt x="70" y="140"/>
                  </a:cubicBezTo>
                  <a:cubicBezTo>
                    <a:pt x="70" y="140"/>
                    <a:pt x="70" y="140"/>
                    <a:pt x="70" y="140"/>
                  </a:cubicBezTo>
                  <a:cubicBezTo>
                    <a:pt x="88" y="140"/>
                    <a:pt x="106" y="133"/>
                    <a:pt x="119" y="120"/>
                  </a:cubicBezTo>
                  <a:cubicBezTo>
                    <a:pt x="123" y="115"/>
                    <a:pt x="127" y="111"/>
                    <a:pt x="130" y="105"/>
                  </a:cubicBezTo>
                  <a:cubicBezTo>
                    <a:pt x="137" y="94"/>
                    <a:pt x="140" y="82"/>
                    <a:pt x="140" y="70"/>
                  </a:cubicBez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vert="horz" wrap="square" lIns="114501" tIns="57251" rIns="114501" bIns="57251"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82" name="TextBox 682"/>
            <p:cNvSpPr txBox="1"/>
            <p:nvPr/>
          </p:nvSpPr>
          <p:spPr>
            <a:xfrm>
              <a:off x="5199261" y="4932089"/>
              <a:ext cx="606945" cy="574563"/>
            </a:xfrm>
            <a:prstGeom prst="rect">
              <a:avLst/>
            </a:prstGeom>
            <a:noFill/>
          </p:spPr>
          <p:txBody>
            <a:bodyPr wrap="none" lIns="114501" tIns="57251" rIns="114501" bIns="57251">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defRPr/>
              </a:pPr>
              <a:r>
                <a:rPr lang="en-US" altLang="zh-CN" sz="3200" b="1" kern="0" dirty="0">
                  <a:solidFill>
                    <a:srgbClr val="595959"/>
                  </a:solidFill>
                </a:rPr>
                <a:t>9</a:t>
              </a:r>
              <a:r>
                <a:rPr lang="en-US" altLang="zh-CN" sz="2100" b="1" kern="0" dirty="0">
                  <a:solidFill>
                    <a:srgbClr val="595959"/>
                  </a:solidFill>
                </a:rPr>
                <a:t>%</a:t>
              </a:r>
              <a:endParaRPr lang="zh-CN" altLang="en-US" sz="3200" b="1" kern="0" dirty="0">
                <a:solidFill>
                  <a:srgbClr val="595959"/>
                </a:solidFill>
              </a:endParaRPr>
            </a:p>
          </p:txBody>
        </p:sp>
      </p:gr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wheel(1)">
                                      <p:cBhvr>
                                        <p:cTn id="7" dur="400"/>
                                        <p:tgtEl>
                                          <p:spTgt spid="171"/>
                                        </p:tgtEl>
                                      </p:cBhvr>
                                    </p:animEffect>
                                  </p:childTnLst>
                                </p:cTn>
                              </p:par>
                              <p:par>
                                <p:cTn id="8" presetID="21" presetClass="entr" presetSubtype="1"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wheel(1)">
                                      <p:cBhvr>
                                        <p:cTn id="10" dur="400"/>
                                        <p:tgtEl>
                                          <p:spTgt spid="175"/>
                                        </p:tgtEl>
                                      </p:cBhvr>
                                    </p:animEffect>
                                  </p:childTnLst>
                                </p:cTn>
                              </p:par>
                              <p:par>
                                <p:cTn id="11" presetID="21" presetClass="entr" presetSubtype="1"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animEffect transition="in" filter="wheel(1)">
                                      <p:cBhvr>
                                        <p:cTn id="13" dur="400"/>
                                        <p:tgtEl>
                                          <p:spTgt spid="179"/>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wipe(right)">
                                      <p:cBhvr>
                                        <p:cTn id="17" dur="400"/>
                                        <p:tgtEl>
                                          <p:spTgt spid="123"/>
                                        </p:tgtEl>
                                      </p:cBhvr>
                                    </p:animEffect>
                                  </p:childTnLst>
                                </p:cTn>
                              </p:par>
                              <p:par>
                                <p:cTn id="18" presetID="22" presetClass="entr" presetSubtype="8" fill="hold" nodeType="with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wipe(left)">
                                      <p:cBhvr>
                                        <p:cTn id="20" dur="400"/>
                                        <p:tgtEl>
                                          <p:spTgt spid="151"/>
                                        </p:tgtEl>
                                      </p:cBhvr>
                                    </p:animEffect>
                                  </p:childTnLst>
                                </p:cTn>
                              </p:par>
                              <p:par>
                                <p:cTn id="21" presetID="22" presetClass="entr" presetSubtype="8" fill="hold" nodeType="with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wipe(left)">
                                      <p:cBhvr>
                                        <p:cTn id="23" dur="400"/>
                                        <p:tgtEl>
                                          <p:spTgt spid="161"/>
                                        </p:tgtEl>
                                      </p:cBhvr>
                                    </p:animEffect>
                                  </p:childTnLst>
                                </p:cTn>
                              </p:par>
                              <p:par>
                                <p:cTn id="24" presetID="22" presetClass="entr" presetSubtype="8" fill="hold"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wipe(left)">
                                      <p:cBhvr>
                                        <p:cTn id="26" dur="400"/>
                                        <p:tgtEl>
                                          <p:spTgt spid="103"/>
                                        </p:tgtEl>
                                      </p:cBhvr>
                                    </p:animEffect>
                                  </p:childTnLst>
                                </p:cTn>
                              </p:par>
                              <p:par>
                                <p:cTn id="27" presetID="22" presetClass="entr" presetSubtype="2"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right)">
                                      <p:cBhvr>
                                        <p:cTn id="29" dur="400"/>
                                        <p:tgtEl>
                                          <p:spTgt spid="94"/>
                                        </p:tgtEl>
                                      </p:cBhvr>
                                    </p:animEffect>
                                  </p:childTnLst>
                                </p:cTn>
                              </p:par>
                              <p:par>
                                <p:cTn id="30" presetID="22" presetClass="entr" presetSubtype="2" fill="hold" nodeType="with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wipe(right)">
                                      <p:cBhvr>
                                        <p:cTn id="32" dur="4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875874" y="1600046"/>
            <a:ext cx="7638052" cy="4167416"/>
            <a:chOff x="2487512" y="1491956"/>
            <a:chExt cx="7219297" cy="3937822"/>
          </a:xfrm>
          <a:solidFill>
            <a:schemeClr val="accent2"/>
          </a:solidFill>
        </p:grpSpPr>
        <p:sp>
          <p:nvSpPr>
            <p:cNvPr id="41" name="Freeform 19"/>
            <p:cNvSpPr/>
            <p:nvPr/>
          </p:nvSpPr>
          <p:spPr bwMode="auto">
            <a:xfrm>
              <a:off x="2487512" y="1491956"/>
              <a:ext cx="2282279" cy="253804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42" name="Freeform 20"/>
            <p:cNvSpPr/>
            <p:nvPr/>
          </p:nvSpPr>
          <p:spPr bwMode="auto">
            <a:xfrm>
              <a:off x="7424530" y="2891738"/>
              <a:ext cx="2282279" cy="253804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grpSp>
        <p:nvGrpSpPr>
          <p:cNvPr id="43" name="组合 42"/>
          <p:cNvGrpSpPr/>
          <p:nvPr/>
        </p:nvGrpSpPr>
        <p:grpSpPr>
          <a:xfrm>
            <a:off x="1562989" y="1600045"/>
            <a:ext cx="8930832" cy="4181028"/>
            <a:chOff x="1246606" y="1491956"/>
            <a:chExt cx="8441200" cy="3950684"/>
          </a:xfrm>
        </p:grpSpPr>
        <p:sp>
          <p:nvSpPr>
            <p:cNvPr id="44" name="Freeform 7"/>
            <p:cNvSpPr/>
            <p:nvPr/>
          </p:nvSpPr>
          <p:spPr bwMode="auto">
            <a:xfrm>
              <a:off x="1246606" y="2868157"/>
              <a:ext cx="1050875" cy="1185420"/>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45" name="Freeform 9"/>
            <p:cNvSpPr/>
            <p:nvPr/>
          </p:nvSpPr>
          <p:spPr bwMode="auto">
            <a:xfrm>
              <a:off x="2487512" y="4257220"/>
              <a:ext cx="1050875" cy="1185420"/>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46" name="Freeform 11"/>
            <p:cNvSpPr/>
            <p:nvPr/>
          </p:nvSpPr>
          <p:spPr bwMode="auto">
            <a:xfrm>
              <a:off x="4952220" y="4257220"/>
              <a:ext cx="1048974" cy="1185420"/>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47" name="Freeform 14"/>
            <p:cNvSpPr/>
            <p:nvPr/>
          </p:nvSpPr>
          <p:spPr bwMode="auto">
            <a:xfrm>
              <a:off x="6193126" y="2891737"/>
              <a:ext cx="1050875" cy="1183276"/>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48" name="Freeform 15"/>
            <p:cNvSpPr/>
            <p:nvPr/>
          </p:nvSpPr>
          <p:spPr bwMode="auto">
            <a:xfrm>
              <a:off x="4952220" y="1513392"/>
              <a:ext cx="1048974" cy="1185420"/>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49" name="Freeform 17"/>
            <p:cNvSpPr/>
            <p:nvPr/>
          </p:nvSpPr>
          <p:spPr bwMode="auto">
            <a:xfrm>
              <a:off x="7405527" y="1513392"/>
              <a:ext cx="1048974" cy="1185420"/>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nvGrpSpPr>
            <p:cNvPr id="50" name="组合 49"/>
            <p:cNvGrpSpPr/>
            <p:nvPr/>
          </p:nvGrpSpPr>
          <p:grpSpPr>
            <a:xfrm>
              <a:off x="4952220" y="2891737"/>
              <a:ext cx="1048974" cy="1183276"/>
              <a:chOff x="4952220" y="2891737"/>
              <a:chExt cx="1048974" cy="1183276"/>
            </a:xfrm>
          </p:grpSpPr>
          <p:sp>
            <p:nvSpPr>
              <p:cNvPr id="71" name="Freeform 13"/>
              <p:cNvSpPr/>
              <p:nvPr/>
            </p:nvSpPr>
            <p:spPr bwMode="auto">
              <a:xfrm>
                <a:off x="4952220" y="2891737"/>
                <a:ext cx="1048974" cy="1183276"/>
              </a:xfrm>
              <a:custGeom>
                <a:avLst/>
                <a:gdLst>
                  <a:gd name="T0" fmla="*/ 552 w 552"/>
                  <a:gd name="T1" fmla="*/ 552 h 552"/>
                  <a:gd name="T2" fmla="*/ 0 w 552"/>
                  <a:gd name="T3" fmla="*/ 552 h 552"/>
                  <a:gd name="T4" fmla="*/ 0 w 552"/>
                  <a:gd name="T5" fmla="*/ 0 h 552"/>
                  <a:gd name="T6" fmla="*/ 552 w 552"/>
                  <a:gd name="T7" fmla="*/ 0 h 552"/>
                  <a:gd name="T8" fmla="*/ 552 w 552"/>
                  <a:gd name="T9" fmla="*/ 552 h 552"/>
                  <a:gd name="T10" fmla="*/ 552 w 552"/>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2">
                    <a:moveTo>
                      <a:pt x="552" y="552"/>
                    </a:moveTo>
                    <a:lnTo>
                      <a:pt x="0" y="552"/>
                    </a:lnTo>
                    <a:lnTo>
                      <a:pt x="0" y="0"/>
                    </a:lnTo>
                    <a:lnTo>
                      <a:pt x="552" y="0"/>
                    </a:lnTo>
                    <a:lnTo>
                      <a:pt x="552" y="552"/>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72" name="Freeform 70"/>
              <p:cNvSpPr/>
              <p:nvPr/>
            </p:nvSpPr>
            <p:spPr bwMode="auto">
              <a:xfrm>
                <a:off x="5214464" y="3245434"/>
                <a:ext cx="606201" cy="512325"/>
              </a:xfrm>
              <a:custGeom>
                <a:avLst/>
                <a:gdLst>
                  <a:gd name="T0" fmla="*/ 24053 w 60"/>
                  <a:gd name="T1" fmla="*/ 0 h 45"/>
                  <a:gd name="T2" fmla="*/ 0 w 60"/>
                  <a:gd name="T3" fmla="*/ 15880 h 45"/>
                  <a:gd name="T4" fmla="*/ 12016 w 60"/>
                  <a:gd name="T5" fmla="*/ 30268 h 45"/>
                  <a:gd name="T6" fmla="*/ 7209 w 60"/>
                  <a:gd name="T7" fmla="*/ 35797 h 45"/>
                  <a:gd name="T8" fmla="*/ 15945 w 60"/>
                  <a:gd name="T9" fmla="*/ 31001 h 45"/>
                  <a:gd name="T10" fmla="*/ 24053 w 60"/>
                  <a:gd name="T11" fmla="*/ 32663 h 45"/>
                  <a:gd name="T12" fmla="*/ 47940 w 60"/>
                  <a:gd name="T13" fmla="*/ 15880 h 45"/>
                  <a:gd name="T14" fmla="*/ 24053 w 60"/>
                  <a:gd name="T15" fmla="*/ 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45">
                    <a:moveTo>
                      <a:pt x="30" y="0"/>
                    </a:moveTo>
                    <a:cubicBezTo>
                      <a:pt x="14" y="0"/>
                      <a:pt x="0" y="9"/>
                      <a:pt x="0" y="20"/>
                    </a:cubicBezTo>
                    <a:cubicBezTo>
                      <a:pt x="0" y="28"/>
                      <a:pt x="6" y="34"/>
                      <a:pt x="15" y="38"/>
                    </a:cubicBezTo>
                    <a:cubicBezTo>
                      <a:pt x="9" y="45"/>
                      <a:pt x="9" y="45"/>
                      <a:pt x="9" y="45"/>
                    </a:cubicBezTo>
                    <a:cubicBezTo>
                      <a:pt x="20" y="39"/>
                      <a:pt x="20" y="39"/>
                      <a:pt x="20" y="39"/>
                    </a:cubicBezTo>
                    <a:cubicBezTo>
                      <a:pt x="23" y="40"/>
                      <a:pt x="27" y="41"/>
                      <a:pt x="30" y="41"/>
                    </a:cubicBezTo>
                    <a:cubicBezTo>
                      <a:pt x="47" y="41"/>
                      <a:pt x="60" y="32"/>
                      <a:pt x="60" y="20"/>
                    </a:cubicBezTo>
                    <a:cubicBezTo>
                      <a:pt x="60" y="9"/>
                      <a:pt x="47"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grpSp>
          <p:nvGrpSpPr>
            <p:cNvPr id="51" name="组合 50"/>
            <p:cNvGrpSpPr/>
            <p:nvPr/>
          </p:nvGrpSpPr>
          <p:grpSpPr>
            <a:xfrm>
              <a:off x="1246606" y="4257220"/>
              <a:ext cx="1050875" cy="1185420"/>
              <a:chOff x="1246606" y="4257220"/>
              <a:chExt cx="1050875" cy="1185420"/>
            </a:xfrm>
          </p:grpSpPr>
          <p:sp>
            <p:nvSpPr>
              <p:cNvPr id="69" name="Freeform 8"/>
              <p:cNvSpPr/>
              <p:nvPr/>
            </p:nvSpPr>
            <p:spPr bwMode="auto">
              <a:xfrm>
                <a:off x="1246606" y="4257220"/>
                <a:ext cx="1050875" cy="1185420"/>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70" name="Freeform 71"/>
              <p:cNvSpPr/>
              <p:nvPr/>
            </p:nvSpPr>
            <p:spPr bwMode="auto">
              <a:xfrm>
                <a:off x="1560159" y="4655932"/>
                <a:ext cx="402867" cy="488744"/>
              </a:xfrm>
              <a:custGeom>
                <a:avLst/>
                <a:gdLst>
                  <a:gd name="T0" fmla="*/ 20532 w 40"/>
                  <a:gd name="T1" fmla="*/ 14168 h 43"/>
                  <a:gd name="T2" fmla="*/ 23680 w 40"/>
                  <a:gd name="T3" fmla="*/ 7900 h 43"/>
                  <a:gd name="T4" fmla="*/ 15789 w 40"/>
                  <a:gd name="T5" fmla="*/ 0 h 43"/>
                  <a:gd name="T6" fmla="*/ 7892 w 40"/>
                  <a:gd name="T7" fmla="*/ 7900 h 43"/>
                  <a:gd name="T8" fmla="*/ 11013 w 40"/>
                  <a:gd name="T9" fmla="*/ 14168 h 43"/>
                  <a:gd name="T10" fmla="*/ 0 w 40"/>
                  <a:gd name="T11" fmla="*/ 33993 h 43"/>
                  <a:gd name="T12" fmla="*/ 31572 w 40"/>
                  <a:gd name="T13" fmla="*/ 33993 h 43"/>
                  <a:gd name="T14" fmla="*/ 20532 w 40"/>
                  <a:gd name="T15" fmla="*/ 1416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sp>
          <p:nvSpPr>
            <p:cNvPr id="52" name="Oval 72"/>
            <p:cNvSpPr>
              <a:spLocks noChangeArrowheads="1"/>
            </p:cNvSpPr>
            <p:nvPr/>
          </p:nvSpPr>
          <p:spPr bwMode="auto">
            <a:xfrm>
              <a:off x="3992562" y="4986049"/>
              <a:ext cx="121620" cy="1479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nvGrpSpPr>
            <p:cNvPr id="53" name="组合 52"/>
            <p:cNvGrpSpPr/>
            <p:nvPr/>
          </p:nvGrpSpPr>
          <p:grpSpPr>
            <a:xfrm>
              <a:off x="3720816" y="4257220"/>
              <a:ext cx="1048974" cy="1185420"/>
              <a:chOff x="3720816" y="4257220"/>
              <a:chExt cx="1048974" cy="1185420"/>
            </a:xfrm>
          </p:grpSpPr>
          <p:sp>
            <p:nvSpPr>
              <p:cNvPr id="67" name="Freeform 10"/>
              <p:cNvSpPr/>
              <p:nvPr/>
            </p:nvSpPr>
            <p:spPr bwMode="auto">
              <a:xfrm>
                <a:off x="3720816" y="4257220"/>
                <a:ext cx="1048974" cy="1185420"/>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68" name="Freeform 73"/>
              <p:cNvSpPr/>
              <p:nvPr/>
            </p:nvSpPr>
            <p:spPr bwMode="auto">
              <a:xfrm>
                <a:off x="3992562" y="4610917"/>
                <a:ext cx="463677" cy="512325"/>
              </a:xfrm>
              <a:custGeom>
                <a:avLst/>
                <a:gdLst>
                  <a:gd name="T0" fmla="*/ 36409 w 46"/>
                  <a:gd name="T1" fmla="*/ 35797 h 45"/>
                  <a:gd name="T2" fmla="*/ 30134 w 46"/>
                  <a:gd name="T3" fmla="*/ 35797 h 45"/>
                  <a:gd name="T4" fmla="*/ 0 w 46"/>
                  <a:gd name="T5" fmla="*/ 6288 h 45"/>
                  <a:gd name="T6" fmla="*/ 0 w 46"/>
                  <a:gd name="T7" fmla="*/ 0 h 45"/>
                  <a:gd name="T8" fmla="*/ 36409 w 46"/>
                  <a:gd name="T9" fmla="*/ 35797 h 45"/>
                  <a:gd name="T10" fmla="*/ 36409 w 46"/>
                  <a:gd name="T11" fmla="*/ 35797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45">
                    <a:moveTo>
                      <a:pt x="46" y="45"/>
                    </a:moveTo>
                    <a:cubicBezTo>
                      <a:pt x="38" y="45"/>
                      <a:pt x="38" y="45"/>
                      <a:pt x="38" y="45"/>
                    </a:cubicBezTo>
                    <a:cubicBezTo>
                      <a:pt x="37" y="25"/>
                      <a:pt x="21" y="8"/>
                      <a:pt x="0" y="8"/>
                    </a:cubicBezTo>
                    <a:cubicBezTo>
                      <a:pt x="0" y="0"/>
                      <a:pt x="0" y="0"/>
                      <a:pt x="0" y="0"/>
                    </a:cubicBezTo>
                    <a:cubicBezTo>
                      <a:pt x="25" y="0"/>
                      <a:pt x="46" y="20"/>
                      <a:pt x="46" y="45"/>
                    </a:cubicBezTo>
                    <a:cubicBezTo>
                      <a:pt x="46" y="45"/>
                      <a:pt x="46" y="45"/>
                      <a:pt x="4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sp>
          <p:nvSpPr>
            <p:cNvPr id="54" name="Freeform 74"/>
            <p:cNvSpPr/>
            <p:nvPr/>
          </p:nvSpPr>
          <p:spPr bwMode="auto">
            <a:xfrm>
              <a:off x="3992562" y="4793124"/>
              <a:ext cx="302151" cy="330117"/>
            </a:xfrm>
            <a:custGeom>
              <a:avLst/>
              <a:gdLst>
                <a:gd name="T0" fmla="*/ 23680 w 30"/>
                <a:gd name="T1" fmla="*/ 23068 h 29"/>
                <a:gd name="T2" fmla="*/ 17416 w 30"/>
                <a:gd name="T3" fmla="*/ 23068 h 29"/>
                <a:gd name="T4" fmla="*/ 12667 w 30"/>
                <a:gd name="T5" fmla="*/ 11083 h 29"/>
                <a:gd name="T6" fmla="*/ 0 w 30"/>
                <a:gd name="T7" fmla="*/ 6287 h 29"/>
                <a:gd name="T8" fmla="*/ 0 w 30"/>
                <a:gd name="T9" fmla="*/ 0 h 29"/>
                <a:gd name="T10" fmla="*/ 23680 w 30"/>
                <a:gd name="T11" fmla="*/ 23068 h 29"/>
                <a:gd name="T12" fmla="*/ 23680 w 30"/>
                <a:gd name="T13" fmla="*/ 23068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30" y="29"/>
                  </a:moveTo>
                  <a:cubicBezTo>
                    <a:pt x="22" y="29"/>
                    <a:pt x="22" y="29"/>
                    <a:pt x="22" y="29"/>
                  </a:cubicBezTo>
                  <a:cubicBezTo>
                    <a:pt x="22" y="24"/>
                    <a:pt x="20" y="18"/>
                    <a:pt x="16" y="14"/>
                  </a:cubicBezTo>
                  <a:cubicBezTo>
                    <a:pt x="11" y="10"/>
                    <a:pt x="6" y="8"/>
                    <a:pt x="0" y="8"/>
                  </a:cubicBezTo>
                  <a:cubicBezTo>
                    <a:pt x="0" y="0"/>
                    <a:pt x="0" y="0"/>
                    <a:pt x="0" y="0"/>
                  </a:cubicBezTo>
                  <a:cubicBezTo>
                    <a:pt x="17" y="0"/>
                    <a:pt x="30" y="13"/>
                    <a:pt x="30" y="29"/>
                  </a:cubicBezTo>
                  <a:cubicBezTo>
                    <a:pt x="30" y="29"/>
                    <a:pt x="30" y="29"/>
                    <a:pt x="3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nvGrpSpPr>
            <p:cNvPr id="55" name="组合 54"/>
            <p:cNvGrpSpPr/>
            <p:nvPr/>
          </p:nvGrpSpPr>
          <p:grpSpPr>
            <a:xfrm>
              <a:off x="1246606" y="1491956"/>
              <a:ext cx="1050875" cy="1183276"/>
              <a:chOff x="1246606" y="1491956"/>
              <a:chExt cx="1050875" cy="1183276"/>
            </a:xfrm>
          </p:grpSpPr>
          <p:sp>
            <p:nvSpPr>
              <p:cNvPr id="65" name="Freeform 6"/>
              <p:cNvSpPr/>
              <p:nvPr/>
            </p:nvSpPr>
            <p:spPr bwMode="auto">
              <a:xfrm>
                <a:off x="1246606" y="1491956"/>
                <a:ext cx="1050875" cy="1183276"/>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66" name="Freeform 75"/>
              <p:cNvSpPr/>
              <p:nvPr/>
            </p:nvSpPr>
            <p:spPr bwMode="auto">
              <a:xfrm>
                <a:off x="1448040" y="1856371"/>
                <a:ext cx="627104" cy="433010"/>
              </a:xfrm>
              <a:custGeom>
                <a:avLst/>
                <a:gdLst>
                  <a:gd name="T0" fmla="*/ 40851 w 62"/>
                  <a:gd name="T1" fmla="*/ 13507 h 38"/>
                  <a:gd name="T2" fmla="*/ 40116 w 62"/>
                  <a:gd name="T3" fmla="*/ 13507 h 38"/>
                  <a:gd name="T4" fmla="*/ 40851 w 62"/>
                  <a:gd name="T5" fmla="*/ 12774 h 38"/>
                  <a:gd name="T6" fmla="*/ 28045 w 62"/>
                  <a:gd name="T7" fmla="*/ 0 h 38"/>
                  <a:gd name="T8" fmla="*/ 15978 w 62"/>
                  <a:gd name="T9" fmla="*/ 7968 h 38"/>
                  <a:gd name="T10" fmla="*/ 12806 w 62"/>
                  <a:gd name="T11" fmla="*/ 7208 h 38"/>
                  <a:gd name="T12" fmla="*/ 7223 w 62"/>
                  <a:gd name="T13" fmla="*/ 12774 h 38"/>
                  <a:gd name="T14" fmla="*/ 7223 w 62"/>
                  <a:gd name="T15" fmla="*/ 13507 h 38"/>
                  <a:gd name="T16" fmla="*/ 0 w 62"/>
                  <a:gd name="T17" fmla="*/ 22379 h 38"/>
                  <a:gd name="T18" fmla="*/ 8894 w 62"/>
                  <a:gd name="T19" fmla="*/ 30348 h 38"/>
                  <a:gd name="T20" fmla="*/ 40851 w 62"/>
                  <a:gd name="T21" fmla="*/ 30348 h 38"/>
                  <a:gd name="T22" fmla="*/ 49745 w 62"/>
                  <a:gd name="T23" fmla="*/ 22379 h 38"/>
                  <a:gd name="T24" fmla="*/ 40851 w 62"/>
                  <a:gd name="T25" fmla="*/ 1350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38">
                    <a:moveTo>
                      <a:pt x="51" y="17"/>
                    </a:moveTo>
                    <a:cubicBezTo>
                      <a:pt x="51" y="17"/>
                      <a:pt x="51" y="17"/>
                      <a:pt x="50" y="17"/>
                    </a:cubicBezTo>
                    <a:cubicBezTo>
                      <a:pt x="50" y="17"/>
                      <a:pt x="51" y="16"/>
                      <a:pt x="51" y="16"/>
                    </a:cubicBezTo>
                    <a:cubicBezTo>
                      <a:pt x="51" y="7"/>
                      <a:pt x="44" y="0"/>
                      <a:pt x="35" y="0"/>
                    </a:cubicBezTo>
                    <a:cubicBezTo>
                      <a:pt x="28" y="0"/>
                      <a:pt x="23" y="4"/>
                      <a:pt x="20" y="10"/>
                    </a:cubicBezTo>
                    <a:cubicBezTo>
                      <a:pt x="19" y="9"/>
                      <a:pt x="18" y="9"/>
                      <a:pt x="16" y="9"/>
                    </a:cubicBezTo>
                    <a:cubicBezTo>
                      <a:pt x="12" y="9"/>
                      <a:pt x="9" y="12"/>
                      <a:pt x="9" y="16"/>
                    </a:cubicBezTo>
                    <a:cubicBezTo>
                      <a:pt x="9" y="17"/>
                      <a:pt x="9" y="17"/>
                      <a:pt x="9" y="17"/>
                    </a:cubicBezTo>
                    <a:cubicBezTo>
                      <a:pt x="4" y="18"/>
                      <a:pt x="0" y="23"/>
                      <a:pt x="0" y="28"/>
                    </a:cubicBezTo>
                    <a:cubicBezTo>
                      <a:pt x="0" y="33"/>
                      <a:pt x="5" y="38"/>
                      <a:pt x="11" y="38"/>
                    </a:cubicBezTo>
                    <a:cubicBezTo>
                      <a:pt x="51" y="38"/>
                      <a:pt x="51" y="38"/>
                      <a:pt x="51" y="38"/>
                    </a:cubicBezTo>
                    <a:cubicBezTo>
                      <a:pt x="57" y="38"/>
                      <a:pt x="62" y="33"/>
                      <a:pt x="62" y="28"/>
                    </a:cubicBezTo>
                    <a:cubicBezTo>
                      <a:pt x="62" y="22"/>
                      <a:pt x="57" y="17"/>
                      <a:pt x="51"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grpSp>
          <p:nvGrpSpPr>
            <p:cNvPr id="56" name="组合 55"/>
            <p:cNvGrpSpPr/>
            <p:nvPr/>
          </p:nvGrpSpPr>
          <p:grpSpPr>
            <a:xfrm>
              <a:off x="8636931" y="1513392"/>
              <a:ext cx="1050875" cy="1185420"/>
              <a:chOff x="8636931" y="1513392"/>
              <a:chExt cx="1050875" cy="1185420"/>
            </a:xfrm>
          </p:grpSpPr>
          <p:sp>
            <p:nvSpPr>
              <p:cNvPr id="63" name="Freeform 18"/>
              <p:cNvSpPr/>
              <p:nvPr/>
            </p:nvSpPr>
            <p:spPr bwMode="auto">
              <a:xfrm>
                <a:off x="8636931" y="1513392"/>
                <a:ext cx="1050875" cy="1185420"/>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64" name="Freeform 76"/>
              <p:cNvSpPr/>
              <p:nvPr/>
            </p:nvSpPr>
            <p:spPr bwMode="auto">
              <a:xfrm>
                <a:off x="8868770" y="1832792"/>
                <a:ext cx="545391" cy="557340"/>
              </a:xfrm>
              <a:custGeom>
                <a:avLst/>
                <a:gdLst>
                  <a:gd name="T0" fmla="*/ 21610 w 54"/>
                  <a:gd name="T1" fmla="*/ 8670 h 49"/>
                  <a:gd name="T2" fmla="*/ 11103 w 54"/>
                  <a:gd name="T3" fmla="*/ 759 h 49"/>
                  <a:gd name="T4" fmla="*/ 765 w 54"/>
                  <a:gd name="T5" fmla="*/ 13456 h 49"/>
                  <a:gd name="T6" fmla="*/ 21610 w 54"/>
                  <a:gd name="T7" fmla="*/ 38851 h 49"/>
                  <a:gd name="T8" fmla="*/ 42343 w 54"/>
                  <a:gd name="T9" fmla="*/ 13456 h 49"/>
                  <a:gd name="T10" fmla="*/ 32739 w 54"/>
                  <a:gd name="T11" fmla="*/ 759 h 49"/>
                  <a:gd name="T12" fmla="*/ 21610 w 54"/>
                  <a:gd name="T13" fmla="*/ 8670 h 49"/>
                  <a:gd name="T14" fmla="*/ 21610 w 54"/>
                  <a:gd name="T15" fmla="*/ 867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grpSp>
          <p:nvGrpSpPr>
            <p:cNvPr id="57" name="组合 56"/>
            <p:cNvGrpSpPr/>
            <p:nvPr/>
          </p:nvGrpSpPr>
          <p:grpSpPr>
            <a:xfrm>
              <a:off x="6193126" y="1513392"/>
              <a:ext cx="1050875" cy="1185420"/>
              <a:chOff x="6193126" y="1513392"/>
              <a:chExt cx="1050875" cy="1185420"/>
            </a:xfrm>
          </p:grpSpPr>
          <p:sp>
            <p:nvSpPr>
              <p:cNvPr id="61" name="Freeform 16"/>
              <p:cNvSpPr/>
              <p:nvPr/>
            </p:nvSpPr>
            <p:spPr bwMode="auto">
              <a:xfrm>
                <a:off x="6193126" y="1513392"/>
                <a:ext cx="1050875" cy="1185420"/>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62" name="Freeform 77"/>
              <p:cNvSpPr/>
              <p:nvPr/>
            </p:nvSpPr>
            <p:spPr bwMode="auto">
              <a:xfrm>
                <a:off x="6506678" y="1811355"/>
                <a:ext cx="444674" cy="557340"/>
              </a:xfrm>
              <a:custGeom>
                <a:avLst/>
                <a:gdLst>
                  <a:gd name="T0" fmla="*/ 22400 w 44"/>
                  <a:gd name="T1" fmla="*/ 759 h 49"/>
                  <a:gd name="T2" fmla="*/ 23166 w 44"/>
                  <a:gd name="T3" fmla="*/ 3125 h 49"/>
                  <a:gd name="T4" fmla="*/ 29638 w 44"/>
                  <a:gd name="T5" fmla="*/ 26154 h 49"/>
                  <a:gd name="T6" fmla="*/ 24831 w 44"/>
                  <a:gd name="T7" fmla="*/ 30181 h 49"/>
                  <a:gd name="T8" fmla="*/ 25570 w 44"/>
                  <a:gd name="T9" fmla="*/ 26886 h 49"/>
                  <a:gd name="T10" fmla="*/ 23166 w 44"/>
                  <a:gd name="T11" fmla="*/ 12698 h 49"/>
                  <a:gd name="T12" fmla="*/ 20762 w 44"/>
                  <a:gd name="T13" fmla="*/ 11063 h 49"/>
                  <a:gd name="T14" fmla="*/ 19996 w 44"/>
                  <a:gd name="T15" fmla="*/ 16582 h 49"/>
                  <a:gd name="T16" fmla="*/ 17593 w 44"/>
                  <a:gd name="T17" fmla="*/ 28520 h 49"/>
                  <a:gd name="T18" fmla="*/ 15949 w 44"/>
                  <a:gd name="T19" fmla="*/ 35700 h 49"/>
                  <a:gd name="T20" fmla="*/ 5573 w 44"/>
                  <a:gd name="T21" fmla="*/ 38093 h 49"/>
                  <a:gd name="T22" fmla="*/ 1670 w 44"/>
                  <a:gd name="T23" fmla="*/ 34065 h 49"/>
                  <a:gd name="T24" fmla="*/ 7211 w 44"/>
                  <a:gd name="T25" fmla="*/ 24493 h 49"/>
                  <a:gd name="T26" fmla="*/ 12785 w 44"/>
                  <a:gd name="T27" fmla="*/ 26886 h 49"/>
                  <a:gd name="T28" fmla="*/ 14455 w 44"/>
                  <a:gd name="T29" fmla="*/ 27788 h 49"/>
                  <a:gd name="T30" fmla="*/ 15189 w 44"/>
                  <a:gd name="T31" fmla="*/ 24493 h 49"/>
                  <a:gd name="T32" fmla="*/ 19262 w 44"/>
                  <a:gd name="T33" fmla="*/ 4027 h 49"/>
                  <a:gd name="T34" fmla="*/ 19996 w 44"/>
                  <a:gd name="T35" fmla="*/ 759 h 49"/>
                  <a:gd name="T36" fmla="*/ 22400 w 44"/>
                  <a:gd name="T37" fmla="*/ 759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49">
                    <a:moveTo>
                      <a:pt x="28" y="1"/>
                    </a:moveTo>
                    <a:cubicBezTo>
                      <a:pt x="29" y="2"/>
                      <a:pt x="29" y="3"/>
                      <a:pt x="29" y="4"/>
                    </a:cubicBezTo>
                    <a:cubicBezTo>
                      <a:pt x="33" y="13"/>
                      <a:pt x="44" y="21"/>
                      <a:pt x="37" y="33"/>
                    </a:cubicBezTo>
                    <a:cubicBezTo>
                      <a:pt x="36" y="34"/>
                      <a:pt x="32" y="39"/>
                      <a:pt x="31" y="38"/>
                    </a:cubicBezTo>
                    <a:cubicBezTo>
                      <a:pt x="30" y="37"/>
                      <a:pt x="32" y="36"/>
                      <a:pt x="32" y="34"/>
                    </a:cubicBezTo>
                    <a:cubicBezTo>
                      <a:pt x="36" y="28"/>
                      <a:pt x="33" y="21"/>
                      <a:pt x="29" y="16"/>
                    </a:cubicBezTo>
                    <a:cubicBezTo>
                      <a:pt x="28" y="16"/>
                      <a:pt x="27" y="14"/>
                      <a:pt x="26" y="14"/>
                    </a:cubicBezTo>
                    <a:cubicBezTo>
                      <a:pt x="26" y="14"/>
                      <a:pt x="25" y="21"/>
                      <a:pt x="25" y="21"/>
                    </a:cubicBezTo>
                    <a:cubicBezTo>
                      <a:pt x="24" y="26"/>
                      <a:pt x="23" y="30"/>
                      <a:pt x="22" y="36"/>
                    </a:cubicBezTo>
                    <a:cubicBezTo>
                      <a:pt x="22" y="39"/>
                      <a:pt x="22" y="42"/>
                      <a:pt x="20" y="45"/>
                    </a:cubicBezTo>
                    <a:cubicBezTo>
                      <a:pt x="17" y="48"/>
                      <a:pt x="10" y="49"/>
                      <a:pt x="7" y="48"/>
                    </a:cubicBezTo>
                    <a:cubicBezTo>
                      <a:pt x="4" y="47"/>
                      <a:pt x="2" y="45"/>
                      <a:pt x="2" y="43"/>
                    </a:cubicBezTo>
                    <a:cubicBezTo>
                      <a:pt x="0" y="38"/>
                      <a:pt x="4" y="32"/>
                      <a:pt x="9" y="31"/>
                    </a:cubicBezTo>
                    <a:cubicBezTo>
                      <a:pt x="12" y="31"/>
                      <a:pt x="14" y="32"/>
                      <a:pt x="16" y="34"/>
                    </a:cubicBezTo>
                    <a:cubicBezTo>
                      <a:pt x="17" y="34"/>
                      <a:pt x="18" y="35"/>
                      <a:pt x="18" y="35"/>
                    </a:cubicBezTo>
                    <a:cubicBezTo>
                      <a:pt x="19" y="35"/>
                      <a:pt x="19" y="31"/>
                      <a:pt x="19" y="31"/>
                    </a:cubicBezTo>
                    <a:cubicBezTo>
                      <a:pt x="20" y="22"/>
                      <a:pt x="22" y="14"/>
                      <a:pt x="24" y="5"/>
                    </a:cubicBezTo>
                    <a:cubicBezTo>
                      <a:pt x="24" y="4"/>
                      <a:pt x="25" y="1"/>
                      <a:pt x="25" y="1"/>
                    </a:cubicBezTo>
                    <a:cubicBezTo>
                      <a:pt x="25" y="0"/>
                      <a:pt x="28" y="1"/>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grpSp>
          <p:nvGrpSpPr>
            <p:cNvPr id="58" name="组合 57"/>
            <p:cNvGrpSpPr/>
            <p:nvPr/>
          </p:nvGrpSpPr>
          <p:grpSpPr>
            <a:xfrm>
              <a:off x="6193126" y="4257220"/>
              <a:ext cx="1050875" cy="1185420"/>
              <a:chOff x="6193126" y="4257220"/>
              <a:chExt cx="1050875" cy="1185420"/>
            </a:xfrm>
          </p:grpSpPr>
          <p:sp>
            <p:nvSpPr>
              <p:cNvPr id="59" name="Freeform 12"/>
              <p:cNvSpPr/>
              <p:nvPr/>
            </p:nvSpPr>
            <p:spPr bwMode="auto">
              <a:xfrm>
                <a:off x="6193126" y="4257220"/>
                <a:ext cx="1050875" cy="1185420"/>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60" name="Freeform 78"/>
              <p:cNvSpPr>
                <a:spLocks noEditPoints="1"/>
              </p:cNvSpPr>
              <p:nvPr/>
            </p:nvSpPr>
            <p:spPr bwMode="auto">
              <a:xfrm>
                <a:off x="6424965" y="4542322"/>
                <a:ext cx="587198" cy="649516"/>
              </a:xfrm>
              <a:custGeom>
                <a:avLst/>
                <a:gdLst>
                  <a:gd name="T0" fmla="*/ 23447 w 58"/>
                  <a:gd name="T1" fmla="*/ 0 h 57"/>
                  <a:gd name="T2" fmla="*/ 0 w 58"/>
                  <a:gd name="T3" fmla="*/ 23145 h 57"/>
                  <a:gd name="T4" fmla="*/ 23447 w 58"/>
                  <a:gd name="T5" fmla="*/ 45524 h 57"/>
                  <a:gd name="T6" fmla="*/ 46718 w 58"/>
                  <a:gd name="T7" fmla="*/ 23145 h 57"/>
                  <a:gd name="T8" fmla="*/ 23447 w 58"/>
                  <a:gd name="T9" fmla="*/ 0 h 57"/>
                  <a:gd name="T10" fmla="*/ 21769 w 58"/>
                  <a:gd name="T11" fmla="*/ 34388 h 57"/>
                  <a:gd name="T12" fmla="*/ 21769 w 58"/>
                  <a:gd name="T13" fmla="*/ 34388 h 57"/>
                  <a:gd name="T14" fmla="*/ 22536 w 58"/>
                  <a:gd name="T15" fmla="*/ 34388 h 57"/>
                  <a:gd name="T16" fmla="*/ 25716 w 58"/>
                  <a:gd name="T17" fmla="*/ 31081 h 57"/>
                  <a:gd name="T18" fmla="*/ 26622 w 58"/>
                  <a:gd name="T19" fmla="*/ 31985 h 57"/>
                  <a:gd name="T20" fmla="*/ 22536 w 58"/>
                  <a:gd name="T21" fmla="*/ 35887 h 57"/>
                  <a:gd name="T22" fmla="*/ 19355 w 58"/>
                  <a:gd name="T23" fmla="*/ 37556 h 57"/>
                  <a:gd name="T24" fmla="*/ 17682 w 58"/>
                  <a:gd name="T25" fmla="*/ 36791 h 57"/>
                  <a:gd name="T26" fmla="*/ 17682 w 58"/>
                  <a:gd name="T27" fmla="*/ 35153 h 57"/>
                  <a:gd name="T28" fmla="*/ 17682 w 58"/>
                  <a:gd name="T29" fmla="*/ 31985 h 57"/>
                  <a:gd name="T30" fmla="*/ 21033 w 58"/>
                  <a:gd name="T31" fmla="*/ 21619 h 57"/>
                  <a:gd name="T32" fmla="*/ 21769 w 58"/>
                  <a:gd name="T33" fmla="*/ 18339 h 57"/>
                  <a:gd name="T34" fmla="*/ 21769 w 58"/>
                  <a:gd name="T35" fmla="*/ 17574 h 57"/>
                  <a:gd name="T36" fmla="*/ 20122 w 58"/>
                  <a:gd name="T37" fmla="*/ 17574 h 57"/>
                  <a:gd name="T38" fmla="*/ 18593 w 58"/>
                  <a:gd name="T39" fmla="*/ 17574 h 57"/>
                  <a:gd name="T40" fmla="*/ 18593 w 58"/>
                  <a:gd name="T41" fmla="*/ 16814 h 57"/>
                  <a:gd name="T42" fmla="*/ 26622 w 58"/>
                  <a:gd name="T43" fmla="*/ 15177 h 57"/>
                  <a:gd name="T44" fmla="*/ 21769 w 58"/>
                  <a:gd name="T45" fmla="*/ 31985 h 57"/>
                  <a:gd name="T46" fmla="*/ 21033 w 58"/>
                  <a:gd name="T47" fmla="*/ 33484 h 57"/>
                  <a:gd name="T48" fmla="*/ 21769 w 58"/>
                  <a:gd name="T49" fmla="*/ 34388 h 57"/>
                  <a:gd name="T50" fmla="*/ 27362 w 58"/>
                  <a:gd name="T51" fmla="*/ 10371 h 57"/>
                  <a:gd name="T52" fmla="*/ 25716 w 58"/>
                  <a:gd name="T53" fmla="*/ 10371 h 57"/>
                  <a:gd name="T54" fmla="*/ 24182 w 58"/>
                  <a:gd name="T55" fmla="*/ 10371 h 57"/>
                  <a:gd name="T56" fmla="*/ 23447 w 58"/>
                  <a:gd name="T57" fmla="*/ 8702 h 57"/>
                  <a:gd name="T58" fmla="*/ 24182 w 58"/>
                  <a:gd name="T59" fmla="*/ 6469 h 57"/>
                  <a:gd name="T60" fmla="*/ 25716 w 58"/>
                  <a:gd name="T61" fmla="*/ 6469 h 57"/>
                  <a:gd name="T62" fmla="*/ 27362 w 58"/>
                  <a:gd name="T63" fmla="*/ 6469 h 57"/>
                  <a:gd name="T64" fmla="*/ 28130 w 58"/>
                  <a:gd name="T65" fmla="*/ 8702 h 57"/>
                  <a:gd name="T66" fmla="*/ 27362 w 58"/>
                  <a:gd name="T67" fmla="*/ 10371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57">
                    <a:moveTo>
                      <a:pt x="29" y="0"/>
                    </a:moveTo>
                    <a:cubicBezTo>
                      <a:pt x="13" y="0"/>
                      <a:pt x="0" y="13"/>
                      <a:pt x="0" y="29"/>
                    </a:cubicBezTo>
                    <a:cubicBezTo>
                      <a:pt x="0" y="45"/>
                      <a:pt x="13" y="57"/>
                      <a:pt x="29" y="57"/>
                    </a:cubicBezTo>
                    <a:cubicBezTo>
                      <a:pt x="45" y="57"/>
                      <a:pt x="58" y="45"/>
                      <a:pt x="58" y="29"/>
                    </a:cubicBezTo>
                    <a:cubicBezTo>
                      <a:pt x="58" y="13"/>
                      <a:pt x="45" y="0"/>
                      <a:pt x="29" y="0"/>
                    </a:cubicBezTo>
                    <a:close/>
                    <a:moveTo>
                      <a:pt x="27" y="43"/>
                    </a:moveTo>
                    <a:cubicBezTo>
                      <a:pt x="27" y="43"/>
                      <a:pt x="27" y="43"/>
                      <a:pt x="27" y="43"/>
                    </a:cubicBezTo>
                    <a:cubicBezTo>
                      <a:pt x="28" y="43"/>
                      <a:pt x="28" y="43"/>
                      <a:pt x="28" y="43"/>
                    </a:cubicBezTo>
                    <a:cubicBezTo>
                      <a:pt x="29" y="42"/>
                      <a:pt x="31" y="41"/>
                      <a:pt x="32" y="39"/>
                    </a:cubicBezTo>
                    <a:cubicBezTo>
                      <a:pt x="33" y="40"/>
                      <a:pt x="33" y="40"/>
                      <a:pt x="33" y="40"/>
                    </a:cubicBezTo>
                    <a:cubicBezTo>
                      <a:pt x="31" y="42"/>
                      <a:pt x="30" y="44"/>
                      <a:pt x="28" y="45"/>
                    </a:cubicBezTo>
                    <a:cubicBezTo>
                      <a:pt x="27" y="46"/>
                      <a:pt x="25" y="47"/>
                      <a:pt x="24" y="47"/>
                    </a:cubicBezTo>
                    <a:cubicBezTo>
                      <a:pt x="23" y="47"/>
                      <a:pt x="23" y="46"/>
                      <a:pt x="22" y="46"/>
                    </a:cubicBezTo>
                    <a:cubicBezTo>
                      <a:pt x="22" y="45"/>
                      <a:pt x="22" y="45"/>
                      <a:pt x="22" y="44"/>
                    </a:cubicBezTo>
                    <a:cubicBezTo>
                      <a:pt x="22" y="43"/>
                      <a:pt x="22" y="42"/>
                      <a:pt x="22" y="40"/>
                    </a:cubicBezTo>
                    <a:cubicBezTo>
                      <a:pt x="26" y="27"/>
                      <a:pt x="26" y="27"/>
                      <a:pt x="26" y="27"/>
                    </a:cubicBezTo>
                    <a:cubicBezTo>
                      <a:pt x="27" y="25"/>
                      <a:pt x="27" y="24"/>
                      <a:pt x="27" y="23"/>
                    </a:cubicBezTo>
                    <a:cubicBezTo>
                      <a:pt x="27" y="23"/>
                      <a:pt x="27" y="22"/>
                      <a:pt x="27" y="22"/>
                    </a:cubicBezTo>
                    <a:cubicBezTo>
                      <a:pt x="26" y="22"/>
                      <a:pt x="26" y="22"/>
                      <a:pt x="25" y="22"/>
                    </a:cubicBezTo>
                    <a:cubicBezTo>
                      <a:pt x="25" y="22"/>
                      <a:pt x="24" y="22"/>
                      <a:pt x="23" y="22"/>
                    </a:cubicBezTo>
                    <a:cubicBezTo>
                      <a:pt x="23" y="21"/>
                      <a:pt x="23" y="21"/>
                      <a:pt x="23" y="21"/>
                    </a:cubicBezTo>
                    <a:cubicBezTo>
                      <a:pt x="33" y="19"/>
                      <a:pt x="33" y="19"/>
                      <a:pt x="33" y="19"/>
                    </a:cubicBezTo>
                    <a:cubicBezTo>
                      <a:pt x="27" y="40"/>
                      <a:pt x="27" y="40"/>
                      <a:pt x="27" y="40"/>
                    </a:cubicBezTo>
                    <a:cubicBezTo>
                      <a:pt x="27" y="41"/>
                      <a:pt x="26" y="42"/>
                      <a:pt x="26" y="42"/>
                    </a:cubicBezTo>
                    <a:cubicBezTo>
                      <a:pt x="26" y="43"/>
                      <a:pt x="26" y="43"/>
                      <a:pt x="27" y="43"/>
                    </a:cubicBezTo>
                    <a:close/>
                    <a:moveTo>
                      <a:pt x="34" y="13"/>
                    </a:moveTo>
                    <a:cubicBezTo>
                      <a:pt x="34" y="13"/>
                      <a:pt x="33" y="13"/>
                      <a:pt x="32" y="13"/>
                    </a:cubicBezTo>
                    <a:cubicBezTo>
                      <a:pt x="32" y="13"/>
                      <a:pt x="31" y="13"/>
                      <a:pt x="30" y="13"/>
                    </a:cubicBezTo>
                    <a:cubicBezTo>
                      <a:pt x="30" y="12"/>
                      <a:pt x="29" y="11"/>
                      <a:pt x="29" y="11"/>
                    </a:cubicBezTo>
                    <a:cubicBezTo>
                      <a:pt x="29" y="10"/>
                      <a:pt x="30" y="9"/>
                      <a:pt x="30" y="8"/>
                    </a:cubicBezTo>
                    <a:cubicBezTo>
                      <a:pt x="31" y="8"/>
                      <a:pt x="32" y="8"/>
                      <a:pt x="32" y="8"/>
                    </a:cubicBezTo>
                    <a:cubicBezTo>
                      <a:pt x="33" y="8"/>
                      <a:pt x="34" y="8"/>
                      <a:pt x="34" y="8"/>
                    </a:cubicBezTo>
                    <a:cubicBezTo>
                      <a:pt x="35" y="9"/>
                      <a:pt x="35" y="10"/>
                      <a:pt x="35" y="11"/>
                    </a:cubicBezTo>
                    <a:cubicBezTo>
                      <a:pt x="35" y="11"/>
                      <a:pt x="35" y="12"/>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grpSp>
      <p:sp>
        <p:nvSpPr>
          <p:cNvPr id="73" name="矩形 1"/>
          <p:cNvSpPr>
            <a:spLocks noChangeArrowheads="1"/>
          </p:cNvSpPr>
          <p:nvPr/>
        </p:nvSpPr>
        <p:spPr bwMode="auto">
          <a:xfrm>
            <a:off x="2922871" y="1715745"/>
            <a:ext cx="2211895" cy="283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154" tIns="60577" rIns="121154" bIns="60577">
            <a:spAutoFit/>
          </a:bodyPr>
          <a:lstStyle/>
          <a:p>
            <a:pPr algn="just" fontAlgn="base">
              <a:lnSpc>
                <a:spcPct val="150000"/>
              </a:lnSpc>
              <a:spcBef>
                <a:spcPct val="0"/>
              </a:spcBef>
              <a:spcAft>
                <a:spcPct val="0"/>
              </a:spcAft>
            </a:pPr>
            <a:r>
              <a:rPr lang="zh-CN" altLang="en-US" sz="1700" dirty="0">
                <a:solidFill>
                  <a:srgbClr val="FFFFF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endParaRPr lang="en-US" altLang="zh-CN" sz="1700" dirty="0">
              <a:solidFill>
                <a:srgbClr val="FFFFFF"/>
              </a:solidFill>
              <a:latin typeface="微软雅黑" panose="020B0503020204020204" pitchFamily="34" charset="-122"/>
              <a:ea typeface="微软雅黑" panose="020B0503020204020204" pitchFamily="34" charset="-122"/>
            </a:endParaRPr>
          </a:p>
          <a:p>
            <a:pPr algn="just" fontAlgn="base">
              <a:lnSpc>
                <a:spcPct val="150000"/>
              </a:lnSpc>
              <a:spcBef>
                <a:spcPct val="0"/>
              </a:spcBef>
              <a:spcAft>
                <a:spcPct val="0"/>
              </a:spcAft>
            </a:pPr>
            <a:r>
              <a:rPr lang="zh-CN" altLang="en-US" sz="1700" dirty="0">
                <a:solidFill>
                  <a:srgbClr val="FFFFFF"/>
                </a:solidFill>
                <a:latin typeface="微软雅黑" panose="020B0503020204020204" pitchFamily="34" charset="-122"/>
                <a:ea typeface="微软雅黑" panose="020B0503020204020204" pitchFamily="34" charset="-122"/>
              </a:rPr>
              <a:t>请输入你的文本内容请输入你的文本内容</a:t>
            </a:r>
          </a:p>
          <a:p>
            <a:pPr algn="just" fontAlgn="base">
              <a:lnSpc>
                <a:spcPct val="150000"/>
              </a:lnSpc>
              <a:spcBef>
                <a:spcPct val="0"/>
              </a:spcBef>
              <a:spcAft>
                <a:spcPct val="0"/>
              </a:spcAft>
            </a:pPr>
            <a:endParaRPr lang="zh-CN" altLang="zh-CN" sz="1600" dirty="0">
              <a:solidFill>
                <a:srgbClr val="FFFFFF"/>
              </a:solidFill>
              <a:latin typeface="微软雅黑" panose="020B0503020204020204" pitchFamily="34" charset="-122"/>
              <a:ea typeface="微软雅黑" panose="020B0503020204020204" pitchFamily="34" charset="-122"/>
            </a:endParaRPr>
          </a:p>
        </p:txBody>
      </p:sp>
      <p:sp>
        <p:nvSpPr>
          <p:cNvPr id="74" name="矩形 1"/>
          <p:cNvSpPr>
            <a:spLocks noChangeArrowheads="1"/>
          </p:cNvSpPr>
          <p:nvPr/>
        </p:nvSpPr>
        <p:spPr bwMode="auto">
          <a:xfrm>
            <a:off x="8176521" y="3216196"/>
            <a:ext cx="2211895" cy="24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154" tIns="60577" rIns="121154" bIns="60577">
            <a:spAutoFit/>
          </a:bodyPr>
          <a:lstStyle/>
          <a:p>
            <a:pPr algn="just" fontAlgn="base">
              <a:lnSpc>
                <a:spcPct val="150000"/>
              </a:lnSpc>
              <a:spcBef>
                <a:spcPct val="0"/>
              </a:spcBef>
              <a:spcAft>
                <a:spcPct val="0"/>
              </a:spcAft>
            </a:pPr>
            <a:r>
              <a:rPr lang="zh-CN" altLang="en-US" sz="1700" dirty="0">
                <a:solidFill>
                  <a:srgbClr val="FFFFF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endParaRPr lang="en-US" altLang="zh-CN" sz="1700" dirty="0">
              <a:solidFill>
                <a:srgbClr val="FFFFFF"/>
              </a:solidFill>
              <a:latin typeface="微软雅黑" panose="020B0503020204020204" pitchFamily="34" charset="-122"/>
              <a:ea typeface="微软雅黑" panose="020B0503020204020204" pitchFamily="34" charset="-122"/>
            </a:endParaRPr>
          </a:p>
          <a:p>
            <a:pPr algn="just" fontAlgn="base">
              <a:lnSpc>
                <a:spcPct val="150000"/>
              </a:lnSpc>
              <a:spcBef>
                <a:spcPct val="0"/>
              </a:spcBef>
              <a:spcAft>
                <a:spcPct val="0"/>
              </a:spcAft>
            </a:pPr>
            <a:r>
              <a:rPr lang="zh-CN" altLang="en-US" sz="1700" dirty="0">
                <a:solidFill>
                  <a:srgbClr val="FFFFFF"/>
                </a:solidFill>
                <a:latin typeface="微软雅黑" panose="020B0503020204020204" pitchFamily="34" charset="-122"/>
                <a:ea typeface="微软雅黑" panose="020B0503020204020204" pitchFamily="34" charset="-122"/>
              </a:rPr>
              <a:t>请输入你的文本内容请输入你的文本内容</a:t>
            </a: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400"/>
                                        <p:tgtEl>
                                          <p:spTgt spid="43"/>
                                        </p:tgtEl>
                                      </p:cBhvr>
                                    </p:animEffect>
                                    <p:anim calcmode="lin" valueType="num">
                                      <p:cBhvr>
                                        <p:cTn id="8" dur="400" fill="hold"/>
                                        <p:tgtEl>
                                          <p:spTgt spid="43"/>
                                        </p:tgtEl>
                                        <p:attrNameLst>
                                          <p:attrName>ppt_x</p:attrName>
                                        </p:attrNameLst>
                                      </p:cBhvr>
                                      <p:tavLst>
                                        <p:tav tm="0">
                                          <p:val>
                                            <p:strVal val="#ppt_x"/>
                                          </p:val>
                                        </p:tav>
                                        <p:tav tm="100000">
                                          <p:val>
                                            <p:strVal val="#ppt_x"/>
                                          </p:val>
                                        </p:tav>
                                      </p:tavLst>
                                    </p:anim>
                                    <p:anim calcmode="lin" valueType="num">
                                      <p:cBhvr>
                                        <p:cTn id="9" dur="4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400"/>
                                        <p:tgtEl>
                                          <p:spTgt spid="40"/>
                                        </p:tgtEl>
                                      </p:cBhvr>
                                    </p:animEffect>
                                    <p:anim calcmode="lin" valueType="num">
                                      <p:cBhvr>
                                        <p:cTn id="14" dur="400" fill="hold"/>
                                        <p:tgtEl>
                                          <p:spTgt spid="40"/>
                                        </p:tgtEl>
                                        <p:attrNameLst>
                                          <p:attrName>ppt_x</p:attrName>
                                        </p:attrNameLst>
                                      </p:cBhvr>
                                      <p:tavLst>
                                        <p:tav tm="0">
                                          <p:val>
                                            <p:strVal val="#ppt_x"/>
                                          </p:val>
                                        </p:tav>
                                        <p:tav tm="100000">
                                          <p:val>
                                            <p:strVal val="#ppt_x"/>
                                          </p:val>
                                        </p:tav>
                                      </p:tavLst>
                                    </p:anim>
                                    <p:anim calcmode="lin" valueType="num">
                                      <p:cBhvr>
                                        <p:cTn id="15" dur="400" fill="hold"/>
                                        <p:tgtEl>
                                          <p:spTgt spid="4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400"/>
                                        <p:tgtEl>
                                          <p:spTgt spid="7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4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Box 218"/>
          <p:cNvSpPr txBox="1"/>
          <p:nvPr/>
        </p:nvSpPr>
        <p:spPr>
          <a:xfrm>
            <a:off x="801434" y="4216894"/>
            <a:ext cx="2423695" cy="390866"/>
          </a:xfrm>
          <a:prstGeom prst="rect">
            <a:avLst/>
          </a:prstGeom>
          <a:noFill/>
        </p:spPr>
        <p:txBody>
          <a:bodyPr wrap="square" lIns="128139" tIns="64104" rIns="128139" bIns="64104" rtlCol="0">
            <a:spAutoFit/>
          </a:bodyPr>
          <a:lstStyle/>
          <a:p>
            <a:pPr algn="ctr" defTabSz="1281430"/>
            <a:r>
              <a:rPr lang="zh-CN" altLang="en-US" sz="1700" b="1" dirty="0">
                <a:solidFill>
                  <a:schemeClr val="tx2"/>
                </a:solidFill>
                <a:latin typeface="微软雅黑" panose="020B0503020204020204" pitchFamily="34" charset="-122"/>
                <a:ea typeface="微软雅黑" panose="020B0503020204020204" pitchFamily="34" charset="-122"/>
                <a:cs typeface="Calibri" panose="020F0502020204030204"/>
              </a:rPr>
              <a:t>单击此处添加标题</a:t>
            </a:r>
          </a:p>
        </p:txBody>
      </p:sp>
      <p:sp>
        <p:nvSpPr>
          <p:cNvPr id="220" name="TextBox 219"/>
          <p:cNvSpPr txBox="1"/>
          <p:nvPr/>
        </p:nvSpPr>
        <p:spPr>
          <a:xfrm>
            <a:off x="3640384" y="4205464"/>
            <a:ext cx="2423695" cy="390866"/>
          </a:xfrm>
          <a:prstGeom prst="rect">
            <a:avLst/>
          </a:prstGeom>
          <a:noFill/>
        </p:spPr>
        <p:txBody>
          <a:bodyPr wrap="square" lIns="128139" tIns="64104" rIns="128139" bIns="64104" rtlCol="0">
            <a:spAutoFit/>
          </a:bodyPr>
          <a:lstStyle/>
          <a:p>
            <a:pPr algn="ctr" defTabSz="1281430"/>
            <a:r>
              <a:rPr lang="zh-CN" altLang="en-US" sz="1700" b="1" dirty="0">
                <a:solidFill>
                  <a:schemeClr val="tx2"/>
                </a:solidFill>
                <a:latin typeface="微软雅黑" panose="020B0503020204020204" pitchFamily="34" charset="-122"/>
                <a:ea typeface="微软雅黑" panose="020B0503020204020204" pitchFamily="34" charset="-122"/>
                <a:cs typeface="Calibri" panose="020F0502020204030204"/>
              </a:rPr>
              <a:t>单击此处添加标题</a:t>
            </a:r>
          </a:p>
        </p:txBody>
      </p:sp>
      <p:sp>
        <p:nvSpPr>
          <p:cNvPr id="221" name="TextBox 220"/>
          <p:cNvSpPr txBox="1"/>
          <p:nvPr/>
        </p:nvSpPr>
        <p:spPr>
          <a:xfrm>
            <a:off x="6434158" y="4205464"/>
            <a:ext cx="2423695" cy="390866"/>
          </a:xfrm>
          <a:prstGeom prst="rect">
            <a:avLst/>
          </a:prstGeom>
          <a:noFill/>
        </p:spPr>
        <p:txBody>
          <a:bodyPr wrap="square" lIns="128139" tIns="64104" rIns="128139" bIns="64104" rtlCol="0">
            <a:spAutoFit/>
          </a:bodyPr>
          <a:lstStyle/>
          <a:p>
            <a:pPr algn="ctr" defTabSz="1281430"/>
            <a:r>
              <a:rPr lang="zh-CN" altLang="en-US" sz="1700" b="1" dirty="0">
                <a:solidFill>
                  <a:schemeClr val="tx2"/>
                </a:solidFill>
                <a:latin typeface="微软雅黑" panose="020B0503020204020204" pitchFamily="34" charset="-122"/>
                <a:ea typeface="微软雅黑" panose="020B0503020204020204" pitchFamily="34" charset="-122"/>
                <a:cs typeface="Calibri" panose="020F0502020204030204"/>
              </a:rPr>
              <a:t>单击此处添加标题</a:t>
            </a:r>
          </a:p>
        </p:txBody>
      </p:sp>
      <p:sp>
        <p:nvSpPr>
          <p:cNvPr id="222" name="TextBox 221"/>
          <p:cNvSpPr txBox="1"/>
          <p:nvPr/>
        </p:nvSpPr>
        <p:spPr>
          <a:xfrm>
            <a:off x="9199443" y="4194034"/>
            <a:ext cx="2423695" cy="390866"/>
          </a:xfrm>
          <a:prstGeom prst="rect">
            <a:avLst/>
          </a:prstGeom>
          <a:noFill/>
        </p:spPr>
        <p:txBody>
          <a:bodyPr wrap="square" lIns="128139" tIns="64104" rIns="128139" bIns="64104" rtlCol="0">
            <a:spAutoFit/>
          </a:bodyPr>
          <a:lstStyle/>
          <a:p>
            <a:pPr algn="ctr" defTabSz="1281430"/>
            <a:r>
              <a:rPr lang="zh-CN" altLang="en-US" sz="1700" b="1" dirty="0">
                <a:solidFill>
                  <a:schemeClr val="tx2"/>
                </a:solidFill>
                <a:latin typeface="微软雅黑" panose="020B0503020204020204" pitchFamily="34" charset="-122"/>
                <a:ea typeface="微软雅黑" panose="020B0503020204020204" pitchFamily="34" charset="-122"/>
                <a:cs typeface="Calibri" panose="020F0502020204030204"/>
              </a:rPr>
              <a:t>单击此处添加标题</a:t>
            </a:r>
          </a:p>
        </p:txBody>
      </p:sp>
      <p:sp>
        <p:nvSpPr>
          <p:cNvPr id="223" name="Text Placeholder 5"/>
          <p:cNvSpPr txBox="1"/>
          <p:nvPr/>
        </p:nvSpPr>
        <p:spPr>
          <a:xfrm>
            <a:off x="647569" y="4575968"/>
            <a:ext cx="2731426" cy="585780"/>
          </a:xfrm>
          <a:prstGeom prst="rect">
            <a:avLst/>
          </a:prstGeom>
        </p:spPr>
        <p:txBody>
          <a:bodyPr lIns="128139" tIns="64104" rIns="128139" bIns="64104"/>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单击此处添加副标题或详细文</a:t>
            </a:r>
            <a:endParaRPr lang="en-US" altLang="zh-CN" sz="1400" dirty="0">
              <a:solidFill>
                <a:srgbClr val="7F7F7F"/>
              </a:solidFill>
              <a:latin typeface="微软雅黑" panose="020B0503020204020204" pitchFamily="34" charset="-122"/>
              <a:ea typeface="微软雅黑" panose="020B0503020204020204" pitchFamily="34" charset="-122"/>
              <a:cs typeface="Calibri" panose="020F0502020204030204"/>
            </a:endParaRPr>
          </a:p>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本描述</a:t>
            </a:r>
          </a:p>
        </p:txBody>
      </p:sp>
      <p:sp>
        <p:nvSpPr>
          <p:cNvPr id="224" name="Text Placeholder 5"/>
          <p:cNvSpPr txBox="1"/>
          <p:nvPr/>
        </p:nvSpPr>
        <p:spPr>
          <a:xfrm>
            <a:off x="3486518" y="4575968"/>
            <a:ext cx="2731426" cy="585780"/>
          </a:xfrm>
          <a:prstGeom prst="rect">
            <a:avLst/>
          </a:prstGeom>
        </p:spPr>
        <p:txBody>
          <a:bodyPr lIns="128139" tIns="64104" rIns="128139" bIns="64104"/>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单击此处添加副标题或详细文</a:t>
            </a:r>
            <a:endParaRPr lang="en-US" altLang="zh-CN" sz="1400" dirty="0">
              <a:solidFill>
                <a:srgbClr val="7F7F7F"/>
              </a:solidFill>
              <a:latin typeface="微软雅黑" panose="020B0503020204020204" pitchFamily="34" charset="-122"/>
              <a:ea typeface="微软雅黑" panose="020B0503020204020204" pitchFamily="34" charset="-122"/>
              <a:cs typeface="Calibri" panose="020F0502020204030204"/>
            </a:endParaRPr>
          </a:p>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本描述</a:t>
            </a:r>
          </a:p>
        </p:txBody>
      </p:sp>
      <p:sp>
        <p:nvSpPr>
          <p:cNvPr id="225" name="Text Placeholder 5"/>
          <p:cNvSpPr txBox="1"/>
          <p:nvPr/>
        </p:nvSpPr>
        <p:spPr>
          <a:xfrm>
            <a:off x="6325466" y="4575968"/>
            <a:ext cx="2641079" cy="585780"/>
          </a:xfrm>
          <a:prstGeom prst="rect">
            <a:avLst/>
          </a:prstGeom>
        </p:spPr>
        <p:txBody>
          <a:bodyPr lIns="128139" tIns="64104" rIns="128139" bIns="64104"/>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单击此处添加副标题或详细文本描述</a:t>
            </a:r>
          </a:p>
        </p:txBody>
      </p:sp>
      <p:sp>
        <p:nvSpPr>
          <p:cNvPr id="226" name="Text Placeholder 5"/>
          <p:cNvSpPr txBox="1"/>
          <p:nvPr/>
        </p:nvSpPr>
        <p:spPr>
          <a:xfrm>
            <a:off x="9013514" y="4575968"/>
            <a:ext cx="2795554" cy="585780"/>
          </a:xfrm>
          <a:prstGeom prst="rect">
            <a:avLst/>
          </a:prstGeom>
        </p:spPr>
        <p:txBody>
          <a:bodyPr lIns="128139" tIns="64104" rIns="128139" bIns="64104"/>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单击此处添加副标题或详细文</a:t>
            </a:r>
            <a:endParaRPr lang="en-US" altLang="zh-CN" sz="1400" dirty="0">
              <a:solidFill>
                <a:srgbClr val="7F7F7F"/>
              </a:solidFill>
              <a:latin typeface="微软雅黑" panose="020B0503020204020204" pitchFamily="34" charset="-122"/>
              <a:ea typeface="微软雅黑" panose="020B0503020204020204" pitchFamily="34" charset="-122"/>
              <a:cs typeface="Calibri" panose="020F0502020204030204"/>
            </a:endParaRPr>
          </a:p>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本描述</a:t>
            </a:r>
          </a:p>
        </p:txBody>
      </p:sp>
      <p:grpSp>
        <p:nvGrpSpPr>
          <p:cNvPr id="227" name="Group 7"/>
          <p:cNvGrpSpPr/>
          <p:nvPr/>
        </p:nvGrpSpPr>
        <p:grpSpPr>
          <a:xfrm>
            <a:off x="997336" y="1904872"/>
            <a:ext cx="2031895" cy="2031942"/>
            <a:chOff x="750524" y="1787639"/>
            <a:chExt cx="1439998" cy="1439998"/>
          </a:xfrm>
        </p:grpSpPr>
        <p:sp>
          <p:nvSpPr>
            <p:cNvPr id="228" name="Oval 35"/>
            <p:cNvSpPr>
              <a:spLocks noChangeAspect="1"/>
            </p:cNvSpPr>
            <p:nvPr/>
          </p:nvSpPr>
          <p:spPr>
            <a:xfrm rot="16200000">
              <a:off x="750524" y="1787639"/>
              <a:ext cx="1439998" cy="143999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1430"/>
              <a:endParaRPr lang="en-US" sz="2000" dirty="0">
                <a:solidFill>
                  <a:prstClr val="white"/>
                </a:solidFill>
                <a:latin typeface="Franklin Gothic Demi" panose="020B0703020102020204" pitchFamily="34" charset="0"/>
              </a:endParaRPr>
            </a:p>
          </p:txBody>
        </p:sp>
        <p:pic>
          <p:nvPicPr>
            <p:cNvPr id="229" name="Picture 2" descr="bulb.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219200" y="2190750"/>
              <a:ext cx="458391" cy="666750"/>
            </a:xfrm>
            <a:prstGeom prst="rect">
              <a:avLst/>
            </a:prstGeom>
          </p:spPr>
        </p:pic>
      </p:grpSp>
      <p:grpSp>
        <p:nvGrpSpPr>
          <p:cNvPr id="230" name="Group 9"/>
          <p:cNvGrpSpPr/>
          <p:nvPr/>
        </p:nvGrpSpPr>
        <p:grpSpPr>
          <a:xfrm>
            <a:off x="3836285" y="1916424"/>
            <a:ext cx="2031895" cy="2031942"/>
            <a:chOff x="2762477" y="1795827"/>
            <a:chExt cx="1439998" cy="1439998"/>
          </a:xfrm>
        </p:grpSpPr>
        <p:sp>
          <p:nvSpPr>
            <p:cNvPr id="231" name="Oval 34"/>
            <p:cNvSpPr>
              <a:spLocks noChangeAspect="1"/>
            </p:cNvSpPr>
            <p:nvPr/>
          </p:nvSpPr>
          <p:spPr>
            <a:xfrm rot="16200000">
              <a:off x="2762477" y="1795827"/>
              <a:ext cx="1439998" cy="1439998"/>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1430"/>
              <a:endParaRPr lang="en-US" sz="2000" dirty="0">
                <a:solidFill>
                  <a:srgbClr val="87CB3D"/>
                </a:solidFill>
                <a:latin typeface="Franklin Gothic Demi" panose="020B0703020102020204" pitchFamily="34" charset="0"/>
              </a:endParaRPr>
            </a:p>
          </p:txBody>
        </p:sp>
        <p:pic>
          <p:nvPicPr>
            <p:cNvPr id="232" name="Picture 3" descr="like.png"/>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200400" y="2114550"/>
              <a:ext cx="685800" cy="685800"/>
            </a:xfrm>
            <a:prstGeom prst="rect">
              <a:avLst/>
            </a:prstGeom>
          </p:spPr>
        </p:pic>
      </p:grpSp>
      <p:grpSp>
        <p:nvGrpSpPr>
          <p:cNvPr id="233" name="Group 8"/>
          <p:cNvGrpSpPr/>
          <p:nvPr/>
        </p:nvGrpSpPr>
        <p:grpSpPr>
          <a:xfrm>
            <a:off x="6630059" y="1916585"/>
            <a:ext cx="2031895" cy="2031942"/>
            <a:chOff x="4742418" y="1795939"/>
            <a:chExt cx="1439998" cy="1439998"/>
          </a:xfrm>
        </p:grpSpPr>
        <p:sp>
          <p:nvSpPr>
            <p:cNvPr id="234" name="Oval 33"/>
            <p:cNvSpPr>
              <a:spLocks noChangeAspect="1"/>
            </p:cNvSpPr>
            <p:nvPr/>
          </p:nvSpPr>
          <p:spPr>
            <a:xfrm rot="16200000">
              <a:off x="4742418" y="1795939"/>
              <a:ext cx="1439998" cy="143999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1430"/>
              <a:endParaRPr lang="en-US" sz="2000" dirty="0">
                <a:solidFill>
                  <a:srgbClr val="87CB3D"/>
                </a:solidFill>
                <a:latin typeface="Franklin Gothic Demi" panose="020B0703020102020204" pitchFamily="34" charset="0"/>
              </a:endParaRPr>
            </a:p>
          </p:txBody>
        </p:sp>
        <p:pic>
          <p:nvPicPr>
            <p:cNvPr id="235" name="Picture 5" descr="paperplane.png"/>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105400" y="2190750"/>
              <a:ext cx="590550" cy="590550"/>
            </a:xfrm>
            <a:prstGeom prst="rect">
              <a:avLst/>
            </a:prstGeom>
          </p:spPr>
        </p:pic>
      </p:grpSp>
      <p:grpSp>
        <p:nvGrpSpPr>
          <p:cNvPr id="236" name="Group 10"/>
          <p:cNvGrpSpPr/>
          <p:nvPr/>
        </p:nvGrpSpPr>
        <p:grpSpPr>
          <a:xfrm>
            <a:off x="9395344" y="1916585"/>
            <a:ext cx="2031895" cy="2031942"/>
            <a:chOff x="6721801" y="1795939"/>
            <a:chExt cx="1439998" cy="1439998"/>
          </a:xfrm>
        </p:grpSpPr>
        <p:sp>
          <p:nvSpPr>
            <p:cNvPr id="237" name="Oval 32"/>
            <p:cNvSpPr>
              <a:spLocks noChangeAspect="1"/>
            </p:cNvSpPr>
            <p:nvPr/>
          </p:nvSpPr>
          <p:spPr>
            <a:xfrm rot="16200000">
              <a:off x="6721801" y="1795939"/>
              <a:ext cx="1439998" cy="1439998"/>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1430"/>
              <a:endParaRPr lang="en-US" sz="2000" dirty="0">
                <a:solidFill>
                  <a:srgbClr val="87CB3D"/>
                </a:solidFill>
                <a:latin typeface="Franklin Gothic Demi" panose="020B0703020102020204" pitchFamily="34" charset="0"/>
              </a:endParaRPr>
            </a:p>
          </p:txBody>
        </p:sp>
        <p:pic>
          <p:nvPicPr>
            <p:cNvPr id="238" name="Picture 6" descr="note.png"/>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162800" y="2266950"/>
              <a:ext cx="609600" cy="571500"/>
            </a:xfrm>
            <a:prstGeom prst="rect">
              <a:avLst/>
            </a:prstGeom>
          </p:spPr>
        </p:pic>
      </p:grpSp>
      <p:sp>
        <p:nvSpPr>
          <p:cNvPr id="239" name="Content Placeholder 2"/>
          <p:cNvSpPr txBox="1"/>
          <p:nvPr/>
        </p:nvSpPr>
        <p:spPr>
          <a:xfrm>
            <a:off x="1132815" y="5237954"/>
            <a:ext cx="10066775" cy="685858"/>
          </a:xfrm>
          <a:prstGeom prst="rect">
            <a:avLst/>
          </a:prstGeom>
        </p:spPr>
        <p:txBody>
          <a:bodyPr vert="horz" lIns="96529" tIns="48264" rIns="96529" bIns="4826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buClr>
                <a:srgbClr val="1CADE4">
                  <a:lumMod val="75000"/>
                </a:srgbClr>
              </a:buClr>
            </a:pPr>
            <a:r>
              <a:rPr lang="zh-CN" altLang="en-US" sz="15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500" dirty="0">
                <a:solidFill>
                  <a:srgbClr val="474747"/>
                </a:solidFill>
                <a:latin typeface="微软雅黑" panose="020B0503020204020204" pitchFamily="34" charset="-122"/>
                <a:ea typeface="微软雅黑" panose="020B0503020204020204" pitchFamily="34" charset="-122"/>
              </a:rPr>
              <a:t>200</a:t>
            </a:r>
            <a:r>
              <a:rPr lang="zh-CN" altLang="en-US" sz="1500" dirty="0">
                <a:solidFill>
                  <a:srgbClr val="474747"/>
                </a:solidFill>
                <a:latin typeface="微软雅黑" panose="020B0503020204020204" pitchFamily="34" charset="-122"/>
                <a:ea typeface="微软雅黑" panose="020B0503020204020204" pitchFamily="34" charset="-122"/>
              </a:rPr>
              <a:t>字以内，据统计每页幻灯片的最好控制在</a:t>
            </a:r>
            <a:r>
              <a:rPr lang="en-US" altLang="zh-CN" sz="1500" dirty="0">
                <a:solidFill>
                  <a:srgbClr val="474747"/>
                </a:solidFill>
                <a:latin typeface="微软雅黑" panose="020B0503020204020204" pitchFamily="34" charset="-122"/>
                <a:ea typeface="微软雅黑" panose="020B0503020204020204" pitchFamily="34" charset="-122"/>
              </a:rPr>
              <a:t>5</a:t>
            </a:r>
            <a:r>
              <a:rPr lang="zh-CN" altLang="en-US" sz="1500" dirty="0">
                <a:solidFill>
                  <a:srgbClr val="474747"/>
                </a:solidFill>
                <a:latin typeface="微软雅黑" panose="020B0503020204020204" pitchFamily="34" charset="-122"/>
                <a:ea typeface="微软雅黑" panose="020B0503020204020204" pitchFamily="34" charset="-122"/>
              </a:rPr>
              <a:t>分钟之内。</a:t>
            </a:r>
            <a:endParaRPr lang="en-US" sz="1500" dirty="0">
              <a:solidFill>
                <a:srgbClr val="474747"/>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300"/>
                                        <p:tgtEl>
                                          <p:spTgt spid="2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300"/>
                                        <p:tgtEl>
                                          <p:spTgt spid="2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3"/>
                                        </p:tgtEl>
                                        <p:attrNameLst>
                                          <p:attrName>style.visibility</p:attrName>
                                        </p:attrNameLst>
                                      </p:cBhvr>
                                      <p:to>
                                        <p:strVal val="visible"/>
                                      </p:to>
                                    </p:set>
                                    <p:animEffect transition="in" filter="fade">
                                      <p:cBhvr>
                                        <p:cTn id="15" dur="300"/>
                                        <p:tgtEl>
                                          <p:spTgt spid="2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6"/>
                                        </p:tgtEl>
                                        <p:attrNameLst>
                                          <p:attrName>style.visibility</p:attrName>
                                        </p:attrNameLst>
                                      </p:cBhvr>
                                      <p:to>
                                        <p:strVal val="visible"/>
                                      </p:to>
                                    </p:set>
                                    <p:animEffect transition="in" filter="fade">
                                      <p:cBhvr>
                                        <p:cTn id="19" dur="300"/>
                                        <p:tgtEl>
                                          <p:spTgt spid="236"/>
                                        </p:tgtEl>
                                      </p:cBhvr>
                                    </p:animEffect>
                                  </p:childTnLst>
                                </p:cTn>
                              </p:par>
                            </p:childTnLst>
                          </p:cTn>
                        </p:par>
                        <p:par>
                          <p:cTn id="20" fill="hold">
                            <p:stCondLst>
                              <p:cond delay="2000"/>
                            </p:stCondLst>
                            <p:childTnLst>
                              <p:par>
                                <p:cTn id="21" presetID="8" presetClass="emph" presetSubtype="0" fill="hold" nodeType="afterEffect">
                                  <p:stCondLst>
                                    <p:cond delay="0"/>
                                  </p:stCondLst>
                                  <p:childTnLst>
                                    <p:animRot by="21600000">
                                      <p:cBhvr>
                                        <p:cTn id="22" dur="200" fill="hold"/>
                                        <p:tgtEl>
                                          <p:spTgt spid="227"/>
                                        </p:tgtEl>
                                        <p:attrNameLst>
                                          <p:attrName>r</p:attrName>
                                        </p:attrNameLst>
                                      </p:cBhvr>
                                    </p:animRot>
                                  </p:childTnLst>
                                </p:cTn>
                              </p:par>
                            </p:childTnLst>
                          </p:cTn>
                        </p:par>
                        <p:par>
                          <p:cTn id="23" fill="hold">
                            <p:stCondLst>
                              <p:cond delay="2500"/>
                            </p:stCondLst>
                            <p:childTnLst>
                              <p:par>
                                <p:cTn id="24" presetID="8" presetClass="emph" presetSubtype="0" fill="hold" nodeType="afterEffect">
                                  <p:stCondLst>
                                    <p:cond delay="0"/>
                                  </p:stCondLst>
                                  <p:childTnLst>
                                    <p:animRot by="21600000">
                                      <p:cBhvr>
                                        <p:cTn id="25" dur="200" fill="hold"/>
                                        <p:tgtEl>
                                          <p:spTgt spid="230"/>
                                        </p:tgtEl>
                                        <p:attrNameLst>
                                          <p:attrName>r</p:attrName>
                                        </p:attrNameLst>
                                      </p:cBhvr>
                                    </p:animRot>
                                  </p:childTnLst>
                                </p:cTn>
                              </p:par>
                            </p:childTnLst>
                          </p:cTn>
                        </p:par>
                        <p:par>
                          <p:cTn id="26" fill="hold">
                            <p:stCondLst>
                              <p:cond delay="3000"/>
                            </p:stCondLst>
                            <p:childTnLst>
                              <p:par>
                                <p:cTn id="27" presetID="8" presetClass="emph" presetSubtype="0" fill="hold" nodeType="afterEffect">
                                  <p:stCondLst>
                                    <p:cond delay="0"/>
                                  </p:stCondLst>
                                  <p:childTnLst>
                                    <p:animRot by="21600000">
                                      <p:cBhvr>
                                        <p:cTn id="28" dur="200" fill="hold"/>
                                        <p:tgtEl>
                                          <p:spTgt spid="233"/>
                                        </p:tgtEl>
                                        <p:attrNameLst>
                                          <p:attrName>r</p:attrName>
                                        </p:attrNameLst>
                                      </p:cBhvr>
                                    </p:animRot>
                                  </p:childTnLst>
                                </p:cTn>
                              </p:par>
                            </p:childTnLst>
                          </p:cTn>
                        </p:par>
                        <p:par>
                          <p:cTn id="29" fill="hold">
                            <p:stCondLst>
                              <p:cond delay="3500"/>
                            </p:stCondLst>
                            <p:childTnLst>
                              <p:par>
                                <p:cTn id="30" presetID="8" presetClass="emph" presetSubtype="0" fill="hold" nodeType="afterEffect">
                                  <p:stCondLst>
                                    <p:cond delay="0"/>
                                  </p:stCondLst>
                                  <p:childTnLst>
                                    <p:animRot by="21600000">
                                      <p:cBhvr>
                                        <p:cTn id="31" dur="200" fill="hold"/>
                                        <p:tgtEl>
                                          <p:spTgt spid="236"/>
                                        </p:tgtEl>
                                        <p:attrNameLst>
                                          <p:attrName>r</p:attrName>
                                        </p:attrNameLst>
                                      </p:cBhvr>
                                    </p:animRot>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19"/>
                                        </p:tgtEl>
                                        <p:attrNameLst>
                                          <p:attrName>style.visibility</p:attrName>
                                        </p:attrNameLst>
                                      </p:cBhvr>
                                      <p:to>
                                        <p:strVal val="visible"/>
                                      </p:to>
                                    </p:set>
                                    <p:animEffect transition="in" filter="fade">
                                      <p:cBhvr>
                                        <p:cTn id="35" dur="300"/>
                                        <p:tgtEl>
                                          <p:spTgt spid="219"/>
                                        </p:tgtEl>
                                      </p:cBhvr>
                                    </p:animEffect>
                                    <p:anim calcmode="lin" valueType="num">
                                      <p:cBhvr>
                                        <p:cTn id="36" dur="300" fill="hold"/>
                                        <p:tgtEl>
                                          <p:spTgt spid="219"/>
                                        </p:tgtEl>
                                        <p:attrNameLst>
                                          <p:attrName>ppt_x</p:attrName>
                                        </p:attrNameLst>
                                      </p:cBhvr>
                                      <p:tavLst>
                                        <p:tav tm="0">
                                          <p:val>
                                            <p:strVal val="#ppt_x"/>
                                          </p:val>
                                        </p:tav>
                                        <p:tav tm="100000">
                                          <p:val>
                                            <p:strVal val="#ppt_x"/>
                                          </p:val>
                                        </p:tav>
                                      </p:tavLst>
                                    </p:anim>
                                    <p:anim calcmode="lin" valueType="num">
                                      <p:cBhvr>
                                        <p:cTn id="37" dur="300" fill="hold"/>
                                        <p:tgtEl>
                                          <p:spTgt spid="2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23"/>
                                        </p:tgtEl>
                                        <p:attrNameLst>
                                          <p:attrName>style.visibility</p:attrName>
                                        </p:attrNameLst>
                                      </p:cBhvr>
                                      <p:to>
                                        <p:strVal val="visible"/>
                                      </p:to>
                                    </p:set>
                                    <p:animEffect transition="in" filter="fade">
                                      <p:cBhvr>
                                        <p:cTn id="40" dur="300"/>
                                        <p:tgtEl>
                                          <p:spTgt spid="223"/>
                                        </p:tgtEl>
                                      </p:cBhvr>
                                    </p:animEffect>
                                    <p:anim calcmode="lin" valueType="num">
                                      <p:cBhvr>
                                        <p:cTn id="41" dur="300" fill="hold"/>
                                        <p:tgtEl>
                                          <p:spTgt spid="223"/>
                                        </p:tgtEl>
                                        <p:attrNameLst>
                                          <p:attrName>ppt_x</p:attrName>
                                        </p:attrNameLst>
                                      </p:cBhvr>
                                      <p:tavLst>
                                        <p:tav tm="0">
                                          <p:val>
                                            <p:strVal val="#ppt_x"/>
                                          </p:val>
                                        </p:tav>
                                        <p:tav tm="100000">
                                          <p:val>
                                            <p:strVal val="#ppt_x"/>
                                          </p:val>
                                        </p:tav>
                                      </p:tavLst>
                                    </p:anim>
                                    <p:anim calcmode="lin" valueType="num">
                                      <p:cBhvr>
                                        <p:cTn id="42" dur="300" fill="hold"/>
                                        <p:tgtEl>
                                          <p:spTgt spid="22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20"/>
                                        </p:tgtEl>
                                        <p:attrNameLst>
                                          <p:attrName>style.visibility</p:attrName>
                                        </p:attrNameLst>
                                      </p:cBhvr>
                                      <p:to>
                                        <p:strVal val="visible"/>
                                      </p:to>
                                    </p:set>
                                    <p:animEffect transition="in" filter="fade">
                                      <p:cBhvr>
                                        <p:cTn id="45" dur="300"/>
                                        <p:tgtEl>
                                          <p:spTgt spid="220"/>
                                        </p:tgtEl>
                                      </p:cBhvr>
                                    </p:animEffect>
                                    <p:anim calcmode="lin" valueType="num">
                                      <p:cBhvr>
                                        <p:cTn id="46" dur="300" fill="hold"/>
                                        <p:tgtEl>
                                          <p:spTgt spid="220"/>
                                        </p:tgtEl>
                                        <p:attrNameLst>
                                          <p:attrName>ppt_x</p:attrName>
                                        </p:attrNameLst>
                                      </p:cBhvr>
                                      <p:tavLst>
                                        <p:tav tm="0">
                                          <p:val>
                                            <p:strVal val="#ppt_x"/>
                                          </p:val>
                                        </p:tav>
                                        <p:tav tm="100000">
                                          <p:val>
                                            <p:strVal val="#ppt_x"/>
                                          </p:val>
                                        </p:tav>
                                      </p:tavLst>
                                    </p:anim>
                                    <p:anim calcmode="lin" valueType="num">
                                      <p:cBhvr>
                                        <p:cTn id="47" dur="300" fill="hold"/>
                                        <p:tgtEl>
                                          <p:spTgt spid="2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24"/>
                                        </p:tgtEl>
                                        <p:attrNameLst>
                                          <p:attrName>style.visibility</p:attrName>
                                        </p:attrNameLst>
                                      </p:cBhvr>
                                      <p:to>
                                        <p:strVal val="visible"/>
                                      </p:to>
                                    </p:set>
                                    <p:animEffect transition="in" filter="fade">
                                      <p:cBhvr>
                                        <p:cTn id="50" dur="300"/>
                                        <p:tgtEl>
                                          <p:spTgt spid="224"/>
                                        </p:tgtEl>
                                      </p:cBhvr>
                                    </p:animEffect>
                                    <p:anim calcmode="lin" valueType="num">
                                      <p:cBhvr>
                                        <p:cTn id="51" dur="300" fill="hold"/>
                                        <p:tgtEl>
                                          <p:spTgt spid="224"/>
                                        </p:tgtEl>
                                        <p:attrNameLst>
                                          <p:attrName>ppt_x</p:attrName>
                                        </p:attrNameLst>
                                      </p:cBhvr>
                                      <p:tavLst>
                                        <p:tav tm="0">
                                          <p:val>
                                            <p:strVal val="#ppt_x"/>
                                          </p:val>
                                        </p:tav>
                                        <p:tav tm="100000">
                                          <p:val>
                                            <p:strVal val="#ppt_x"/>
                                          </p:val>
                                        </p:tav>
                                      </p:tavLst>
                                    </p:anim>
                                    <p:anim calcmode="lin" valueType="num">
                                      <p:cBhvr>
                                        <p:cTn id="52" dur="300" fill="hold"/>
                                        <p:tgtEl>
                                          <p:spTgt spid="2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21"/>
                                        </p:tgtEl>
                                        <p:attrNameLst>
                                          <p:attrName>style.visibility</p:attrName>
                                        </p:attrNameLst>
                                      </p:cBhvr>
                                      <p:to>
                                        <p:strVal val="visible"/>
                                      </p:to>
                                    </p:set>
                                    <p:animEffect transition="in" filter="fade">
                                      <p:cBhvr>
                                        <p:cTn id="55" dur="300"/>
                                        <p:tgtEl>
                                          <p:spTgt spid="221"/>
                                        </p:tgtEl>
                                      </p:cBhvr>
                                    </p:animEffect>
                                    <p:anim calcmode="lin" valueType="num">
                                      <p:cBhvr>
                                        <p:cTn id="56" dur="300" fill="hold"/>
                                        <p:tgtEl>
                                          <p:spTgt spid="221"/>
                                        </p:tgtEl>
                                        <p:attrNameLst>
                                          <p:attrName>ppt_x</p:attrName>
                                        </p:attrNameLst>
                                      </p:cBhvr>
                                      <p:tavLst>
                                        <p:tav tm="0">
                                          <p:val>
                                            <p:strVal val="#ppt_x"/>
                                          </p:val>
                                        </p:tav>
                                        <p:tav tm="100000">
                                          <p:val>
                                            <p:strVal val="#ppt_x"/>
                                          </p:val>
                                        </p:tav>
                                      </p:tavLst>
                                    </p:anim>
                                    <p:anim calcmode="lin" valueType="num">
                                      <p:cBhvr>
                                        <p:cTn id="57" dur="300" fill="hold"/>
                                        <p:tgtEl>
                                          <p:spTgt spid="22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25"/>
                                        </p:tgtEl>
                                        <p:attrNameLst>
                                          <p:attrName>style.visibility</p:attrName>
                                        </p:attrNameLst>
                                      </p:cBhvr>
                                      <p:to>
                                        <p:strVal val="visible"/>
                                      </p:to>
                                    </p:set>
                                    <p:animEffect transition="in" filter="fade">
                                      <p:cBhvr>
                                        <p:cTn id="60" dur="300"/>
                                        <p:tgtEl>
                                          <p:spTgt spid="225"/>
                                        </p:tgtEl>
                                      </p:cBhvr>
                                    </p:animEffect>
                                    <p:anim calcmode="lin" valueType="num">
                                      <p:cBhvr>
                                        <p:cTn id="61" dur="300" fill="hold"/>
                                        <p:tgtEl>
                                          <p:spTgt spid="225"/>
                                        </p:tgtEl>
                                        <p:attrNameLst>
                                          <p:attrName>ppt_x</p:attrName>
                                        </p:attrNameLst>
                                      </p:cBhvr>
                                      <p:tavLst>
                                        <p:tav tm="0">
                                          <p:val>
                                            <p:strVal val="#ppt_x"/>
                                          </p:val>
                                        </p:tav>
                                        <p:tav tm="100000">
                                          <p:val>
                                            <p:strVal val="#ppt_x"/>
                                          </p:val>
                                        </p:tav>
                                      </p:tavLst>
                                    </p:anim>
                                    <p:anim calcmode="lin" valueType="num">
                                      <p:cBhvr>
                                        <p:cTn id="62" dur="300" fill="hold"/>
                                        <p:tgtEl>
                                          <p:spTgt spid="2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22"/>
                                        </p:tgtEl>
                                        <p:attrNameLst>
                                          <p:attrName>style.visibility</p:attrName>
                                        </p:attrNameLst>
                                      </p:cBhvr>
                                      <p:to>
                                        <p:strVal val="visible"/>
                                      </p:to>
                                    </p:set>
                                    <p:animEffect transition="in" filter="fade">
                                      <p:cBhvr>
                                        <p:cTn id="65" dur="300"/>
                                        <p:tgtEl>
                                          <p:spTgt spid="222"/>
                                        </p:tgtEl>
                                      </p:cBhvr>
                                    </p:animEffect>
                                    <p:anim calcmode="lin" valueType="num">
                                      <p:cBhvr>
                                        <p:cTn id="66" dur="300" fill="hold"/>
                                        <p:tgtEl>
                                          <p:spTgt spid="222"/>
                                        </p:tgtEl>
                                        <p:attrNameLst>
                                          <p:attrName>ppt_x</p:attrName>
                                        </p:attrNameLst>
                                      </p:cBhvr>
                                      <p:tavLst>
                                        <p:tav tm="0">
                                          <p:val>
                                            <p:strVal val="#ppt_x"/>
                                          </p:val>
                                        </p:tav>
                                        <p:tav tm="100000">
                                          <p:val>
                                            <p:strVal val="#ppt_x"/>
                                          </p:val>
                                        </p:tav>
                                      </p:tavLst>
                                    </p:anim>
                                    <p:anim calcmode="lin" valueType="num">
                                      <p:cBhvr>
                                        <p:cTn id="67" dur="300" fill="hold"/>
                                        <p:tgtEl>
                                          <p:spTgt spid="22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26"/>
                                        </p:tgtEl>
                                        <p:attrNameLst>
                                          <p:attrName>style.visibility</p:attrName>
                                        </p:attrNameLst>
                                      </p:cBhvr>
                                      <p:to>
                                        <p:strVal val="visible"/>
                                      </p:to>
                                    </p:set>
                                    <p:animEffect transition="in" filter="fade">
                                      <p:cBhvr>
                                        <p:cTn id="70" dur="300"/>
                                        <p:tgtEl>
                                          <p:spTgt spid="226"/>
                                        </p:tgtEl>
                                      </p:cBhvr>
                                    </p:animEffect>
                                    <p:anim calcmode="lin" valueType="num">
                                      <p:cBhvr>
                                        <p:cTn id="71" dur="300" fill="hold"/>
                                        <p:tgtEl>
                                          <p:spTgt spid="226"/>
                                        </p:tgtEl>
                                        <p:attrNameLst>
                                          <p:attrName>ppt_x</p:attrName>
                                        </p:attrNameLst>
                                      </p:cBhvr>
                                      <p:tavLst>
                                        <p:tav tm="0">
                                          <p:val>
                                            <p:strVal val="#ppt_x"/>
                                          </p:val>
                                        </p:tav>
                                        <p:tav tm="100000">
                                          <p:val>
                                            <p:strVal val="#ppt_x"/>
                                          </p:val>
                                        </p:tav>
                                      </p:tavLst>
                                    </p:anim>
                                    <p:anim calcmode="lin" valueType="num">
                                      <p:cBhvr>
                                        <p:cTn id="72" dur="300" fill="hold"/>
                                        <p:tgtEl>
                                          <p:spTgt spid="226"/>
                                        </p:tgtEl>
                                        <p:attrNameLst>
                                          <p:attrName>ppt_y</p:attrName>
                                        </p:attrNameLst>
                                      </p:cBhvr>
                                      <p:tavLst>
                                        <p:tav tm="0">
                                          <p:val>
                                            <p:strVal val="#ppt_y+.1"/>
                                          </p:val>
                                        </p:tav>
                                        <p:tav tm="100000">
                                          <p:val>
                                            <p:strVal val="#ppt_y"/>
                                          </p:val>
                                        </p:tav>
                                      </p:tavLst>
                                    </p:anim>
                                  </p:childTnLst>
                                </p:cTn>
                              </p:par>
                              <p:par>
                                <p:cTn id="73" presetID="22" presetClass="entr" presetSubtype="1" fill="hold" grpId="0" nodeType="withEffect">
                                  <p:stCondLst>
                                    <p:cond delay="500"/>
                                  </p:stCondLst>
                                  <p:childTnLst>
                                    <p:set>
                                      <p:cBhvr>
                                        <p:cTn id="74" dur="1" fill="hold">
                                          <p:stCondLst>
                                            <p:cond delay="0"/>
                                          </p:stCondLst>
                                        </p:cTn>
                                        <p:tgtEl>
                                          <p:spTgt spid="239"/>
                                        </p:tgtEl>
                                        <p:attrNameLst>
                                          <p:attrName>style.visibility</p:attrName>
                                        </p:attrNameLst>
                                      </p:cBhvr>
                                      <p:to>
                                        <p:strVal val="visible"/>
                                      </p:to>
                                    </p:set>
                                    <p:animEffect transition="in" filter="wipe(up)">
                                      <p:cBhvr>
                                        <p:cTn id="75"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p:bldP spid="221" grpId="0"/>
      <p:bldP spid="222" grpId="0"/>
      <p:bldP spid="223" grpId="0"/>
      <p:bldP spid="224" grpId="0"/>
      <p:bldP spid="225" grpId="0"/>
      <p:bldP spid="226" grpId="0"/>
      <p:bldP spid="2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KSO_Shape"/>
          <p:cNvSpPr/>
          <p:nvPr/>
        </p:nvSpPr>
        <p:spPr>
          <a:xfrm>
            <a:off x="3627936" y="908477"/>
            <a:ext cx="4685608" cy="3120980"/>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104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006" y="3891299"/>
            <a:ext cx="3468925"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11"/>
          <p:cNvSpPr/>
          <p:nvPr/>
        </p:nvSpPr>
        <p:spPr bwMode="auto">
          <a:xfrm>
            <a:off x="7727832" y="102632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7984961" y="102632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7984961" y="1547923"/>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7727832" y="126876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9" name="Freeform 19"/>
          <p:cNvSpPr/>
          <p:nvPr/>
        </p:nvSpPr>
        <p:spPr bwMode="auto">
          <a:xfrm>
            <a:off x="7984961" y="126876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0" name="Freeform 20"/>
          <p:cNvSpPr/>
          <p:nvPr/>
        </p:nvSpPr>
        <p:spPr bwMode="auto">
          <a:xfrm>
            <a:off x="7463358" y="102632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511031" y="2121560"/>
            <a:ext cx="2954655" cy="646331"/>
          </a:xfrm>
          <a:prstGeom prst="rect">
            <a:avLst/>
          </a:prstGeom>
          <a:noFill/>
        </p:spPr>
        <p:txBody>
          <a:bodyPr vert="horz" wrap="none" rtlCol="0">
            <a:spAutoFit/>
          </a:bodyPr>
          <a:lstStyle>
            <a:defPPr>
              <a:defRPr lang="zh-CN"/>
            </a:defPPr>
            <a:lvl1pPr algn="ctr">
              <a:defRPr sz="3600" b="1">
                <a:gradFill flip="none" rotWithShape="1">
                  <a:gsLst>
                    <a:gs pos="28000">
                      <a:schemeClr val="tx2">
                        <a:lumMod val="75000"/>
                      </a:schemeClr>
                    </a:gs>
                    <a:gs pos="100000">
                      <a:schemeClr val="tx2">
                        <a:lumMod val="60000"/>
                        <a:lumOff val="40000"/>
                      </a:schemeClr>
                    </a:gs>
                  </a:gsLst>
                  <a:lin ang="0" scaled="1"/>
                  <a:tileRect/>
                </a:gradFill>
                <a:latin typeface="+mj-ea"/>
                <a:ea typeface="+mj-ea"/>
              </a:defRPr>
            </a:lvl1pPr>
          </a:lstStyle>
          <a:p>
            <a:r>
              <a:rPr lang="zh-CN" altLang="en-US" dirty="0" smtClean="0"/>
              <a:t>明年工作计划</a:t>
            </a:r>
            <a:endParaRPr lang="zh-CN" altLang="en-US" dirty="0"/>
          </a:p>
        </p:txBody>
      </p:sp>
      <p:sp>
        <p:nvSpPr>
          <p:cNvPr id="37" name="Freeform 11"/>
          <p:cNvSpPr/>
          <p:nvPr/>
        </p:nvSpPr>
        <p:spPr bwMode="auto">
          <a:xfrm rot="10800000">
            <a:off x="4003582" y="294933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2"/>
          <p:cNvSpPr/>
          <p:nvPr/>
        </p:nvSpPr>
        <p:spPr bwMode="auto">
          <a:xfrm rot="10800000">
            <a:off x="3761146" y="294933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9" name="Freeform 13"/>
          <p:cNvSpPr/>
          <p:nvPr/>
        </p:nvSpPr>
        <p:spPr bwMode="auto">
          <a:xfrm rot="10800000">
            <a:off x="3761146" y="2427737"/>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0" name="Freeform 18"/>
          <p:cNvSpPr/>
          <p:nvPr/>
        </p:nvSpPr>
        <p:spPr bwMode="auto">
          <a:xfrm rot="10800000">
            <a:off x="4003582" y="270690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1" name="Freeform 19"/>
          <p:cNvSpPr/>
          <p:nvPr/>
        </p:nvSpPr>
        <p:spPr bwMode="auto">
          <a:xfrm rot="10800000">
            <a:off x="3761146" y="270690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20"/>
          <p:cNvSpPr/>
          <p:nvPr/>
        </p:nvSpPr>
        <p:spPr bwMode="auto">
          <a:xfrm rot="10800000">
            <a:off x="4260707" y="294933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5599470" y="1412776"/>
            <a:ext cx="777774" cy="675248"/>
            <a:chOff x="5447134" y="1484784"/>
            <a:chExt cx="777774" cy="675248"/>
          </a:xfrm>
        </p:grpSpPr>
        <p:sp>
          <p:nvSpPr>
            <p:cNvPr id="45"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6" name="TextBox 45"/>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05</a:t>
              </a:r>
              <a:endParaRPr lang="zh-CN" altLang="en-US" b="1"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43"/>
                                        </p:tgtEl>
                                        <p:attrNameLst>
                                          <p:attrName>style.visibility</p:attrName>
                                        </p:attrNameLst>
                                      </p:cBhvr>
                                      <p:to>
                                        <p:strVal val="visible"/>
                                      </p:to>
                                    </p:set>
                                    <p:anim calcmode="lin" valueType="num">
                                      <p:cBhvr additive="base">
                                        <p:cTn id="7" dur="2000" fill="hold"/>
                                        <p:tgtEl>
                                          <p:spTgt spid="1043"/>
                                        </p:tgtEl>
                                        <p:attrNameLst>
                                          <p:attrName>ppt_x</p:attrName>
                                        </p:attrNameLst>
                                      </p:cBhvr>
                                      <p:tavLst>
                                        <p:tav tm="0">
                                          <p:val>
                                            <p:strVal val="0-#ppt_w/2"/>
                                          </p:val>
                                        </p:tav>
                                        <p:tav tm="100000">
                                          <p:val>
                                            <p:strVal val="#ppt_x"/>
                                          </p:val>
                                        </p:tav>
                                      </p:tavLst>
                                    </p:anim>
                                    <p:anim calcmode="lin" valueType="num">
                                      <p:cBhvr additive="base">
                                        <p:cTn id="8" dur="2000" fill="hold"/>
                                        <p:tgtEl>
                                          <p:spTgt spid="104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35" presetClass="entr" presetSubtype="0" fill="hold" nodeType="withEffect">
                                  <p:stCondLst>
                                    <p:cond delay="4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300"/>
                                        <p:tgtEl>
                                          <p:spTgt spid="44"/>
                                        </p:tgtEl>
                                      </p:cBhvr>
                                    </p:animEffect>
                                    <p:anim calcmode="lin" valueType="num">
                                      <p:cBhvr>
                                        <p:cTn id="55" dur="1300" fill="hold"/>
                                        <p:tgtEl>
                                          <p:spTgt spid="44"/>
                                        </p:tgtEl>
                                        <p:attrNameLst>
                                          <p:attrName>style.rotation</p:attrName>
                                        </p:attrNameLst>
                                      </p:cBhvr>
                                      <p:tavLst>
                                        <p:tav tm="0">
                                          <p:val>
                                            <p:fltVal val="720"/>
                                          </p:val>
                                        </p:tav>
                                        <p:tav tm="100000">
                                          <p:val>
                                            <p:fltVal val="0"/>
                                          </p:val>
                                        </p:tav>
                                      </p:tavLst>
                                    </p:anim>
                                    <p:anim calcmode="lin" valueType="num">
                                      <p:cBhvr>
                                        <p:cTn id="56" dur="1300" fill="hold"/>
                                        <p:tgtEl>
                                          <p:spTgt spid="44"/>
                                        </p:tgtEl>
                                        <p:attrNameLst>
                                          <p:attrName>ppt_h</p:attrName>
                                        </p:attrNameLst>
                                      </p:cBhvr>
                                      <p:tavLst>
                                        <p:tav tm="0">
                                          <p:val>
                                            <p:fltVal val="0"/>
                                          </p:val>
                                        </p:tav>
                                        <p:tav tm="100000">
                                          <p:val>
                                            <p:strVal val="#ppt_h"/>
                                          </p:val>
                                        </p:tav>
                                      </p:tavLst>
                                    </p:anim>
                                    <p:anim calcmode="lin" valueType="num">
                                      <p:cBhvr>
                                        <p:cTn id="57" dur="1300" fill="hold"/>
                                        <p:tgtEl>
                                          <p:spTgt spid="44"/>
                                        </p:tgtEl>
                                        <p:attrNameLst>
                                          <p:attrName>ppt_w</p:attrName>
                                        </p:attrNameLst>
                                      </p:cBhvr>
                                      <p:tavLst>
                                        <p:tav tm="0">
                                          <p:val>
                                            <p:fltVal val="0"/>
                                          </p:val>
                                        </p:tav>
                                        <p:tav tm="100000">
                                          <p:val>
                                            <p:strVal val="#ppt_w"/>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8" grpId="0" animBg="1"/>
      <p:bldP spid="29" grpId="0" animBg="1"/>
      <p:bldP spid="30" grpId="0" animBg="1"/>
      <p:bldP spid="35" grpId="0"/>
      <p:bldP spid="37" grpId="0" animBg="1"/>
      <p:bldP spid="38" grpId="0" animBg="1"/>
      <p:bldP spid="39" grpId="0" animBg="1"/>
      <p:bldP spid="40"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KSO_Shape"/>
          <p:cNvSpPr/>
          <p:nvPr/>
        </p:nvSpPr>
        <p:spPr>
          <a:xfrm>
            <a:off x="3627936" y="908477"/>
            <a:ext cx="4685608" cy="3120980"/>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104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006" y="3891299"/>
            <a:ext cx="3468925"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11"/>
          <p:cNvSpPr/>
          <p:nvPr/>
        </p:nvSpPr>
        <p:spPr bwMode="auto">
          <a:xfrm>
            <a:off x="7727832" y="102632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7984961" y="102632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7984961" y="1547923"/>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7727832" y="126876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9" name="Freeform 19"/>
          <p:cNvSpPr/>
          <p:nvPr/>
        </p:nvSpPr>
        <p:spPr bwMode="auto">
          <a:xfrm>
            <a:off x="7984961" y="126876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0" name="Freeform 20"/>
          <p:cNvSpPr/>
          <p:nvPr/>
        </p:nvSpPr>
        <p:spPr bwMode="auto">
          <a:xfrm>
            <a:off x="7463358" y="102632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511030" y="2121560"/>
            <a:ext cx="2954655" cy="646331"/>
          </a:xfrm>
          <a:prstGeom prst="rect">
            <a:avLst/>
          </a:prstGeom>
          <a:noFill/>
        </p:spPr>
        <p:txBody>
          <a:bodyPr vert="horz" wrap="none" rtlCol="0">
            <a:spAutoFit/>
          </a:bodyPr>
          <a:lstStyle>
            <a:defPPr>
              <a:defRPr lang="zh-CN"/>
            </a:defPPr>
            <a:lvl1pPr algn="ctr">
              <a:defRPr sz="3600" b="1">
                <a:gradFill flip="none" rotWithShape="1">
                  <a:gsLst>
                    <a:gs pos="28000">
                      <a:schemeClr val="tx2">
                        <a:lumMod val="75000"/>
                      </a:schemeClr>
                    </a:gs>
                    <a:gs pos="100000">
                      <a:schemeClr val="tx2">
                        <a:lumMod val="60000"/>
                        <a:lumOff val="40000"/>
                      </a:schemeClr>
                    </a:gs>
                  </a:gsLst>
                  <a:lin ang="0" scaled="1"/>
                  <a:tileRect/>
                </a:gradFill>
                <a:latin typeface="+mj-ea"/>
                <a:ea typeface="+mj-ea"/>
              </a:defRPr>
            </a:lvl1pPr>
          </a:lstStyle>
          <a:p>
            <a:r>
              <a:rPr lang="zh-CN" altLang="en-US" dirty="0"/>
              <a:t>年度工作概述</a:t>
            </a:r>
          </a:p>
        </p:txBody>
      </p:sp>
      <p:sp>
        <p:nvSpPr>
          <p:cNvPr id="37" name="Freeform 11"/>
          <p:cNvSpPr/>
          <p:nvPr/>
        </p:nvSpPr>
        <p:spPr bwMode="auto">
          <a:xfrm rot="10800000">
            <a:off x="4003582" y="294933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2"/>
          <p:cNvSpPr/>
          <p:nvPr/>
        </p:nvSpPr>
        <p:spPr bwMode="auto">
          <a:xfrm rot="10800000">
            <a:off x="3761146" y="294933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9" name="Freeform 13"/>
          <p:cNvSpPr/>
          <p:nvPr/>
        </p:nvSpPr>
        <p:spPr bwMode="auto">
          <a:xfrm rot="10800000">
            <a:off x="3761146" y="2427737"/>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0" name="Freeform 18"/>
          <p:cNvSpPr/>
          <p:nvPr/>
        </p:nvSpPr>
        <p:spPr bwMode="auto">
          <a:xfrm rot="10800000">
            <a:off x="4003582" y="270690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1" name="Freeform 19"/>
          <p:cNvSpPr/>
          <p:nvPr/>
        </p:nvSpPr>
        <p:spPr bwMode="auto">
          <a:xfrm rot="10800000">
            <a:off x="3761146" y="270690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20"/>
          <p:cNvSpPr/>
          <p:nvPr/>
        </p:nvSpPr>
        <p:spPr bwMode="auto">
          <a:xfrm rot="10800000">
            <a:off x="4260707" y="294933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5599470" y="1412776"/>
            <a:ext cx="777774" cy="675248"/>
            <a:chOff x="5447134" y="1484784"/>
            <a:chExt cx="777774" cy="675248"/>
          </a:xfrm>
        </p:grpSpPr>
        <p:sp>
          <p:nvSpPr>
            <p:cNvPr id="45"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6" name="TextBox 45"/>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01</a:t>
              </a:r>
              <a:endParaRPr lang="zh-CN" altLang="en-US" b="1"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43"/>
                                        </p:tgtEl>
                                        <p:attrNameLst>
                                          <p:attrName>style.visibility</p:attrName>
                                        </p:attrNameLst>
                                      </p:cBhvr>
                                      <p:to>
                                        <p:strVal val="visible"/>
                                      </p:to>
                                    </p:set>
                                    <p:anim calcmode="lin" valueType="num">
                                      <p:cBhvr additive="base">
                                        <p:cTn id="7" dur="2000" fill="hold"/>
                                        <p:tgtEl>
                                          <p:spTgt spid="1043"/>
                                        </p:tgtEl>
                                        <p:attrNameLst>
                                          <p:attrName>ppt_x</p:attrName>
                                        </p:attrNameLst>
                                      </p:cBhvr>
                                      <p:tavLst>
                                        <p:tav tm="0">
                                          <p:val>
                                            <p:strVal val="0-#ppt_w/2"/>
                                          </p:val>
                                        </p:tav>
                                        <p:tav tm="100000">
                                          <p:val>
                                            <p:strVal val="#ppt_x"/>
                                          </p:val>
                                        </p:tav>
                                      </p:tavLst>
                                    </p:anim>
                                    <p:anim calcmode="lin" valueType="num">
                                      <p:cBhvr additive="base">
                                        <p:cTn id="8" dur="2000" fill="hold"/>
                                        <p:tgtEl>
                                          <p:spTgt spid="104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35" presetClass="entr" presetSubtype="0" fill="hold" nodeType="withEffect">
                                  <p:stCondLst>
                                    <p:cond delay="4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300"/>
                                        <p:tgtEl>
                                          <p:spTgt spid="44"/>
                                        </p:tgtEl>
                                      </p:cBhvr>
                                    </p:animEffect>
                                    <p:anim calcmode="lin" valueType="num">
                                      <p:cBhvr>
                                        <p:cTn id="55" dur="1300" fill="hold"/>
                                        <p:tgtEl>
                                          <p:spTgt spid="44"/>
                                        </p:tgtEl>
                                        <p:attrNameLst>
                                          <p:attrName>style.rotation</p:attrName>
                                        </p:attrNameLst>
                                      </p:cBhvr>
                                      <p:tavLst>
                                        <p:tav tm="0">
                                          <p:val>
                                            <p:fltVal val="720"/>
                                          </p:val>
                                        </p:tav>
                                        <p:tav tm="100000">
                                          <p:val>
                                            <p:fltVal val="0"/>
                                          </p:val>
                                        </p:tav>
                                      </p:tavLst>
                                    </p:anim>
                                    <p:anim calcmode="lin" valueType="num">
                                      <p:cBhvr>
                                        <p:cTn id="56" dur="1300" fill="hold"/>
                                        <p:tgtEl>
                                          <p:spTgt spid="44"/>
                                        </p:tgtEl>
                                        <p:attrNameLst>
                                          <p:attrName>ppt_h</p:attrName>
                                        </p:attrNameLst>
                                      </p:cBhvr>
                                      <p:tavLst>
                                        <p:tav tm="0">
                                          <p:val>
                                            <p:fltVal val="0"/>
                                          </p:val>
                                        </p:tav>
                                        <p:tav tm="100000">
                                          <p:val>
                                            <p:strVal val="#ppt_h"/>
                                          </p:val>
                                        </p:tav>
                                      </p:tavLst>
                                    </p:anim>
                                    <p:anim calcmode="lin" valueType="num">
                                      <p:cBhvr>
                                        <p:cTn id="57" dur="1300" fill="hold"/>
                                        <p:tgtEl>
                                          <p:spTgt spid="44"/>
                                        </p:tgtEl>
                                        <p:attrNameLst>
                                          <p:attrName>ppt_w</p:attrName>
                                        </p:attrNameLst>
                                      </p:cBhvr>
                                      <p:tavLst>
                                        <p:tav tm="0">
                                          <p:val>
                                            <p:fltVal val="0"/>
                                          </p:val>
                                        </p:tav>
                                        <p:tav tm="100000">
                                          <p:val>
                                            <p:strVal val="#ppt_w"/>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8" grpId="0" animBg="1"/>
      <p:bldP spid="29" grpId="0" animBg="1"/>
      <p:bldP spid="30" grpId="0" animBg="1"/>
      <p:bldP spid="35" grpId="0"/>
      <p:bldP spid="37" grpId="0" animBg="1"/>
      <p:bldP spid="38" grpId="0" animBg="1"/>
      <p:bldP spid="39" grpId="0" animBg="1"/>
      <p:bldP spid="40" grpId="0" animBg="1"/>
      <p:bldP spid="41" grpId="0" animBg="1"/>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p:nvPr/>
        </p:nvSpPr>
        <p:spPr bwMode="auto">
          <a:xfrm>
            <a:off x="9009119" y="1752459"/>
            <a:ext cx="2266655" cy="4032251"/>
          </a:xfrm>
          <a:prstGeom prst="rect">
            <a:avLst/>
          </a:prstGeom>
          <a:solidFill>
            <a:srgbClr val="343434"/>
          </a:solidFill>
          <a:ln>
            <a:noFill/>
          </a:ln>
          <a:extLst>
            <a:ext uri="{91240B29-F687-4F45-9708-019B960494DF}">
              <a14:hiddenLine xmlns:a14="http://schemas.microsoft.com/office/drawing/2010/main" w="25400">
                <a:solidFill>
                  <a:srgbClr val="FD8200"/>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11"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6746205" y="1755987"/>
            <a:ext cx="2266314" cy="40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12" name="Group 41"/>
          <p:cNvGrpSpPr/>
          <p:nvPr/>
        </p:nvGrpSpPr>
        <p:grpSpPr bwMode="auto">
          <a:xfrm>
            <a:off x="9405941" y="2193784"/>
            <a:ext cx="1479358" cy="3168650"/>
            <a:chOff x="0" y="0"/>
            <a:chExt cx="1864" cy="3992"/>
          </a:xfrm>
        </p:grpSpPr>
        <p:sp>
          <p:nvSpPr>
            <p:cNvPr id="13" name="Rectangle 42"/>
            <p:cNvSpPr/>
            <p:nvPr/>
          </p:nvSpPr>
          <p:spPr bwMode="auto">
            <a:xfrm>
              <a:off x="0" y="2248"/>
              <a:ext cx="1864" cy="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p>
          </p:txBody>
        </p:sp>
        <p:sp>
          <p:nvSpPr>
            <p:cNvPr id="14" name="Rectangle 43"/>
            <p:cNvSpPr/>
            <p:nvPr/>
          </p:nvSpPr>
          <p:spPr bwMode="auto">
            <a:xfrm>
              <a:off x="0" y="0"/>
              <a:ext cx="1864"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50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a:t>
              </a:r>
              <a:endParaRPr lang="en-US" altLang="zh-CN" sz="250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a:p>
              <a:pPr fontAlgn="base">
                <a:lnSpc>
                  <a:spcPct val="80000"/>
                </a:lnSpc>
                <a:spcBef>
                  <a:spcPct val="0"/>
                </a:spcBef>
                <a:spcAft>
                  <a:spcPct val="0"/>
                </a:spcAft>
              </a:pPr>
              <a:r>
                <a:rPr lang="zh-CN" altLang="en-US" sz="2500" dirty="0">
                  <a:solidFill>
                    <a:schemeClr val="accent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sz="2500" dirty="0">
                <a:solidFill>
                  <a:schemeClr val="accent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40" name="Group 16"/>
          <p:cNvGrpSpPr/>
          <p:nvPr/>
        </p:nvGrpSpPr>
        <p:grpSpPr bwMode="auto">
          <a:xfrm>
            <a:off x="1371747" y="2053417"/>
            <a:ext cx="4495216" cy="3384551"/>
            <a:chOff x="0" y="0"/>
            <a:chExt cx="5664" cy="4264"/>
          </a:xfrm>
        </p:grpSpPr>
        <p:grpSp>
          <p:nvGrpSpPr>
            <p:cNvPr id="41" name="Group 17"/>
            <p:cNvGrpSpPr/>
            <p:nvPr/>
          </p:nvGrpSpPr>
          <p:grpSpPr bwMode="auto">
            <a:xfrm>
              <a:off x="24" y="0"/>
              <a:ext cx="5640" cy="784"/>
              <a:chOff x="24" y="0"/>
              <a:chExt cx="5640" cy="784"/>
            </a:xfrm>
          </p:grpSpPr>
          <p:sp>
            <p:nvSpPr>
              <p:cNvPr id="57" name="Rectangle 18"/>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8" name="Group 19"/>
              <p:cNvGrpSpPr/>
              <p:nvPr/>
            </p:nvGrpSpPr>
            <p:grpSpPr bwMode="auto">
              <a:xfrm>
                <a:off x="24" y="96"/>
                <a:ext cx="744" cy="672"/>
                <a:chOff x="24" y="-29"/>
                <a:chExt cx="744" cy="671"/>
              </a:xfrm>
            </p:grpSpPr>
            <p:sp>
              <p:nvSpPr>
                <p:cNvPr id="59" name="Oval 20"/>
                <p:cNvSpPr/>
                <p:nvPr/>
              </p:nvSpPr>
              <p:spPr bwMode="auto">
                <a:xfrm>
                  <a:off x="114" y="-29"/>
                  <a:ext cx="530" cy="538"/>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60" name="Rectangle 21"/>
                <p:cNvSpPr/>
                <p:nvPr/>
              </p:nvSpPr>
              <p:spPr bwMode="auto">
                <a:xfrm>
                  <a:off x="24" y="35"/>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1</a:t>
                  </a:r>
                </a:p>
              </p:txBody>
            </p:sp>
          </p:grpSp>
        </p:grpSp>
        <p:grpSp>
          <p:nvGrpSpPr>
            <p:cNvPr id="42" name="Group 22"/>
            <p:cNvGrpSpPr/>
            <p:nvPr/>
          </p:nvGrpSpPr>
          <p:grpSpPr bwMode="auto">
            <a:xfrm>
              <a:off x="0" y="1168"/>
              <a:ext cx="5664" cy="792"/>
              <a:chOff x="0" y="0"/>
              <a:chExt cx="5664" cy="792"/>
            </a:xfrm>
          </p:grpSpPr>
          <p:sp>
            <p:nvSpPr>
              <p:cNvPr id="53" name="Rectangle 23"/>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4" name="Group 24"/>
              <p:cNvGrpSpPr/>
              <p:nvPr/>
            </p:nvGrpSpPr>
            <p:grpSpPr bwMode="auto">
              <a:xfrm>
                <a:off x="0" y="147"/>
                <a:ext cx="744" cy="645"/>
                <a:chOff x="0" y="22"/>
                <a:chExt cx="744" cy="644"/>
              </a:xfrm>
            </p:grpSpPr>
            <p:sp>
              <p:nvSpPr>
                <p:cNvPr id="55" name="Oval 25"/>
                <p:cNvSpPr/>
                <p:nvPr/>
              </p:nvSpPr>
              <p:spPr bwMode="auto">
                <a:xfrm>
                  <a:off x="114" y="22"/>
                  <a:ext cx="530" cy="538"/>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56" name="Rectangle 26"/>
                <p:cNvSpPr/>
                <p:nvPr/>
              </p:nvSpPr>
              <p:spPr bwMode="auto">
                <a:xfrm>
                  <a:off x="0" y="59"/>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2</a:t>
                  </a:r>
                </a:p>
              </p:txBody>
            </p:sp>
          </p:grpSp>
        </p:grpSp>
        <p:grpSp>
          <p:nvGrpSpPr>
            <p:cNvPr id="43" name="Group 27"/>
            <p:cNvGrpSpPr/>
            <p:nvPr/>
          </p:nvGrpSpPr>
          <p:grpSpPr bwMode="auto">
            <a:xfrm>
              <a:off x="24" y="2320"/>
              <a:ext cx="5640" cy="792"/>
              <a:chOff x="24" y="0"/>
              <a:chExt cx="5640" cy="792"/>
            </a:xfrm>
          </p:grpSpPr>
          <p:sp>
            <p:nvSpPr>
              <p:cNvPr id="49" name="Rectangle 28"/>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0" name="Group 29"/>
              <p:cNvGrpSpPr/>
              <p:nvPr/>
            </p:nvGrpSpPr>
            <p:grpSpPr bwMode="auto">
              <a:xfrm>
                <a:off x="24" y="147"/>
                <a:ext cx="744" cy="645"/>
                <a:chOff x="24" y="22"/>
                <a:chExt cx="744" cy="644"/>
              </a:xfrm>
            </p:grpSpPr>
            <p:sp>
              <p:nvSpPr>
                <p:cNvPr id="51" name="Oval 30"/>
                <p:cNvSpPr/>
                <p:nvPr/>
              </p:nvSpPr>
              <p:spPr bwMode="auto">
                <a:xfrm>
                  <a:off x="114" y="22"/>
                  <a:ext cx="530" cy="538"/>
                </a:xfrm>
                <a:prstGeom prst="ellipse">
                  <a:avLst/>
                </a:prstGeom>
                <a:solidFill>
                  <a:schemeClr val="accent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474747"/>
                    </a:solidFill>
                    <a:latin typeface="微软雅黑" panose="020B0503020204020204" pitchFamily="34" charset="-122"/>
                    <a:ea typeface="微软雅黑" panose="020B0503020204020204" pitchFamily="34" charset="-122"/>
                    <a:sym typeface="Gill Sans" charset="0"/>
                  </a:endParaRPr>
                </a:p>
              </p:txBody>
            </p:sp>
            <p:sp>
              <p:nvSpPr>
                <p:cNvPr id="52" name="Rectangle 31"/>
                <p:cNvSpPr/>
                <p:nvPr/>
              </p:nvSpPr>
              <p:spPr bwMode="auto">
                <a:xfrm>
                  <a:off x="24" y="59"/>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3</a:t>
                  </a:r>
                </a:p>
              </p:txBody>
            </p:sp>
          </p:grpSp>
        </p:grpSp>
        <p:grpSp>
          <p:nvGrpSpPr>
            <p:cNvPr id="44" name="Group 32"/>
            <p:cNvGrpSpPr/>
            <p:nvPr/>
          </p:nvGrpSpPr>
          <p:grpSpPr bwMode="auto">
            <a:xfrm>
              <a:off x="0" y="3448"/>
              <a:ext cx="5664" cy="816"/>
              <a:chOff x="0" y="0"/>
              <a:chExt cx="5664" cy="816"/>
            </a:xfrm>
          </p:grpSpPr>
          <p:sp>
            <p:nvSpPr>
              <p:cNvPr id="45" name="Rectangle 33"/>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6" name="Group 34"/>
              <p:cNvGrpSpPr/>
              <p:nvPr/>
            </p:nvGrpSpPr>
            <p:grpSpPr bwMode="auto">
              <a:xfrm>
                <a:off x="0" y="147"/>
                <a:ext cx="744" cy="669"/>
                <a:chOff x="0" y="22"/>
                <a:chExt cx="744" cy="668"/>
              </a:xfrm>
            </p:grpSpPr>
            <p:sp>
              <p:nvSpPr>
                <p:cNvPr id="47" name="Oval 35"/>
                <p:cNvSpPr/>
                <p:nvPr/>
              </p:nvSpPr>
              <p:spPr bwMode="auto">
                <a:xfrm>
                  <a:off x="114" y="22"/>
                  <a:ext cx="530" cy="538"/>
                </a:xfrm>
                <a:prstGeom prst="ellipse">
                  <a:avLst/>
                </a:prstGeom>
                <a:solidFill>
                  <a:schemeClr val="accent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474747"/>
                    </a:solidFill>
                    <a:latin typeface="微软雅黑" panose="020B0503020204020204" pitchFamily="34" charset="-122"/>
                    <a:ea typeface="微软雅黑" panose="020B0503020204020204" pitchFamily="34" charset="-122"/>
                    <a:sym typeface="Gill Sans" charset="0"/>
                  </a:endParaRPr>
                </a:p>
              </p:txBody>
            </p:sp>
            <p:sp>
              <p:nvSpPr>
                <p:cNvPr id="48" name="Rectangle 36"/>
                <p:cNvSpPr/>
                <p:nvPr/>
              </p:nvSpPr>
              <p:spPr bwMode="auto">
                <a:xfrm>
                  <a:off x="0" y="83"/>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4</a:t>
                  </a:r>
                </a:p>
              </p:txBody>
            </p:sp>
          </p:grpSp>
        </p:grpSp>
      </p:grpSp>
      <p:grpSp>
        <p:nvGrpSpPr>
          <p:cNvPr id="61" name="Group 37"/>
          <p:cNvGrpSpPr/>
          <p:nvPr/>
        </p:nvGrpSpPr>
        <p:grpSpPr bwMode="auto">
          <a:xfrm>
            <a:off x="1447932" y="2821550"/>
            <a:ext cx="4419031" cy="1835150"/>
            <a:chOff x="0" y="0"/>
            <a:chExt cx="3600" cy="2312"/>
          </a:xfrm>
        </p:grpSpPr>
        <p:sp>
          <p:nvSpPr>
            <p:cNvPr id="62" name="Line 38"/>
            <p:cNvSpPr>
              <a:spLocks noChangeShapeType="1"/>
            </p:cNvSpPr>
            <p:nvPr/>
          </p:nvSpPr>
          <p:spPr bwMode="auto">
            <a:xfrm>
              <a:off x="0" y="0"/>
              <a:ext cx="3600" cy="0"/>
            </a:xfrm>
            <a:prstGeom prst="lin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3" name="Line 39"/>
            <p:cNvSpPr>
              <a:spLocks noChangeShapeType="1"/>
            </p:cNvSpPr>
            <p:nvPr/>
          </p:nvSpPr>
          <p:spPr bwMode="auto">
            <a:xfrm>
              <a:off x="0" y="1151"/>
              <a:ext cx="3600" cy="1"/>
            </a:xfrm>
            <a:prstGeom prst="lin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4" name="Line 40"/>
            <p:cNvSpPr>
              <a:spLocks noChangeShapeType="1"/>
            </p:cNvSpPr>
            <p:nvPr/>
          </p:nvSpPr>
          <p:spPr bwMode="auto">
            <a:xfrm>
              <a:off x="0" y="2311"/>
              <a:ext cx="3600" cy="1"/>
            </a:xfrm>
            <a:prstGeom prst="lin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4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400"/>
                                        <p:tgtEl>
                                          <p:spTgt spid="1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400"/>
                                        <p:tgtEl>
                                          <p:spTgt spid="12"/>
                                        </p:tgtEl>
                                      </p:cBhvr>
                                    </p:animEffect>
                                  </p:childTnLst>
                                </p:cTn>
                              </p:par>
                              <p:par>
                                <p:cTn id="15" presetID="22" presetClass="entr" presetSubtype="2"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400"/>
                                        <p:tgtEl>
                                          <p:spTgt spid="61"/>
                                        </p:tgtEl>
                                      </p:cBhvr>
                                    </p:animEffect>
                                  </p:childTnLst>
                                </p:cTn>
                              </p:par>
                              <p:par>
                                <p:cTn id="18" presetID="22" presetClass="entr" presetSubtype="8"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4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15"/>
          <p:cNvPicPr>
            <a:picLocks noChangeAspect="1" noChangeArrowheads="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2041581" y="1688951"/>
            <a:ext cx="539680" cy="546894"/>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a:solidFill>
                  <a:schemeClr val="tx1">
                    <a:alpha val="50000"/>
                  </a:schemeClr>
                </a:solidFill>
                <a:miter lim="800000"/>
                <a:headEnd/>
                <a:tailEnd/>
              </a14:hiddenLine>
            </a:ext>
          </a:extLst>
        </p:spPr>
      </p:pic>
      <p:grpSp>
        <p:nvGrpSpPr>
          <p:cNvPr id="64" name="Group 16"/>
          <p:cNvGrpSpPr/>
          <p:nvPr/>
        </p:nvGrpSpPr>
        <p:grpSpPr bwMode="auto">
          <a:xfrm>
            <a:off x="1482854" y="2462857"/>
            <a:ext cx="1666657" cy="1416051"/>
            <a:chOff x="0" y="0"/>
            <a:chExt cx="2100" cy="1784"/>
          </a:xfrm>
        </p:grpSpPr>
        <p:sp>
          <p:nvSpPr>
            <p:cNvPr id="65" name="Rectangle 17"/>
            <p:cNvSpPr/>
            <p:nvPr/>
          </p:nvSpPr>
          <p:spPr bwMode="auto">
            <a:xfrm>
              <a:off x="12" y="760"/>
              <a:ext cx="2088"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3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3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6" name="Rectangle 18"/>
            <p:cNvSpPr/>
            <p:nvPr/>
          </p:nvSpPr>
          <p:spPr bwMode="auto">
            <a:xfrm>
              <a:off x="0" y="0"/>
              <a:ext cx="20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80000"/>
                </a:lnSpc>
                <a:spcBef>
                  <a:spcPct val="0"/>
                </a:spcBef>
                <a:spcAft>
                  <a:spcPct val="0"/>
                </a:spcAft>
              </a:pPr>
              <a:r>
                <a:rPr lang="zh-CN" alt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pic>
        <p:nvPicPr>
          <p:cNvPr id="67" name="Picture 19"/>
          <p:cNvPicPr>
            <a:picLocks noChangeAspect="1" noChangeArrowheads="1"/>
          </p:cNvPicPr>
          <p:nvPr/>
        </p:nvPicPr>
        <p:blipFill>
          <a:blip r:embed="rId4" cstate="print">
            <a:alphaModFix amt="50000"/>
            <a:extLst>
              <a:ext uri="{28A0092B-C50C-407E-A947-70E740481C1C}">
                <a14:useLocalDpi xmlns:a14="http://schemas.microsoft.com/office/drawing/2010/main" val="0"/>
              </a:ext>
            </a:extLst>
          </a:blip>
          <a:srcRect/>
          <a:stretch>
            <a:fillRect/>
          </a:stretch>
        </p:blipFill>
        <p:spPr bwMode="auto">
          <a:xfrm>
            <a:off x="4786010" y="1684983"/>
            <a:ext cx="444443" cy="542132"/>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a:solidFill>
                  <a:schemeClr val="tx1">
                    <a:alpha val="50000"/>
                  </a:schemeClr>
                </a:solidFill>
                <a:miter lim="800000"/>
                <a:headEnd/>
                <a:tailEnd/>
              </a14:hiddenLine>
            </a:ext>
          </a:extLst>
        </p:spPr>
      </p:pic>
      <p:pic>
        <p:nvPicPr>
          <p:cNvPr id="68" name="Picture 20"/>
          <p:cNvPicPr>
            <a:picLocks noChangeAspect="1" noChangeArrowheads="1"/>
          </p:cNvPicPr>
          <p:nvPr/>
        </p:nvPicPr>
        <p:blipFill>
          <a:blip r:embed="rId5" cstate="print">
            <a:alphaModFix amt="50000"/>
            <a:extLst>
              <a:ext uri="{28A0092B-C50C-407E-A947-70E740481C1C}">
                <a14:useLocalDpi xmlns:a14="http://schemas.microsoft.com/office/drawing/2010/main" val="0"/>
              </a:ext>
            </a:extLst>
          </a:blip>
          <a:srcRect/>
          <a:stretch>
            <a:fillRect/>
          </a:stretch>
        </p:blipFill>
        <p:spPr bwMode="auto">
          <a:xfrm>
            <a:off x="7209016" y="1687363"/>
            <a:ext cx="584917" cy="4826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a:solidFill>
                  <a:schemeClr val="tx1">
                    <a:alpha val="50000"/>
                  </a:schemeClr>
                </a:solidFill>
                <a:miter lim="800000"/>
                <a:headEnd/>
                <a:tailEnd/>
              </a14:hiddenLine>
            </a:ext>
          </a:extLst>
        </p:spPr>
      </p:pic>
      <p:pic>
        <p:nvPicPr>
          <p:cNvPr id="69" name="Picture 21"/>
          <p:cNvPicPr>
            <a:picLocks noChangeAspect="1" noChangeArrowheads="1"/>
          </p:cNvPicPr>
          <p:nvPr/>
        </p:nvPicPr>
        <p:blipFill>
          <a:blip r:embed="rId6" cstate="print">
            <a:alphaModFix amt="50000"/>
            <a:extLst>
              <a:ext uri="{28A0092B-C50C-407E-A947-70E740481C1C}">
                <a14:useLocalDpi xmlns:a14="http://schemas.microsoft.com/office/drawing/2010/main" val="0"/>
              </a:ext>
            </a:extLst>
          </a:blip>
          <a:srcRect/>
          <a:stretch>
            <a:fillRect/>
          </a:stretch>
        </p:blipFill>
        <p:spPr bwMode="auto">
          <a:xfrm>
            <a:off x="9970109" y="1676252"/>
            <a:ext cx="450792" cy="550068"/>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a:solidFill>
                  <a:schemeClr val="tx1">
                    <a:alpha val="50000"/>
                  </a:schemeClr>
                </a:solidFill>
                <a:miter lim="800000"/>
                <a:headEnd/>
                <a:tailEnd/>
              </a14:hiddenLine>
            </a:ext>
          </a:extLst>
        </p:spPr>
      </p:pic>
      <p:grpSp>
        <p:nvGrpSpPr>
          <p:cNvPr id="70" name="Group 22"/>
          <p:cNvGrpSpPr/>
          <p:nvPr/>
        </p:nvGrpSpPr>
        <p:grpSpPr bwMode="auto">
          <a:xfrm>
            <a:off x="4181251" y="2462857"/>
            <a:ext cx="1660309" cy="1416051"/>
            <a:chOff x="0" y="0"/>
            <a:chExt cx="2092" cy="1784"/>
          </a:xfrm>
        </p:grpSpPr>
        <p:sp>
          <p:nvSpPr>
            <p:cNvPr id="71" name="Rectangle 23"/>
            <p:cNvSpPr/>
            <p:nvPr/>
          </p:nvSpPr>
          <p:spPr bwMode="auto">
            <a:xfrm>
              <a:off x="0" y="0"/>
              <a:ext cx="20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80000"/>
                </a:lnSpc>
                <a:spcBef>
                  <a:spcPct val="0"/>
                </a:spcBef>
                <a:spcAft>
                  <a:spcPct val="0"/>
                </a:spcAft>
              </a:pPr>
              <a:r>
                <a:rPr lang="zh-CN" alt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72" name="Rectangle 24"/>
            <p:cNvSpPr/>
            <p:nvPr/>
          </p:nvSpPr>
          <p:spPr bwMode="auto">
            <a:xfrm>
              <a:off x="4" y="760"/>
              <a:ext cx="2088"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3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3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73" name="Group 25"/>
          <p:cNvGrpSpPr/>
          <p:nvPr/>
        </p:nvGrpSpPr>
        <p:grpSpPr bwMode="auto">
          <a:xfrm>
            <a:off x="6670128" y="2462857"/>
            <a:ext cx="1666657" cy="1416051"/>
            <a:chOff x="0" y="0"/>
            <a:chExt cx="2100" cy="1784"/>
          </a:xfrm>
        </p:grpSpPr>
        <p:sp>
          <p:nvSpPr>
            <p:cNvPr id="74" name="Rectangle 26"/>
            <p:cNvSpPr/>
            <p:nvPr/>
          </p:nvSpPr>
          <p:spPr bwMode="auto">
            <a:xfrm>
              <a:off x="0" y="0"/>
              <a:ext cx="20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80000"/>
                </a:lnSpc>
                <a:spcBef>
                  <a:spcPct val="0"/>
                </a:spcBef>
                <a:spcAft>
                  <a:spcPct val="0"/>
                </a:spcAft>
              </a:pPr>
              <a:r>
                <a:rPr lang="zh-CN" alt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75" name="Rectangle 27"/>
            <p:cNvSpPr/>
            <p:nvPr/>
          </p:nvSpPr>
          <p:spPr bwMode="auto">
            <a:xfrm>
              <a:off x="12" y="760"/>
              <a:ext cx="2088"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3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3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76" name="Group 28"/>
          <p:cNvGrpSpPr/>
          <p:nvPr/>
        </p:nvGrpSpPr>
        <p:grpSpPr bwMode="auto">
          <a:xfrm>
            <a:off x="9368528" y="2462857"/>
            <a:ext cx="1673007" cy="1416051"/>
            <a:chOff x="0" y="0"/>
            <a:chExt cx="2108" cy="1784"/>
          </a:xfrm>
        </p:grpSpPr>
        <p:sp>
          <p:nvSpPr>
            <p:cNvPr id="77" name="Rectangle 29"/>
            <p:cNvSpPr/>
            <p:nvPr/>
          </p:nvSpPr>
          <p:spPr bwMode="auto">
            <a:xfrm>
              <a:off x="0" y="0"/>
              <a:ext cx="20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80000"/>
                </a:lnSpc>
                <a:spcBef>
                  <a:spcPct val="0"/>
                </a:spcBef>
                <a:spcAft>
                  <a:spcPct val="0"/>
                </a:spcAft>
              </a:pPr>
              <a:r>
                <a:rPr lang="zh-CN" alt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78" name="Rectangle 30"/>
            <p:cNvSpPr/>
            <p:nvPr/>
          </p:nvSpPr>
          <p:spPr bwMode="auto">
            <a:xfrm>
              <a:off x="20" y="760"/>
              <a:ext cx="2088"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3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3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79" name="Group 31"/>
          <p:cNvGrpSpPr/>
          <p:nvPr/>
        </p:nvGrpSpPr>
        <p:grpSpPr bwMode="auto">
          <a:xfrm>
            <a:off x="1" y="4183733"/>
            <a:ext cx="12190413" cy="1610128"/>
            <a:chOff x="0" y="0"/>
            <a:chExt cx="12088" cy="1328"/>
          </a:xfrm>
          <a:solidFill>
            <a:schemeClr val="accent3"/>
          </a:solidFill>
        </p:grpSpPr>
        <p:sp>
          <p:nvSpPr>
            <p:cNvPr id="80" name="Rectangle 32"/>
            <p:cNvSpPr/>
            <p:nvPr/>
          </p:nvSpPr>
          <p:spPr bwMode="auto">
            <a:xfrm>
              <a:off x="0" y="0"/>
              <a:ext cx="12088" cy="1328"/>
            </a:xfrm>
            <a:prstGeom prst="rect">
              <a:avLst/>
            </a:pr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1" name="Rectangle 33"/>
            <p:cNvSpPr/>
            <p:nvPr/>
          </p:nvSpPr>
          <p:spPr bwMode="auto">
            <a:xfrm>
              <a:off x="1813" y="364"/>
              <a:ext cx="8672" cy="544"/>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zh-CN" altLang="en-US" sz="1700" kern="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此处添加详细文本描述，建议与标题相关并符合整体语言风格，语言描述尽量简洁生动。尽量将每页幻灯片的字数控制在</a:t>
              </a:r>
              <a:r>
                <a:rPr lang="en-US" altLang="zh-CN" sz="1700" kern="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200</a:t>
              </a:r>
              <a:r>
                <a:rPr lang="zh-CN" altLang="en-US" sz="1700" kern="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字以内。</a:t>
              </a:r>
              <a:endParaRPr lang="en-US" sz="1700" kern="0" dirty="0">
                <a:solidFill>
                  <a:srgbClr val="FFFFFF"/>
                </a:solidFill>
                <a:latin typeface="微软雅黑" panose="020B0503020204020204" pitchFamily="34" charset="-122"/>
                <a:ea typeface="微软雅黑" panose="020B0503020204020204" pitchFamily="34" charset="-122"/>
                <a:cs typeface="Lato Regular" charset="0"/>
                <a:sym typeface="Lato Regular" charset="0"/>
              </a:endParaRPr>
            </a:p>
          </p:txBody>
        </p:sp>
      </p:gr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400" fill="hold"/>
                                        <p:tgtEl>
                                          <p:spTgt spid="63"/>
                                        </p:tgtEl>
                                        <p:attrNameLst>
                                          <p:attrName>ppt_w</p:attrName>
                                        </p:attrNameLst>
                                      </p:cBhvr>
                                      <p:tavLst>
                                        <p:tav tm="0">
                                          <p:val>
                                            <p:fltVal val="0"/>
                                          </p:val>
                                        </p:tav>
                                        <p:tav tm="100000">
                                          <p:val>
                                            <p:strVal val="#ppt_w"/>
                                          </p:val>
                                        </p:tav>
                                      </p:tavLst>
                                    </p:anim>
                                    <p:anim calcmode="lin" valueType="num">
                                      <p:cBhvr>
                                        <p:cTn id="8" dur="400" fill="hold"/>
                                        <p:tgtEl>
                                          <p:spTgt spid="63"/>
                                        </p:tgtEl>
                                        <p:attrNameLst>
                                          <p:attrName>ppt_h</p:attrName>
                                        </p:attrNameLst>
                                      </p:cBhvr>
                                      <p:tavLst>
                                        <p:tav tm="0">
                                          <p:val>
                                            <p:fltVal val="0"/>
                                          </p:val>
                                        </p:tav>
                                        <p:tav tm="100000">
                                          <p:val>
                                            <p:strVal val="#ppt_h"/>
                                          </p:val>
                                        </p:tav>
                                      </p:tavLst>
                                    </p:anim>
                                  </p:childTnLst>
                                </p:cTn>
                              </p:par>
                              <p:par>
                                <p:cTn id="9" presetID="22" presetClass="entr" presetSubtype="1"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up)">
                                      <p:cBhvr>
                                        <p:cTn id="11" dur="400"/>
                                        <p:tgtEl>
                                          <p:spTgt spid="64"/>
                                        </p:tgtEl>
                                      </p:cBhvr>
                                    </p:animEffec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p:cTn id="15" dur="400" fill="hold"/>
                                        <p:tgtEl>
                                          <p:spTgt spid="67"/>
                                        </p:tgtEl>
                                        <p:attrNameLst>
                                          <p:attrName>ppt_w</p:attrName>
                                        </p:attrNameLst>
                                      </p:cBhvr>
                                      <p:tavLst>
                                        <p:tav tm="0">
                                          <p:val>
                                            <p:fltVal val="0"/>
                                          </p:val>
                                        </p:tav>
                                        <p:tav tm="100000">
                                          <p:val>
                                            <p:strVal val="#ppt_w"/>
                                          </p:val>
                                        </p:tav>
                                      </p:tavLst>
                                    </p:anim>
                                    <p:anim calcmode="lin" valueType="num">
                                      <p:cBhvr>
                                        <p:cTn id="16" dur="400" fill="hold"/>
                                        <p:tgtEl>
                                          <p:spTgt spid="67"/>
                                        </p:tgtEl>
                                        <p:attrNameLst>
                                          <p:attrName>ppt_h</p:attrName>
                                        </p:attrNameLst>
                                      </p:cBhvr>
                                      <p:tavLst>
                                        <p:tav tm="0">
                                          <p:val>
                                            <p:fltVal val="0"/>
                                          </p:val>
                                        </p:tav>
                                        <p:tav tm="100000">
                                          <p:val>
                                            <p:strVal val="#ppt_h"/>
                                          </p:val>
                                        </p:tav>
                                      </p:tavLst>
                                    </p:anim>
                                  </p:childTnLst>
                                </p:cTn>
                              </p:par>
                              <p:par>
                                <p:cTn id="17" presetID="22" presetClass="entr" presetSubtype="8"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400"/>
                                        <p:tgtEl>
                                          <p:spTgt spid="70"/>
                                        </p:tgtEl>
                                      </p:cBhvr>
                                    </p:animEffec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400" fill="hold"/>
                                        <p:tgtEl>
                                          <p:spTgt spid="68"/>
                                        </p:tgtEl>
                                        <p:attrNameLst>
                                          <p:attrName>ppt_w</p:attrName>
                                        </p:attrNameLst>
                                      </p:cBhvr>
                                      <p:tavLst>
                                        <p:tav tm="0">
                                          <p:val>
                                            <p:fltVal val="0"/>
                                          </p:val>
                                        </p:tav>
                                        <p:tav tm="100000">
                                          <p:val>
                                            <p:strVal val="#ppt_w"/>
                                          </p:val>
                                        </p:tav>
                                      </p:tavLst>
                                    </p:anim>
                                    <p:anim calcmode="lin" valueType="num">
                                      <p:cBhvr>
                                        <p:cTn id="24" dur="400" fill="hold"/>
                                        <p:tgtEl>
                                          <p:spTgt spid="68"/>
                                        </p:tgtEl>
                                        <p:attrNameLst>
                                          <p:attrName>ppt_h</p:attrName>
                                        </p:attrNameLst>
                                      </p:cBhvr>
                                      <p:tavLst>
                                        <p:tav tm="0">
                                          <p:val>
                                            <p:fltVal val="0"/>
                                          </p:val>
                                        </p:tav>
                                        <p:tav tm="100000">
                                          <p:val>
                                            <p:strVal val="#ppt_h"/>
                                          </p:val>
                                        </p:tav>
                                      </p:tavLst>
                                    </p:anim>
                                  </p:childTnLst>
                                </p:cTn>
                              </p:par>
                              <p:par>
                                <p:cTn id="25" presetID="22" presetClass="entr" presetSubtype="1"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up)">
                                      <p:cBhvr>
                                        <p:cTn id="27" dur="400"/>
                                        <p:tgtEl>
                                          <p:spTgt spid="73"/>
                                        </p:tgtEl>
                                      </p:cBhvr>
                                    </p:animEffect>
                                  </p:childTnLst>
                                </p:cTn>
                              </p:par>
                            </p:childTnLst>
                          </p:cTn>
                        </p:par>
                        <p:par>
                          <p:cTn id="28" fill="hold">
                            <p:stCondLst>
                              <p:cond delay="1500"/>
                            </p:stCondLst>
                            <p:childTnLst>
                              <p:par>
                                <p:cTn id="29" presetID="23" presetClass="entr" presetSubtype="16"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p:cTn id="31" dur="400" fill="hold"/>
                                        <p:tgtEl>
                                          <p:spTgt spid="69"/>
                                        </p:tgtEl>
                                        <p:attrNameLst>
                                          <p:attrName>ppt_w</p:attrName>
                                        </p:attrNameLst>
                                      </p:cBhvr>
                                      <p:tavLst>
                                        <p:tav tm="0">
                                          <p:val>
                                            <p:fltVal val="0"/>
                                          </p:val>
                                        </p:tav>
                                        <p:tav tm="100000">
                                          <p:val>
                                            <p:strVal val="#ppt_w"/>
                                          </p:val>
                                        </p:tav>
                                      </p:tavLst>
                                    </p:anim>
                                    <p:anim calcmode="lin" valueType="num">
                                      <p:cBhvr>
                                        <p:cTn id="32" dur="400" fill="hold"/>
                                        <p:tgtEl>
                                          <p:spTgt spid="69"/>
                                        </p:tgtEl>
                                        <p:attrNameLst>
                                          <p:attrName>ppt_h</p:attrName>
                                        </p:attrNameLst>
                                      </p:cBhvr>
                                      <p:tavLst>
                                        <p:tav tm="0">
                                          <p:val>
                                            <p:fltVal val="0"/>
                                          </p:val>
                                        </p:tav>
                                        <p:tav tm="100000">
                                          <p:val>
                                            <p:strVal val="#ppt_h"/>
                                          </p:val>
                                        </p:tav>
                                      </p:tavLst>
                                    </p:anim>
                                  </p:childTnLst>
                                </p:cTn>
                              </p:par>
                              <p:par>
                                <p:cTn id="33" presetID="22" presetClass="entr" presetSubtype="1"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up)">
                                      <p:cBhvr>
                                        <p:cTn id="35" dur="400"/>
                                        <p:tgtEl>
                                          <p:spTgt spid="76"/>
                                        </p:tgtEl>
                                      </p:cBhvr>
                                    </p:animEffect>
                                  </p:childTnLst>
                                </p:cTn>
                              </p:par>
                            </p:childTnLst>
                          </p:cTn>
                        </p:par>
                        <p:par>
                          <p:cTn id="36" fill="hold">
                            <p:stCondLst>
                              <p:cond delay="2000"/>
                            </p:stCondLst>
                            <p:childTnLst>
                              <p:par>
                                <p:cTn id="37" presetID="23" presetClass="entr" presetSubtype="16" fill="hold"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400" fill="hold"/>
                                        <p:tgtEl>
                                          <p:spTgt spid="79"/>
                                        </p:tgtEl>
                                        <p:attrNameLst>
                                          <p:attrName>ppt_w</p:attrName>
                                        </p:attrNameLst>
                                      </p:cBhvr>
                                      <p:tavLst>
                                        <p:tav tm="0">
                                          <p:val>
                                            <p:fltVal val="0"/>
                                          </p:val>
                                        </p:tav>
                                        <p:tav tm="100000">
                                          <p:val>
                                            <p:strVal val="#ppt_w"/>
                                          </p:val>
                                        </p:tav>
                                      </p:tavLst>
                                    </p:anim>
                                    <p:anim calcmode="lin" valueType="num">
                                      <p:cBhvr>
                                        <p:cTn id="40" dur="400" fill="hold"/>
                                        <p:tgtEl>
                                          <p:spTgt spid="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9"/>
          <p:cNvGrpSpPr/>
          <p:nvPr/>
        </p:nvGrpSpPr>
        <p:grpSpPr>
          <a:xfrm>
            <a:off x="5409542" y="1418419"/>
            <a:ext cx="6285682" cy="4982631"/>
            <a:chOff x="6093104" y="1183643"/>
            <a:chExt cx="7543800" cy="5979157"/>
          </a:xfrm>
          <a:solidFill>
            <a:schemeClr val="accent4"/>
          </a:solidFill>
        </p:grpSpPr>
        <p:sp>
          <p:nvSpPr>
            <p:cNvPr id="81" name="Oval 3"/>
            <p:cNvSpPr/>
            <p:nvPr/>
          </p:nvSpPr>
          <p:spPr>
            <a:xfrm>
              <a:off x="6093104" y="1183643"/>
              <a:ext cx="4027800" cy="5979157"/>
            </a:xfrm>
            <a:prstGeom prst="ellipse">
              <a:avLst/>
            </a:prstGeom>
            <a:solidFill>
              <a:schemeClr val="bg2"/>
            </a:solidFill>
            <a:ln w="25400" cap="flat" cmpd="sng" algn="ctr">
              <a:noFill/>
              <a:prstDash val="solid"/>
            </a:ln>
            <a:effectLst/>
          </p:spPr>
          <p:txBody>
            <a:bodyPr rtlCol="0" anchor="ctr"/>
            <a:lstStyle/>
            <a:p>
              <a:pPr algn="ctr" defTabSz="1087755">
                <a:defRPr/>
              </a:pPr>
              <a:r>
                <a:rPr lang="en-US" sz="2100" kern="0" dirty="0">
                  <a:solidFill>
                    <a:prstClr val="white"/>
                  </a:solidFill>
                  <a:latin typeface="微软雅黑" panose="020B0503020204020204" pitchFamily="34" charset="-122"/>
                  <a:ea typeface="微软雅黑" panose="020B0503020204020204" pitchFamily="34" charset="-122"/>
                </a:rPr>
                <a:t>````````````````</a:t>
              </a:r>
            </a:p>
          </p:txBody>
        </p:sp>
        <p:sp>
          <p:nvSpPr>
            <p:cNvPr id="82" name="Rectangle 4"/>
            <p:cNvSpPr/>
            <p:nvPr/>
          </p:nvSpPr>
          <p:spPr>
            <a:xfrm>
              <a:off x="8020364" y="1183644"/>
              <a:ext cx="5616540" cy="5979156"/>
            </a:xfrm>
            <a:prstGeom prst="rect">
              <a:avLst/>
            </a:prstGeom>
            <a:solidFill>
              <a:schemeClr val="bg2"/>
            </a:solidFill>
            <a:ln w="25400" cap="flat" cmpd="sng" algn="ctr">
              <a:noFill/>
              <a:prstDash val="solid"/>
            </a:ln>
            <a:effectLst/>
          </p:spPr>
          <p:txBody>
            <a:bodyPr rtlCol="0" anchor="ctr"/>
            <a:lstStyle/>
            <a:p>
              <a:pPr algn="ctr" defTabSz="1087755">
                <a:defRPr/>
              </a:pPr>
              <a:endParaRPr lang="en-US" sz="2100" kern="0">
                <a:solidFill>
                  <a:prstClr val="white"/>
                </a:solidFill>
                <a:latin typeface="微软雅黑" panose="020B0503020204020204" pitchFamily="34" charset="-122"/>
                <a:ea typeface="微软雅黑" panose="020B0503020204020204" pitchFamily="34" charset="-122"/>
              </a:endParaRPr>
            </a:p>
          </p:txBody>
        </p:sp>
      </p:grpSp>
      <p:grpSp>
        <p:nvGrpSpPr>
          <p:cNvPr id="83" name="Group 8"/>
          <p:cNvGrpSpPr/>
          <p:nvPr/>
        </p:nvGrpSpPr>
        <p:grpSpPr>
          <a:xfrm>
            <a:off x="5843727" y="1459832"/>
            <a:ext cx="5851499" cy="3533431"/>
            <a:chOff x="6614191" y="1233339"/>
            <a:chExt cx="7022713" cy="4240117"/>
          </a:xfrm>
          <a:solidFill>
            <a:schemeClr val="accent3"/>
          </a:solidFill>
        </p:grpSpPr>
        <p:sp>
          <p:nvSpPr>
            <p:cNvPr id="84" name="Oval 11"/>
            <p:cNvSpPr/>
            <p:nvPr/>
          </p:nvSpPr>
          <p:spPr>
            <a:xfrm>
              <a:off x="6614191" y="1233339"/>
              <a:ext cx="3045258" cy="4240117"/>
            </a:xfrm>
            <a:prstGeom prst="ellipse">
              <a:avLst/>
            </a:prstGeom>
            <a:grpFill/>
            <a:ln w="25400" cap="flat" cmpd="sng" algn="ctr">
              <a:noFill/>
              <a:prstDash val="solid"/>
            </a:ln>
            <a:effectLst/>
          </p:spPr>
          <p:txBody>
            <a:bodyPr rtlCol="0" anchor="ctr"/>
            <a:lstStyle/>
            <a:p>
              <a:pPr algn="ctr" defTabSz="1087755">
                <a:defRPr/>
              </a:pPr>
              <a:endParaRPr lang="en-US" sz="2100" kern="0">
                <a:solidFill>
                  <a:prstClr val="white"/>
                </a:solidFill>
                <a:latin typeface="微软雅黑" panose="020B0503020204020204" pitchFamily="34" charset="-122"/>
                <a:ea typeface="微软雅黑" panose="020B0503020204020204" pitchFamily="34" charset="-122"/>
              </a:endParaRPr>
            </a:p>
          </p:txBody>
        </p:sp>
        <p:sp>
          <p:nvSpPr>
            <p:cNvPr id="85" name="Rectangle 12"/>
            <p:cNvSpPr/>
            <p:nvPr/>
          </p:nvSpPr>
          <p:spPr>
            <a:xfrm>
              <a:off x="8020364" y="1233339"/>
              <a:ext cx="5616540" cy="4240117"/>
            </a:xfrm>
            <a:prstGeom prst="rect">
              <a:avLst/>
            </a:prstGeom>
            <a:grpFill/>
            <a:ln w="25400" cap="flat" cmpd="sng" algn="ctr">
              <a:noFill/>
              <a:prstDash val="solid"/>
            </a:ln>
            <a:effectLst/>
          </p:spPr>
          <p:txBody>
            <a:bodyPr rtlCol="0" anchor="ctr"/>
            <a:lstStyle/>
            <a:p>
              <a:pPr algn="ctr" defTabSz="1087755">
                <a:defRPr/>
              </a:pPr>
              <a:endParaRPr lang="en-US" sz="2100" kern="0">
                <a:solidFill>
                  <a:prstClr val="white"/>
                </a:solidFill>
                <a:latin typeface="微软雅黑" panose="020B0503020204020204" pitchFamily="34" charset="-122"/>
                <a:ea typeface="微软雅黑" panose="020B0503020204020204" pitchFamily="34" charset="-122"/>
              </a:endParaRPr>
            </a:p>
          </p:txBody>
        </p:sp>
      </p:grpSp>
      <p:grpSp>
        <p:nvGrpSpPr>
          <p:cNvPr id="86" name="Group 7"/>
          <p:cNvGrpSpPr/>
          <p:nvPr/>
        </p:nvGrpSpPr>
        <p:grpSpPr>
          <a:xfrm>
            <a:off x="6285230" y="1521655"/>
            <a:ext cx="5409995" cy="1931101"/>
            <a:chOff x="7144065" y="1307528"/>
            <a:chExt cx="6492839" cy="2317322"/>
          </a:xfrm>
          <a:solidFill>
            <a:schemeClr val="accent2"/>
          </a:solidFill>
        </p:grpSpPr>
        <p:sp>
          <p:nvSpPr>
            <p:cNvPr id="87" name="Oval 15"/>
            <p:cNvSpPr/>
            <p:nvPr/>
          </p:nvSpPr>
          <p:spPr>
            <a:xfrm>
              <a:off x="7144065" y="1307528"/>
              <a:ext cx="1792111" cy="2317322"/>
            </a:xfrm>
            <a:prstGeom prst="ellipse">
              <a:avLst/>
            </a:prstGeom>
            <a:grpFill/>
            <a:ln w="25400" cap="flat" cmpd="sng" algn="ctr">
              <a:noFill/>
              <a:prstDash val="solid"/>
            </a:ln>
            <a:effectLst/>
          </p:spPr>
          <p:txBody>
            <a:bodyPr rtlCol="0" anchor="ctr"/>
            <a:lstStyle/>
            <a:p>
              <a:pPr algn="ctr" defTabSz="1087755">
                <a:defRPr/>
              </a:pPr>
              <a:endParaRPr lang="en-US" sz="2100" kern="0">
                <a:solidFill>
                  <a:prstClr val="white"/>
                </a:solidFill>
                <a:latin typeface="微软雅黑" panose="020B0503020204020204" pitchFamily="34" charset="-122"/>
                <a:ea typeface="微软雅黑" panose="020B0503020204020204" pitchFamily="34" charset="-122"/>
              </a:endParaRPr>
            </a:p>
          </p:txBody>
        </p:sp>
        <p:sp>
          <p:nvSpPr>
            <p:cNvPr id="88" name="Rectangle 17"/>
            <p:cNvSpPr/>
            <p:nvPr/>
          </p:nvSpPr>
          <p:spPr>
            <a:xfrm>
              <a:off x="7982264" y="1307529"/>
              <a:ext cx="5654640" cy="2317321"/>
            </a:xfrm>
            <a:prstGeom prst="rect">
              <a:avLst/>
            </a:prstGeom>
            <a:grpFill/>
            <a:ln w="25400" cap="flat" cmpd="sng" algn="ctr">
              <a:noFill/>
              <a:prstDash val="solid"/>
            </a:ln>
            <a:effectLst/>
          </p:spPr>
          <p:txBody>
            <a:bodyPr rtlCol="0" anchor="ctr"/>
            <a:lstStyle/>
            <a:p>
              <a:pPr algn="ctr" defTabSz="1087755">
                <a:defRPr/>
              </a:pPr>
              <a:endParaRPr lang="en-US" sz="2100" kern="0">
                <a:solidFill>
                  <a:prstClr val="white"/>
                </a:solidFill>
                <a:latin typeface="微软雅黑" panose="020B0503020204020204" pitchFamily="34" charset="-122"/>
                <a:ea typeface="微软雅黑" panose="020B0503020204020204" pitchFamily="34" charset="-122"/>
              </a:endParaRPr>
            </a:p>
          </p:txBody>
        </p:sp>
      </p:grpSp>
      <p:pic>
        <p:nvPicPr>
          <p:cNvPr id="89" name="Picture 2" descr="D:\sumaya\Icon\Fresh-SEO-icons\White\40 px\Web-Development-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285" y="3972427"/>
            <a:ext cx="609325" cy="60940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D:\sumaya\Icon\Fresh-SEO-icons\White\40 px\Sitemap-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285" y="5380165"/>
            <a:ext cx="609325" cy="60940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D:\sumaya\Icon\Fresh-SEO-icons\White\40 px\Algoritm-4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284" y="2148377"/>
            <a:ext cx="609325" cy="609405"/>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585328" y="1746012"/>
            <a:ext cx="1746022" cy="410369"/>
          </a:xfrm>
          <a:prstGeom prst="rect">
            <a:avLst/>
          </a:prstGeom>
          <a:noFill/>
        </p:spPr>
        <p:txBody>
          <a:bodyPr wrap="square" lIns="76191" tIns="38096" rIns="76191" bIns="38096" rtlCol="0">
            <a:spAutoFit/>
          </a:bodyPr>
          <a:lstStyle/>
          <a:p>
            <a:pPr defTabSz="1087755"/>
            <a:r>
              <a:rPr lang="zh-CN" altLang="en-US" sz="2100" b="1" dirty="0">
                <a:solidFill>
                  <a:prstClr val="white"/>
                </a:solidFill>
                <a:latin typeface="微软雅黑" panose="020B0503020204020204" pitchFamily="34" charset="-122"/>
                <a:ea typeface="微软雅黑" panose="020B0503020204020204" pitchFamily="34" charset="-122"/>
              </a:rPr>
              <a:t>分析</a:t>
            </a:r>
            <a:endParaRPr lang="en-US" sz="2100" b="1" dirty="0">
              <a:solidFill>
                <a:prstClr val="white"/>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7584863" y="2179835"/>
            <a:ext cx="3795317" cy="1000266"/>
          </a:xfrm>
          <a:prstGeom prst="rect">
            <a:avLst/>
          </a:prstGeom>
          <a:noFill/>
        </p:spPr>
        <p:txBody>
          <a:bodyPr wrap="square" lIns="76191" tIns="38096" rIns="76191" bIns="38096" rtlCol="0">
            <a:spAutoFit/>
          </a:bodyPr>
          <a:lstStyle/>
          <a:p>
            <a:pPr defTabSz="1087755"/>
            <a:r>
              <a:rPr lang="zh-CN" altLang="en-US" sz="1500"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500" dirty="0">
                <a:solidFill>
                  <a:srgbClr val="FFFFFF"/>
                </a:solidFill>
                <a:latin typeface="微软雅黑" panose="020B0503020204020204" pitchFamily="34" charset="-122"/>
                <a:ea typeface="微软雅黑" panose="020B0503020204020204" pitchFamily="34" charset="-122"/>
              </a:rPr>
              <a:t>200</a:t>
            </a:r>
            <a:r>
              <a:rPr lang="zh-CN" altLang="en-US" sz="1500" dirty="0">
                <a:solidFill>
                  <a:srgbClr val="FFFFFF"/>
                </a:solidFill>
                <a:latin typeface="微软雅黑" panose="020B0503020204020204" pitchFamily="34" charset="-122"/>
                <a:ea typeface="微软雅黑" panose="020B0503020204020204" pitchFamily="34" charset="-122"/>
              </a:rPr>
              <a:t>字以内，据统计每页幻灯片的最好控制在</a:t>
            </a:r>
            <a:r>
              <a:rPr lang="en-US" altLang="zh-CN" sz="1500" dirty="0">
                <a:solidFill>
                  <a:srgbClr val="FFFFFF"/>
                </a:solidFill>
                <a:latin typeface="微软雅黑" panose="020B0503020204020204" pitchFamily="34" charset="-122"/>
                <a:ea typeface="微软雅黑" panose="020B0503020204020204" pitchFamily="34" charset="-122"/>
              </a:rPr>
              <a:t>5</a:t>
            </a:r>
            <a:r>
              <a:rPr lang="zh-CN" altLang="en-US" sz="1500" dirty="0">
                <a:solidFill>
                  <a:srgbClr val="FFFFFF"/>
                </a:solidFill>
                <a:latin typeface="微软雅黑" panose="020B0503020204020204" pitchFamily="34" charset="-122"/>
                <a:ea typeface="微软雅黑" panose="020B0503020204020204" pitchFamily="34" charset="-122"/>
              </a:rPr>
              <a:t>分钟之内。</a:t>
            </a:r>
          </a:p>
        </p:txBody>
      </p:sp>
      <p:sp>
        <p:nvSpPr>
          <p:cNvPr id="94" name="TextBox 93"/>
          <p:cNvSpPr txBox="1"/>
          <p:nvPr/>
        </p:nvSpPr>
        <p:spPr>
          <a:xfrm>
            <a:off x="7609283" y="3576712"/>
            <a:ext cx="2056621" cy="410369"/>
          </a:xfrm>
          <a:prstGeom prst="rect">
            <a:avLst/>
          </a:prstGeom>
          <a:noFill/>
        </p:spPr>
        <p:txBody>
          <a:bodyPr wrap="square" lIns="76191" tIns="38096" rIns="76191" bIns="38096" rtlCol="0">
            <a:spAutoFit/>
          </a:bodyPr>
          <a:lstStyle/>
          <a:p>
            <a:pPr defTabSz="1087755"/>
            <a:r>
              <a:rPr lang="zh-CN" altLang="en-US" sz="2100" b="1" dirty="0">
                <a:solidFill>
                  <a:prstClr val="white"/>
                </a:solidFill>
                <a:latin typeface="微软雅黑" panose="020B0503020204020204" pitchFamily="34" charset="-122"/>
                <a:ea typeface="微软雅黑" panose="020B0503020204020204" pitchFamily="34" charset="-122"/>
              </a:rPr>
              <a:t>研发</a:t>
            </a:r>
            <a:endParaRPr lang="en-US" sz="2100" b="1" dirty="0">
              <a:solidFill>
                <a:prstClr val="white"/>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7608817" y="3995880"/>
            <a:ext cx="3795317" cy="1000266"/>
          </a:xfrm>
          <a:prstGeom prst="rect">
            <a:avLst/>
          </a:prstGeom>
          <a:noFill/>
        </p:spPr>
        <p:txBody>
          <a:bodyPr wrap="square" lIns="76191" tIns="38096" rIns="76191" bIns="38096" rtlCol="0">
            <a:spAutoFit/>
          </a:bodyPr>
          <a:lstStyle/>
          <a:p>
            <a:pPr defTabSz="1087755"/>
            <a:r>
              <a:rPr lang="zh-CN" altLang="en-US" sz="1500"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500" dirty="0">
                <a:solidFill>
                  <a:srgbClr val="FFFFFF"/>
                </a:solidFill>
                <a:latin typeface="微软雅黑" panose="020B0503020204020204" pitchFamily="34" charset="-122"/>
                <a:ea typeface="微软雅黑" panose="020B0503020204020204" pitchFamily="34" charset="-122"/>
              </a:rPr>
              <a:t>200</a:t>
            </a:r>
            <a:r>
              <a:rPr lang="zh-CN" altLang="en-US" sz="1500" dirty="0">
                <a:solidFill>
                  <a:srgbClr val="FFFFFF"/>
                </a:solidFill>
                <a:latin typeface="微软雅黑" panose="020B0503020204020204" pitchFamily="34" charset="-122"/>
                <a:ea typeface="微软雅黑" panose="020B0503020204020204" pitchFamily="34" charset="-122"/>
              </a:rPr>
              <a:t>字以内，据统计每页幻灯片的最好控制在</a:t>
            </a:r>
            <a:r>
              <a:rPr lang="en-US" altLang="zh-CN" sz="1500" dirty="0">
                <a:solidFill>
                  <a:srgbClr val="FFFFFF"/>
                </a:solidFill>
                <a:latin typeface="微软雅黑" panose="020B0503020204020204" pitchFamily="34" charset="-122"/>
                <a:ea typeface="微软雅黑" panose="020B0503020204020204" pitchFamily="34" charset="-122"/>
              </a:rPr>
              <a:t>5</a:t>
            </a:r>
            <a:r>
              <a:rPr lang="zh-CN" altLang="en-US" sz="1500" dirty="0">
                <a:solidFill>
                  <a:srgbClr val="FFFFFF"/>
                </a:solidFill>
                <a:latin typeface="微软雅黑" panose="020B0503020204020204" pitchFamily="34" charset="-122"/>
                <a:ea typeface="微软雅黑" panose="020B0503020204020204" pitchFamily="34" charset="-122"/>
              </a:rPr>
              <a:t>分钟之内。</a:t>
            </a:r>
          </a:p>
        </p:txBody>
      </p:sp>
      <p:sp>
        <p:nvSpPr>
          <p:cNvPr id="96" name="TextBox 95"/>
          <p:cNvSpPr txBox="1"/>
          <p:nvPr/>
        </p:nvSpPr>
        <p:spPr>
          <a:xfrm>
            <a:off x="7609283" y="5062268"/>
            <a:ext cx="2056621" cy="410369"/>
          </a:xfrm>
          <a:prstGeom prst="rect">
            <a:avLst/>
          </a:prstGeom>
          <a:noFill/>
        </p:spPr>
        <p:txBody>
          <a:bodyPr wrap="square" lIns="76191" tIns="38096" rIns="76191" bIns="38096" rtlCol="0">
            <a:spAutoFit/>
          </a:bodyPr>
          <a:lstStyle/>
          <a:p>
            <a:pPr defTabSz="1087755"/>
            <a:r>
              <a:rPr lang="zh-CN" altLang="en-US" sz="2100" b="1" dirty="0">
                <a:solidFill>
                  <a:prstClr val="white"/>
                </a:solidFill>
                <a:latin typeface="微软雅黑" panose="020B0503020204020204" pitchFamily="34" charset="-122"/>
                <a:ea typeface="微软雅黑" panose="020B0503020204020204" pitchFamily="34" charset="-122"/>
              </a:rPr>
              <a:t>市场</a:t>
            </a:r>
            <a:endParaRPr lang="en-US" sz="2100" b="1" dirty="0">
              <a:solidFill>
                <a:prstClr val="white"/>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7608817" y="5466781"/>
            <a:ext cx="3795317" cy="769442"/>
          </a:xfrm>
          <a:prstGeom prst="rect">
            <a:avLst/>
          </a:prstGeom>
          <a:noFill/>
        </p:spPr>
        <p:txBody>
          <a:bodyPr wrap="square" lIns="76191" tIns="38096" rIns="76191" bIns="38096" rtlCol="0">
            <a:spAutoFit/>
          </a:bodyPr>
          <a:lstStyle/>
          <a:p>
            <a:pPr defTabSz="1087755"/>
            <a:r>
              <a:rPr lang="zh-CN" altLang="en-US" sz="1500"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a:t>
            </a:r>
          </a:p>
        </p:txBody>
      </p:sp>
      <p:sp>
        <p:nvSpPr>
          <p:cNvPr id="23" name="Rectangle 14"/>
          <p:cNvSpPr/>
          <p:nvPr/>
        </p:nvSpPr>
        <p:spPr bwMode="auto">
          <a:xfrm>
            <a:off x="658233" y="2148377"/>
            <a:ext cx="4294200" cy="353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 </a:t>
            </a:r>
            <a:r>
              <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字以内，据统计每页幻灯片的最好控制在</a:t>
            </a:r>
            <a:r>
              <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 </a:t>
            </a:r>
            <a:r>
              <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字以内，据统计每页幻灯片的最好控制在</a:t>
            </a:r>
            <a:r>
              <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 </a:t>
            </a:r>
            <a:r>
              <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字以内，据统计每页幻灯片的最好控制在</a:t>
            </a:r>
            <a:r>
              <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endParaRPr 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400"/>
                                        <p:tgtEl>
                                          <p:spTgt spid="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400"/>
                                        <p:tgtEl>
                                          <p:spTgt spid="9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400"/>
                                        <p:tgtEl>
                                          <p:spTgt spid="9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400"/>
                                        <p:tgtEl>
                                          <p:spTgt spid="9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400"/>
                                        <p:tgtEl>
                                          <p:spTgt spid="8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400"/>
                                        <p:tgtEl>
                                          <p:spTgt spid="8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400"/>
                                        <p:tgtEl>
                                          <p:spTgt spid="9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400"/>
                                        <p:tgtEl>
                                          <p:spTgt spid="9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400"/>
                                        <p:tgtEl>
                                          <p:spTgt spid="8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400"/>
                                        <p:tgtEl>
                                          <p:spTgt spid="9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400"/>
                                        <p:tgtEl>
                                          <p:spTgt spid="9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400"/>
                                        <p:tgtEl>
                                          <p:spTgt spid="97"/>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outVertical)">
                                      <p:cBhvr>
                                        <p:cTn id="54"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P spid="96" grpId="0"/>
      <p:bldP spid="97"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4"/>
          <p:cNvSpPr>
            <a:spLocks noChangeAspect="1" noChangeArrowheads="1" noTextEdit="1"/>
          </p:cNvSpPr>
          <p:nvPr/>
        </p:nvSpPr>
        <p:spPr bwMode="auto">
          <a:xfrm>
            <a:off x="1309821" y="2156055"/>
            <a:ext cx="9580234" cy="308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154" tIns="60577" rIns="121154" bIns="60577"/>
          <a:lstStyle/>
          <a:p>
            <a:pPr fontAlgn="base">
              <a:spcBef>
                <a:spcPct val="0"/>
              </a:spcBef>
              <a:spcAft>
                <a:spcPct val="0"/>
              </a:spcAft>
              <a:defRPr/>
            </a:pPr>
            <a:endParaRPr lang="zh-CN" altLang="en-US" kern="0" smtClean="0">
              <a:solidFill>
                <a:srgbClr val="595959"/>
              </a:solidFill>
            </a:endParaRPr>
          </a:p>
        </p:txBody>
      </p:sp>
      <p:grpSp>
        <p:nvGrpSpPr>
          <p:cNvPr id="49" name="组合 48"/>
          <p:cNvGrpSpPr/>
          <p:nvPr/>
        </p:nvGrpSpPr>
        <p:grpSpPr>
          <a:xfrm>
            <a:off x="1067008" y="2133491"/>
            <a:ext cx="10162927" cy="2599813"/>
            <a:chOff x="944457" y="2021430"/>
            <a:chExt cx="9049299" cy="2456583"/>
          </a:xfrm>
        </p:grpSpPr>
        <p:sp>
          <p:nvSpPr>
            <p:cNvPr id="50" name="Freeform 6"/>
            <p:cNvSpPr/>
            <p:nvPr/>
          </p:nvSpPr>
          <p:spPr bwMode="auto">
            <a:xfrm>
              <a:off x="944457" y="2117892"/>
              <a:ext cx="1467043" cy="2360121"/>
            </a:xfrm>
            <a:custGeom>
              <a:avLst/>
              <a:gdLst>
                <a:gd name="T0" fmla="*/ 26345 w 238"/>
                <a:gd name="T1" fmla="*/ 13076 h 340"/>
                <a:gd name="T2" fmla="*/ 13173 w 238"/>
                <a:gd name="T3" fmla="*/ 0 h 340"/>
                <a:gd name="T4" fmla="*/ 0 w 238"/>
                <a:gd name="T5" fmla="*/ 13076 h 340"/>
                <a:gd name="T6" fmla="*/ 8638 w 238"/>
                <a:gd name="T7" fmla="*/ 25397 h 340"/>
                <a:gd name="T8" fmla="*/ 8638 w 238"/>
                <a:gd name="T9" fmla="*/ 27609 h 340"/>
                <a:gd name="T10" fmla="*/ 6072 w 238"/>
                <a:gd name="T11" fmla="*/ 27609 h 340"/>
                <a:gd name="T12" fmla="*/ 13173 w 238"/>
                <a:gd name="T13" fmla="*/ 37382 h 340"/>
                <a:gd name="T14" fmla="*/ 20276 w 238"/>
                <a:gd name="T15" fmla="*/ 27609 h 340"/>
                <a:gd name="T16" fmla="*/ 17613 w 238"/>
                <a:gd name="T17" fmla="*/ 27609 h 340"/>
                <a:gd name="T18" fmla="*/ 17613 w 238"/>
                <a:gd name="T19" fmla="*/ 25397 h 340"/>
                <a:gd name="T20" fmla="*/ 26345 w 238"/>
                <a:gd name="T21" fmla="*/ 1307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40">
                  <a:moveTo>
                    <a:pt x="238" y="119"/>
                  </a:moveTo>
                  <a:cubicBezTo>
                    <a:pt x="238" y="53"/>
                    <a:pt x="185" y="0"/>
                    <a:pt x="119" y="0"/>
                  </a:cubicBezTo>
                  <a:cubicBezTo>
                    <a:pt x="53" y="0"/>
                    <a:pt x="0" y="53"/>
                    <a:pt x="0" y="119"/>
                  </a:cubicBezTo>
                  <a:cubicBezTo>
                    <a:pt x="0" y="170"/>
                    <a:pt x="32" y="214"/>
                    <a:pt x="78" y="231"/>
                  </a:cubicBezTo>
                  <a:cubicBezTo>
                    <a:pt x="78" y="251"/>
                    <a:pt x="78" y="251"/>
                    <a:pt x="78" y="251"/>
                  </a:cubicBezTo>
                  <a:cubicBezTo>
                    <a:pt x="55" y="251"/>
                    <a:pt x="55" y="251"/>
                    <a:pt x="55" y="251"/>
                  </a:cubicBezTo>
                  <a:cubicBezTo>
                    <a:pt x="119" y="340"/>
                    <a:pt x="119" y="340"/>
                    <a:pt x="119" y="340"/>
                  </a:cubicBezTo>
                  <a:cubicBezTo>
                    <a:pt x="183" y="251"/>
                    <a:pt x="183" y="251"/>
                    <a:pt x="183" y="251"/>
                  </a:cubicBezTo>
                  <a:cubicBezTo>
                    <a:pt x="159" y="251"/>
                    <a:pt x="159" y="251"/>
                    <a:pt x="159" y="251"/>
                  </a:cubicBezTo>
                  <a:cubicBezTo>
                    <a:pt x="159" y="231"/>
                    <a:pt x="159" y="231"/>
                    <a:pt x="159" y="231"/>
                  </a:cubicBezTo>
                  <a:cubicBezTo>
                    <a:pt x="205" y="215"/>
                    <a:pt x="238" y="171"/>
                    <a:pt x="238" y="1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51" name="Freeform 21"/>
            <p:cNvSpPr/>
            <p:nvPr/>
          </p:nvSpPr>
          <p:spPr bwMode="auto">
            <a:xfrm>
              <a:off x="2761158" y="2117892"/>
              <a:ext cx="1472743" cy="2360121"/>
            </a:xfrm>
            <a:custGeom>
              <a:avLst/>
              <a:gdLst>
                <a:gd name="T0" fmla="*/ 26425 w 239"/>
                <a:gd name="T1" fmla="*/ 13076 h 340"/>
                <a:gd name="T2" fmla="*/ 13259 w 239"/>
                <a:gd name="T3" fmla="*/ 0 h 340"/>
                <a:gd name="T4" fmla="*/ 0 w 239"/>
                <a:gd name="T5" fmla="*/ 13076 h 340"/>
                <a:gd name="T6" fmla="*/ 8622 w 239"/>
                <a:gd name="T7" fmla="*/ 25397 h 340"/>
                <a:gd name="T8" fmla="*/ 8622 w 239"/>
                <a:gd name="T9" fmla="*/ 27609 h 340"/>
                <a:gd name="T10" fmla="*/ 6203 w 239"/>
                <a:gd name="T11" fmla="*/ 27609 h 340"/>
                <a:gd name="T12" fmla="*/ 13259 w 239"/>
                <a:gd name="T13" fmla="*/ 37382 h 340"/>
                <a:gd name="T14" fmla="*/ 20358 w 239"/>
                <a:gd name="T15" fmla="*/ 27609 h 340"/>
                <a:gd name="T16" fmla="*/ 17695 w 239"/>
                <a:gd name="T17" fmla="*/ 27609 h 340"/>
                <a:gd name="T18" fmla="*/ 17695 w 239"/>
                <a:gd name="T19" fmla="*/ 25397 h 340"/>
                <a:gd name="T20" fmla="*/ 26425 w 239"/>
                <a:gd name="T21" fmla="*/ 1307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9" h="340">
                  <a:moveTo>
                    <a:pt x="239" y="119"/>
                  </a:moveTo>
                  <a:cubicBezTo>
                    <a:pt x="239" y="53"/>
                    <a:pt x="185" y="0"/>
                    <a:pt x="120" y="0"/>
                  </a:cubicBezTo>
                  <a:cubicBezTo>
                    <a:pt x="54" y="0"/>
                    <a:pt x="0" y="53"/>
                    <a:pt x="0" y="119"/>
                  </a:cubicBezTo>
                  <a:cubicBezTo>
                    <a:pt x="0" y="170"/>
                    <a:pt x="33" y="214"/>
                    <a:pt x="78" y="231"/>
                  </a:cubicBezTo>
                  <a:cubicBezTo>
                    <a:pt x="78" y="251"/>
                    <a:pt x="78" y="251"/>
                    <a:pt x="78" y="251"/>
                  </a:cubicBezTo>
                  <a:cubicBezTo>
                    <a:pt x="56" y="251"/>
                    <a:pt x="56" y="251"/>
                    <a:pt x="56" y="251"/>
                  </a:cubicBezTo>
                  <a:cubicBezTo>
                    <a:pt x="120" y="340"/>
                    <a:pt x="120" y="340"/>
                    <a:pt x="120" y="340"/>
                  </a:cubicBezTo>
                  <a:cubicBezTo>
                    <a:pt x="184" y="251"/>
                    <a:pt x="184" y="251"/>
                    <a:pt x="184" y="251"/>
                  </a:cubicBezTo>
                  <a:cubicBezTo>
                    <a:pt x="160" y="251"/>
                    <a:pt x="160" y="251"/>
                    <a:pt x="160" y="251"/>
                  </a:cubicBezTo>
                  <a:cubicBezTo>
                    <a:pt x="160" y="231"/>
                    <a:pt x="160" y="231"/>
                    <a:pt x="160" y="231"/>
                  </a:cubicBezTo>
                  <a:cubicBezTo>
                    <a:pt x="206" y="215"/>
                    <a:pt x="239" y="171"/>
                    <a:pt x="239" y="119"/>
                  </a:cubicBez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sz="2100" kern="0">
                <a:solidFill>
                  <a:srgbClr val="595959"/>
                </a:solidFill>
              </a:endParaRPr>
            </a:p>
          </p:txBody>
        </p:sp>
        <p:sp>
          <p:nvSpPr>
            <p:cNvPr id="52" name="Freeform 36"/>
            <p:cNvSpPr/>
            <p:nvPr/>
          </p:nvSpPr>
          <p:spPr bwMode="auto">
            <a:xfrm>
              <a:off x="8526713" y="2092168"/>
              <a:ext cx="1467043" cy="2357977"/>
            </a:xfrm>
            <a:custGeom>
              <a:avLst/>
              <a:gdLst>
                <a:gd name="T0" fmla="*/ 26345 w 238"/>
                <a:gd name="T1" fmla="*/ 13041 h 340"/>
                <a:gd name="T2" fmla="*/ 13173 w 238"/>
                <a:gd name="T3" fmla="*/ 0 h 340"/>
                <a:gd name="T4" fmla="*/ 0 w 238"/>
                <a:gd name="T5" fmla="*/ 13041 h 340"/>
                <a:gd name="T6" fmla="*/ 8638 w 238"/>
                <a:gd name="T7" fmla="*/ 25300 h 340"/>
                <a:gd name="T8" fmla="*/ 8638 w 238"/>
                <a:gd name="T9" fmla="*/ 27497 h 340"/>
                <a:gd name="T10" fmla="*/ 6072 w 238"/>
                <a:gd name="T11" fmla="*/ 27497 h 340"/>
                <a:gd name="T12" fmla="*/ 13173 w 238"/>
                <a:gd name="T13" fmla="*/ 37251 h 340"/>
                <a:gd name="T14" fmla="*/ 20276 w 238"/>
                <a:gd name="T15" fmla="*/ 27497 h 340"/>
                <a:gd name="T16" fmla="*/ 17613 w 238"/>
                <a:gd name="T17" fmla="*/ 27497 h 340"/>
                <a:gd name="T18" fmla="*/ 17613 w 238"/>
                <a:gd name="T19" fmla="*/ 25436 h 340"/>
                <a:gd name="T20" fmla="*/ 26345 w 238"/>
                <a:gd name="T21" fmla="*/ 1304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40">
                  <a:moveTo>
                    <a:pt x="238" y="119"/>
                  </a:moveTo>
                  <a:cubicBezTo>
                    <a:pt x="238" y="53"/>
                    <a:pt x="185" y="0"/>
                    <a:pt x="119" y="0"/>
                  </a:cubicBezTo>
                  <a:cubicBezTo>
                    <a:pt x="53" y="0"/>
                    <a:pt x="0" y="53"/>
                    <a:pt x="0" y="119"/>
                  </a:cubicBezTo>
                  <a:cubicBezTo>
                    <a:pt x="0" y="171"/>
                    <a:pt x="33" y="214"/>
                    <a:pt x="78" y="231"/>
                  </a:cubicBezTo>
                  <a:cubicBezTo>
                    <a:pt x="78" y="251"/>
                    <a:pt x="78" y="251"/>
                    <a:pt x="78" y="251"/>
                  </a:cubicBezTo>
                  <a:cubicBezTo>
                    <a:pt x="55" y="251"/>
                    <a:pt x="55" y="251"/>
                    <a:pt x="55" y="251"/>
                  </a:cubicBezTo>
                  <a:cubicBezTo>
                    <a:pt x="119" y="340"/>
                    <a:pt x="119" y="340"/>
                    <a:pt x="119" y="340"/>
                  </a:cubicBezTo>
                  <a:cubicBezTo>
                    <a:pt x="183" y="251"/>
                    <a:pt x="183" y="251"/>
                    <a:pt x="183" y="251"/>
                  </a:cubicBezTo>
                  <a:cubicBezTo>
                    <a:pt x="159" y="251"/>
                    <a:pt x="159" y="251"/>
                    <a:pt x="159" y="251"/>
                  </a:cubicBezTo>
                  <a:cubicBezTo>
                    <a:pt x="159" y="232"/>
                    <a:pt x="159" y="232"/>
                    <a:pt x="159" y="232"/>
                  </a:cubicBezTo>
                  <a:cubicBezTo>
                    <a:pt x="205" y="215"/>
                    <a:pt x="238" y="171"/>
                    <a:pt x="238" y="11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53" name="Freeform 51"/>
            <p:cNvSpPr/>
            <p:nvPr/>
          </p:nvSpPr>
          <p:spPr bwMode="auto">
            <a:xfrm>
              <a:off x="6575089" y="2055728"/>
              <a:ext cx="1465142" cy="2360121"/>
            </a:xfrm>
            <a:custGeom>
              <a:avLst/>
              <a:gdLst>
                <a:gd name="T0" fmla="*/ 26214 w 238"/>
                <a:gd name="T1" fmla="*/ 13076 h 340"/>
                <a:gd name="T2" fmla="*/ 13117 w 238"/>
                <a:gd name="T3" fmla="*/ 0 h 340"/>
                <a:gd name="T4" fmla="*/ 0 w 238"/>
                <a:gd name="T5" fmla="*/ 13076 h 340"/>
                <a:gd name="T6" fmla="*/ 8604 w 238"/>
                <a:gd name="T7" fmla="*/ 25397 h 340"/>
                <a:gd name="T8" fmla="*/ 8604 w 238"/>
                <a:gd name="T9" fmla="*/ 27609 h 340"/>
                <a:gd name="T10" fmla="*/ 6055 w 238"/>
                <a:gd name="T11" fmla="*/ 27609 h 340"/>
                <a:gd name="T12" fmla="*/ 13117 w 238"/>
                <a:gd name="T13" fmla="*/ 37382 h 340"/>
                <a:gd name="T14" fmla="*/ 20159 w 238"/>
                <a:gd name="T15" fmla="*/ 27609 h 340"/>
                <a:gd name="T16" fmla="*/ 17503 w 238"/>
                <a:gd name="T17" fmla="*/ 27609 h 340"/>
                <a:gd name="T18" fmla="*/ 17503 w 238"/>
                <a:gd name="T19" fmla="*/ 25501 h 340"/>
                <a:gd name="T20" fmla="*/ 26214 w 238"/>
                <a:gd name="T21" fmla="*/ 1307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40">
                  <a:moveTo>
                    <a:pt x="238" y="119"/>
                  </a:moveTo>
                  <a:cubicBezTo>
                    <a:pt x="238" y="53"/>
                    <a:pt x="185" y="0"/>
                    <a:pt x="119" y="0"/>
                  </a:cubicBezTo>
                  <a:cubicBezTo>
                    <a:pt x="53" y="0"/>
                    <a:pt x="0" y="53"/>
                    <a:pt x="0" y="119"/>
                  </a:cubicBezTo>
                  <a:cubicBezTo>
                    <a:pt x="0" y="171"/>
                    <a:pt x="33" y="214"/>
                    <a:pt x="78" y="231"/>
                  </a:cubicBezTo>
                  <a:cubicBezTo>
                    <a:pt x="78" y="251"/>
                    <a:pt x="78" y="251"/>
                    <a:pt x="78" y="251"/>
                  </a:cubicBezTo>
                  <a:cubicBezTo>
                    <a:pt x="55" y="251"/>
                    <a:pt x="55" y="251"/>
                    <a:pt x="55" y="251"/>
                  </a:cubicBezTo>
                  <a:cubicBezTo>
                    <a:pt x="119" y="340"/>
                    <a:pt x="119" y="340"/>
                    <a:pt x="119" y="340"/>
                  </a:cubicBezTo>
                  <a:cubicBezTo>
                    <a:pt x="183" y="251"/>
                    <a:pt x="183" y="251"/>
                    <a:pt x="183" y="251"/>
                  </a:cubicBezTo>
                  <a:cubicBezTo>
                    <a:pt x="159" y="251"/>
                    <a:pt x="159" y="251"/>
                    <a:pt x="159" y="251"/>
                  </a:cubicBezTo>
                  <a:cubicBezTo>
                    <a:pt x="159" y="232"/>
                    <a:pt x="159" y="232"/>
                    <a:pt x="159" y="232"/>
                  </a:cubicBezTo>
                  <a:cubicBezTo>
                    <a:pt x="205" y="215"/>
                    <a:pt x="238" y="171"/>
                    <a:pt x="238" y="11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sz="2100" kern="0">
                <a:solidFill>
                  <a:srgbClr val="595959"/>
                </a:solidFill>
              </a:endParaRPr>
            </a:p>
          </p:txBody>
        </p:sp>
        <p:sp>
          <p:nvSpPr>
            <p:cNvPr id="54" name="Freeform 66"/>
            <p:cNvSpPr/>
            <p:nvPr/>
          </p:nvSpPr>
          <p:spPr bwMode="auto">
            <a:xfrm>
              <a:off x="4701379" y="2021430"/>
              <a:ext cx="1467043" cy="2360121"/>
            </a:xfrm>
            <a:custGeom>
              <a:avLst/>
              <a:gdLst>
                <a:gd name="T0" fmla="*/ 26345 w 238"/>
                <a:gd name="T1" fmla="*/ 13076 h 340"/>
                <a:gd name="T2" fmla="*/ 13173 w 238"/>
                <a:gd name="T3" fmla="*/ 0 h 340"/>
                <a:gd name="T4" fmla="*/ 0 w 238"/>
                <a:gd name="T5" fmla="*/ 13076 h 340"/>
                <a:gd name="T6" fmla="*/ 8638 w 238"/>
                <a:gd name="T7" fmla="*/ 25397 h 340"/>
                <a:gd name="T8" fmla="*/ 8638 w 238"/>
                <a:gd name="T9" fmla="*/ 27609 h 340"/>
                <a:gd name="T10" fmla="*/ 6072 w 238"/>
                <a:gd name="T11" fmla="*/ 27609 h 340"/>
                <a:gd name="T12" fmla="*/ 13173 w 238"/>
                <a:gd name="T13" fmla="*/ 37382 h 340"/>
                <a:gd name="T14" fmla="*/ 20276 w 238"/>
                <a:gd name="T15" fmla="*/ 27609 h 340"/>
                <a:gd name="T16" fmla="*/ 17613 w 238"/>
                <a:gd name="T17" fmla="*/ 27609 h 340"/>
                <a:gd name="T18" fmla="*/ 17613 w 238"/>
                <a:gd name="T19" fmla="*/ 25501 h 340"/>
                <a:gd name="T20" fmla="*/ 26345 w 238"/>
                <a:gd name="T21" fmla="*/ 1307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40">
                  <a:moveTo>
                    <a:pt x="238" y="119"/>
                  </a:moveTo>
                  <a:cubicBezTo>
                    <a:pt x="238" y="54"/>
                    <a:pt x="185" y="0"/>
                    <a:pt x="119" y="0"/>
                  </a:cubicBezTo>
                  <a:cubicBezTo>
                    <a:pt x="53" y="0"/>
                    <a:pt x="0" y="54"/>
                    <a:pt x="0" y="119"/>
                  </a:cubicBezTo>
                  <a:cubicBezTo>
                    <a:pt x="0" y="171"/>
                    <a:pt x="33" y="215"/>
                    <a:pt x="78" y="231"/>
                  </a:cubicBezTo>
                  <a:cubicBezTo>
                    <a:pt x="78" y="251"/>
                    <a:pt x="78" y="251"/>
                    <a:pt x="78" y="251"/>
                  </a:cubicBezTo>
                  <a:cubicBezTo>
                    <a:pt x="55" y="251"/>
                    <a:pt x="55" y="251"/>
                    <a:pt x="55" y="251"/>
                  </a:cubicBezTo>
                  <a:cubicBezTo>
                    <a:pt x="119" y="340"/>
                    <a:pt x="119" y="340"/>
                    <a:pt x="119" y="340"/>
                  </a:cubicBezTo>
                  <a:cubicBezTo>
                    <a:pt x="183" y="251"/>
                    <a:pt x="183" y="251"/>
                    <a:pt x="183" y="251"/>
                  </a:cubicBezTo>
                  <a:cubicBezTo>
                    <a:pt x="159" y="251"/>
                    <a:pt x="159" y="251"/>
                    <a:pt x="159" y="251"/>
                  </a:cubicBezTo>
                  <a:cubicBezTo>
                    <a:pt x="159" y="232"/>
                    <a:pt x="159" y="232"/>
                    <a:pt x="159" y="232"/>
                  </a:cubicBezTo>
                  <a:cubicBezTo>
                    <a:pt x="205" y="215"/>
                    <a:pt x="238" y="171"/>
                    <a:pt x="238" y="119"/>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sz="2100" kern="0">
                <a:solidFill>
                  <a:srgbClr val="595959"/>
                </a:solidFill>
              </a:endParaRPr>
            </a:p>
          </p:txBody>
        </p:sp>
        <p:sp>
          <p:nvSpPr>
            <p:cNvPr id="55" name="TextBox 682"/>
            <p:cNvSpPr txBox="1"/>
            <p:nvPr/>
          </p:nvSpPr>
          <p:spPr>
            <a:xfrm>
              <a:off x="992583" y="2350632"/>
              <a:ext cx="1329224" cy="1025334"/>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6300" dirty="0">
                  <a:solidFill>
                    <a:srgbClr val="FFFFFF"/>
                  </a:solidFill>
                  <a:latin typeface="方正中等线简体" pitchFamily="65" charset="-122"/>
                  <a:ea typeface="方正中等线简体" pitchFamily="65" charset="-122"/>
                </a:rPr>
                <a:t>16</a:t>
              </a:r>
              <a:r>
                <a:rPr lang="en-US" altLang="zh-CN" sz="3200" dirty="0">
                  <a:solidFill>
                    <a:srgbClr val="FFFFFF"/>
                  </a:solidFill>
                  <a:latin typeface="方正中等线简体" pitchFamily="65" charset="-122"/>
                  <a:ea typeface="方正中等线简体" pitchFamily="65" charset="-122"/>
                </a:rPr>
                <a:t>%</a:t>
              </a:r>
              <a:endParaRPr lang="zh-CN" altLang="en-US" sz="5800" dirty="0">
                <a:solidFill>
                  <a:srgbClr val="FFFFFF"/>
                </a:solidFill>
                <a:latin typeface="方正中等线简体" pitchFamily="65" charset="-122"/>
                <a:ea typeface="方正中等线简体" pitchFamily="65" charset="-122"/>
              </a:endParaRPr>
            </a:p>
          </p:txBody>
        </p:sp>
        <p:sp>
          <p:nvSpPr>
            <p:cNvPr id="56" name="TextBox 692"/>
            <p:cNvSpPr txBox="1"/>
            <p:nvPr/>
          </p:nvSpPr>
          <p:spPr bwMode="auto">
            <a:xfrm>
              <a:off x="1105695" y="3181049"/>
              <a:ext cx="1118490" cy="341906"/>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7" name="TextBox 682"/>
            <p:cNvSpPr txBox="1"/>
            <p:nvPr/>
          </p:nvSpPr>
          <p:spPr>
            <a:xfrm>
              <a:off x="2821084" y="2350632"/>
              <a:ext cx="1329224" cy="1025334"/>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6300" dirty="0">
                  <a:solidFill>
                    <a:srgbClr val="FFFFFF"/>
                  </a:solidFill>
                  <a:latin typeface="方正中等线简体" pitchFamily="65" charset="-122"/>
                  <a:ea typeface="方正中等线简体" pitchFamily="65" charset="-122"/>
                </a:rPr>
                <a:t>44</a:t>
              </a:r>
              <a:r>
                <a:rPr lang="en-US" altLang="zh-CN" sz="3200" dirty="0">
                  <a:solidFill>
                    <a:srgbClr val="FFFFFF"/>
                  </a:solidFill>
                  <a:latin typeface="方正中等线简体" pitchFamily="65" charset="-122"/>
                  <a:ea typeface="方正中等线简体" pitchFamily="65" charset="-122"/>
                </a:rPr>
                <a:t>%</a:t>
              </a:r>
              <a:endParaRPr lang="zh-CN" altLang="en-US" sz="5800" dirty="0">
                <a:solidFill>
                  <a:srgbClr val="FFFFFF"/>
                </a:solidFill>
                <a:latin typeface="方正中等线简体" pitchFamily="65" charset="-122"/>
                <a:ea typeface="方正中等线简体" pitchFamily="65" charset="-122"/>
              </a:endParaRPr>
            </a:p>
          </p:txBody>
        </p:sp>
        <p:sp>
          <p:nvSpPr>
            <p:cNvPr id="58" name="TextBox 692"/>
            <p:cNvSpPr txBox="1"/>
            <p:nvPr/>
          </p:nvSpPr>
          <p:spPr bwMode="auto">
            <a:xfrm>
              <a:off x="2934197" y="3181049"/>
              <a:ext cx="1118490" cy="341906"/>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9" name="TextBox 682"/>
            <p:cNvSpPr txBox="1"/>
            <p:nvPr/>
          </p:nvSpPr>
          <p:spPr>
            <a:xfrm>
              <a:off x="4770682" y="2350632"/>
              <a:ext cx="1329224" cy="1025334"/>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6300" dirty="0">
                  <a:solidFill>
                    <a:srgbClr val="FFFFFF"/>
                  </a:solidFill>
                  <a:latin typeface="方正中等线简体" pitchFamily="65" charset="-122"/>
                  <a:ea typeface="方正中等线简体" pitchFamily="65" charset="-122"/>
                </a:rPr>
                <a:t>34</a:t>
              </a:r>
              <a:r>
                <a:rPr lang="en-US" altLang="zh-CN" sz="3200" dirty="0">
                  <a:solidFill>
                    <a:srgbClr val="FFFFFF"/>
                  </a:solidFill>
                  <a:latin typeface="方正中等线简体" pitchFamily="65" charset="-122"/>
                  <a:ea typeface="方正中等线简体" pitchFamily="65" charset="-122"/>
                </a:rPr>
                <a:t>%</a:t>
              </a:r>
              <a:endParaRPr lang="zh-CN" altLang="en-US" sz="5800" dirty="0">
                <a:solidFill>
                  <a:srgbClr val="FFFFFF"/>
                </a:solidFill>
                <a:latin typeface="方正中等线简体" pitchFamily="65" charset="-122"/>
                <a:ea typeface="方正中等线简体" pitchFamily="65" charset="-122"/>
              </a:endParaRPr>
            </a:p>
          </p:txBody>
        </p:sp>
        <p:sp>
          <p:nvSpPr>
            <p:cNvPr id="60" name="TextBox 692"/>
            <p:cNvSpPr txBox="1"/>
            <p:nvPr/>
          </p:nvSpPr>
          <p:spPr bwMode="auto">
            <a:xfrm>
              <a:off x="4895604" y="3181049"/>
              <a:ext cx="1118490" cy="341906"/>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defRPr/>
              </a:pPr>
              <a:r>
                <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1" name="TextBox 682"/>
            <p:cNvSpPr txBox="1"/>
            <p:nvPr/>
          </p:nvSpPr>
          <p:spPr>
            <a:xfrm>
              <a:off x="6690253" y="2350632"/>
              <a:ext cx="1329224" cy="1025334"/>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6300" dirty="0">
                  <a:solidFill>
                    <a:srgbClr val="FFFFFF"/>
                  </a:solidFill>
                  <a:latin typeface="方正中等线简体" pitchFamily="65" charset="-122"/>
                  <a:ea typeface="方正中等线简体" pitchFamily="65" charset="-122"/>
                </a:rPr>
                <a:t>27</a:t>
              </a:r>
              <a:r>
                <a:rPr lang="en-US" altLang="zh-CN" sz="3200" dirty="0">
                  <a:solidFill>
                    <a:srgbClr val="FFFFFF"/>
                  </a:solidFill>
                  <a:latin typeface="方正中等线简体" pitchFamily="65" charset="-122"/>
                  <a:ea typeface="方正中等线简体" pitchFamily="65" charset="-122"/>
                </a:rPr>
                <a:t>%</a:t>
              </a:r>
              <a:endParaRPr lang="zh-CN" altLang="en-US" sz="5800" dirty="0">
                <a:solidFill>
                  <a:srgbClr val="FFFFFF"/>
                </a:solidFill>
                <a:latin typeface="方正中等线简体" pitchFamily="65" charset="-122"/>
                <a:ea typeface="方正中等线简体" pitchFamily="65" charset="-122"/>
              </a:endParaRPr>
            </a:p>
          </p:txBody>
        </p:sp>
        <p:sp>
          <p:nvSpPr>
            <p:cNvPr id="82" name="TextBox 692"/>
            <p:cNvSpPr txBox="1"/>
            <p:nvPr/>
          </p:nvSpPr>
          <p:spPr bwMode="auto">
            <a:xfrm>
              <a:off x="6746504" y="3181049"/>
              <a:ext cx="1118490" cy="341906"/>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83" name="TextBox 682"/>
            <p:cNvSpPr txBox="1"/>
            <p:nvPr/>
          </p:nvSpPr>
          <p:spPr>
            <a:xfrm>
              <a:off x="8656002" y="2350632"/>
              <a:ext cx="1329224" cy="1025334"/>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6300" dirty="0">
                  <a:solidFill>
                    <a:srgbClr val="FFFFFF"/>
                  </a:solidFill>
                  <a:latin typeface="方正中等线简体" pitchFamily="65" charset="-122"/>
                  <a:ea typeface="方正中等线简体" pitchFamily="65" charset="-122"/>
                </a:rPr>
                <a:t>38</a:t>
              </a:r>
              <a:r>
                <a:rPr lang="en-US" altLang="zh-CN" sz="3200" dirty="0">
                  <a:solidFill>
                    <a:srgbClr val="FFFFFF"/>
                  </a:solidFill>
                  <a:latin typeface="方正中等线简体" pitchFamily="65" charset="-122"/>
                  <a:ea typeface="方正中等线简体" pitchFamily="65" charset="-122"/>
                </a:rPr>
                <a:t>%</a:t>
              </a:r>
              <a:endParaRPr lang="zh-CN" altLang="en-US" sz="5800" dirty="0">
                <a:solidFill>
                  <a:srgbClr val="FFFFFF"/>
                </a:solidFill>
                <a:latin typeface="方正中等线简体" pitchFamily="65" charset="-122"/>
                <a:ea typeface="方正中等线简体" pitchFamily="65" charset="-122"/>
              </a:endParaRPr>
            </a:p>
          </p:txBody>
        </p:sp>
        <p:sp>
          <p:nvSpPr>
            <p:cNvPr id="84" name="TextBox 692"/>
            <p:cNvSpPr txBox="1"/>
            <p:nvPr/>
          </p:nvSpPr>
          <p:spPr bwMode="auto">
            <a:xfrm>
              <a:off x="8738275" y="3181049"/>
              <a:ext cx="1118490" cy="341906"/>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defRPr/>
              </a:pPr>
              <a:r>
                <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85" name="组合 84"/>
          <p:cNvGrpSpPr/>
          <p:nvPr/>
        </p:nvGrpSpPr>
        <p:grpSpPr>
          <a:xfrm>
            <a:off x="1094515" y="4934227"/>
            <a:ext cx="10181259" cy="1732009"/>
            <a:chOff x="740956" y="4640114"/>
            <a:chExt cx="9623073" cy="1636588"/>
          </a:xfrm>
        </p:grpSpPr>
        <p:sp>
          <p:nvSpPr>
            <p:cNvPr id="86" name="矩形 1"/>
            <p:cNvSpPr>
              <a:spLocks noChangeArrowheads="1"/>
            </p:cNvSpPr>
            <p:nvPr/>
          </p:nvSpPr>
          <p:spPr bwMode="auto">
            <a:xfrm>
              <a:off x="740956" y="4640114"/>
              <a:ext cx="1557251" cy="140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zh-CN" altLang="zh-CN" sz="1500" dirty="0">
                <a:solidFill>
                  <a:srgbClr val="595959"/>
                </a:solidFill>
                <a:latin typeface="微软雅黑" panose="020B0503020204020204" pitchFamily="34" charset="-122"/>
                <a:ea typeface="微软雅黑" panose="020B0503020204020204" pitchFamily="34" charset="-122"/>
              </a:endParaRPr>
            </a:p>
          </p:txBody>
        </p:sp>
        <p:sp>
          <p:nvSpPr>
            <p:cNvPr id="87" name="矩形 1"/>
            <p:cNvSpPr>
              <a:spLocks noChangeArrowheads="1"/>
            </p:cNvSpPr>
            <p:nvPr/>
          </p:nvSpPr>
          <p:spPr bwMode="auto">
            <a:xfrm>
              <a:off x="2814287" y="4652977"/>
              <a:ext cx="1406067" cy="162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zh-CN" altLang="zh-CN" sz="1500" dirty="0">
                <a:solidFill>
                  <a:srgbClr val="595959"/>
                </a:solidFill>
                <a:latin typeface="微软雅黑" panose="020B0503020204020204" pitchFamily="34" charset="-122"/>
                <a:ea typeface="微软雅黑" panose="020B0503020204020204" pitchFamily="34" charset="-122"/>
              </a:endParaRPr>
            </a:p>
          </p:txBody>
        </p:sp>
        <p:sp>
          <p:nvSpPr>
            <p:cNvPr id="88" name="矩形 1"/>
            <p:cNvSpPr>
              <a:spLocks noChangeArrowheads="1"/>
            </p:cNvSpPr>
            <p:nvPr/>
          </p:nvSpPr>
          <p:spPr bwMode="auto">
            <a:xfrm>
              <a:off x="4891421" y="4652977"/>
              <a:ext cx="1406067" cy="162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zh-CN" altLang="zh-CN" sz="1500" dirty="0">
                <a:solidFill>
                  <a:srgbClr val="595959"/>
                </a:solidFill>
                <a:latin typeface="微软雅黑" panose="020B0503020204020204" pitchFamily="34" charset="-122"/>
                <a:ea typeface="微软雅黑" panose="020B0503020204020204" pitchFamily="34" charset="-122"/>
              </a:endParaRPr>
            </a:p>
          </p:txBody>
        </p:sp>
        <p:sp>
          <p:nvSpPr>
            <p:cNvPr id="89" name="矩形 1"/>
            <p:cNvSpPr>
              <a:spLocks noChangeArrowheads="1"/>
            </p:cNvSpPr>
            <p:nvPr/>
          </p:nvSpPr>
          <p:spPr bwMode="auto">
            <a:xfrm>
              <a:off x="6869730" y="4652977"/>
              <a:ext cx="1406067" cy="162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zh-CN" altLang="zh-CN" sz="1500" dirty="0">
                <a:solidFill>
                  <a:srgbClr val="595959"/>
                </a:solidFill>
                <a:latin typeface="微软雅黑" panose="020B0503020204020204" pitchFamily="34" charset="-122"/>
                <a:ea typeface="微软雅黑" panose="020B0503020204020204" pitchFamily="34" charset="-122"/>
              </a:endParaRPr>
            </a:p>
          </p:txBody>
        </p:sp>
        <p:sp>
          <p:nvSpPr>
            <p:cNvPr id="90" name="矩形 1"/>
            <p:cNvSpPr>
              <a:spLocks noChangeArrowheads="1"/>
            </p:cNvSpPr>
            <p:nvPr/>
          </p:nvSpPr>
          <p:spPr bwMode="auto">
            <a:xfrm>
              <a:off x="8957962" y="4652977"/>
              <a:ext cx="1406067" cy="162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zh-CN" altLang="zh-CN" sz="1500" dirty="0">
                <a:solidFill>
                  <a:srgbClr val="595959"/>
                </a:solidFill>
                <a:latin typeface="微软雅黑" panose="020B0503020204020204" pitchFamily="34" charset="-122"/>
                <a:ea typeface="微软雅黑" panose="020B0503020204020204" pitchFamily="34" charset="-122"/>
              </a:endParaRPr>
            </a:p>
          </p:txBody>
        </p:sp>
      </p:grpSp>
      <p:sp>
        <p:nvSpPr>
          <p:cNvPr id="92" name="Rectangle 14"/>
          <p:cNvSpPr/>
          <p:nvPr/>
        </p:nvSpPr>
        <p:spPr bwMode="auto">
          <a:xfrm>
            <a:off x="1482168" y="1501025"/>
            <a:ext cx="9738187"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anim calcmode="lin" valueType="num">
                                      <p:cBhvr>
                                        <p:cTn id="12" dur="500" fill="hold"/>
                                        <p:tgtEl>
                                          <p:spTgt spid="85"/>
                                        </p:tgtEl>
                                        <p:attrNameLst>
                                          <p:attrName>ppt_x</p:attrName>
                                        </p:attrNameLst>
                                      </p:cBhvr>
                                      <p:tavLst>
                                        <p:tav tm="0">
                                          <p:val>
                                            <p:strVal val="#ppt_x"/>
                                          </p:val>
                                        </p:tav>
                                        <p:tav tm="100000">
                                          <p:val>
                                            <p:strVal val="#ppt_x"/>
                                          </p:val>
                                        </p:tav>
                                      </p:tavLst>
                                    </p:anim>
                                    <p:anim calcmode="lin" valueType="num">
                                      <p:cBhvr>
                                        <p:cTn id="13" dur="500" fill="hold"/>
                                        <p:tgtEl>
                                          <p:spTgt spid="85"/>
                                        </p:tgtEl>
                                        <p:attrNameLst>
                                          <p:attrName>ppt_y</p:attrName>
                                        </p:attrNameLst>
                                      </p:cBhvr>
                                      <p:tavLst>
                                        <p:tav tm="0">
                                          <p:val>
                                            <p:strVal val="#ppt_y+.1"/>
                                          </p:val>
                                        </p:tav>
                                        <p:tav tm="100000">
                                          <p:val>
                                            <p:strVal val="#ppt_y"/>
                                          </p:val>
                                        </p:tav>
                                      </p:tavLst>
                                    </p:anim>
                                  </p:childTnLst>
                                </p:cTn>
                              </p:par>
                              <p:par>
                                <p:cTn id="14" presetID="16" presetClass="entr" presetSubtype="37" fill="hold" grpId="0" nodeType="withEffect">
                                  <p:stCondLst>
                                    <p:cond delay="300"/>
                                  </p:stCondLst>
                                  <p:childTnLst>
                                    <p:set>
                                      <p:cBhvr>
                                        <p:cTn id="15" dur="1" fill="hold">
                                          <p:stCondLst>
                                            <p:cond delay="0"/>
                                          </p:stCondLst>
                                        </p:cTn>
                                        <p:tgtEl>
                                          <p:spTgt spid="92"/>
                                        </p:tgtEl>
                                        <p:attrNameLst>
                                          <p:attrName>style.visibility</p:attrName>
                                        </p:attrNameLst>
                                      </p:cBhvr>
                                      <p:to>
                                        <p:strVal val="visible"/>
                                      </p:to>
                                    </p:set>
                                    <p:animEffect transition="in" filter="barn(outVertical)">
                                      <p:cBhvr>
                                        <p:cTn id="1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1221" y="4502319"/>
            <a:ext cx="4081567" cy="646331"/>
          </a:xfrm>
          <a:prstGeom prst="rect">
            <a:avLst/>
          </a:prstGeom>
          <a:noFill/>
        </p:spPr>
        <p:txBody>
          <a:bodyPr vert="horz" wrap="none" rtlCol="0">
            <a:spAutoFit/>
          </a:bodyPr>
          <a:lstStyle/>
          <a:p>
            <a:pPr algn="ctr"/>
            <a:r>
              <a:rPr lang="zh-CN" altLang="en-US" sz="3600" b="1"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rPr>
              <a:t>演示完毕</a:t>
            </a:r>
            <a:r>
              <a:rPr lang="en-US" altLang="zh-CN" sz="3600" b="1"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rPr>
              <a:t>·</a:t>
            </a:r>
            <a:r>
              <a:rPr lang="zh-CN" altLang="en-US" sz="3600" b="1"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rPr>
              <a:t>谢谢观看</a:t>
            </a:r>
            <a:endParaRPr lang="zh-CN" altLang="en-US" sz="3600" b="1" dirty="0">
              <a:gradFill flip="none" rotWithShape="1">
                <a:gsLst>
                  <a:gs pos="28000">
                    <a:schemeClr val="tx2">
                      <a:lumMod val="75000"/>
                    </a:schemeClr>
                  </a:gs>
                  <a:gs pos="100000">
                    <a:schemeClr val="tx2">
                      <a:lumMod val="60000"/>
                      <a:lumOff val="40000"/>
                    </a:schemeClr>
                  </a:gs>
                </a:gsLst>
                <a:lin ang="0" scaled="1"/>
                <a:tileRect/>
              </a:gradFill>
              <a:latin typeface="+mj-ea"/>
              <a:ea typeface="+mj-ea"/>
            </a:endParaRPr>
          </a:p>
        </p:txBody>
      </p:sp>
      <p:sp>
        <p:nvSpPr>
          <p:cNvPr id="3" name="矩形 2"/>
          <p:cNvSpPr/>
          <p:nvPr/>
        </p:nvSpPr>
        <p:spPr>
          <a:xfrm>
            <a:off x="3430910" y="3853497"/>
            <a:ext cx="1768433" cy="1015663"/>
          </a:xfrm>
          <a:prstGeom prst="rect">
            <a:avLst/>
          </a:prstGeom>
        </p:spPr>
        <p:txBody>
          <a:bodyPr wrap="none">
            <a:spAutoFit/>
          </a:bodyPr>
          <a:lstStyle/>
          <a:p>
            <a:r>
              <a:rPr lang="en-US" altLang="zh-CN" sz="6000" dirty="0" smtClean="0">
                <a:solidFill>
                  <a:srgbClr val="C00000"/>
                </a:solidFill>
                <a:latin typeface="Freestyle Script" panose="030804020302050B0404" pitchFamily="66" charset="0"/>
              </a:rPr>
              <a:t>Hospital</a:t>
            </a:r>
            <a:endParaRPr lang="zh-CN" altLang="en-US" sz="6000" dirty="0">
              <a:solidFill>
                <a:srgbClr val="C00000"/>
              </a:solidFill>
              <a:latin typeface="Freestyle Script" panose="030804020302050B0404" pitchFamily="66" charset="0"/>
            </a:endParaRPr>
          </a:p>
        </p:txBody>
      </p:sp>
      <p:sp>
        <p:nvSpPr>
          <p:cNvPr id="4" name="TextBox 3"/>
          <p:cNvSpPr txBox="1"/>
          <p:nvPr/>
        </p:nvSpPr>
        <p:spPr>
          <a:xfrm>
            <a:off x="3465696" y="5126844"/>
            <a:ext cx="5472608" cy="553998"/>
          </a:xfrm>
          <a:prstGeom prst="rect">
            <a:avLst/>
          </a:prstGeom>
          <a:noFill/>
          <a:effectLst/>
        </p:spPr>
        <p:txBody>
          <a:bodyPr wrap="square" rtlCol="0">
            <a:spAutoFit/>
          </a:bodyPr>
          <a:lstStyle/>
          <a:p>
            <a:pPr algn="ctr"/>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paste in this box, and select only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this box, and select only the text.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3801343" y="5126844"/>
            <a:ext cx="48013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5307" y="925308"/>
            <a:ext cx="1440218" cy="14325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064" y="-1179512"/>
            <a:ext cx="7759574" cy="4640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38" presetClass="entr" presetSubtype="0" accel="5000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set>
                                      <p:cBhvr>
                                        <p:cTn id="19" dur="227" fill="hold">
                                          <p:stCondLst>
                                            <p:cond delay="0"/>
                                          </p:stCondLst>
                                        </p:cTn>
                                        <p:tgtEl>
                                          <p:spTgt spid="3"/>
                                        </p:tgtEl>
                                        <p:attrNameLst>
                                          <p:attrName>style.rotation</p:attrName>
                                        </p:attrNameLst>
                                      </p:cBhvr>
                                      <p:to>
                                        <p:strVal val="-45.0"/>
                                      </p:to>
                                    </p:set>
                                    <p:anim calcmode="lin" valueType="num">
                                      <p:cBhvr>
                                        <p:cTn id="20" dur="227" fill="hold">
                                          <p:stCondLst>
                                            <p:cond delay="227"/>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1" dur="227"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7"/>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350"/>
                            </p:stCondLst>
                            <p:childTnLst>
                              <p:par>
                                <p:cTn id="25" presetID="2" presetClass="entr" presetSubtype="2" decel="10000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700" fill="hold"/>
                                        <p:tgtEl>
                                          <p:spTgt spid="2"/>
                                        </p:tgtEl>
                                        <p:attrNameLst>
                                          <p:attrName>ppt_x</p:attrName>
                                        </p:attrNameLst>
                                      </p:cBhvr>
                                      <p:tavLst>
                                        <p:tav tm="0">
                                          <p:val>
                                            <p:strVal val="1+#ppt_w/2"/>
                                          </p:val>
                                        </p:tav>
                                        <p:tav tm="100000">
                                          <p:val>
                                            <p:strVal val="#ppt_x"/>
                                          </p:val>
                                        </p:tav>
                                      </p:tavLst>
                                    </p:anim>
                                    <p:anim calcmode="lin" valueType="num">
                                      <p:cBhvr additive="base">
                                        <p:cTn id="28" dur="7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700" fill="hold"/>
                                        <p:tgtEl>
                                          <p:spTgt spid="5"/>
                                        </p:tgtEl>
                                        <p:attrNameLst>
                                          <p:attrName>ppt_x</p:attrName>
                                        </p:attrNameLst>
                                      </p:cBhvr>
                                      <p:tavLst>
                                        <p:tav tm="0">
                                          <p:val>
                                            <p:strVal val="0-#ppt_w/2"/>
                                          </p:val>
                                        </p:tav>
                                        <p:tav tm="100000">
                                          <p:val>
                                            <p:strVal val="#ppt_x"/>
                                          </p:val>
                                        </p:tav>
                                      </p:tavLst>
                                    </p:anim>
                                    <p:anim calcmode="lin" valueType="num">
                                      <p:cBhvr additive="base">
                                        <p:cTn id="32" dur="7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2350"/>
                            </p:stCondLst>
                            <p:childTnLst>
                              <p:par>
                                <p:cTn id="34" presetID="16" presetClass="entr" presetSubtype="37"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outVertical)">
                                      <p:cBhvr>
                                        <p:cTn id="36" dur="8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0630" y="260648"/>
            <a:ext cx="3877985" cy="646331"/>
          </a:xfrm>
        </p:spPr>
        <p:txBody>
          <a:bodyPr/>
          <a:lstStyle/>
          <a:p>
            <a:r>
              <a:rPr lang="zh-CN" altLang="en-US" dirty="0"/>
              <a:t>单击此处添加标题</a:t>
            </a:r>
          </a:p>
        </p:txBody>
      </p:sp>
      <p:grpSp>
        <p:nvGrpSpPr>
          <p:cNvPr id="2092" name="组合 2091"/>
          <p:cNvGrpSpPr/>
          <p:nvPr/>
        </p:nvGrpSpPr>
        <p:grpSpPr>
          <a:xfrm>
            <a:off x="3492323" y="1700808"/>
            <a:ext cx="544730" cy="1797045"/>
            <a:chOff x="3636339" y="1717643"/>
            <a:chExt cx="544730" cy="1797045"/>
          </a:xfrm>
          <a:solidFill>
            <a:schemeClr val="tx2"/>
          </a:solidFill>
        </p:grpSpPr>
        <p:sp>
          <p:nvSpPr>
            <p:cNvPr id="5" name="Freeform 6"/>
            <p:cNvSpPr>
              <a:spLocks noEditPoints="1"/>
            </p:cNvSpPr>
            <p:nvPr/>
          </p:nvSpPr>
          <p:spPr bwMode="auto">
            <a:xfrm>
              <a:off x="3729000" y="2253950"/>
              <a:ext cx="350986" cy="968721"/>
            </a:xfrm>
            <a:custGeom>
              <a:avLst/>
              <a:gdLst>
                <a:gd name="T0" fmla="*/ 26 w 53"/>
                <a:gd name="T1" fmla="*/ 0 h 146"/>
                <a:gd name="T2" fmla="*/ 0 w 53"/>
                <a:gd name="T3" fmla="*/ 17 h 146"/>
                <a:gd name="T4" fmla="*/ 1 w 53"/>
                <a:gd name="T5" fmla="*/ 146 h 146"/>
                <a:gd name="T6" fmla="*/ 53 w 53"/>
                <a:gd name="T7" fmla="*/ 146 h 146"/>
                <a:gd name="T8" fmla="*/ 52 w 53"/>
                <a:gd name="T9" fmla="*/ 16 h 146"/>
                <a:gd name="T10" fmla="*/ 26 w 53"/>
                <a:gd name="T11" fmla="*/ 0 h 146"/>
                <a:gd name="T12" fmla="*/ 40 w 53"/>
                <a:gd name="T13" fmla="*/ 111 h 146"/>
                <a:gd name="T14" fmla="*/ 13 w 53"/>
                <a:gd name="T15" fmla="*/ 111 h 146"/>
                <a:gd name="T16" fmla="*/ 13 w 53"/>
                <a:gd name="T17" fmla="*/ 108 h 146"/>
                <a:gd name="T18" fmla="*/ 40 w 53"/>
                <a:gd name="T19" fmla="*/ 108 h 146"/>
                <a:gd name="T20" fmla="*/ 40 w 53"/>
                <a:gd name="T21" fmla="*/ 111 h 146"/>
                <a:gd name="T22" fmla="*/ 40 w 53"/>
                <a:gd name="T23" fmla="*/ 102 h 146"/>
                <a:gd name="T24" fmla="*/ 13 w 53"/>
                <a:gd name="T25" fmla="*/ 102 h 146"/>
                <a:gd name="T26" fmla="*/ 13 w 53"/>
                <a:gd name="T27" fmla="*/ 99 h 146"/>
                <a:gd name="T28" fmla="*/ 40 w 53"/>
                <a:gd name="T29" fmla="*/ 99 h 146"/>
                <a:gd name="T30" fmla="*/ 40 w 53"/>
                <a:gd name="T31" fmla="*/ 102 h 146"/>
                <a:gd name="T32" fmla="*/ 40 w 53"/>
                <a:gd name="T33" fmla="*/ 93 h 146"/>
                <a:gd name="T34" fmla="*/ 13 w 53"/>
                <a:gd name="T35" fmla="*/ 93 h 146"/>
                <a:gd name="T36" fmla="*/ 13 w 53"/>
                <a:gd name="T37" fmla="*/ 90 h 146"/>
                <a:gd name="T38" fmla="*/ 40 w 53"/>
                <a:gd name="T39" fmla="*/ 90 h 146"/>
                <a:gd name="T40" fmla="*/ 40 w 53"/>
                <a:gd name="T41" fmla="*/ 93 h 146"/>
                <a:gd name="T42" fmla="*/ 39 w 53"/>
                <a:gd name="T43" fmla="*/ 84 h 146"/>
                <a:gd name="T44" fmla="*/ 13 w 53"/>
                <a:gd name="T45" fmla="*/ 84 h 146"/>
                <a:gd name="T46" fmla="*/ 13 w 53"/>
                <a:gd name="T47" fmla="*/ 81 h 146"/>
                <a:gd name="T48" fmla="*/ 39 w 53"/>
                <a:gd name="T49" fmla="*/ 81 h 146"/>
                <a:gd name="T50" fmla="*/ 39 w 53"/>
                <a:gd name="T51" fmla="*/ 84 h 146"/>
                <a:gd name="T52" fmla="*/ 39 w 53"/>
                <a:gd name="T53" fmla="*/ 74 h 146"/>
                <a:gd name="T54" fmla="*/ 13 w 53"/>
                <a:gd name="T55" fmla="*/ 75 h 146"/>
                <a:gd name="T56" fmla="*/ 13 w 53"/>
                <a:gd name="T57" fmla="*/ 71 h 146"/>
                <a:gd name="T58" fmla="*/ 39 w 53"/>
                <a:gd name="T59" fmla="*/ 71 h 146"/>
                <a:gd name="T60" fmla="*/ 39 w 53"/>
                <a:gd name="T61" fmla="*/ 74 h 146"/>
                <a:gd name="T62" fmla="*/ 39 w 53"/>
                <a:gd name="T63" fmla="*/ 65 h 146"/>
                <a:gd name="T64" fmla="*/ 13 w 53"/>
                <a:gd name="T65" fmla="*/ 66 h 146"/>
                <a:gd name="T66" fmla="*/ 13 w 53"/>
                <a:gd name="T67" fmla="*/ 62 h 146"/>
                <a:gd name="T68" fmla="*/ 39 w 53"/>
                <a:gd name="T69" fmla="*/ 62 h 146"/>
                <a:gd name="T70" fmla="*/ 39 w 53"/>
                <a:gd name="T71" fmla="*/ 65 h 146"/>
                <a:gd name="T72" fmla="*/ 39 w 53"/>
                <a:gd name="T73" fmla="*/ 56 h 146"/>
                <a:gd name="T74" fmla="*/ 13 w 53"/>
                <a:gd name="T75" fmla="*/ 56 h 146"/>
                <a:gd name="T76" fmla="*/ 13 w 53"/>
                <a:gd name="T77" fmla="*/ 53 h 146"/>
                <a:gd name="T78" fmla="*/ 39 w 53"/>
                <a:gd name="T79" fmla="*/ 53 h 146"/>
                <a:gd name="T80" fmla="*/ 39 w 53"/>
                <a:gd name="T81" fmla="*/ 56 h 146"/>
                <a:gd name="T82" fmla="*/ 39 w 53"/>
                <a:gd name="T83" fmla="*/ 47 h 146"/>
                <a:gd name="T84" fmla="*/ 13 w 53"/>
                <a:gd name="T85" fmla="*/ 47 h 146"/>
                <a:gd name="T86" fmla="*/ 13 w 53"/>
                <a:gd name="T87" fmla="*/ 44 h 146"/>
                <a:gd name="T88" fmla="*/ 39 w 53"/>
                <a:gd name="T89" fmla="*/ 44 h 146"/>
                <a:gd name="T90" fmla="*/ 39 w 53"/>
                <a:gd name="T91" fmla="*/ 47 h 146"/>
                <a:gd name="T92" fmla="*/ 39 w 53"/>
                <a:gd name="T93" fmla="*/ 38 h 146"/>
                <a:gd name="T94" fmla="*/ 13 w 53"/>
                <a:gd name="T95" fmla="*/ 38 h 146"/>
                <a:gd name="T96" fmla="*/ 13 w 53"/>
                <a:gd name="T97" fmla="*/ 35 h 146"/>
                <a:gd name="T98" fmla="*/ 39 w 53"/>
                <a:gd name="T99" fmla="*/ 34 h 146"/>
                <a:gd name="T100" fmla="*/ 39 w 53"/>
                <a:gd name="T101" fmla="*/ 38 h 146"/>
                <a:gd name="T102" fmla="*/ 39 w 53"/>
                <a:gd name="T103" fmla="*/ 29 h 146"/>
                <a:gd name="T104" fmla="*/ 13 w 53"/>
                <a:gd name="T105" fmla="*/ 29 h 146"/>
                <a:gd name="T106" fmla="*/ 13 w 53"/>
                <a:gd name="T107" fmla="*/ 26 h 146"/>
                <a:gd name="T108" fmla="*/ 39 w 53"/>
                <a:gd name="T109" fmla="*/ 25 h 146"/>
                <a:gd name="T110" fmla="*/ 39 w 53"/>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46">
                  <a:moveTo>
                    <a:pt x="26" y="0"/>
                  </a:moveTo>
                  <a:cubicBezTo>
                    <a:pt x="8" y="0"/>
                    <a:pt x="0" y="17"/>
                    <a:pt x="0" y="17"/>
                  </a:cubicBezTo>
                  <a:cubicBezTo>
                    <a:pt x="1" y="146"/>
                    <a:pt x="1" y="146"/>
                    <a:pt x="1" y="146"/>
                  </a:cubicBezTo>
                  <a:cubicBezTo>
                    <a:pt x="53" y="146"/>
                    <a:pt x="53" y="146"/>
                    <a:pt x="53" y="146"/>
                  </a:cubicBezTo>
                  <a:cubicBezTo>
                    <a:pt x="52" y="16"/>
                    <a:pt x="52" y="16"/>
                    <a:pt x="52" y="16"/>
                  </a:cubicBezTo>
                  <a:cubicBezTo>
                    <a:pt x="52" y="16"/>
                    <a:pt x="44" y="0"/>
                    <a:pt x="26" y="0"/>
                  </a:cubicBezTo>
                  <a:close/>
                  <a:moveTo>
                    <a:pt x="40" y="111"/>
                  </a:moveTo>
                  <a:cubicBezTo>
                    <a:pt x="13" y="111"/>
                    <a:pt x="13" y="111"/>
                    <a:pt x="13" y="111"/>
                  </a:cubicBezTo>
                  <a:cubicBezTo>
                    <a:pt x="13" y="108"/>
                    <a:pt x="13" y="108"/>
                    <a:pt x="13" y="108"/>
                  </a:cubicBezTo>
                  <a:cubicBezTo>
                    <a:pt x="40" y="108"/>
                    <a:pt x="40" y="108"/>
                    <a:pt x="40" y="108"/>
                  </a:cubicBezTo>
                  <a:lnTo>
                    <a:pt x="40" y="111"/>
                  </a:lnTo>
                  <a:close/>
                  <a:moveTo>
                    <a:pt x="40" y="102"/>
                  </a:moveTo>
                  <a:cubicBezTo>
                    <a:pt x="13" y="102"/>
                    <a:pt x="13" y="102"/>
                    <a:pt x="13" y="102"/>
                  </a:cubicBezTo>
                  <a:cubicBezTo>
                    <a:pt x="13" y="99"/>
                    <a:pt x="13" y="99"/>
                    <a:pt x="13" y="99"/>
                  </a:cubicBezTo>
                  <a:cubicBezTo>
                    <a:pt x="40" y="99"/>
                    <a:pt x="40" y="99"/>
                    <a:pt x="40" y="99"/>
                  </a:cubicBezTo>
                  <a:lnTo>
                    <a:pt x="40" y="102"/>
                  </a:lnTo>
                  <a:close/>
                  <a:moveTo>
                    <a:pt x="40" y="93"/>
                  </a:moveTo>
                  <a:cubicBezTo>
                    <a:pt x="13" y="93"/>
                    <a:pt x="13" y="93"/>
                    <a:pt x="13" y="93"/>
                  </a:cubicBezTo>
                  <a:cubicBezTo>
                    <a:pt x="13" y="90"/>
                    <a:pt x="13" y="90"/>
                    <a:pt x="13" y="90"/>
                  </a:cubicBezTo>
                  <a:cubicBezTo>
                    <a:pt x="40" y="90"/>
                    <a:pt x="40" y="90"/>
                    <a:pt x="40" y="90"/>
                  </a:cubicBezTo>
                  <a:lnTo>
                    <a:pt x="40" y="93"/>
                  </a:lnTo>
                  <a:close/>
                  <a:moveTo>
                    <a:pt x="39" y="84"/>
                  </a:moveTo>
                  <a:cubicBezTo>
                    <a:pt x="13" y="84"/>
                    <a:pt x="13" y="84"/>
                    <a:pt x="13" y="84"/>
                  </a:cubicBezTo>
                  <a:cubicBezTo>
                    <a:pt x="13" y="81"/>
                    <a:pt x="13" y="81"/>
                    <a:pt x="13" y="81"/>
                  </a:cubicBezTo>
                  <a:cubicBezTo>
                    <a:pt x="39" y="81"/>
                    <a:pt x="39" y="81"/>
                    <a:pt x="39" y="81"/>
                  </a:cubicBezTo>
                  <a:lnTo>
                    <a:pt x="39" y="84"/>
                  </a:lnTo>
                  <a:close/>
                  <a:moveTo>
                    <a:pt x="39" y="74"/>
                  </a:moveTo>
                  <a:cubicBezTo>
                    <a:pt x="13" y="75"/>
                    <a:pt x="13" y="75"/>
                    <a:pt x="13" y="75"/>
                  </a:cubicBezTo>
                  <a:cubicBezTo>
                    <a:pt x="13" y="71"/>
                    <a:pt x="13" y="71"/>
                    <a:pt x="13" y="71"/>
                  </a:cubicBezTo>
                  <a:cubicBezTo>
                    <a:pt x="39" y="71"/>
                    <a:pt x="39" y="71"/>
                    <a:pt x="39" y="71"/>
                  </a:cubicBezTo>
                  <a:lnTo>
                    <a:pt x="39" y="74"/>
                  </a:lnTo>
                  <a:close/>
                  <a:moveTo>
                    <a:pt x="39" y="65"/>
                  </a:moveTo>
                  <a:cubicBezTo>
                    <a:pt x="13" y="66"/>
                    <a:pt x="13" y="66"/>
                    <a:pt x="13" y="66"/>
                  </a:cubicBezTo>
                  <a:cubicBezTo>
                    <a:pt x="13" y="62"/>
                    <a:pt x="13" y="62"/>
                    <a:pt x="13" y="62"/>
                  </a:cubicBezTo>
                  <a:cubicBezTo>
                    <a:pt x="39" y="62"/>
                    <a:pt x="39" y="62"/>
                    <a:pt x="39" y="62"/>
                  </a:cubicBezTo>
                  <a:lnTo>
                    <a:pt x="39" y="65"/>
                  </a:lnTo>
                  <a:close/>
                  <a:moveTo>
                    <a:pt x="39" y="56"/>
                  </a:moveTo>
                  <a:cubicBezTo>
                    <a:pt x="13" y="56"/>
                    <a:pt x="13" y="56"/>
                    <a:pt x="13" y="56"/>
                  </a:cubicBezTo>
                  <a:cubicBezTo>
                    <a:pt x="13" y="53"/>
                    <a:pt x="13" y="53"/>
                    <a:pt x="13" y="53"/>
                  </a:cubicBezTo>
                  <a:cubicBezTo>
                    <a:pt x="39" y="53"/>
                    <a:pt x="39" y="53"/>
                    <a:pt x="39" y="53"/>
                  </a:cubicBezTo>
                  <a:lnTo>
                    <a:pt x="39" y="56"/>
                  </a:lnTo>
                  <a:close/>
                  <a:moveTo>
                    <a:pt x="39" y="47"/>
                  </a:moveTo>
                  <a:cubicBezTo>
                    <a:pt x="13" y="47"/>
                    <a:pt x="13" y="47"/>
                    <a:pt x="13" y="47"/>
                  </a:cubicBezTo>
                  <a:cubicBezTo>
                    <a:pt x="13" y="44"/>
                    <a:pt x="13" y="44"/>
                    <a:pt x="13" y="44"/>
                  </a:cubicBezTo>
                  <a:cubicBezTo>
                    <a:pt x="39" y="44"/>
                    <a:pt x="39" y="44"/>
                    <a:pt x="39" y="44"/>
                  </a:cubicBezTo>
                  <a:lnTo>
                    <a:pt x="39" y="47"/>
                  </a:lnTo>
                  <a:close/>
                  <a:moveTo>
                    <a:pt x="39" y="38"/>
                  </a:moveTo>
                  <a:cubicBezTo>
                    <a:pt x="13" y="38"/>
                    <a:pt x="13" y="38"/>
                    <a:pt x="13" y="38"/>
                  </a:cubicBezTo>
                  <a:cubicBezTo>
                    <a:pt x="13" y="35"/>
                    <a:pt x="13" y="35"/>
                    <a:pt x="13" y="35"/>
                  </a:cubicBezTo>
                  <a:cubicBezTo>
                    <a:pt x="39" y="34"/>
                    <a:pt x="39" y="34"/>
                    <a:pt x="39" y="34"/>
                  </a:cubicBezTo>
                  <a:lnTo>
                    <a:pt x="39" y="38"/>
                  </a:lnTo>
                  <a:close/>
                  <a:moveTo>
                    <a:pt x="39" y="29"/>
                  </a:moveTo>
                  <a:cubicBezTo>
                    <a:pt x="13" y="29"/>
                    <a:pt x="13" y="29"/>
                    <a:pt x="13" y="29"/>
                  </a:cubicBezTo>
                  <a:cubicBezTo>
                    <a:pt x="13" y="26"/>
                    <a:pt x="13" y="26"/>
                    <a:pt x="13" y="26"/>
                  </a:cubicBezTo>
                  <a:cubicBezTo>
                    <a:pt x="39" y="25"/>
                    <a:pt x="39" y="25"/>
                    <a:pt x="39" y="25"/>
                  </a:cubicBezTo>
                  <a:lnTo>
                    <a:pt x="3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3636339"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8"/>
            <p:cNvSpPr/>
            <p:nvPr/>
          </p:nvSpPr>
          <p:spPr bwMode="auto">
            <a:xfrm>
              <a:off x="3821659" y="3281635"/>
              <a:ext cx="174089" cy="171282"/>
            </a:xfrm>
            <a:custGeom>
              <a:avLst/>
              <a:gdLst>
                <a:gd name="T0" fmla="*/ 31 w 62"/>
                <a:gd name="T1" fmla="*/ 0 h 61"/>
                <a:gd name="T2" fmla="*/ 0 w 62"/>
                <a:gd name="T3" fmla="*/ 0 h 61"/>
                <a:gd name="T4" fmla="*/ 0 w 62"/>
                <a:gd name="T5" fmla="*/ 61 h 61"/>
                <a:gd name="T6" fmla="*/ 31 w 62"/>
                <a:gd name="T7" fmla="*/ 61 h 61"/>
                <a:gd name="T8" fmla="*/ 62 w 62"/>
                <a:gd name="T9" fmla="*/ 61 h 61"/>
                <a:gd name="T10" fmla="*/ 62 w 62"/>
                <a:gd name="T11" fmla="*/ 0 h 61"/>
                <a:gd name="T12" fmla="*/ 31 w 62"/>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31" y="0"/>
                  </a:moveTo>
                  <a:lnTo>
                    <a:pt x="0" y="0"/>
                  </a:lnTo>
                  <a:lnTo>
                    <a:pt x="0" y="61"/>
                  </a:lnTo>
                  <a:lnTo>
                    <a:pt x="31" y="61"/>
                  </a:lnTo>
                  <a:lnTo>
                    <a:pt x="62" y="61"/>
                  </a:lnTo>
                  <a:lnTo>
                    <a:pt x="62"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p:nvSpPr>
          <p:spPr bwMode="auto">
            <a:xfrm>
              <a:off x="3734616" y="3452915"/>
              <a:ext cx="345371" cy="61773"/>
            </a:xfrm>
            <a:custGeom>
              <a:avLst/>
              <a:gdLst>
                <a:gd name="T0" fmla="*/ 62 w 123"/>
                <a:gd name="T1" fmla="*/ 0 h 22"/>
                <a:gd name="T2" fmla="*/ 0 w 123"/>
                <a:gd name="T3" fmla="*/ 3 h 22"/>
                <a:gd name="T4" fmla="*/ 0 w 123"/>
                <a:gd name="T5" fmla="*/ 22 h 22"/>
                <a:gd name="T6" fmla="*/ 62 w 123"/>
                <a:gd name="T7" fmla="*/ 22 h 22"/>
                <a:gd name="T8" fmla="*/ 123 w 123"/>
                <a:gd name="T9" fmla="*/ 22 h 22"/>
                <a:gd name="T10" fmla="*/ 123 w 123"/>
                <a:gd name="T11" fmla="*/ 0 h 22"/>
                <a:gd name="T12" fmla="*/ 62 w 12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3" h="22">
                  <a:moveTo>
                    <a:pt x="62" y="0"/>
                  </a:moveTo>
                  <a:lnTo>
                    <a:pt x="0" y="3"/>
                  </a:lnTo>
                  <a:lnTo>
                    <a:pt x="0" y="22"/>
                  </a:lnTo>
                  <a:lnTo>
                    <a:pt x="62" y="22"/>
                  </a:lnTo>
                  <a:lnTo>
                    <a:pt x="123" y="22"/>
                  </a:lnTo>
                  <a:lnTo>
                    <a:pt x="123" y="0"/>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p:nvPr/>
          </p:nvSpPr>
          <p:spPr bwMode="auto">
            <a:xfrm>
              <a:off x="3855354" y="2127594"/>
              <a:ext cx="87045" cy="151626"/>
            </a:xfrm>
            <a:custGeom>
              <a:avLst/>
              <a:gdLst>
                <a:gd name="T0" fmla="*/ 16 w 31"/>
                <a:gd name="T1" fmla="*/ 0 h 54"/>
                <a:gd name="T2" fmla="*/ 0 w 31"/>
                <a:gd name="T3" fmla="*/ 0 h 54"/>
                <a:gd name="T4" fmla="*/ 0 w 31"/>
                <a:gd name="T5" fmla="*/ 54 h 54"/>
                <a:gd name="T6" fmla="*/ 16 w 31"/>
                <a:gd name="T7" fmla="*/ 54 h 54"/>
                <a:gd name="T8" fmla="*/ 31 w 31"/>
                <a:gd name="T9" fmla="*/ 54 h 54"/>
                <a:gd name="T10" fmla="*/ 31 w 31"/>
                <a:gd name="T11" fmla="*/ 0 h 54"/>
                <a:gd name="T12" fmla="*/ 16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16" y="0"/>
                  </a:moveTo>
                  <a:lnTo>
                    <a:pt x="0" y="0"/>
                  </a:lnTo>
                  <a:lnTo>
                    <a:pt x="0" y="54"/>
                  </a:lnTo>
                  <a:lnTo>
                    <a:pt x="16" y="54"/>
                  </a:lnTo>
                  <a:lnTo>
                    <a:pt x="31" y="54"/>
                  </a:lnTo>
                  <a:lnTo>
                    <a:pt x="31"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1"/>
            <p:cNvSpPr/>
            <p:nvPr/>
          </p:nvSpPr>
          <p:spPr bwMode="auto">
            <a:xfrm>
              <a:off x="3875010" y="1717643"/>
              <a:ext cx="53351" cy="409951"/>
            </a:xfrm>
            <a:custGeom>
              <a:avLst/>
              <a:gdLst>
                <a:gd name="T0" fmla="*/ 12 w 19"/>
                <a:gd name="T1" fmla="*/ 0 h 146"/>
                <a:gd name="T2" fmla="*/ 19 w 19"/>
                <a:gd name="T3" fmla="*/ 146 h 146"/>
                <a:gd name="T4" fmla="*/ 0 w 19"/>
                <a:gd name="T5" fmla="*/ 146 h 146"/>
                <a:gd name="T6" fmla="*/ 5 w 19"/>
                <a:gd name="T7" fmla="*/ 0 h 146"/>
                <a:gd name="T8" fmla="*/ 12 w 19"/>
                <a:gd name="T9" fmla="*/ 0 h 146"/>
              </a:gdLst>
              <a:ahLst/>
              <a:cxnLst>
                <a:cxn ang="0">
                  <a:pos x="T0" y="T1"/>
                </a:cxn>
                <a:cxn ang="0">
                  <a:pos x="T2" y="T3"/>
                </a:cxn>
                <a:cxn ang="0">
                  <a:pos x="T4" y="T5"/>
                </a:cxn>
                <a:cxn ang="0">
                  <a:pos x="T6" y="T7"/>
                </a:cxn>
                <a:cxn ang="0">
                  <a:pos x="T8" y="T9"/>
                </a:cxn>
              </a:cxnLst>
              <a:rect l="0" t="0" r="r" b="b"/>
              <a:pathLst>
                <a:path w="19" h="146">
                  <a:moveTo>
                    <a:pt x="12" y="0"/>
                  </a:moveTo>
                  <a:lnTo>
                    <a:pt x="19" y="146"/>
                  </a:lnTo>
                  <a:lnTo>
                    <a:pt x="0" y="146"/>
                  </a:lnTo>
                  <a:lnTo>
                    <a:pt x="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a:spLocks noEditPoints="1"/>
            </p:cNvSpPr>
            <p:nvPr/>
          </p:nvSpPr>
          <p:spPr bwMode="auto">
            <a:xfrm>
              <a:off x="3729000" y="2253950"/>
              <a:ext cx="350986" cy="968721"/>
            </a:xfrm>
            <a:custGeom>
              <a:avLst/>
              <a:gdLst>
                <a:gd name="T0" fmla="*/ 26 w 53"/>
                <a:gd name="T1" fmla="*/ 0 h 146"/>
                <a:gd name="T2" fmla="*/ 0 w 53"/>
                <a:gd name="T3" fmla="*/ 17 h 146"/>
                <a:gd name="T4" fmla="*/ 1 w 53"/>
                <a:gd name="T5" fmla="*/ 146 h 146"/>
                <a:gd name="T6" fmla="*/ 53 w 53"/>
                <a:gd name="T7" fmla="*/ 146 h 146"/>
                <a:gd name="T8" fmla="*/ 52 w 53"/>
                <a:gd name="T9" fmla="*/ 16 h 146"/>
                <a:gd name="T10" fmla="*/ 26 w 53"/>
                <a:gd name="T11" fmla="*/ 0 h 146"/>
                <a:gd name="T12" fmla="*/ 40 w 53"/>
                <a:gd name="T13" fmla="*/ 111 h 146"/>
                <a:gd name="T14" fmla="*/ 13 w 53"/>
                <a:gd name="T15" fmla="*/ 111 h 146"/>
                <a:gd name="T16" fmla="*/ 13 w 53"/>
                <a:gd name="T17" fmla="*/ 108 h 146"/>
                <a:gd name="T18" fmla="*/ 40 w 53"/>
                <a:gd name="T19" fmla="*/ 108 h 146"/>
                <a:gd name="T20" fmla="*/ 40 w 53"/>
                <a:gd name="T21" fmla="*/ 111 h 146"/>
                <a:gd name="T22" fmla="*/ 40 w 53"/>
                <a:gd name="T23" fmla="*/ 102 h 146"/>
                <a:gd name="T24" fmla="*/ 13 w 53"/>
                <a:gd name="T25" fmla="*/ 102 h 146"/>
                <a:gd name="T26" fmla="*/ 13 w 53"/>
                <a:gd name="T27" fmla="*/ 99 h 146"/>
                <a:gd name="T28" fmla="*/ 40 w 53"/>
                <a:gd name="T29" fmla="*/ 99 h 146"/>
                <a:gd name="T30" fmla="*/ 40 w 53"/>
                <a:gd name="T31" fmla="*/ 102 h 146"/>
                <a:gd name="T32" fmla="*/ 40 w 53"/>
                <a:gd name="T33" fmla="*/ 93 h 146"/>
                <a:gd name="T34" fmla="*/ 13 w 53"/>
                <a:gd name="T35" fmla="*/ 93 h 146"/>
                <a:gd name="T36" fmla="*/ 13 w 53"/>
                <a:gd name="T37" fmla="*/ 90 h 146"/>
                <a:gd name="T38" fmla="*/ 40 w 53"/>
                <a:gd name="T39" fmla="*/ 90 h 146"/>
                <a:gd name="T40" fmla="*/ 40 w 53"/>
                <a:gd name="T41" fmla="*/ 93 h 146"/>
                <a:gd name="T42" fmla="*/ 39 w 53"/>
                <a:gd name="T43" fmla="*/ 84 h 146"/>
                <a:gd name="T44" fmla="*/ 13 w 53"/>
                <a:gd name="T45" fmla="*/ 84 h 146"/>
                <a:gd name="T46" fmla="*/ 13 w 53"/>
                <a:gd name="T47" fmla="*/ 81 h 146"/>
                <a:gd name="T48" fmla="*/ 39 w 53"/>
                <a:gd name="T49" fmla="*/ 81 h 146"/>
                <a:gd name="T50" fmla="*/ 39 w 53"/>
                <a:gd name="T51" fmla="*/ 84 h 146"/>
                <a:gd name="T52" fmla="*/ 39 w 53"/>
                <a:gd name="T53" fmla="*/ 74 h 146"/>
                <a:gd name="T54" fmla="*/ 13 w 53"/>
                <a:gd name="T55" fmla="*/ 75 h 146"/>
                <a:gd name="T56" fmla="*/ 13 w 53"/>
                <a:gd name="T57" fmla="*/ 71 h 146"/>
                <a:gd name="T58" fmla="*/ 39 w 53"/>
                <a:gd name="T59" fmla="*/ 71 h 146"/>
                <a:gd name="T60" fmla="*/ 39 w 53"/>
                <a:gd name="T61" fmla="*/ 74 h 146"/>
                <a:gd name="T62" fmla="*/ 39 w 53"/>
                <a:gd name="T63" fmla="*/ 65 h 146"/>
                <a:gd name="T64" fmla="*/ 13 w 53"/>
                <a:gd name="T65" fmla="*/ 66 h 146"/>
                <a:gd name="T66" fmla="*/ 13 w 53"/>
                <a:gd name="T67" fmla="*/ 62 h 146"/>
                <a:gd name="T68" fmla="*/ 39 w 53"/>
                <a:gd name="T69" fmla="*/ 62 h 146"/>
                <a:gd name="T70" fmla="*/ 39 w 53"/>
                <a:gd name="T71" fmla="*/ 65 h 146"/>
                <a:gd name="T72" fmla="*/ 39 w 53"/>
                <a:gd name="T73" fmla="*/ 56 h 146"/>
                <a:gd name="T74" fmla="*/ 13 w 53"/>
                <a:gd name="T75" fmla="*/ 56 h 146"/>
                <a:gd name="T76" fmla="*/ 13 w 53"/>
                <a:gd name="T77" fmla="*/ 53 h 146"/>
                <a:gd name="T78" fmla="*/ 39 w 53"/>
                <a:gd name="T79" fmla="*/ 53 h 146"/>
                <a:gd name="T80" fmla="*/ 39 w 53"/>
                <a:gd name="T81" fmla="*/ 56 h 146"/>
                <a:gd name="T82" fmla="*/ 39 w 53"/>
                <a:gd name="T83" fmla="*/ 47 h 146"/>
                <a:gd name="T84" fmla="*/ 13 w 53"/>
                <a:gd name="T85" fmla="*/ 47 h 146"/>
                <a:gd name="T86" fmla="*/ 13 w 53"/>
                <a:gd name="T87" fmla="*/ 44 h 146"/>
                <a:gd name="T88" fmla="*/ 39 w 53"/>
                <a:gd name="T89" fmla="*/ 44 h 146"/>
                <a:gd name="T90" fmla="*/ 39 w 53"/>
                <a:gd name="T91" fmla="*/ 47 h 146"/>
                <a:gd name="T92" fmla="*/ 39 w 53"/>
                <a:gd name="T93" fmla="*/ 38 h 146"/>
                <a:gd name="T94" fmla="*/ 13 w 53"/>
                <a:gd name="T95" fmla="*/ 38 h 146"/>
                <a:gd name="T96" fmla="*/ 13 w 53"/>
                <a:gd name="T97" fmla="*/ 35 h 146"/>
                <a:gd name="T98" fmla="*/ 39 w 53"/>
                <a:gd name="T99" fmla="*/ 34 h 146"/>
                <a:gd name="T100" fmla="*/ 39 w 53"/>
                <a:gd name="T101" fmla="*/ 38 h 146"/>
                <a:gd name="T102" fmla="*/ 39 w 53"/>
                <a:gd name="T103" fmla="*/ 29 h 146"/>
                <a:gd name="T104" fmla="*/ 13 w 53"/>
                <a:gd name="T105" fmla="*/ 29 h 146"/>
                <a:gd name="T106" fmla="*/ 13 w 53"/>
                <a:gd name="T107" fmla="*/ 26 h 146"/>
                <a:gd name="T108" fmla="*/ 39 w 53"/>
                <a:gd name="T109" fmla="*/ 25 h 146"/>
                <a:gd name="T110" fmla="*/ 39 w 53"/>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46">
                  <a:moveTo>
                    <a:pt x="26" y="0"/>
                  </a:moveTo>
                  <a:cubicBezTo>
                    <a:pt x="8" y="0"/>
                    <a:pt x="0" y="17"/>
                    <a:pt x="0" y="17"/>
                  </a:cubicBezTo>
                  <a:cubicBezTo>
                    <a:pt x="1" y="146"/>
                    <a:pt x="1" y="146"/>
                    <a:pt x="1" y="146"/>
                  </a:cubicBezTo>
                  <a:cubicBezTo>
                    <a:pt x="53" y="146"/>
                    <a:pt x="53" y="146"/>
                    <a:pt x="53" y="146"/>
                  </a:cubicBezTo>
                  <a:cubicBezTo>
                    <a:pt x="52" y="16"/>
                    <a:pt x="52" y="16"/>
                    <a:pt x="52" y="16"/>
                  </a:cubicBezTo>
                  <a:cubicBezTo>
                    <a:pt x="52" y="16"/>
                    <a:pt x="44" y="0"/>
                    <a:pt x="26" y="0"/>
                  </a:cubicBezTo>
                  <a:close/>
                  <a:moveTo>
                    <a:pt x="40" y="111"/>
                  </a:moveTo>
                  <a:cubicBezTo>
                    <a:pt x="13" y="111"/>
                    <a:pt x="13" y="111"/>
                    <a:pt x="13" y="111"/>
                  </a:cubicBezTo>
                  <a:cubicBezTo>
                    <a:pt x="13" y="108"/>
                    <a:pt x="13" y="108"/>
                    <a:pt x="13" y="108"/>
                  </a:cubicBezTo>
                  <a:cubicBezTo>
                    <a:pt x="40" y="108"/>
                    <a:pt x="40" y="108"/>
                    <a:pt x="40" y="108"/>
                  </a:cubicBezTo>
                  <a:lnTo>
                    <a:pt x="40" y="111"/>
                  </a:lnTo>
                  <a:close/>
                  <a:moveTo>
                    <a:pt x="40" y="102"/>
                  </a:moveTo>
                  <a:cubicBezTo>
                    <a:pt x="13" y="102"/>
                    <a:pt x="13" y="102"/>
                    <a:pt x="13" y="102"/>
                  </a:cubicBezTo>
                  <a:cubicBezTo>
                    <a:pt x="13" y="99"/>
                    <a:pt x="13" y="99"/>
                    <a:pt x="13" y="99"/>
                  </a:cubicBezTo>
                  <a:cubicBezTo>
                    <a:pt x="40" y="99"/>
                    <a:pt x="40" y="99"/>
                    <a:pt x="40" y="99"/>
                  </a:cubicBezTo>
                  <a:lnTo>
                    <a:pt x="40" y="102"/>
                  </a:lnTo>
                  <a:close/>
                  <a:moveTo>
                    <a:pt x="40" y="93"/>
                  </a:moveTo>
                  <a:cubicBezTo>
                    <a:pt x="13" y="93"/>
                    <a:pt x="13" y="93"/>
                    <a:pt x="13" y="93"/>
                  </a:cubicBezTo>
                  <a:cubicBezTo>
                    <a:pt x="13" y="90"/>
                    <a:pt x="13" y="90"/>
                    <a:pt x="13" y="90"/>
                  </a:cubicBezTo>
                  <a:cubicBezTo>
                    <a:pt x="40" y="90"/>
                    <a:pt x="40" y="90"/>
                    <a:pt x="40" y="90"/>
                  </a:cubicBezTo>
                  <a:lnTo>
                    <a:pt x="40" y="93"/>
                  </a:lnTo>
                  <a:close/>
                  <a:moveTo>
                    <a:pt x="39" y="84"/>
                  </a:moveTo>
                  <a:cubicBezTo>
                    <a:pt x="13" y="84"/>
                    <a:pt x="13" y="84"/>
                    <a:pt x="13" y="84"/>
                  </a:cubicBezTo>
                  <a:cubicBezTo>
                    <a:pt x="13" y="81"/>
                    <a:pt x="13" y="81"/>
                    <a:pt x="13" y="81"/>
                  </a:cubicBezTo>
                  <a:cubicBezTo>
                    <a:pt x="39" y="81"/>
                    <a:pt x="39" y="81"/>
                    <a:pt x="39" y="81"/>
                  </a:cubicBezTo>
                  <a:lnTo>
                    <a:pt x="39" y="84"/>
                  </a:lnTo>
                  <a:close/>
                  <a:moveTo>
                    <a:pt x="39" y="74"/>
                  </a:moveTo>
                  <a:cubicBezTo>
                    <a:pt x="13" y="75"/>
                    <a:pt x="13" y="75"/>
                    <a:pt x="13" y="75"/>
                  </a:cubicBezTo>
                  <a:cubicBezTo>
                    <a:pt x="13" y="71"/>
                    <a:pt x="13" y="71"/>
                    <a:pt x="13" y="71"/>
                  </a:cubicBezTo>
                  <a:cubicBezTo>
                    <a:pt x="39" y="71"/>
                    <a:pt x="39" y="71"/>
                    <a:pt x="39" y="71"/>
                  </a:cubicBezTo>
                  <a:lnTo>
                    <a:pt x="39" y="74"/>
                  </a:lnTo>
                  <a:close/>
                  <a:moveTo>
                    <a:pt x="39" y="65"/>
                  </a:moveTo>
                  <a:cubicBezTo>
                    <a:pt x="13" y="66"/>
                    <a:pt x="13" y="66"/>
                    <a:pt x="13" y="66"/>
                  </a:cubicBezTo>
                  <a:cubicBezTo>
                    <a:pt x="13" y="62"/>
                    <a:pt x="13" y="62"/>
                    <a:pt x="13" y="62"/>
                  </a:cubicBezTo>
                  <a:cubicBezTo>
                    <a:pt x="39" y="62"/>
                    <a:pt x="39" y="62"/>
                    <a:pt x="39" y="62"/>
                  </a:cubicBezTo>
                  <a:lnTo>
                    <a:pt x="39" y="65"/>
                  </a:lnTo>
                  <a:close/>
                  <a:moveTo>
                    <a:pt x="39" y="56"/>
                  </a:moveTo>
                  <a:cubicBezTo>
                    <a:pt x="13" y="56"/>
                    <a:pt x="13" y="56"/>
                    <a:pt x="13" y="56"/>
                  </a:cubicBezTo>
                  <a:cubicBezTo>
                    <a:pt x="13" y="53"/>
                    <a:pt x="13" y="53"/>
                    <a:pt x="13" y="53"/>
                  </a:cubicBezTo>
                  <a:cubicBezTo>
                    <a:pt x="39" y="53"/>
                    <a:pt x="39" y="53"/>
                    <a:pt x="39" y="53"/>
                  </a:cubicBezTo>
                  <a:lnTo>
                    <a:pt x="39" y="56"/>
                  </a:lnTo>
                  <a:close/>
                  <a:moveTo>
                    <a:pt x="39" y="47"/>
                  </a:moveTo>
                  <a:cubicBezTo>
                    <a:pt x="13" y="47"/>
                    <a:pt x="13" y="47"/>
                    <a:pt x="13" y="47"/>
                  </a:cubicBezTo>
                  <a:cubicBezTo>
                    <a:pt x="13" y="44"/>
                    <a:pt x="13" y="44"/>
                    <a:pt x="13" y="44"/>
                  </a:cubicBezTo>
                  <a:cubicBezTo>
                    <a:pt x="39" y="44"/>
                    <a:pt x="39" y="44"/>
                    <a:pt x="39" y="44"/>
                  </a:cubicBezTo>
                  <a:lnTo>
                    <a:pt x="39" y="47"/>
                  </a:lnTo>
                  <a:close/>
                  <a:moveTo>
                    <a:pt x="39" y="38"/>
                  </a:moveTo>
                  <a:cubicBezTo>
                    <a:pt x="13" y="38"/>
                    <a:pt x="13" y="38"/>
                    <a:pt x="13" y="38"/>
                  </a:cubicBezTo>
                  <a:cubicBezTo>
                    <a:pt x="13" y="35"/>
                    <a:pt x="13" y="35"/>
                    <a:pt x="13" y="35"/>
                  </a:cubicBezTo>
                  <a:cubicBezTo>
                    <a:pt x="39" y="34"/>
                    <a:pt x="39" y="34"/>
                    <a:pt x="39" y="34"/>
                  </a:cubicBezTo>
                  <a:lnTo>
                    <a:pt x="39" y="38"/>
                  </a:lnTo>
                  <a:close/>
                  <a:moveTo>
                    <a:pt x="39" y="29"/>
                  </a:moveTo>
                  <a:cubicBezTo>
                    <a:pt x="13" y="29"/>
                    <a:pt x="13" y="29"/>
                    <a:pt x="13" y="29"/>
                  </a:cubicBezTo>
                  <a:cubicBezTo>
                    <a:pt x="13" y="26"/>
                    <a:pt x="13" y="26"/>
                    <a:pt x="13" y="26"/>
                  </a:cubicBezTo>
                  <a:cubicBezTo>
                    <a:pt x="39" y="25"/>
                    <a:pt x="39" y="25"/>
                    <a:pt x="39" y="25"/>
                  </a:cubicBezTo>
                  <a:lnTo>
                    <a:pt x="3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nvSpPr>
          <p:spPr bwMode="auto">
            <a:xfrm>
              <a:off x="3636339"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a:off x="3821659" y="3281635"/>
              <a:ext cx="174089" cy="171282"/>
            </a:xfrm>
            <a:custGeom>
              <a:avLst/>
              <a:gdLst>
                <a:gd name="T0" fmla="*/ 31 w 62"/>
                <a:gd name="T1" fmla="*/ 0 h 61"/>
                <a:gd name="T2" fmla="*/ 0 w 62"/>
                <a:gd name="T3" fmla="*/ 0 h 61"/>
                <a:gd name="T4" fmla="*/ 0 w 62"/>
                <a:gd name="T5" fmla="*/ 61 h 61"/>
                <a:gd name="T6" fmla="*/ 31 w 62"/>
                <a:gd name="T7" fmla="*/ 61 h 61"/>
                <a:gd name="T8" fmla="*/ 62 w 62"/>
                <a:gd name="T9" fmla="*/ 61 h 61"/>
                <a:gd name="T10" fmla="*/ 62 w 62"/>
                <a:gd name="T11" fmla="*/ 0 h 61"/>
                <a:gd name="T12" fmla="*/ 31 w 62"/>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31" y="0"/>
                  </a:moveTo>
                  <a:lnTo>
                    <a:pt x="0" y="0"/>
                  </a:lnTo>
                  <a:lnTo>
                    <a:pt x="0" y="61"/>
                  </a:lnTo>
                  <a:lnTo>
                    <a:pt x="31" y="61"/>
                  </a:lnTo>
                  <a:lnTo>
                    <a:pt x="62" y="61"/>
                  </a:lnTo>
                  <a:lnTo>
                    <a:pt x="62"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a:off x="3734616" y="3452915"/>
              <a:ext cx="345371" cy="61773"/>
            </a:xfrm>
            <a:custGeom>
              <a:avLst/>
              <a:gdLst>
                <a:gd name="T0" fmla="*/ 62 w 123"/>
                <a:gd name="T1" fmla="*/ 0 h 22"/>
                <a:gd name="T2" fmla="*/ 0 w 123"/>
                <a:gd name="T3" fmla="*/ 3 h 22"/>
                <a:gd name="T4" fmla="*/ 0 w 123"/>
                <a:gd name="T5" fmla="*/ 22 h 22"/>
                <a:gd name="T6" fmla="*/ 62 w 123"/>
                <a:gd name="T7" fmla="*/ 22 h 22"/>
                <a:gd name="T8" fmla="*/ 123 w 123"/>
                <a:gd name="T9" fmla="*/ 22 h 22"/>
                <a:gd name="T10" fmla="*/ 123 w 123"/>
                <a:gd name="T11" fmla="*/ 0 h 22"/>
                <a:gd name="T12" fmla="*/ 62 w 12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3" h="22">
                  <a:moveTo>
                    <a:pt x="62" y="0"/>
                  </a:moveTo>
                  <a:lnTo>
                    <a:pt x="0" y="3"/>
                  </a:lnTo>
                  <a:lnTo>
                    <a:pt x="0" y="22"/>
                  </a:lnTo>
                  <a:lnTo>
                    <a:pt x="62" y="22"/>
                  </a:lnTo>
                  <a:lnTo>
                    <a:pt x="123" y="22"/>
                  </a:lnTo>
                  <a:lnTo>
                    <a:pt x="123" y="0"/>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a:off x="3855354" y="2127594"/>
              <a:ext cx="87045" cy="151626"/>
            </a:xfrm>
            <a:custGeom>
              <a:avLst/>
              <a:gdLst>
                <a:gd name="T0" fmla="*/ 16 w 31"/>
                <a:gd name="T1" fmla="*/ 0 h 54"/>
                <a:gd name="T2" fmla="*/ 0 w 31"/>
                <a:gd name="T3" fmla="*/ 0 h 54"/>
                <a:gd name="T4" fmla="*/ 0 w 31"/>
                <a:gd name="T5" fmla="*/ 54 h 54"/>
                <a:gd name="T6" fmla="*/ 16 w 31"/>
                <a:gd name="T7" fmla="*/ 54 h 54"/>
                <a:gd name="T8" fmla="*/ 31 w 31"/>
                <a:gd name="T9" fmla="*/ 54 h 54"/>
                <a:gd name="T10" fmla="*/ 31 w 31"/>
                <a:gd name="T11" fmla="*/ 0 h 54"/>
                <a:gd name="T12" fmla="*/ 16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16" y="0"/>
                  </a:moveTo>
                  <a:lnTo>
                    <a:pt x="0" y="0"/>
                  </a:lnTo>
                  <a:lnTo>
                    <a:pt x="0" y="54"/>
                  </a:lnTo>
                  <a:lnTo>
                    <a:pt x="16" y="54"/>
                  </a:lnTo>
                  <a:lnTo>
                    <a:pt x="31" y="54"/>
                  </a:lnTo>
                  <a:lnTo>
                    <a:pt x="31"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3875010" y="1717643"/>
              <a:ext cx="53351" cy="409951"/>
            </a:xfrm>
            <a:custGeom>
              <a:avLst/>
              <a:gdLst>
                <a:gd name="T0" fmla="*/ 12 w 19"/>
                <a:gd name="T1" fmla="*/ 0 h 146"/>
                <a:gd name="T2" fmla="*/ 19 w 19"/>
                <a:gd name="T3" fmla="*/ 146 h 146"/>
                <a:gd name="T4" fmla="*/ 0 w 19"/>
                <a:gd name="T5" fmla="*/ 146 h 146"/>
                <a:gd name="T6" fmla="*/ 5 w 19"/>
                <a:gd name="T7" fmla="*/ 0 h 146"/>
                <a:gd name="T8" fmla="*/ 12 w 19"/>
                <a:gd name="T9" fmla="*/ 0 h 146"/>
              </a:gdLst>
              <a:ahLst/>
              <a:cxnLst>
                <a:cxn ang="0">
                  <a:pos x="T0" y="T1"/>
                </a:cxn>
                <a:cxn ang="0">
                  <a:pos x="T2" y="T3"/>
                </a:cxn>
                <a:cxn ang="0">
                  <a:pos x="T4" y="T5"/>
                </a:cxn>
                <a:cxn ang="0">
                  <a:pos x="T6" y="T7"/>
                </a:cxn>
                <a:cxn ang="0">
                  <a:pos x="T8" y="T9"/>
                </a:cxn>
              </a:cxnLst>
              <a:rect l="0" t="0" r="r" b="b"/>
              <a:pathLst>
                <a:path w="19" h="146">
                  <a:moveTo>
                    <a:pt x="12" y="0"/>
                  </a:moveTo>
                  <a:lnTo>
                    <a:pt x="19" y="146"/>
                  </a:lnTo>
                  <a:lnTo>
                    <a:pt x="0" y="146"/>
                  </a:lnTo>
                  <a:lnTo>
                    <a:pt x="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3" name="组合 2092"/>
          <p:cNvGrpSpPr/>
          <p:nvPr/>
        </p:nvGrpSpPr>
        <p:grpSpPr>
          <a:xfrm>
            <a:off x="4213950" y="1700808"/>
            <a:ext cx="544730" cy="1797045"/>
            <a:chOff x="4357966" y="1717643"/>
            <a:chExt cx="544730" cy="1797045"/>
          </a:xfrm>
          <a:solidFill>
            <a:schemeClr val="tx2"/>
          </a:solidFill>
        </p:grpSpPr>
        <p:sp>
          <p:nvSpPr>
            <p:cNvPr id="17" name="Freeform 18"/>
            <p:cNvSpPr>
              <a:spLocks noEditPoints="1"/>
            </p:cNvSpPr>
            <p:nvPr/>
          </p:nvSpPr>
          <p:spPr bwMode="auto">
            <a:xfrm>
              <a:off x="4453434" y="2253950"/>
              <a:ext cx="350986" cy="968721"/>
            </a:xfrm>
            <a:custGeom>
              <a:avLst/>
              <a:gdLst>
                <a:gd name="T0" fmla="*/ 26 w 53"/>
                <a:gd name="T1" fmla="*/ 0 h 146"/>
                <a:gd name="T2" fmla="*/ 0 w 53"/>
                <a:gd name="T3" fmla="*/ 17 h 146"/>
                <a:gd name="T4" fmla="*/ 1 w 53"/>
                <a:gd name="T5" fmla="*/ 146 h 146"/>
                <a:gd name="T6" fmla="*/ 53 w 53"/>
                <a:gd name="T7" fmla="*/ 146 h 146"/>
                <a:gd name="T8" fmla="*/ 52 w 53"/>
                <a:gd name="T9" fmla="*/ 16 h 146"/>
                <a:gd name="T10" fmla="*/ 26 w 53"/>
                <a:gd name="T11" fmla="*/ 0 h 146"/>
                <a:gd name="T12" fmla="*/ 40 w 53"/>
                <a:gd name="T13" fmla="*/ 111 h 146"/>
                <a:gd name="T14" fmla="*/ 14 w 53"/>
                <a:gd name="T15" fmla="*/ 111 h 146"/>
                <a:gd name="T16" fmla="*/ 14 w 53"/>
                <a:gd name="T17" fmla="*/ 108 h 146"/>
                <a:gd name="T18" fmla="*/ 40 w 53"/>
                <a:gd name="T19" fmla="*/ 108 h 146"/>
                <a:gd name="T20" fmla="*/ 40 w 53"/>
                <a:gd name="T21" fmla="*/ 111 h 146"/>
                <a:gd name="T22" fmla="*/ 40 w 53"/>
                <a:gd name="T23" fmla="*/ 102 h 146"/>
                <a:gd name="T24" fmla="*/ 14 w 53"/>
                <a:gd name="T25" fmla="*/ 102 h 146"/>
                <a:gd name="T26" fmla="*/ 14 w 53"/>
                <a:gd name="T27" fmla="*/ 99 h 146"/>
                <a:gd name="T28" fmla="*/ 40 w 53"/>
                <a:gd name="T29" fmla="*/ 99 h 146"/>
                <a:gd name="T30" fmla="*/ 40 w 53"/>
                <a:gd name="T31" fmla="*/ 102 h 146"/>
                <a:gd name="T32" fmla="*/ 40 w 53"/>
                <a:gd name="T33" fmla="*/ 93 h 146"/>
                <a:gd name="T34" fmla="*/ 14 w 53"/>
                <a:gd name="T35" fmla="*/ 93 h 146"/>
                <a:gd name="T36" fmla="*/ 14 w 53"/>
                <a:gd name="T37" fmla="*/ 90 h 146"/>
                <a:gd name="T38" fmla="*/ 40 w 53"/>
                <a:gd name="T39" fmla="*/ 90 h 146"/>
                <a:gd name="T40" fmla="*/ 40 w 53"/>
                <a:gd name="T41" fmla="*/ 93 h 146"/>
                <a:gd name="T42" fmla="*/ 40 w 53"/>
                <a:gd name="T43" fmla="*/ 84 h 146"/>
                <a:gd name="T44" fmla="*/ 14 w 53"/>
                <a:gd name="T45" fmla="*/ 84 h 146"/>
                <a:gd name="T46" fmla="*/ 14 w 53"/>
                <a:gd name="T47" fmla="*/ 81 h 146"/>
                <a:gd name="T48" fmla="*/ 40 w 53"/>
                <a:gd name="T49" fmla="*/ 81 h 146"/>
                <a:gd name="T50" fmla="*/ 40 w 53"/>
                <a:gd name="T51" fmla="*/ 84 h 146"/>
                <a:gd name="T52" fmla="*/ 40 w 53"/>
                <a:gd name="T53" fmla="*/ 74 h 146"/>
                <a:gd name="T54" fmla="*/ 13 w 53"/>
                <a:gd name="T55" fmla="*/ 75 h 146"/>
                <a:gd name="T56" fmla="*/ 13 w 53"/>
                <a:gd name="T57" fmla="*/ 71 h 146"/>
                <a:gd name="T58" fmla="*/ 40 w 53"/>
                <a:gd name="T59" fmla="*/ 71 h 146"/>
                <a:gd name="T60" fmla="*/ 40 w 53"/>
                <a:gd name="T61" fmla="*/ 74 h 146"/>
                <a:gd name="T62" fmla="*/ 40 w 53"/>
                <a:gd name="T63" fmla="*/ 65 h 146"/>
                <a:gd name="T64" fmla="*/ 13 w 53"/>
                <a:gd name="T65" fmla="*/ 66 h 146"/>
                <a:gd name="T66" fmla="*/ 13 w 53"/>
                <a:gd name="T67" fmla="*/ 62 h 146"/>
                <a:gd name="T68" fmla="*/ 40 w 53"/>
                <a:gd name="T69" fmla="*/ 62 h 146"/>
                <a:gd name="T70" fmla="*/ 40 w 53"/>
                <a:gd name="T71" fmla="*/ 65 h 146"/>
                <a:gd name="T72" fmla="*/ 40 w 53"/>
                <a:gd name="T73" fmla="*/ 56 h 146"/>
                <a:gd name="T74" fmla="*/ 13 w 53"/>
                <a:gd name="T75" fmla="*/ 56 h 146"/>
                <a:gd name="T76" fmla="*/ 13 w 53"/>
                <a:gd name="T77" fmla="*/ 53 h 146"/>
                <a:gd name="T78" fmla="*/ 40 w 53"/>
                <a:gd name="T79" fmla="*/ 53 h 146"/>
                <a:gd name="T80" fmla="*/ 40 w 53"/>
                <a:gd name="T81" fmla="*/ 56 h 146"/>
                <a:gd name="T82" fmla="*/ 40 w 53"/>
                <a:gd name="T83" fmla="*/ 47 h 146"/>
                <a:gd name="T84" fmla="*/ 13 w 53"/>
                <a:gd name="T85" fmla="*/ 47 h 146"/>
                <a:gd name="T86" fmla="*/ 13 w 53"/>
                <a:gd name="T87" fmla="*/ 44 h 146"/>
                <a:gd name="T88" fmla="*/ 40 w 53"/>
                <a:gd name="T89" fmla="*/ 44 h 146"/>
                <a:gd name="T90" fmla="*/ 40 w 53"/>
                <a:gd name="T91" fmla="*/ 47 h 146"/>
                <a:gd name="T92" fmla="*/ 40 w 53"/>
                <a:gd name="T93" fmla="*/ 38 h 146"/>
                <a:gd name="T94" fmla="*/ 13 w 53"/>
                <a:gd name="T95" fmla="*/ 38 h 146"/>
                <a:gd name="T96" fmla="*/ 13 w 53"/>
                <a:gd name="T97" fmla="*/ 35 h 146"/>
                <a:gd name="T98" fmla="*/ 39 w 53"/>
                <a:gd name="T99" fmla="*/ 34 h 146"/>
                <a:gd name="T100" fmla="*/ 40 w 53"/>
                <a:gd name="T101" fmla="*/ 38 h 146"/>
                <a:gd name="T102" fmla="*/ 39 w 53"/>
                <a:gd name="T103" fmla="*/ 29 h 146"/>
                <a:gd name="T104" fmla="*/ 13 w 53"/>
                <a:gd name="T105" fmla="*/ 29 h 146"/>
                <a:gd name="T106" fmla="*/ 13 w 53"/>
                <a:gd name="T107" fmla="*/ 26 h 146"/>
                <a:gd name="T108" fmla="*/ 39 w 53"/>
                <a:gd name="T109" fmla="*/ 25 h 146"/>
                <a:gd name="T110" fmla="*/ 39 w 53"/>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46">
                  <a:moveTo>
                    <a:pt x="26" y="0"/>
                  </a:moveTo>
                  <a:cubicBezTo>
                    <a:pt x="8" y="0"/>
                    <a:pt x="0" y="17"/>
                    <a:pt x="0" y="17"/>
                  </a:cubicBezTo>
                  <a:cubicBezTo>
                    <a:pt x="1" y="146"/>
                    <a:pt x="1" y="146"/>
                    <a:pt x="1" y="146"/>
                  </a:cubicBezTo>
                  <a:cubicBezTo>
                    <a:pt x="53" y="146"/>
                    <a:pt x="53" y="146"/>
                    <a:pt x="53" y="146"/>
                  </a:cubicBezTo>
                  <a:cubicBezTo>
                    <a:pt x="52" y="16"/>
                    <a:pt x="52" y="16"/>
                    <a:pt x="52" y="16"/>
                  </a:cubicBezTo>
                  <a:cubicBezTo>
                    <a:pt x="52" y="16"/>
                    <a:pt x="44" y="0"/>
                    <a:pt x="26" y="0"/>
                  </a:cubicBezTo>
                  <a:close/>
                  <a:moveTo>
                    <a:pt x="40" y="111"/>
                  </a:moveTo>
                  <a:cubicBezTo>
                    <a:pt x="14" y="111"/>
                    <a:pt x="14" y="111"/>
                    <a:pt x="14" y="111"/>
                  </a:cubicBezTo>
                  <a:cubicBezTo>
                    <a:pt x="14" y="108"/>
                    <a:pt x="14" y="108"/>
                    <a:pt x="14" y="108"/>
                  </a:cubicBezTo>
                  <a:cubicBezTo>
                    <a:pt x="40" y="108"/>
                    <a:pt x="40" y="108"/>
                    <a:pt x="40" y="108"/>
                  </a:cubicBezTo>
                  <a:lnTo>
                    <a:pt x="40" y="111"/>
                  </a:lnTo>
                  <a:close/>
                  <a:moveTo>
                    <a:pt x="40" y="102"/>
                  </a:moveTo>
                  <a:cubicBezTo>
                    <a:pt x="14" y="102"/>
                    <a:pt x="14" y="102"/>
                    <a:pt x="14" y="102"/>
                  </a:cubicBezTo>
                  <a:cubicBezTo>
                    <a:pt x="14" y="99"/>
                    <a:pt x="14" y="99"/>
                    <a:pt x="14" y="99"/>
                  </a:cubicBezTo>
                  <a:cubicBezTo>
                    <a:pt x="40" y="99"/>
                    <a:pt x="40" y="99"/>
                    <a:pt x="40" y="99"/>
                  </a:cubicBezTo>
                  <a:lnTo>
                    <a:pt x="40" y="102"/>
                  </a:lnTo>
                  <a:close/>
                  <a:moveTo>
                    <a:pt x="40" y="93"/>
                  </a:moveTo>
                  <a:cubicBezTo>
                    <a:pt x="14" y="93"/>
                    <a:pt x="14" y="93"/>
                    <a:pt x="14" y="93"/>
                  </a:cubicBezTo>
                  <a:cubicBezTo>
                    <a:pt x="14" y="90"/>
                    <a:pt x="14" y="90"/>
                    <a:pt x="14" y="90"/>
                  </a:cubicBezTo>
                  <a:cubicBezTo>
                    <a:pt x="40" y="90"/>
                    <a:pt x="40" y="90"/>
                    <a:pt x="40" y="90"/>
                  </a:cubicBezTo>
                  <a:lnTo>
                    <a:pt x="40" y="93"/>
                  </a:lnTo>
                  <a:close/>
                  <a:moveTo>
                    <a:pt x="40" y="84"/>
                  </a:moveTo>
                  <a:cubicBezTo>
                    <a:pt x="14" y="84"/>
                    <a:pt x="14" y="84"/>
                    <a:pt x="14" y="84"/>
                  </a:cubicBezTo>
                  <a:cubicBezTo>
                    <a:pt x="14" y="81"/>
                    <a:pt x="14" y="81"/>
                    <a:pt x="14" y="81"/>
                  </a:cubicBezTo>
                  <a:cubicBezTo>
                    <a:pt x="40" y="81"/>
                    <a:pt x="40" y="81"/>
                    <a:pt x="40" y="81"/>
                  </a:cubicBezTo>
                  <a:lnTo>
                    <a:pt x="40" y="84"/>
                  </a:lnTo>
                  <a:close/>
                  <a:moveTo>
                    <a:pt x="40" y="74"/>
                  </a:moveTo>
                  <a:cubicBezTo>
                    <a:pt x="13" y="75"/>
                    <a:pt x="13" y="75"/>
                    <a:pt x="13" y="75"/>
                  </a:cubicBezTo>
                  <a:cubicBezTo>
                    <a:pt x="13" y="71"/>
                    <a:pt x="13" y="71"/>
                    <a:pt x="13" y="71"/>
                  </a:cubicBezTo>
                  <a:cubicBezTo>
                    <a:pt x="40" y="71"/>
                    <a:pt x="40" y="71"/>
                    <a:pt x="40" y="71"/>
                  </a:cubicBezTo>
                  <a:lnTo>
                    <a:pt x="40" y="74"/>
                  </a:lnTo>
                  <a:close/>
                  <a:moveTo>
                    <a:pt x="40" y="65"/>
                  </a:moveTo>
                  <a:cubicBezTo>
                    <a:pt x="13" y="66"/>
                    <a:pt x="13" y="66"/>
                    <a:pt x="13" y="66"/>
                  </a:cubicBezTo>
                  <a:cubicBezTo>
                    <a:pt x="13" y="62"/>
                    <a:pt x="13" y="62"/>
                    <a:pt x="13" y="62"/>
                  </a:cubicBezTo>
                  <a:cubicBezTo>
                    <a:pt x="40" y="62"/>
                    <a:pt x="40" y="62"/>
                    <a:pt x="40" y="62"/>
                  </a:cubicBezTo>
                  <a:lnTo>
                    <a:pt x="40" y="65"/>
                  </a:lnTo>
                  <a:close/>
                  <a:moveTo>
                    <a:pt x="40" y="56"/>
                  </a:moveTo>
                  <a:cubicBezTo>
                    <a:pt x="13" y="56"/>
                    <a:pt x="13" y="56"/>
                    <a:pt x="13" y="56"/>
                  </a:cubicBezTo>
                  <a:cubicBezTo>
                    <a:pt x="13" y="53"/>
                    <a:pt x="13" y="53"/>
                    <a:pt x="13" y="53"/>
                  </a:cubicBezTo>
                  <a:cubicBezTo>
                    <a:pt x="40" y="53"/>
                    <a:pt x="40" y="53"/>
                    <a:pt x="40" y="53"/>
                  </a:cubicBezTo>
                  <a:lnTo>
                    <a:pt x="40" y="56"/>
                  </a:lnTo>
                  <a:close/>
                  <a:moveTo>
                    <a:pt x="40" y="47"/>
                  </a:moveTo>
                  <a:cubicBezTo>
                    <a:pt x="13" y="47"/>
                    <a:pt x="13" y="47"/>
                    <a:pt x="13" y="47"/>
                  </a:cubicBezTo>
                  <a:cubicBezTo>
                    <a:pt x="13" y="44"/>
                    <a:pt x="13" y="44"/>
                    <a:pt x="13" y="44"/>
                  </a:cubicBezTo>
                  <a:cubicBezTo>
                    <a:pt x="40" y="44"/>
                    <a:pt x="40" y="44"/>
                    <a:pt x="40" y="44"/>
                  </a:cubicBezTo>
                  <a:lnTo>
                    <a:pt x="40" y="47"/>
                  </a:lnTo>
                  <a:close/>
                  <a:moveTo>
                    <a:pt x="40" y="38"/>
                  </a:moveTo>
                  <a:cubicBezTo>
                    <a:pt x="13" y="38"/>
                    <a:pt x="13" y="38"/>
                    <a:pt x="13" y="38"/>
                  </a:cubicBezTo>
                  <a:cubicBezTo>
                    <a:pt x="13" y="35"/>
                    <a:pt x="13" y="35"/>
                    <a:pt x="13" y="35"/>
                  </a:cubicBezTo>
                  <a:cubicBezTo>
                    <a:pt x="39" y="34"/>
                    <a:pt x="39" y="34"/>
                    <a:pt x="39" y="34"/>
                  </a:cubicBezTo>
                  <a:lnTo>
                    <a:pt x="40" y="38"/>
                  </a:lnTo>
                  <a:close/>
                  <a:moveTo>
                    <a:pt x="39" y="29"/>
                  </a:moveTo>
                  <a:cubicBezTo>
                    <a:pt x="13" y="29"/>
                    <a:pt x="13" y="29"/>
                    <a:pt x="13" y="29"/>
                  </a:cubicBezTo>
                  <a:cubicBezTo>
                    <a:pt x="13" y="26"/>
                    <a:pt x="13" y="26"/>
                    <a:pt x="13" y="26"/>
                  </a:cubicBezTo>
                  <a:cubicBezTo>
                    <a:pt x="39" y="25"/>
                    <a:pt x="39" y="25"/>
                    <a:pt x="39" y="25"/>
                  </a:cubicBezTo>
                  <a:lnTo>
                    <a:pt x="3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9"/>
            <p:cNvSpPr/>
            <p:nvPr/>
          </p:nvSpPr>
          <p:spPr bwMode="auto">
            <a:xfrm>
              <a:off x="4357966"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p:nvPr/>
          </p:nvSpPr>
          <p:spPr bwMode="auto">
            <a:xfrm>
              <a:off x="4546094" y="3281635"/>
              <a:ext cx="176898" cy="171282"/>
            </a:xfrm>
            <a:custGeom>
              <a:avLst/>
              <a:gdLst>
                <a:gd name="T0" fmla="*/ 30 w 63"/>
                <a:gd name="T1" fmla="*/ 0 h 61"/>
                <a:gd name="T2" fmla="*/ 0 w 63"/>
                <a:gd name="T3" fmla="*/ 0 h 61"/>
                <a:gd name="T4" fmla="*/ 0 w 63"/>
                <a:gd name="T5" fmla="*/ 61 h 61"/>
                <a:gd name="T6" fmla="*/ 30 w 63"/>
                <a:gd name="T7" fmla="*/ 61 h 61"/>
                <a:gd name="T8" fmla="*/ 63 w 63"/>
                <a:gd name="T9" fmla="*/ 61 h 61"/>
                <a:gd name="T10" fmla="*/ 61 w 63"/>
                <a:gd name="T11" fmla="*/ 0 h 61"/>
                <a:gd name="T12" fmla="*/ 30 w 6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3" h="61">
                  <a:moveTo>
                    <a:pt x="30" y="0"/>
                  </a:moveTo>
                  <a:lnTo>
                    <a:pt x="0" y="0"/>
                  </a:lnTo>
                  <a:lnTo>
                    <a:pt x="0" y="61"/>
                  </a:lnTo>
                  <a:lnTo>
                    <a:pt x="30" y="61"/>
                  </a:lnTo>
                  <a:lnTo>
                    <a:pt x="63" y="61"/>
                  </a:lnTo>
                  <a:lnTo>
                    <a:pt x="61"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p:nvPr/>
          </p:nvSpPr>
          <p:spPr bwMode="auto">
            <a:xfrm>
              <a:off x="4459050" y="3452915"/>
              <a:ext cx="350986" cy="61773"/>
            </a:xfrm>
            <a:custGeom>
              <a:avLst/>
              <a:gdLst>
                <a:gd name="T0" fmla="*/ 61 w 125"/>
                <a:gd name="T1" fmla="*/ 0 h 22"/>
                <a:gd name="T2" fmla="*/ 0 w 125"/>
                <a:gd name="T3" fmla="*/ 3 h 22"/>
                <a:gd name="T4" fmla="*/ 0 w 125"/>
                <a:gd name="T5" fmla="*/ 22 h 22"/>
                <a:gd name="T6" fmla="*/ 64 w 125"/>
                <a:gd name="T7" fmla="*/ 22 h 22"/>
                <a:gd name="T8" fmla="*/ 125 w 125"/>
                <a:gd name="T9" fmla="*/ 22 h 22"/>
                <a:gd name="T10" fmla="*/ 125 w 125"/>
                <a:gd name="T11" fmla="*/ 0 h 22"/>
                <a:gd name="T12" fmla="*/ 61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61" y="0"/>
                  </a:moveTo>
                  <a:lnTo>
                    <a:pt x="0" y="3"/>
                  </a:lnTo>
                  <a:lnTo>
                    <a:pt x="0" y="22"/>
                  </a:lnTo>
                  <a:lnTo>
                    <a:pt x="64" y="22"/>
                  </a:lnTo>
                  <a:lnTo>
                    <a:pt x="125" y="22"/>
                  </a:lnTo>
                  <a:lnTo>
                    <a:pt x="125" y="0"/>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4576981" y="2127594"/>
              <a:ext cx="95468" cy="151626"/>
            </a:xfrm>
            <a:custGeom>
              <a:avLst/>
              <a:gdLst>
                <a:gd name="T0" fmla="*/ 17 w 34"/>
                <a:gd name="T1" fmla="*/ 0 h 54"/>
                <a:gd name="T2" fmla="*/ 0 w 34"/>
                <a:gd name="T3" fmla="*/ 0 h 54"/>
                <a:gd name="T4" fmla="*/ 3 w 34"/>
                <a:gd name="T5" fmla="*/ 54 h 54"/>
                <a:gd name="T6" fmla="*/ 17 w 34"/>
                <a:gd name="T7" fmla="*/ 54 h 54"/>
                <a:gd name="T8" fmla="*/ 34 w 34"/>
                <a:gd name="T9" fmla="*/ 54 h 54"/>
                <a:gd name="T10" fmla="*/ 34 w 34"/>
                <a:gd name="T11" fmla="*/ 0 h 54"/>
                <a:gd name="T12" fmla="*/ 17 w 3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4" h="54">
                  <a:moveTo>
                    <a:pt x="17" y="0"/>
                  </a:moveTo>
                  <a:lnTo>
                    <a:pt x="0" y="0"/>
                  </a:lnTo>
                  <a:lnTo>
                    <a:pt x="3" y="54"/>
                  </a:lnTo>
                  <a:lnTo>
                    <a:pt x="17" y="54"/>
                  </a:lnTo>
                  <a:lnTo>
                    <a:pt x="34" y="54"/>
                  </a:lnTo>
                  <a:lnTo>
                    <a:pt x="34"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p:nvPr/>
          </p:nvSpPr>
          <p:spPr bwMode="auto">
            <a:xfrm>
              <a:off x="4599444" y="1717643"/>
              <a:ext cx="50542" cy="409951"/>
            </a:xfrm>
            <a:custGeom>
              <a:avLst/>
              <a:gdLst>
                <a:gd name="T0" fmla="*/ 11 w 18"/>
                <a:gd name="T1" fmla="*/ 0 h 146"/>
                <a:gd name="T2" fmla="*/ 18 w 18"/>
                <a:gd name="T3" fmla="*/ 146 h 146"/>
                <a:gd name="T4" fmla="*/ 0 w 18"/>
                <a:gd name="T5" fmla="*/ 146 h 146"/>
                <a:gd name="T6" fmla="*/ 4 w 18"/>
                <a:gd name="T7" fmla="*/ 0 h 146"/>
                <a:gd name="T8" fmla="*/ 11 w 18"/>
                <a:gd name="T9" fmla="*/ 0 h 146"/>
              </a:gdLst>
              <a:ahLst/>
              <a:cxnLst>
                <a:cxn ang="0">
                  <a:pos x="T0" y="T1"/>
                </a:cxn>
                <a:cxn ang="0">
                  <a:pos x="T2" y="T3"/>
                </a:cxn>
                <a:cxn ang="0">
                  <a:pos x="T4" y="T5"/>
                </a:cxn>
                <a:cxn ang="0">
                  <a:pos x="T6" y="T7"/>
                </a:cxn>
                <a:cxn ang="0">
                  <a:pos x="T8" y="T9"/>
                </a:cxn>
              </a:cxnLst>
              <a:rect l="0" t="0" r="r" b="b"/>
              <a:pathLst>
                <a:path w="18" h="146">
                  <a:moveTo>
                    <a:pt x="11" y="0"/>
                  </a:moveTo>
                  <a:lnTo>
                    <a:pt x="18" y="146"/>
                  </a:lnTo>
                  <a:lnTo>
                    <a:pt x="0" y="146"/>
                  </a:lnTo>
                  <a:lnTo>
                    <a:pt x="4"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4" name="组合 2093"/>
          <p:cNvGrpSpPr/>
          <p:nvPr/>
        </p:nvGrpSpPr>
        <p:grpSpPr>
          <a:xfrm>
            <a:off x="4944000" y="1700808"/>
            <a:ext cx="544730" cy="1797045"/>
            <a:chOff x="5088016" y="1717643"/>
            <a:chExt cx="544730" cy="1797045"/>
          </a:xfrm>
          <a:solidFill>
            <a:schemeClr val="tx2"/>
          </a:solidFill>
        </p:grpSpPr>
        <p:sp>
          <p:nvSpPr>
            <p:cNvPr id="23" name="Freeform 24"/>
            <p:cNvSpPr>
              <a:spLocks noEditPoints="1"/>
            </p:cNvSpPr>
            <p:nvPr/>
          </p:nvSpPr>
          <p:spPr bwMode="auto">
            <a:xfrm>
              <a:off x="5175060" y="2253950"/>
              <a:ext cx="359409" cy="968721"/>
            </a:xfrm>
            <a:custGeom>
              <a:avLst/>
              <a:gdLst>
                <a:gd name="T0" fmla="*/ 26 w 54"/>
                <a:gd name="T1" fmla="*/ 0 h 146"/>
                <a:gd name="T2" fmla="*/ 0 w 54"/>
                <a:gd name="T3" fmla="*/ 17 h 146"/>
                <a:gd name="T4" fmla="*/ 1 w 54"/>
                <a:gd name="T5" fmla="*/ 146 h 146"/>
                <a:gd name="T6" fmla="*/ 54 w 54"/>
                <a:gd name="T7" fmla="*/ 146 h 146"/>
                <a:gd name="T8" fmla="*/ 53 w 54"/>
                <a:gd name="T9" fmla="*/ 16 h 146"/>
                <a:gd name="T10" fmla="*/ 26 w 54"/>
                <a:gd name="T11" fmla="*/ 0 h 146"/>
                <a:gd name="T12" fmla="*/ 40 w 54"/>
                <a:gd name="T13" fmla="*/ 111 h 146"/>
                <a:gd name="T14" fmla="*/ 14 w 54"/>
                <a:gd name="T15" fmla="*/ 111 h 146"/>
                <a:gd name="T16" fmla="*/ 14 w 54"/>
                <a:gd name="T17" fmla="*/ 108 h 146"/>
                <a:gd name="T18" fmla="*/ 40 w 54"/>
                <a:gd name="T19" fmla="*/ 108 h 146"/>
                <a:gd name="T20" fmla="*/ 40 w 54"/>
                <a:gd name="T21" fmla="*/ 111 h 146"/>
                <a:gd name="T22" fmla="*/ 40 w 54"/>
                <a:gd name="T23" fmla="*/ 102 h 146"/>
                <a:gd name="T24" fmla="*/ 14 w 54"/>
                <a:gd name="T25" fmla="*/ 102 h 146"/>
                <a:gd name="T26" fmla="*/ 14 w 54"/>
                <a:gd name="T27" fmla="*/ 99 h 146"/>
                <a:gd name="T28" fmla="*/ 40 w 54"/>
                <a:gd name="T29" fmla="*/ 99 h 146"/>
                <a:gd name="T30" fmla="*/ 40 w 54"/>
                <a:gd name="T31" fmla="*/ 102 h 146"/>
                <a:gd name="T32" fmla="*/ 40 w 54"/>
                <a:gd name="T33" fmla="*/ 93 h 146"/>
                <a:gd name="T34" fmla="*/ 14 w 54"/>
                <a:gd name="T35" fmla="*/ 93 h 146"/>
                <a:gd name="T36" fmla="*/ 14 w 54"/>
                <a:gd name="T37" fmla="*/ 90 h 146"/>
                <a:gd name="T38" fmla="*/ 40 w 54"/>
                <a:gd name="T39" fmla="*/ 90 h 146"/>
                <a:gd name="T40" fmla="*/ 40 w 54"/>
                <a:gd name="T41" fmla="*/ 93 h 146"/>
                <a:gd name="T42" fmla="*/ 40 w 54"/>
                <a:gd name="T43" fmla="*/ 84 h 146"/>
                <a:gd name="T44" fmla="*/ 14 w 54"/>
                <a:gd name="T45" fmla="*/ 84 h 146"/>
                <a:gd name="T46" fmla="*/ 14 w 54"/>
                <a:gd name="T47" fmla="*/ 81 h 146"/>
                <a:gd name="T48" fmla="*/ 40 w 54"/>
                <a:gd name="T49" fmla="*/ 81 h 146"/>
                <a:gd name="T50" fmla="*/ 40 w 54"/>
                <a:gd name="T51" fmla="*/ 84 h 146"/>
                <a:gd name="T52" fmla="*/ 40 w 54"/>
                <a:gd name="T53" fmla="*/ 74 h 146"/>
                <a:gd name="T54" fmla="*/ 14 w 54"/>
                <a:gd name="T55" fmla="*/ 75 h 146"/>
                <a:gd name="T56" fmla="*/ 14 w 54"/>
                <a:gd name="T57" fmla="*/ 71 h 146"/>
                <a:gd name="T58" fmla="*/ 40 w 54"/>
                <a:gd name="T59" fmla="*/ 71 h 146"/>
                <a:gd name="T60" fmla="*/ 40 w 54"/>
                <a:gd name="T61" fmla="*/ 74 h 146"/>
                <a:gd name="T62" fmla="*/ 40 w 54"/>
                <a:gd name="T63" fmla="*/ 65 h 146"/>
                <a:gd name="T64" fmla="*/ 14 w 54"/>
                <a:gd name="T65" fmla="*/ 66 h 146"/>
                <a:gd name="T66" fmla="*/ 14 w 54"/>
                <a:gd name="T67" fmla="*/ 62 h 146"/>
                <a:gd name="T68" fmla="*/ 40 w 54"/>
                <a:gd name="T69" fmla="*/ 62 h 146"/>
                <a:gd name="T70" fmla="*/ 40 w 54"/>
                <a:gd name="T71" fmla="*/ 65 h 146"/>
                <a:gd name="T72" fmla="*/ 40 w 54"/>
                <a:gd name="T73" fmla="*/ 56 h 146"/>
                <a:gd name="T74" fmla="*/ 14 w 54"/>
                <a:gd name="T75" fmla="*/ 56 h 146"/>
                <a:gd name="T76" fmla="*/ 14 w 54"/>
                <a:gd name="T77" fmla="*/ 53 h 146"/>
                <a:gd name="T78" fmla="*/ 40 w 54"/>
                <a:gd name="T79" fmla="*/ 53 h 146"/>
                <a:gd name="T80" fmla="*/ 40 w 54"/>
                <a:gd name="T81" fmla="*/ 56 h 146"/>
                <a:gd name="T82" fmla="*/ 40 w 54"/>
                <a:gd name="T83" fmla="*/ 47 h 146"/>
                <a:gd name="T84" fmla="*/ 14 w 54"/>
                <a:gd name="T85" fmla="*/ 47 h 146"/>
                <a:gd name="T86" fmla="*/ 14 w 54"/>
                <a:gd name="T87" fmla="*/ 44 h 146"/>
                <a:gd name="T88" fmla="*/ 40 w 54"/>
                <a:gd name="T89" fmla="*/ 44 h 146"/>
                <a:gd name="T90" fmla="*/ 40 w 54"/>
                <a:gd name="T91" fmla="*/ 47 h 146"/>
                <a:gd name="T92" fmla="*/ 40 w 54"/>
                <a:gd name="T93" fmla="*/ 38 h 146"/>
                <a:gd name="T94" fmla="*/ 14 w 54"/>
                <a:gd name="T95" fmla="*/ 38 h 146"/>
                <a:gd name="T96" fmla="*/ 14 w 54"/>
                <a:gd name="T97" fmla="*/ 35 h 146"/>
                <a:gd name="T98" fmla="*/ 40 w 54"/>
                <a:gd name="T99" fmla="*/ 34 h 146"/>
                <a:gd name="T100" fmla="*/ 40 w 54"/>
                <a:gd name="T101" fmla="*/ 38 h 146"/>
                <a:gd name="T102" fmla="*/ 40 w 54"/>
                <a:gd name="T103" fmla="*/ 29 h 146"/>
                <a:gd name="T104" fmla="*/ 14 w 54"/>
                <a:gd name="T105" fmla="*/ 29 h 146"/>
                <a:gd name="T106" fmla="*/ 13 w 54"/>
                <a:gd name="T107" fmla="*/ 26 h 146"/>
                <a:gd name="T108" fmla="*/ 40 w 54"/>
                <a:gd name="T109" fmla="*/ 25 h 146"/>
                <a:gd name="T110" fmla="*/ 40 w 54"/>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146">
                  <a:moveTo>
                    <a:pt x="26" y="0"/>
                  </a:moveTo>
                  <a:cubicBezTo>
                    <a:pt x="9" y="0"/>
                    <a:pt x="0" y="17"/>
                    <a:pt x="0" y="17"/>
                  </a:cubicBezTo>
                  <a:cubicBezTo>
                    <a:pt x="1" y="146"/>
                    <a:pt x="1" y="146"/>
                    <a:pt x="1" y="146"/>
                  </a:cubicBezTo>
                  <a:cubicBezTo>
                    <a:pt x="54" y="146"/>
                    <a:pt x="54" y="146"/>
                    <a:pt x="54" y="146"/>
                  </a:cubicBezTo>
                  <a:cubicBezTo>
                    <a:pt x="53" y="16"/>
                    <a:pt x="53" y="16"/>
                    <a:pt x="53" y="16"/>
                  </a:cubicBezTo>
                  <a:cubicBezTo>
                    <a:pt x="53" y="16"/>
                    <a:pt x="44" y="0"/>
                    <a:pt x="26" y="0"/>
                  </a:cubicBezTo>
                  <a:close/>
                  <a:moveTo>
                    <a:pt x="40" y="111"/>
                  </a:moveTo>
                  <a:cubicBezTo>
                    <a:pt x="14" y="111"/>
                    <a:pt x="14" y="111"/>
                    <a:pt x="14" y="111"/>
                  </a:cubicBezTo>
                  <a:cubicBezTo>
                    <a:pt x="14" y="108"/>
                    <a:pt x="14" y="108"/>
                    <a:pt x="14" y="108"/>
                  </a:cubicBezTo>
                  <a:cubicBezTo>
                    <a:pt x="40" y="108"/>
                    <a:pt x="40" y="108"/>
                    <a:pt x="40" y="108"/>
                  </a:cubicBezTo>
                  <a:lnTo>
                    <a:pt x="40" y="111"/>
                  </a:lnTo>
                  <a:close/>
                  <a:moveTo>
                    <a:pt x="40" y="102"/>
                  </a:moveTo>
                  <a:cubicBezTo>
                    <a:pt x="14" y="102"/>
                    <a:pt x="14" y="102"/>
                    <a:pt x="14" y="102"/>
                  </a:cubicBezTo>
                  <a:cubicBezTo>
                    <a:pt x="14" y="99"/>
                    <a:pt x="14" y="99"/>
                    <a:pt x="14" y="99"/>
                  </a:cubicBezTo>
                  <a:cubicBezTo>
                    <a:pt x="40" y="99"/>
                    <a:pt x="40" y="99"/>
                    <a:pt x="40" y="99"/>
                  </a:cubicBezTo>
                  <a:lnTo>
                    <a:pt x="40" y="102"/>
                  </a:lnTo>
                  <a:close/>
                  <a:moveTo>
                    <a:pt x="40" y="93"/>
                  </a:moveTo>
                  <a:cubicBezTo>
                    <a:pt x="14" y="93"/>
                    <a:pt x="14" y="93"/>
                    <a:pt x="14" y="93"/>
                  </a:cubicBezTo>
                  <a:cubicBezTo>
                    <a:pt x="14" y="90"/>
                    <a:pt x="14" y="90"/>
                    <a:pt x="14" y="90"/>
                  </a:cubicBezTo>
                  <a:cubicBezTo>
                    <a:pt x="40" y="90"/>
                    <a:pt x="40" y="90"/>
                    <a:pt x="40" y="90"/>
                  </a:cubicBezTo>
                  <a:lnTo>
                    <a:pt x="40" y="93"/>
                  </a:lnTo>
                  <a:close/>
                  <a:moveTo>
                    <a:pt x="40" y="84"/>
                  </a:moveTo>
                  <a:cubicBezTo>
                    <a:pt x="14" y="84"/>
                    <a:pt x="14" y="84"/>
                    <a:pt x="14" y="84"/>
                  </a:cubicBezTo>
                  <a:cubicBezTo>
                    <a:pt x="14" y="81"/>
                    <a:pt x="14" y="81"/>
                    <a:pt x="14" y="81"/>
                  </a:cubicBezTo>
                  <a:cubicBezTo>
                    <a:pt x="40" y="81"/>
                    <a:pt x="40" y="81"/>
                    <a:pt x="40" y="81"/>
                  </a:cubicBezTo>
                  <a:lnTo>
                    <a:pt x="40" y="84"/>
                  </a:lnTo>
                  <a:close/>
                  <a:moveTo>
                    <a:pt x="40" y="74"/>
                  </a:moveTo>
                  <a:cubicBezTo>
                    <a:pt x="14" y="75"/>
                    <a:pt x="14" y="75"/>
                    <a:pt x="14" y="75"/>
                  </a:cubicBezTo>
                  <a:cubicBezTo>
                    <a:pt x="14" y="71"/>
                    <a:pt x="14" y="71"/>
                    <a:pt x="14" y="71"/>
                  </a:cubicBezTo>
                  <a:cubicBezTo>
                    <a:pt x="40" y="71"/>
                    <a:pt x="40" y="71"/>
                    <a:pt x="40" y="71"/>
                  </a:cubicBezTo>
                  <a:lnTo>
                    <a:pt x="40" y="74"/>
                  </a:lnTo>
                  <a:close/>
                  <a:moveTo>
                    <a:pt x="40" y="65"/>
                  </a:moveTo>
                  <a:cubicBezTo>
                    <a:pt x="14" y="66"/>
                    <a:pt x="14" y="66"/>
                    <a:pt x="14" y="66"/>
                  </a:cubicBezTo>
                  <a:cubicBezTo>
                    <a:pt x="14" y="62"/>
                    <a:pt x="14" y="62"/>
                    <a:pt x="14" y="62"/>
                  </a:cubicBezTo>
                  <a:cubicBezTo>
                    <a:pt x="40" y="62"/>
                    <a:pt x="40" y="62"/>
                    <a:pt x="40" y="62"/>
                  </a:cubicBezTo>
                  <a:lnTo>
                    <a:pt x="40" y="65"/>
                  </a:lnTo>
                  <a:close/>
                  <a:moveTo>
                    <a:pt x="40" y="56"/>
                  </a:moveTo>
                  <a:cubicBezTo>
                    <a:pt x="14" y="56"/>
                    <a:pt x="14" y="56"/>
                    <a:pt x="14" y="56"/>
                  </a:cubicBezTo>
                  <a:cubicBezTo>
                    <a:pt x="14" y="53"/>
                    <a:pt x="14" y="53"/>
                    <a:pt x="14" y="53"/>
                  </a:cubicBezTo>
                  <a:cubicBezTo>
                    <a:pt x="40" y="53"/>
                    <a:pt x="40" y="53"/>
                    <a:pt x="40" y="53"/>
                  </a:cubicBezTo>
                  <a:lnTo>
                    <a:pt x="40" y="56"/>
                  </a:lnTo>
                  <a:close/>
                  <a:moveTo>
                    <a:pt x="40" y="47"/>
                  </a:moveTo>
                  <a:cubicBezTo>
                    <a:pt x="14" y="47"/>
                    <a:pt x="14" y="47"/>
                    <a:pt x="14" y="47"/>
                  </a:cubicBezTo>
                  <a:cubicBezTo>
                    <a:pt x="14" y="44"/>
                    <a:pt x="14" y="44"/>
                    <a:pt x="14" y="44"/>
                  </a:cubicBezTo>
                  <a:cubicBezTo>
                    <a:pt x="40" y="44"/>
                    <a:pt x="40" y="44"/>
                    <a:pt x="40" y="44"/>
                  </a:cubicBezTo>
                  <a:lnTo>
                    <a:pt x="40" y="47"/>
                  </a:lnTo>
                  <a:close/>
                  <a:moveTo>
                    <a:pt x="40" y="38"/>
                  </a:moveTo>
                  <a:cubicBezTo>
                    <a:pt x="14" y="38"/>
                    <a:pt x="14" y="38"/>
                    <a:pt x="14" y="38"/>
                  </a:cubicBezTo>
                  <a:cubicBezTo>
                    <a:pt x="14" y="35"/>
                    <a:pt x="14" y="35"/>
                    <a:pt x="14" y="35"/>
                  </a:cubicBezTo>
                  <a:cubicBezTo>
                    <a:pt x="40" y="34"/>
                    <a:pt x="40" y="34"/>
                    <a:pt x="40" y="34"/>
                  </a:cubicBezTo>
                  <a:lnTo>
                    <a:pt x="40" y="38"/>
                  </a:lnTo>
                  <a:close/>
                  <a:moveTo>
                    <a:pt x="40" y="29"/>
                  </a:moveTo>
                  <a:cubicBezTo>
                    <a:pt x="14" y="29"/>
                    <a:pt x="14" y="29"/>
                    <a:pt x="14" y="29"/>
                  </a:cubicBezTo>
                  <a:cubicBezTo>
                    <a:pt x="13" y="26"/>
                    <a:pt x="13" y="26"/>
                    <a:pt x="13" y="26"/>
                  </a:cubicBezTo>
                  <a:cubicBezTo>
                    <a:pt x="40" y="25"/>
                    <a:pt x="40" y="25"/>
                    <a:pt x="40" y="25"/>
                  </a:cubicBezTo>
                  <a:lnTo>
                    <a:pt x="4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p:nvPr/>
          </p:nvSpPr>
          <p:spPr bwMode="auto">
            <a:xfrm>
              <a:off x="5088016"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6"/>
            <p:cNvSpPr/>
            <p:nvPr/>
          </p:nvSpPr>
          <p:spPr bwMode="auto">
            <a:xfrm>
              <a:off x="5267721" y="3281635"/>
              <a:ext cx="179705" cy="171282"/>
            </a:xfrm>
            <a:custGeom>
              <a:avLst/>
              <a:gdLst>
                <a:gd name="T0" fmla="*/ 33 w 64"/>
                <a:gd name="T1" fmla="*/ 0 h 61"/>
                <a:gd name="T2" fmla="*/ 0 w 64"/>
                <a:gd name="T3" fmla="*/ 0 h 61"/>
                <a:gd name="T4" fmla="*/ 3 w 64"/>
                <a:gd name="T5" fmla="*/ 61 h 61"/>
                <a:gd name="T6" fmla="*/ 33 w 64"/>
                <a:gd name="T7" fmla="*/ 61 h 61"/>
                <a:gd name="T8" fmla="*/ 64 w 64"/>
                <a:gd name="T9" fmla="*/ 61 h 61"/>
                <a:gd name="T10" fmla="*/ 64 w 64"/>
                <a:gd name="T11" fmla="*/ 0 h 61"/>
                <a:gd name="T12" fmla="*/ 33 w 6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4" h="61">
                  <a:moveTo>
                    <a:pt x="33" y="0"/>
                  </a:moveTo>
                  <a:lnTo>
                    <a:pt x="0" y="0"/>
                  </a:lnTo>
                  <a:lnTo>
                    <a:pt x="3" y="61"/>
                  </a:lnTo>
                  <a:lnTo>
                    <a:pt x="33" y="61"/>
                  </a:lnTo>
                  <a:lnTo>
                    <a:pt x="64" y="61"/>
                  </a:lnTo>
                  <a:lnTo>
                    <a:pt x="64"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7"/>
            <p:cNvSpPr/>
            <p:nvPr/>
          </p:nvSpPr>
          <p:spPr bwMode="auto">
            <a:xfrm>
              <a:off x="5189100" y="3452915"/>
              <a:ext cx="345371" cy="61773"/>
            </a:xfrm>
            <a:custGeom>
              <a:avLst/>
              <a:gdLst>
                <a:gd name="T0" fmla="*/ 61 w 123"/>
                <a:gd name="T1" fmla="*/ 0 h 22"/>
                <a:gd name="T2" fmla="*/ 0 w 123"/>
                <a:gd name="T3" fmla="*/ 3 h 22"/>
                <a:gd name="T4" fmla="*/ 0 w 123"/>
                <a:gd name="T5" fmla="*/ 22 h 22"/>
                <a:gd name="T6" fmla="*/ 61 w 123"/>
                <a:gd name="T7" fmla="*/ 22 h 22"/>
                <a:gd name="T8" fmla="*/ 123 w 123"/>
                <a:gd name="T9" fmla="*/ 22 h 22"/>
                <a:gd name="T10" fmla="*/ 123 w 123"/>
                <a:gd name="T11" fmla="*/ 0 h 22"/>
                <a:gd name="T12" fmla="*/ 61 w 12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3" h="22">
                  <a:moveTo>
                    <a:pt x="61" y="0"/>
                  </a:moveTo>
                  <a:lnTo>
                    <a:pt x="0" y="3"/>
                  </a:lnTo>
                  <a:lnTo>
                    <a:pt x="0" y="22"/>
                  </a:lnTo>
                  <a:lnTo>
                    <a:pt x="61" y="22"/>
                  </a:lnTo>
                  <a:lnTo>
                    <a:pt x="123" y="22"/>
                  </a:lnTo>
                  <a:lnTo>
                    <a:pt x="123" y="0"/>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8"/>
            <p:cNvSpPr/>
            <p:nvPr/>
          </p:nvSpPr>
          <p:spPr bwMode="auto">
            <a:xfrm>
              <a:off x="5307031" y="2127594"/>
              <a:ext cx="87045" cy="151626"/>
            </a:xfrm>
            <a:custGeom>
              <a:avLst/>
              <a:gdLst>
                <a:gd name="T0" fmla="*/ 14 w 31"/>
                <a:gd name="T1" fmla="*/ 0 h 54"/>
                <a:gd name="T2" fmla="*/ 0 w 31"/>
                <a:gd name="T3" fmla="*/ 0 h 54"/>
                <a:gd name="T4" fmla="*/ 0 w 31"/>
                <a:gd name="T5" fmla="*/ 54 h 54"/>
                <a:gd name="T6" fmla="*/ 14 w 31"/>
                <a:gd name="T7" fmla="*/ 54 h 54"/>
                <a:gd name="T8" fmla="*/ 31 w 31"/>
                <a:gd name="T9" fmla="*/ 54 h 54"/>
                <a:gd name="T10" fmla="*/ 31 w 31"/>
                <a:gd name="T11" fmla="*/ 0 h 54"/>
                <a:gd name="T12" fmla="*/ 14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14" y="0"/>
                  </a:moveTo>
                  <a:lnTo>
                    <a:pt x="0" y="0"/>
                  </a:lnTo>
                  <a:lnTo>
                    <a:pt x="0" y="54"/>
                  </a:lnTo>
                  <a:lnTo>
                    <a:pt x="14" y="54"/>
                  </a:lnTo>
                  <a:lnTo>
                    <a:pt x="31" y="54"/>
                  </a:lnTo>
                  <a:lnTo>
                    <a:pt x="31"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9"/>
            <p:cNvSpPr/>
            <p:nvPr/>
          </p:nvSpPr>
          <p:spPr bwMode="auto">
            <a:xfrm>
              <a:off x="5321070" y="1717643"/>
              <a:ext cx="53351" cy="409951"/>
            </a:xfrm>
            <a:custGeom>
              <a:avLst/>
              <a:gdLst>
                <a:gd name="T0" fmla="*/ 14 w 19"/>
                <a:gd name="T1" fmla="*/ 0 h 146"/>
                <a:gd name="T2" fmla="*/ 19 w 19"/>
                <a:gd name="T3" fmla="*/ 146 h 146"/>
                <a:gd name="T4" fmla="*/ 0 w 19"/>
                <a:gd name="T5" fmla="*/ 146 h 146"/>
                <a:gd name="T6" fmla="*/ 7 w 19"/>
                <a:gd name="T7" fmla="*/ 0 h 146"/>
                <a:gd name="T8" fmla="*/ 14 w 19"/>
                <a:gd name="T9" fmla="*/ 0 h 146"/>
              </a:gdLst>
              <a:ahLst/>
              <a:cxnLst>
                <a:cxn ang="0">
                  <a:pos x="T0" y="T1"/>
                </a:cxn>
                <a:cxn ang="0">
                  <a:pos x="T2" y="T3"/>
                </a:cxn>
                <a:cxn ang="0">
                  <a:pos x="T4" y="T5"/>
                </a:cxn>
                <a:cxn ang="0">
                  <a:pos x="T6" y="T7"/>
                </a:cxn>
                <a:cxn ang="0">
                  <a:pos x="T8" y="T9"/>
                </a:cxn>
              </a:cxnLst>
              <a:rect l="0" t="0" r="r" b="b"/>
              <a:pathLst>
                <a:path w="19" h="146">
                  <a:moveTo>
                    <a:pt x="14" y="0"/>
                  </a:moveTo>
                  <a:lnTo>
                    <a:pt x="19" y="146"/>
                  </a:lnTo>
                  <a:lnTo>
                    <a:pt x="0" y="146"/>
                  </a:lnTo>
                  <a:lnTo>
                    <a:pt x="7"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5" name="组合 2094"/>
          <p:cNvGrpSpPr/>
          <p:nvPr/>
        </p:nvGrpSpPr>
        <p:grpSpPr>
          <a:xfrm>
            <a:off x="5668434" y="1700808"/>
            <a:ext cx="544730" cy="1797045"/>
            <a:chOff x="5812450" y="1717643"/>
            <a:chExt cx="544730" cy="1797045"/>
          </a:xfrm>
          <a:solidFill>
            <a:schemeClr val="tx2"/>
          </a:solidFill>
        </p:grpSpPr>
        <p:sp>
          <p:nvSpPr>
            <p:cNvPr id="29" name="Freeform 30"/>
            <p:cNvSpPr>
              <a:spLocks noEditPoints="1"/>
            </p:cNvSpPr>
            <p:nvPr/>
          </p:nvSpPr>
          <p:spPr bwMode="auto">
            <a:xfrm>
              <a:off x="5905110" y="2253950"/>
              <a:ext cx="350986" cy="968721"/>
            </a:xfrm>
            <a:custGeom>
              <a:avLst/>
              <a:gdLst>
                <a:gd name="T0" fmla="*/ 26 w 53"/>
                <a:gd name="T1" fmla="*/ 0 h 146"/>
                <a:gd name="T2" fmla="*/ 0 w 53"/>
                <a:gd name="T3" fmla="*/ 17 h 146"/>
                <a:gd name="T4" fmla="*/ 1 w 53"/>
                <a:gd name="T5" fmla="*/ 146 h 146"/>
                <a:gd name="T6" fmla="*/ 53 w 53"/>
                <a:gd name="T7" fmla="*/ 146 h 146"/>
                <a:gd name="T8" fmla="*/ 52 w 53"/>
                <a:gd name="T9" fmla="*/ 16 h 146"/>
                <a:gd name="T10" fmla="*/ 26 w 53"/>
                <a:gd name="T11" fmla="*/ 0 h 146"/>
                <a:gd name="T12" fmla="*/ 40 w 53"/>
                <a:gd name="T13" fmla="*/ 111 h 146"/>
                <a:gd name="T14" fmla="*/ 13 w 53"/>
                <a:gd name="T15" fmla="*/ 111 h 146"/>
                <a:gd name="T16" fmla="*/ 13 w 53"/>
                <a:gd name="T17" fmla="*/ 108 h 146"/>
                <a:gd name="T18" fmla="*/ 40 w 53"/>
                <a:gd name="T19" fmla="*/ 108 h 146"/>
                <a:gd name="T20" fmla="*/ 40 w 53"/>
                <a:gd name="T21" fmla="*/ 111 h 146"/>
                <a:gd name="T22" fmla="*/ 40 w 53"/>
                <a:gd name="T23" fmla="*/ 102 h 146"/>
                <a:gd name="T24" fmla="*/ 13 w 53"/>
                <a:gd name="T25" fmla="*/ 102 h 146"/>
                <a:gd name="T26" fmla="*/ 13 w 53"/>
                <a:gd name="T27" fmla="*/ 99 h 146"/>
                <a:gd name="T28" fmla="*/ 40 w 53"/>
                <a:gd name="T29" fmla="*/ 99 h 146"/>
                <a:gd name="T30" fmla="*/ 40 w 53"/>
                <a:gd name="T31" fmla="*/ 102 h 146"/>
                <a:gd name="T32" fmla="*/ 40 w 53"/>
                <a:gd name="T33" fmla="*/ 93 h 146"/>
                <a:gd name="T34" fmla="*/ 13 w 53"/>
                <a:gd name="T35" fmla="*/ 93 h 146"/>
                <a:gd name="T36" fmla="*/ 13 w 53"/>
                <a:gd name="T37" fmla="*/ 90 h 146"/>
                <a:gd name="T38" fmla="*/ 40 w 53"/>
                <a:gd name="T39" fmla="*/ 90 h 146"/>
                <a:gd name="T40" fmla="*/ 40 w 53"/>
                <a:gd name="T41" fmla="*/ 93 h 146"/>
                <a:gd name="T42" fmla="*/ 40 w 53"/>
                <a:gd name="T43" fmla="*/ 84 h 146"/>
                <a:gd name="T44" fmla="*/ 13 w 53"/>
                <a:gd name="T45" fmla="*/ 84 h 146"/>
                <a:gd name="T46" fmla="*/ 13 w 53"/>
                <a:gd name="T47" fmla="*/ 81 h 146"/>
                <a:gd name="T48" fmla="*/ 40 w 53"/>
                <a:gd name="T49" fmla="*/ 81 h 146"/>
                <a:gd name="T50" fmla="*/ 40 w 53"/>
                <a:gd name="T51" fmla="*/ 84 h 146"/>
                <a:gd name="T52" fmla="*/ 40 w 53"/>
                <a:gd name="T53" fmla="*/ 74 h 146"/>
                <a:gd name="T54" fmla="*/ 13 w 53"/>
                <a:gd name="T55" fmla="*/ 75 h 146"/>
                <a:gd name="T56" fmla="*/ 13 w 53"/>
                <a:gd name="T57" fmla="*/ 71 h 146"/>
                <a:gd name="T58" fmla="*/ 39 w 53"/>
                <a:gd name="T59" fmla="*/ 71 h 146"/>
                <a:gd name="T60" fmla="*/ 40 w 53"/>
                <a:gd name="T61" fmla="*/ 74 h 146"/>
                <a:gd name="T62" fmla="*/ 39 w 53"/>
                <a:gd name="T63" fmla="*/ 65 h 146"/>
                <a:gd name="T64" fmla="*/ 13 w 53"/>
                <a:gd name="T65" fmla="*/ 66 h 146"/>
                <a:gd name="T66" fmla="*/ 13 w 53"/>
                <a:gd name="T67" fmla="*/ 62 h 146"/>
                <a:gd name="T68" fmla="*/ 39 w 53"/>
                <a:gd name="T69" fmla="*/ 62 h 146"/>
                <a:gd name="T70" fmla="*/ 39 w 53"/>
                <a:gd name="T71" fmla="*/ 65 h 146"/>
                <a:gd name="T72" fmla="*/ 39 w 53"/>
                <a:gd name="T73" fmla="*/ 56 h 146"/>
                <a:gd name="T74" fmla="*/ 13 w 53"/>
                <a:gd name="T75" fmla="*/ 56 h 146"/>
                <a:gd name="T76" fmla="*/ 13 w 53"/>
                <a:gd name="T77" fmla="*/ 53 h 146"/>
                <a:gd name="T78" fmla="*/ 39 w 53"/>
                <a:gd name="T79" fmla="*/ 53 h 146"/>
                <a:gd name="T80" fmla="*/ 39 w 53"/>
                <a:gd name="T81" fmla="*/ 56 h 146"/>
                <a:gd name="T82" fmla="*/ 39 w 53"/>
                <a:gd name="T83" fmla="*/ 47 h 146"/>
                <a:gd name="T84" fmla="*/ 13 w 53"/>
                <a:gd name="T85" fmla="*/ 47 h 146"/>
                <a:gd name="T86" fmla="*/ 13 w 53"/>
                <a:gd name="T87" fmla="*/ 44 h 146"/>
                <a:gd name="T88" fmla="*/ 39 w 53"/>
                <a:gd name="T89" fmla="*/ 44 h 146"/>
                <a:gd name="T90" fmla="*/ 39 w 53"/>
                <a:gd name="T91" fmla="*/ 47 h 146"/>
                <a:gd name="T92" fmla="*/ 39 w 53"/>
                <a:gd name="T93" fmla="*/ 38 h 146"/>
                <a:gd name="T94" fmla="*/ 13 w 53"/>
                <a:gd name="T95" fmla="*/ 38 h 146"/>
                <a:gd name="T96" fmla="*/ 13 w 53"/>
                <a:gd name="T97" fmla="*/ 35 h 146"/>
                <a:gd name="T98" fmla="*/ 39 w 53"/>
                <a:gd name="T99" fmla="*/ 34 h 146"/>
                <a:gd name="T100" fmla="*/ 39 w 53"/>
                <a:gd name="T101" fmla="*/ 38 h 146"/>
                <a:gd name="T102" fmla="*/ 39 w 53"/>
                <a:gd name="T103" fmla="*/ 29 h 146"/>
                <a:gd name="T104" fmla="*/ 13 w 53"/>
                <a:gd name="T105" fmla="*/ 29 h 146"/>
                <a:gd name="T106" fmla="*/ 13 w 53"/>
                <a:gd name="T107" fmla="*/ 26 h 146"/>
                <a:gd name="T108" fmla="*/ 39 w 53"/>
                <a:gd name="T109" fmla="*/ 25 h 146"/>
                <a:gd name="T110" fmla="*/ 39 w 53"/>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46">
                  <a:moveTo>
                    <a:pt x="26" y="0"/>
                  </a:moveTo>
                  <a:cubicBezTo>
                    <a:pt x="8" y="0"/>
                    <a:pt x="0" y="17"/>
                    <a:pt x="0" y="17"/>
                  </a:cubicBezTo>
                  <a:cubicBezTo>
                    <a:pt x="1" y="146"/>
                    <a:pt x="1" y="146"/>
                    <a:pt x="1" y="146"/>
                  </a:cubicBezTo>
                  <a:cubicBezTo>
                    <a:pt x="53" y="146"/>
                    <a:pt x="53" y="146"/>
                    <a:pt x="53" y="146"/>
                  </a:cubicBezTo>
                  <a:cubicBezTo>
                    <a:pt x="52" y="16"/>
                    <a:pt x="52" y="16"/>
                    <a:pt x="52" y="16"/>
                  </a:cubicBezTo>
                  <a:cubicBezTo>
                    <a:pt x="52" y="16"/>
                    <a:pt x="44" y="0"/>
                    <a:pt x="26" y="0"/>
                  </a:cubicBezTo>
                  <a:close/>
                  <a:moveTo>
                    <a:pt x="40" y="111"/>
                  </a:moveTo>
                  <a:cubicBezTo>
                    <a:pt x="13" y="111"/>
                    <a:pt x="13" y="111"/>
                    <a:pt x="13" y="111"/>
                  </a:cubicBezTo>
                  <a:cubicBezTo>
                    <a:pt x="13" y="108"/>
                    <a:pt x="13" y="108"/>
                    <a:pt x="13" y="108"/>
                  </a:cubicBezTo>
                  <a:cubicBezTo>
                    <a:pt x="40" y="108"/>
                    <a:pt x="40" y="108"/>
                    <a:pt x="40" y="108"/>
                  </a:cubicBezTo>
                  <a:lnTo>
                    <a:pt x="40" y="111"/>
                  </a:lnTo>
                  <a:close/>
                  <a:moveTo>
                    <a:pt x="40" y="102"/>
                  </a:moveTo>
                  <a:cubicBezTo>
                    <a:pt x="13" y="102"/>
                    <a:pt x="13" y="102"/>
                    <a:pt x="13" y="102"/>
                  </a:cubicBezTo>
                  <a:cubicBezTo>
                    <a:pt x="13" y="99"/>
                    <a:pt x="13" y="99"/>
                    <a:pt x="13" y="99"/>
                  </a:cubicBezTo>
                  <a:cubicBezTo>
                    <a:pt x="40" y="99"/>
                    <a:pt x="40" y="99"/>
                    <a:pt x="40" y="99"/>
                  </a:cubicBezTo>
                  <a:lnTo>
                    <a:pt x="40" y="102"/>
                  </a:lnTo>
                  <a:close/>
                  <a:moveTo>
                    <a:pt x="40" y="93"/>
                  </a:moveTo>
                  <a:cubicBezTo>
                    <a:pt x="13" y="93"/>
                    <a:pt x="13" y="93"/>
                    <a:pt x="13" y="93"/>
                  </a:cubicBezTo>
                  <a:cubicBezTo>
                    <a:pt x="13" y="90"/>
                    <a:pt x="13" y="90"/>
                    <a:pt x="13" y="90"/>
                  </a:cubicBezTo>
                  <a:cubicBezTo>
                    <a:pt x="40" y="90"/>
                    <a:pt x="40" y="90"/>
                    <a:pt x="40" y="90"/>
                  </a:cubicBezTo>
                  <a:lnTo>
                    <a:pt x="40" y="93"/>
                  </a:lnTo>
                  <a:close/>
                  <a:moveTo>
                    <a:pt x="40" y="84"/>
                  </a:moveTo>
                  <a:cubicBezTo>
                    <a:pt x="13" y="84"/>
                    <a:pt x="13" y="84"/>
                    <a:pt x="13" y="84"/>
                  </a:cubicBezTo>
                  <a:cubicBezTo>
                    <a:pt x="13" y="81"/>
                    <a:pt x="13" y="81"/>
                    <a:pt x="13" y="81"/>
                  </a:cubicBezTo>
                  <a:cubicBezTo>
                    <a:pt x="40" y="81"/>
                    <a:pt x="40" y="81"/>
                    <a:pt x="40" y="81"/>
                  </a:cubicBezTo>
                  <a:lnTo>
                    <a:pt x="40" y="84"/>
                  </a:lnTo>
                  <a:close/>
                  <a:moveTo>
                    <a:pt x="40" y="74"/>
                  </a:moveTo>
                  <a:cubicBezTo>
                    <a:pt x="13" y="75"/>
                    <a:pt x="13" y="75"/>
                    <a:pt x="13" y="75"/>
                  </a:cubicBezTo>
                  <a:cubicBezTo>
                    <a:pt x="13" y="71"/>
                    <a:pt x="13" y="71"/>
                    <a:pt x="13" y="71"/>
                  </a:cubicBezTo>
                  <a:cubicBezTo>
                    <a:pt x="39" y="71"/>
                    <a:pt x="39" y="71"/>
                    <a:pt x="39" y="71"/>
                  </a:cubicBezTo>
                  <a:lnTo>
                    <a:pt x="40" y="74"/>
                  </a:lnTo>
                  <a:close/>
                  <a:moveTo>
                    <a:pt x="39" y="65"/>
                  </a:moveTo>
                  <a:cubicBezTo>
                    <a:pt x="13" y="66"/>
                    <a:pt x="13" y="66"/>
                    <a:pt x="13" y="66"/>
                  </a:cubicBezTo>
                  <a:cubicBezTo>
                    <a:pt x="13" y="62"/>
                    <a:pt x="13" y="62"/>
                    <a:pt x="13" y="62"/>
                  </a:cubicBezTo>
                  <a:cubicBezTo>
                    <a:pt x="39" y="62"/>
                    <a:pt x="39" y="62"/>
                    <a:pt x="39" y="62"/>
                  </a:cubicBezTo>
                  <a:lnTo>
                    <a:pt x="39" y="65"/>
                  </a:lnTo>
                  <a:close/>
                  <a:moveTo>
                    <a:pt x="39" y="56"/>
                  </a:moveTo>
                  <a:cubicBezTo>
                    <a:pt x="13" y="56"/>
                    <a:pt x="13" y="56"/>
                    <a:pt x="13" y="56"/>
                  </a:cubicBezTo>
                  <a:cubicBezTo>
                    <a:pt x="13" y="53"/>
                    <a:pt x="13" y="53"/>
                    <a:pt x="13" y="53"/>
                  </a:cubicBezTo>
                  <a:cubicBezTo>
                    <a:pt x="39" y="53"/>
                    <a:pt x="39" y="53"/>
                    <a:pt x="39" y="53"/>
                  </a:cubicBezTo>
                  <a:lnTo>
                    <a:pt x="39" y="56"/>
                  </a:lnTo>
                  <a:close/>
                  <a:moveTo>
                    <a:pt x="39" y="47"/>
                  </a:moveTo>
                  <a:cubicBezTo>
                    <a:pt x="13" y="47"/>
                    <a:pt x="13" y="47"/>
                    <a:pt x="13" y="47"/>
                  </a:cubicBezTo>
                  <a:cubicBezTo>
                    <a:pt x="13" y="44"/>
                    <a:pt x="13" y="44"/>
                    <a:pt x="13" y="44"/>
                  </a:cubicBezTo>
                  <a:cubicBezTo>
                    <a:pt x="39" y="44"/>
                    <a:pt x="39" y="44"/>
                    <a:pt x="39" y="44"/>
                  </a:cubicBezTo>
                  <a:lnTo>
                    <a:pt x="39" y="47"/>
                  </a:lnTo>
                  <a:close/>
                  <a:moveTo>
                    <a:pt x="39" y="38"/>
                  </a:moveTo>
                  <a:cubicBezTo>
                    <a:pt x="13" y="38"/>
                    <a:pt x="13" y="38"/>
                    <a:pt x="13" y="38"/>
                  </a:cubicBezTo>
                  <a:cubicBezTo>
                    <a:pt x="13" y="35"/>
                    <a:pt x="13" y="35"/>
                    <a:pt x="13" y="35"/>
                  </a:cubicBezTo>
                  <a:cubicBezTo>
                    <a:pt x="39" y="34"/>
                    <a:pt x="39" y="34"/>
                    <a:pt x="39" y="34"/>
                  </a:cubicBezTo>
                  <a:lnTo>
                    <a:pt x="39" y="38"/>
                  </a:lnTo>
                  <a:close/>
                  <a:moveTo>
                    <a:pt x="39" y="29"/>
                  </a:moveTo>
                  <a:cubicBezTo>
                    <a:pt x="13" y="29"/>
                    <a:pt x="13" y="29"/>
                    <a:pt x="13" y="29"/>
                  </a:cubicBezTo>
                  <a:cubicBezTo>
                    <a:pt x="13" y="26"/>
                    <a:pt x="13" y="26"/>
                    <a:pt x="13" y="26"/>
                  </a:cubicBezTo>
                  <a:cubicBezTo>
                    <a:pt x="39" y="25"/>
                    <a:pt x="39" y="25"/>
                    <a:pt x="39" y="25"/>
                  </a:cubicBezTo>
                  <a:lnTo>
                    <a:pt x="3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1"/>
            <p:cNvSpPr/>
            <p:nvPr/>
          </p:nvSpPr>
          <p:spPr bwMode="auto">
            <a:xfrm>
              <a:off x="5812450"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2"/>
            <p:cNvSpPr/>
            <p:nvPr/>
          </p:nvSpPr>
          <p:spPr bwMode="auto">
            <a:xfrm>
              <a:off x="5997771" y="3281635"/>
              <a:ext cx="171282" cy="171282"/>
            </a:xfrm>
            <a:custGeom>
              <a:avLst/>
              <a:gdLst>
                <a:gd name="T0" fmla="*/ 31 w 61"/>
                <a:gd name="T1" fmla="*/ 0 h 61"/>
                <a:gd name="T2" fmla="*/ 0 w 61"/>
                <a:gd name="T3" fmla="*/ 0 h 61"/>
                <a:gd name="T4" fmla="*/ 0 w 61"/>
                <a:gd name="T5" fmla="*/ 61 h 61"/>
                <a:gd name="T6" fmla="*/ 31 w 61"/>
                <a:gd name="T7" fmla="*/ 61 h 61"/>
                <a:gd name="T8" fmla="*/ 61 w 61"/>
                <a:gd name="T9" fmla="*/ 61 h 61"/>
                <a:gd name="T10" fmla="*/ 61 w 61"/>
                <a:gd name="T11" fmla="*/ 0 h 61"/>
                <a:gd name="T12" fmla="*/ 31 w 6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1" h="61">
                  <a:moveTo>
                    <a:pt x="31" y="0"/>
                  </a:moveTo>
                  <a:lnTo>
                    <a:pt x="0" y="0"/>
                  </a:lnTo>
                  <a:lnTo>
                    <a:pt x="0" y="61"/>
                  </a:lnTo>
                  <a:lnTo>
                    <a:pt x="31" y="61"/>
                  </a:lnTo>
                  <a:lnTo>
                    <a:pt x="61" y="61"/>
                  </a:lnTo>
                  <a:lnTo>
                    <a:pt x="61"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33"/>
            <p:cNvSpPr/>
            <p:nvPr/>
          </p:nvSpPr>
          <p:spPr bwMode="auto">
            <a:xfrm>
              <a:off x="5910726" y="3452915"/>
              <a:ext cx="353793" cy="61773"/>
            </a:xfrm>
            <a:custGeom>
              <a:avLst/>
              <a:gdLst>
                <a:gd name="T0" fmla="*/ 62 w 126"/>
                <a:gd name="T1" fmla="*/ 0 h 22"/>
                <a:gd name="T2" fmla="*/ 0 w 126"/>
                <a:gd name="T3" fmla="*/ 3 h 22"/>
                <a:gd name="T4" fmla="*/ 0 w 126"/>
                <a:gd name="T5" fmla="*/ 22 h 22"/>
                <a:gd name="T6" fmla="*/ 62 w 126"/>
                <a:gd name="T7" fmla="*/ 22 h 22"/>
                <a:gd name="T8" fmla="*/ 126 w 126"/>
                <a:gd name="T9" fmla="*/ 22 h 22"/>
                <a:gd name="T10" fmla="*/ 123 w 126"/>
                <a:gd name="T11" fmla="*/ 0 h 22"/>
                <a:gd name="T12" fmla="*/ 62 w 1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6" h="22">
                  <a:moveTo>
                    <a:pt x="62" y="0"/>
                  </a:moveTo>
                  <a:lnTo>
                    <a:pt x="0" y="3"/>
                  </a:lnTo>
                  <a:lnTo>
                    <a:pt x="0" y="22"/>
                  </a:lnTo>
                  <a:lnTo>
                    <a:pt x="62" y="22"/>
                  </a:lnTo>
                  <a:lnTo>
                    <a:pt x="126" y="22"/>
                  </a:lnTo>
                  <a:lnTo>
                    <a:pt x="123" y="0"/>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34"/>
            <p:cNvSpPr/>
            <p:nvPr/>
          </p:nvSpPr>
          <p:spPr bwMode="auto">
            <a:xfrm>
              <a:off x="6031465" y="2127594"/>
              <a:ext cx="87045" cy="151626"/>
            </a:xfrm>
            <a:custGeom>
              <a:avLst/>
              <a:gdLst>
                <a:gd name="T0" fmla="*/ 16 w 31"/>
                <a:gd name="T1" fmla="*/ 0 h 54"/>
                <a:gd name="T2" fmla="*/ 0 w 31"/>
                <a:gd name="T3" fmla="*/ 0 h 54"/>
                <a:gd name="T4" fmla="*/ 0 w 31"/>
                <a:gd name="T5" fmla="*/ 54 h 54"/>
                <a:gd name="T6" fmla="*/ 16 w 31"/>
                <a:gd name="T7" fmla="*/ 54 h 54"/>
                <a:gd name="T8" fmla="*/ 31 w 31"/>
                <a:gd name="T9" fmla="*/ 54 h 54"/>
                <a:gd name="T10" fmla="*/ 31 w 31"/>
                <a:gd name="T11" fmla="*/ 0 h 54"/>
                <a:gd name="T12" fmla="*/ 16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16" y="0"/>
                  </a:moveTo>
                  <a:lnTo>
                    <a:pt x="0" y="0"/>
                  </a:lnTo>
                  <a:lnTo>
                    <a:pt x="0" y="54"/>
                  </a:lnTo>
                  <a:lnTo>
                    <a:pt x="16" y="54"/>
                  </a:lnTo>
                  <a:lnTo>
                    <a:pt x="31" y="54"/>
                  </a:lnTo>
                  <a:lnTo>
                    <a:pt x="31"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5"/>
            <p:cNvSpPr/>
            <p:nvPr/>
          </p:nvSpPr>
          <p:spPr bwMode="auto">
            <a:xfrm>
              <a:off x="6051120" y="1717643"/>
              <a:ext cx="53351" cy="409951"/>
            </a:xfrm>
            <a:custGeom>
              <a:avLst/>
              <a:gdLst>
                <a:gd name="T0" fmla="*/ 12 w 19"/>
                <a:gd name="T1" fmla="*/ 0 h 146"/>
                <a:gd name="T2" fmla="*/ 19 w 19"/>
                <a:gd name="T3" fmla="*/ 146 h 146"/>
                <a:gd name="T4" fmla="*/ 0 w 19"/>
                <a:gd name="T5" fmla="*/ 146 h 146"/>
                <a:gd name="T6" fmla="*/ 5 w 19"/>
                <a:gd name="T7" fmla="*/ 0 h 146"/>
                <a:gd name="T8" fmla="*/ 12 w 19"/>
                <a:gd name="T9" fmla="*/ 0 h 146"/>
              </a:gdLst>
              <a:ahLst/>
              <a:cxnLst>
                <a:cxn ang="0">
                  <a:pos x="T0" y="T1"/>
                </a:cxn>
                <a:cxn ang="0">
                  <a:pos x="T2" y="T3"/>
                </a:cxn>
                <a:cxn ang="0">
                  <a:pos x="T4" y="T5"/>
                </a:cxn>
                <a:cxn ang="0">
                  <a:pos x="T6" y="T7"/>
                </a:cxn>
                <a:cxn ang="0">
                  <a:pos x="T8" y="T9"/>
                </a:cxn>
              </a:cxnLst>
              <a:rect l="0" t="0" r="r" b="b"/>
              <a:pathLst>
                <a:path w="19" h="146">
                  <a:moveTo>
                    <a:pt x="12" y="0"/>
                  </a:moveTo>
                  <a:lnTo>
                    <a:pt x="19" y="146"/>
                  </a:lnTo>
                  <a:lnTo>
                    <a:pt x="0" y="146"/>
                  </a:lnTo>
                  <a:lnTo>
                    <a:pt x="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6" name="组合 2095"/>
          <p:cNvGrpSpPr/>
          <p:nvPr/>
        </p:nvGrpSpPr>
        <p:grpSpPr>
          <a:xfrm>
            <a:off x="6390060" y="1700808"/>
            <a:ext cx="544730" cy="1797045"/>
            <a:chOff x="6534076" y="1717643"/>
            <a:chExt cx="544730" cy="1797045"/>
          </a:xfrm>
          <a:solidFill>
            <a:schemeClr val="bg2"/>
          </a:solidFill>
        </p:grpSpPr>
        <p:sp>
          <p:nvSpPr>
            <p:cNvPr id="2052" name="Freeform 36"/>
            <p:cNvSpPr>
              <a:spLocks noEditPoints="1"/>
            </p:cNvSpPr>
            <p:nvPr/>
          </p:nvSpPr>
          <p:spPr bwMode="auto">
            <a:xfrm>
              <a:off x="6626737" y="2253950"/>
              <a:ext cx="359409" cy="968721"/>
            </a:xfrm>
            <a:custGeom>
              <a:avLst/>
              <a:gdLst>
                <a:gd name="T0" fmla="*/ 26 w 54"/>
                <a:gd name="T1" fmla="*/ 0 h 146"/>
                <a:gd name="T2" fmla="*/ 0 w 54"/>
                <a:gd name="T3" fmla="*/ 17 h 146"/>
                <a:gd name="T4" fmla="*/ 1 w 54"/>
                <a:gd name="T5" fmla="*/ 146 h 146"/>
                <a:gd name="T6" fmla="*/ 54 w 54"/>
                <a:gd name="T7" fmla="*/ 146 h 146"/>
                <a:gd name="T8" fmla="*/ 53 w 54"/>
                <a:gd name="T9" fmla="*/ 16 h 146"/>
                <a:gd name="T10" fmla="*/ 26 w 54"/>
                <a:gd name="T11" fmla="*/ 0 h 146"/>
                <a:gd name="T12" fmla="*/ 40 w 54"/>
                <a:gd name="T13" fmla="*/ 111 h 146"/>
                <a:gd name="T14" fmla="*/ 14 w 54"/>
                <a:gd name="T15" fmla="*/ 111 h 146"/>
                <a:gd name="T16" fmla="*/ 14 w 54"/>
                <a:gd name="T17" fmla="*/ 108 h 146"/>
                <a:gd name="T18" fmla="*/ 40 w 54"/>
                <a:gd name="T19" fmla="*/ 108 h 146"/>
                <a:gd name="T20" fmla="*/ 40 w 54"/>
                <a:gd name="T21" fmla="*/ 111 h 146"/>
                <a:gd name="T22" fmla="*/ 40 w 54"/>
                <a:gd name="T23" fmla="*/ 102 h 146"/>
                <a:gd name="T24" fmla="*/ 14 w 54"/>
                <a:gd name="T25" fmla="*/ 102 h 146"/>
                <a:gd name="T26" fmla="*/ 14 w 54"/>
                <a:gd name="T27" fmla="*/ 99 h 146"/>
                <a:gd name="T28" fmla="*/ 40 w 54"/>
                <a:gd name="T29" fmla="*/ 99 h 146"/>
                <a:gd name="T30" fmla="*/ 40 w 54"/>
                <a:gd name="T31" fmla="*/ 102 h 146"/>
                <a:gd name="T32" fmla="*/ 40 w 54"/>
                <a:gd name="T33" fmla="*/ 93 h 146"/>
                <a:gd name="T34" fmla="*/ 14 w 54"/>
                <a:gd name="T35" fmla="*/ 93 h 146"/>
                <a:gd name="T36" fmla="*/ 14 w 54"/>
                <a:gd name="T37" fmla="*/ 90 h 146"/>
                <a:gd name="T38" fmla="*/ 40 w 54"/>
                <a:gd name="T39" fmla="*/ 90 h 146"/>
                <a:gd name="T40" fmla="*/ 40 w 54"/>
                <a:gd name="T41" fmla="*/ 93 h 146"/>
                <a:gd name="T42" fmla="*/ 40 w 54"/>
                <a:gd name="T43" fmla="*/ 84 h 146"/>
                <a:gd name="T44" fmla="*/ 14 w 54"/>
                <a:gd name="T45" fmla="*/ 84 h 146"/>
                <a:gd name="T46" fmla="*/ 14 w 54"/>
                <a:gd name="T47" fmla="*/ 81 h 146"/>
                <a:gd name="T48" fmla="*/ 40 w 54"/>
                <a:gd name="T49" fmla="*/ 81 h 146"/>
                <a:gd name="T50" fmla="*/ 40 w 54"/>
                <a:gd name="T51" fmla="*/ 84 h 146"/>
                <a:gd name="T52" fmla="*/ 40 w 54"/>
                <a:gd name="T53" fmla="*/ 74 h 146"/>
                <a:gd name="T54" fmla="*/ 14 w 54"/>
                <a:gd name="T55" fmla="*/ 75 h 146"/>
                <a:gd name="T56" fmla="*/ 14 w 54"/>
                <a:gd name="T57" fmla="*/ 71 h 146"/>
                <a:gd name="T58" fmla="*/ 40 w 54"/>
                <a:gd name="T59" fmla="*/ 71 h 146"/>
                <a:gd name="T60" fmla="*/ 40 w 54"/>
                <a:gd name="T61" fmla="*/ 74 h 146"/>
                <a:gd name="T62" fmla="*/ 40 w 54"/>
                <a:gd name="T63" fmla="*/ 65 h 146"/>
                <a:gd name="T64" fmla="*/ 14 w 54"/>
                <a:gd name="T65" fmla="*/ 66 h 146"/>
                <a:gd name="T66" fmla="*/ 13 w 54"/>
                <a:gd name="T67" fmla="*/ 62 h 146"/>
                <a:gd name="T68" fmla="*/ 40 w 54"/>
                <a:gd name="T69" fmla="*/ 62 h 146"/>
                <a:gd name="T70" fmla="*/ 40 w 54"/>
                <a:gd name="T71" fmla="*/ 65 h 146"/>
                <a:gd name="T72" fmla="*/ 40 w 54"/>
                <a:gd name="T73" fmla="*/ 56 h 146"/>
                <a:gd name="T74" fmla="*/ 13 w 54"/>
                <a:gd name="T75" fmla="*/ 56 h 146"/>
                <a:gd name="T76" fmla="*/ 13 w 54"/>
                <a:gd name="T77" fmla="*/ 53 h 146"/>
                <a:gd name="T78" fmla="*/ 40 w 54"/>
                <a:gd name="T79" fmla="*/ 53 h 146"/>
                <a:gd name="T80" fmla="*/ 40 w 54"/>
                <a:gd name="T81" fmla="*/ 56 h 146"/>
                <a:gd name="T82" fmla="*/ 40 w 54"/>
                <a:gd name="T83" fmla="*/ 47 h 146"/>
                <a:gd name="T84" fmla="*/ 13 w 54"/>
                <a:gd name="T85" fmla="*/ 47 h 146"/>
                <a:gd name="T86" fmla="*/ 13 w 54"/>
                <a:gd name="T87" fmla="*/ 44 h 146"/>
                <a:gd name="T88" fmla="*/ 40 w 54"/>
                <a:gd name="T89" fmla="*/ 44 h 146"/>
                <a:gd name="T90" fmla="*/ 40 w 54"/>
                <a:gd name="T91" fmla="*/ 47 h 146"/>
                <a:gd name="T92" fmla="*/ 40 w 54"/>
                <a:gd name="T93" fmla="*/ 38 h 146"/>
                <a:gd name="T94" fmla="*/ 13 w 54"/>
                <a:gd name="T95" fmla="*/ 38 h 146"/>
                <a:gd name="T96" fmla="*/ 13 w 54"/>
                <a:gd name="T97" fmla="*/ 35 h 146"/>
                <a:gd name="T98" fmla="*/ 40 w 54"/>
                <a:gd name="T99" fmla="*/ 34 h 146"/>
                <a:gd name="T100" fmla="*/ 40 w 54"/>
                <a:gd name="T101" fmla="*/ 38 h 146"/>
                <a:gd name="T102" fmla="*/ 40 w 54"/>
                <a:gd name="T103" fmla="*/ 29 h 146"/>
                <a:gd name="T104" fmla="*/ 13 w 54"/>
                <a:gd name="T105" fmla="*/ 29 h 146"/>
                <a:gd name="T106" fmla="*/ 13 w 54"/>
                <a:gd name="T107" fmla="*/ 26 h 146"/>
                <a:gd name="T108" fmla="*/ 39 w 54"/>
                <a:gd name="T109" fmla="*/ 25 h 146"/>
                <a:gd name="T110" fmla="*/ 40 w 54"/>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146">
                  <a:moveTo>
                    <a:pt x="26" y="0"/>
                  </a:moveTo>
                  <a:cubicBezTo>
                    <a:pt x="8" y="0"/>
                    <a:pt x="0" y="17"/>
                    <a:pt x="0" y="17"/>
                  </a:cubicBezTo>
                  <a:cubicBezTo>
                    <a:pt x="1" y="146"/>
                    <a:pt x="1" y="146"/>
                    <a:pt x="1" y="146"/>
                  </a:cubicBezTo>
                  <a:cubicBezTo>
                    <a:pt x="54" y="146"/>
                    <a:pt x="54" y="146"/>
                    <a:pt x="54" y="146"/>
                  </a:cubicBezTo>
                  <a:cubicBezTo>
                    <a:pt x="53" y="16"/>
                    <a:pt x="53" y="16"/>
                    <a:pt x="53" y="16"/>
                  </a:cubicBezTo>
                  <a:cubicBezTo>
                    <a:pt x="53" y="16"/>
                    <a:pt x="44" y="0"/>
                    <a:pt x="26" y="0"/>
                  </a:cubicBezTo>
                  <a:close/>
                  <a:moveTo>
                    <a:pt x="40" y="111"/>
                  </a:moveTo>
                  <a:cubicBezTo>
                    <a:pt x="14" y="111"/>
                    <a:pt x="14" y="111"/>
                    <a:pt x="14" y="111"/>
                  </a:cubicBezTo>
                  <a:cubicBezTo>
                    <a:pt x="14" y="108"/>
                    <a:pt x="14" y="108"/>
                    <a:pt x="14" y="108"/>
                  </a:cubicBezTo>
                  <a:cubicBezTo>
                    <a:pt x="40" y="108"/>
                    <a:pt x="40" y="108"/>
                    <a:pt x="40" y="108"/>
                  </a:cubicBezTo>
                  <a:lnTo>
                    <a:pt x="40" y="111"/>
                  </a:lnTo>
                  <a:close/>
                  <a:moveTo>
                    <a:pt x="40" y="102"/>
                  </a:moveTo>
                  <a:cubicBezTo>
                    <a:pt x="14" y="102"/>
                    <a:pt x="14" y="102"/>
                    <a:pt x="14" y="102"/>
                  </a:cubicBezTo>
                  <a:cubicBezTo>
                    <a:pt x="14" y="99"/>
                    <a:pt x="14" y="99"/>
                    <a:pt x="14" y="99"/>
                  </a:cubicBezTo>
                  <a:cubicBezTo>
                    <a:pt x="40" y="99"/>
                    <a:pt x="40" y="99"/>
                    <a:pt x="40" y="99"/>
                  </a:cubicBezTo>
                  <a:lnTo>
                    <a:pt x="40" y="102"/>
                  </a:lnTo>
                  <a:close/>
                  <a:moveTo>
                    <a:pt x="40" y="93"/>
                  </a:moveTo>
                  <a:cubicBezTo>
                    <a:pt x="14" y="93"/>
                    <a:pt x="14" y="93"/>
                    <a:pt x="14" y="93"/>
                  </a:cubicBezTo>
                  <a:cubicBezTo>
                    <a:pt x="14" y="90"/>
                    <a:pt x="14" y="90"/>
                    <a:pt x="14" y="90"/>
                  </a:cubicBezTo>
                  <a:cubicBezTo>
                    <a:pt x="40" y="90"/>
                    <a:pt x="40" y="90"/>
                    <a:pt x="40" y="90"/>
                  </a:cubicBezTo>
                  <a:lnTo>
                    <a:pt x="40" y="93"/>
                  </a:lnTo>
                  <a:close/>
                  <a:moveTo>
                    <a:pt x="40" y="84"/>
                  </a:moveTo>
                  <a:cubicBezTo>
                    <a:pt x="14" y="84"/>
                    <a:pt x="14" y="84"/>
                    <a:pt x="14" y="84"/>
                  </a:cubicBezTo>
                  <a:cubicBezTo>
                    <a:pt x="14" y="81"/>
                    <a:pt x="14" y="81"/>
                    <a:pt x="14" y="81"/>
                  </a:cubicBezTo>
                  <a:cubicBezTo>
                    <a:pt x="40" y="81"/>
                    <a:pt x="40" y="81"/>
                    <a:pt x="40" y="81"/>
                  </a:cubicBezTo>
                  <a:lnTo>
                    <a:pt x="40" y="84"/>
                  </a:lnTo>
                  <a:close/>
                  <a:moveTo>
                    <a:pt x="40" y="74"/>
                  </a:moveTo>
                  <a:cubicBezTo>
                    <a:pt x="14" y="75"/>
                    <a:pt x="14" y="75"/>
                    <a:pt x="14" y="75"/>
                  </a:cubicBezTo>
                  <a:cubicBezTo>
                    <a:pt x="14" y="71"/>
                    <a:pt x="14" y="71"/>
                    <a:pt x="14" y="71"/>
                  </a:cubicBezTo>
                  <a:cubicBezTo>
                    <a:pt x="40" y="71"/>
                    <a:pt x="40" y="71"/>
                    <a:pt x="40" y="71"/>
                  </a:cubicBezTo>
                  <a:lnTo>
                    <a:pt x="40" y="74"/>
                  </a:lnTo>
                  <a:close/>
                  <a:moveTo>
                    <a:pt x="40" y="65"/>
                  </a:moveTo>
                  <a:cubicBezTo>
                    <a:pt x="14" y="66"/>
                    <a:pt x="14" y="66"/>
                    <a:pt x="14" y="66"/>
                  </a:cubicBezTo>
                  <a:cubicBezTo>
                    <a:pt x="13" y="62"/>
                    <a:pt x="13" y="62"/>
                    <a:pt x="13" y="62"/>
                  </a:cubicBezTo>
                  <a:cubicBezTo>
                    <a:pt x="40" y="62"/>
                    <a:pt x="40" y="62"/>
                    <a:pt x="40" y="62"/>
                  </a:cubicBezTo>
                  <a:lnTo>
                    <a:pt x="40" y="65"/>
                  </a:lnTo>
                  <a:close/>
                  <a:moveTo>
                    <a:pt x="40" y="56"/>
                  </a:moveTo>
                  <a:cubicBezTo>
                    <a:pt x="13" y="56"/>
                    <a:pt x="13" y="56"/>
                    <a:pt x="13" y="56"/>
                  </a:cubicBezTo>
                  <a:cubicBezTo>
                    <a:pt x="13" y="53"/>
                    <a:pt x="13" y="53"/>
                    <a:pt x="13" y="53"/>
                  </a:cubicBezTo>
                  <a:cubicBezTo>
                    <a:pt x="40" y="53"/>
                    <a:pt x="40" y="53"/>
                    <a:pt x="40" y="53"/>
                  </a:cubicBezTo>
                  <a:lnTo>
                    <a:pt x="40" y="56"/>
                  </a:lnTo>
                  <a:close/>
                  <a:moveTo>
                    <a:pt x="40" y="47"/>
                  </a:moveTo>
                  <a:cubicBezTo>
                    <a:pt x="13" y="47"/>
                    <a:pt x="13" y="47"/>
                    <a:pt x="13" y="47"/>
                  </a:cubicBezTo>
                  <a:cubicBezTo>
                    <a:pt x="13" y="44"/>
                    <a:pt x="13" y="44"/>
                    <a:pt x="13" y="44"/>
                  </a:cubicBezTo>
                  <a:cubicBezTo>
                    <a:pt x="40" y="44"/>
                    <a:pt x="40" y="44"/>
                    <a:pt x="40" y="44"/>
                  </a:cubicBezTo>
                  <a:lnTo>
                    <a:pt x="40" y="47"/>
                  </a:lnTo>
                  <a:close/>
                  <a:moveTo>
                    <a:pt x="40" y="38"/>
                  </a:moveTo>
                  <a:cubicBezTo>
                    <a:pt x="13" y="38"/>
                    <a:pt x="13" y="38"/>
                    <a:pt x="13" y="38"/>
                  </a:cubicBezTo>
                  <a:cubicBezTo>
                    <a:pt x="13" y="35"/>
                    <a:pt x="13" y="35"/>
                    <a:pt x="13" y="35"/>
                  </a:cubicBezTo>
                  <a:cubicBezTo>
                    <a:pt x="40" y="34"/>
                    <a:pt x="40" y="34"/>
                    <a:pt x="40" y="34"/>
                  </a:cubicBezTo>
                  <a:lnTo>
                    <a:pt x="40" y="38"/>
                  </a:lnTo>
                  <a:close/>
                  <a:moveTo>
                    <a:pt x="40" y="29"/>
                  </a:moveTo>
                  <a:cubicBezTo>
                    <a:pt x="13" y="29"/>
                    <a:pt x="13" y="29"/>
                    <a:pt x="13" y="29"/>
                  </a:cubicBezTo>
                  <a:cubicBezTo>
                    <a:pt x="13" y="26"/>
                    <a:pt x="13" y="26"/>
                    <a:pt x="13" y="26"/>
                  </a:cubicBezTo>
                  <a:cubicBezTo>
                    <a:pt x="39" y="25"/>
                    <a:pt x="39" y="25"/>
                    <a:pt x="39" y="25"/>
                  </a:cubicBezTo>
                  <a:lnTo>
                    <a:pt x="4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37"/>
            <p:cNvSpPr/>
            <p:nvPr/>
          </p:nvSpPr>
          <p:spPr bwMode="auto">
            <a:xfrm>
              <a:off x="6534076"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38"/>
            <p:cNvSpPr/>
            <p:nvPr/>
          </p:nvSpPr>
          <p:spPr bwMode="auto">
            <a:xfrm>
              <a:off x="6722205" y="3281635"/>
              <a:ext cx="176898" cy="171282"/>
            </a:xfrm>
            <a:custGeom>
              <a:avLst/>
              <a:gdLst>
                <a:gd name="T0" fmla="*/ 30 w 63"/>
                <a:gd name="T1" fmla="*/ 0 h 61"/>
                <a:gd name="T2" fmla="*/ 0 w 63"/>
                <a:gd name="T3" fmla="*/ 0 h 61"/>
                <a:gd name="T4" fmla="*/ 0 w 63"/>
                <a:gd name="T5" fmla="*/ 61 h 61"/>
                <a:gd name="T6" fmla="*/ 33 w 63"/>
                <a:gd name="T7" fmla="*/ 61 h 61"/>
                <a:gd name="T8" fmla="*/ 63 w 63"/>
                <a:gd name="T9" fmla="*/ 61 h 61"/>
                <a:gd name="T10" fmla="*/ 61 w 63"/>
                <a:gd name="T11" fmla="*/ 0 h 61"/>
                <a:gd name="T12" fmla="*/ 30 w 6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3" h="61">
                  <a:moveTo>
                    <a:pt x="30" y="0"/>
                  </a:moveTo>
                  <a:lnTo>
                    <a:pt x="0" y="0"/>
                  </a:lnTo>
                  <a:lnTo>
                    <a:pt x="0" y="61"/>
                  </a:lnTo>
                  <a:lnTo>
                    <a:pt x="33" y="61"/>
                  </a:lnTo>
                  <a:lnTo>
                    <a:pt x="63" y="61"/>
                  </a:lnTo>
                  <a:lnTo>
                    <a:pt x="61"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39"/>
            <p:cNvSpPr/>
            <p:nvPr/>
          </p:nvSpPr>
          <p:spPr bwMode="auto">
            <a:xfrm>
              <a:off x="6635160" y="3452915"/>
              <a:ext cx="350986" cy="61773"/>
            </a:xfrm>
            <a:custGeom>
              <a:avLst/>
              <a:gdLst>
                <a:gd name="T0" fmla="*/ 64 w 125"/>
                <a:gd name="T1" fmla="*/ 0 h 22"/>
                <a:gd name="T2" fmla="*/ 0 w 125"/>
                <a:gd name="T3" fmla="*/ 3 h 22"/>
                <a:gd name="T4" fmla="*/ 0 w 125"/>
                <a:gd name="T5" fmla="*/ 22 h 22"/>
                <a:gd name="T6" fmla="*/ 64 w 125"/>
                <a:gd name="T7" fmla="*/ 22 h 22"/>
                <a:gd name="T8" fmla="*/ 125 w 125"/>
                <a:gd name="T9" fmla="*/ 22 h 22"/>
                <a:gd name="T10" fmla="*/ 125 w 125"/>
                <a:gd name="T11" fmla="*/ 0 h 22"/>
                <a:gd name="T12" fmla="*/ 64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64" y="0"/>
                  </a:moveTo>
                  <a:lnTo>
                    <a:pt x="0" y="3"/>
                  </a:lnTo>
                  <a:lnTo>
                    <a:pt x="0" y="22"/>
                  </a:lnTo>
                  <a:lnTo>
                    <a:pt x="64" y="22"/>
                  </a:lnTo>
                  <a:lnTo>
                    <a:pt x="125" y="22"/>
                  </a:lnTo>
                  <a:lnTo>
                    <a:pt x="125" y="0"/>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40"/>
            <p:cNvSpPr/>
            <p:nvPr/>
          </p:nvSpPr>
          <p:spPr bwMode="auto">
            <a:xfrm>
              <a:off x="6753091" y="2127594"/>
              <a:ext cx="92661" cy="151626"/>
            </a:xfrm>
            <a:custGeom>
              <a:avLst/>
              <a:gdLst>
                <a:gd name="T0" fmla="*/ 17 w 33"/>
                <a:gd name="T1" fmla="*/ 0 h 54"/>
                <a:gd name="T2" fmla="*/ 0 w 33"/>
                <a:gd name="T3" fmla="*/ 0 h 54"/>
                <a:gd name="T4" fmla="*/ 3 w 33"/>
                <a:gd name="T5" fmla="*/ 54 h 54"/>
                <a:gd name="T6" fmla="*/ 17 w 33"/>
                <a:gd name="T7" fmla="*/ 54 h 54"/>
                <a:gd name="T8" fmla="*/ 33 w 33"/>
                <a:gd name="T9" fmla="*/ 54 h 54"/>
                <a:gd name="T10" fmla="*/ 33 w 33"/>
                <a:gd name="T11" fmla="*/ 0 h 54"/>
                <a:gd name="T12" fmla="*/ 17 w 3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3" h="54">
                  <a:moveTo>
                    <a:pt x="17" y="0"/>
                  </a:moveTo>
                  <a:lnTo>
                    <a:pt x="0" y="0"/>
                  </a:lnTo>
                  <a:lnTo>
                    <a:pt x="3" y="54"/>
                  </a:lnTo>
                  <a:lnTo>
                    <a:pt x="17" y="54"/>
                  </a:lnTo>
                  <a:lnTo>
                    <a:pt x="33" y="54"/>
                  </a:lnTo>
                  <a:lnTo>
                    <a:pt x="33"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41"/>
            <p:cNvSpPr/>
            <p:nvPr/>
          </p:nvSpPr>
          <p:spPr bwMode="auto">
            <a:xfrm>
              <a:off x="6772747" y="1717643"/>
              <a:ext cx="53351" cy="409951"/>
            </a:xfrm>
            <a:custGeom>
              <a:avLst/>
              <a:gdLst>
                <a:gd name="T0" fmla="*/ 15 w 19"/>
                <a:gd name="T1" fmla="*/ 0 h 146"/>
                <a:gd name="T2" fmla="*/ 19 w 19"/>
                <a:gd name="T3" fmla="*/ 146 h 146"/>
                <a:gd name="T4" fmla="*/ 0 w 19"/>
                <a:gd name="T5" fmla="*/ 146 h 146"/>
                <a:gd name="T6" fmla="*/ 5 w 19"/>
                <a:gd name="T7" fmla="*/ 0 h 146"/>
                <a:gd name="T8" fmla="*/ 15 w 19"/>
                <a:gd name="T9" fmla="*/ 0 h 146"/>
              </a:gdLst>
              <a:ahLst/>
              <a:cxnLst>
                <a:cxn ang="0">
                  <a:pos x="T0" y="T1"/>
                </a:cxn>
                <a:cxn ang="0">
                  <a:pos x="T2" y="T3"/>
                </a:cxn>
                <a:cxn ang="0">
                  <a:pos x="T4" y="T5"/>
                </a:cxn>
                <a:cxn ang="0">
                  <a:pos x="T6" y="T7"/>
                </a:cxn>
                <a:cxn ang="0">
                  <a:pos x="T8" y="T9"/>
                </a:cxn>
              </a:cxnLst>
              <a:rect l="0" t="0" r="r" b="b"/>
              <a:pathLst>
                <a:path w="19" h="146">
                  <a:moveTo>
                    <a:pt x="15" y="0"/>
                  </a:moveTo>
                  <a:lnTo>
                    <a:pt x="19" y="146"/>
                  </a:lnTo>
                  <a:lnTo>
                    <a:pt x="0" y="146"/>
                  </a:lnTo>
                  <a:lnTo>
                    <a:pt x="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7" name="组合 2096"/>
          <p:cNvGrpSpPr/>
          <p:nvPr/>
        </p:nvGrpSpPr>
        <p:grpSpPr>
          <a:xfrm>
            <a:off x="7120110" y="1700808"/>
            <a:ext cx="544730" cy="1797045"/>
            <a:chOff x="7264126" y="1717643"/>
            <a:chExt cx="544730" cy="1797045"/>
          </a:xfrm>
          <a:solidFill>
            <a:schemeClr val="bg2"/>
          </a:solidFill>
        </p:grpSpPr>
        <p:sp>
          <p:nvSpPr>
            <p:cNvPr id="2058" name="Freeform 42"/>
            <p:cNvSpPr>
              <a:spLocks noEditPoints="1"/>
            </p:cNvSpPr>
            <p:nvPr/>
          </p:nvSpPr>
          <p:spPr bwMode="auto">
            <a:xfrm>
              <a:off x="7351171" y="2253950"/>
              <a:ext cx="359409" cy="968721"/>
            </a:xfrm>
            <a:custGeom>
              <a:avLst/>
              <a:gdLst>
                <a:gd name="T0" fmla="*/ 27 w 54"/>
                <a:gd name="T1" fmla="*/ 0 h 146"/>
                <a:gd name="T2" fmla="*/ 0 w 54"/>
                <a:gd name="T3" fmla="*/ 17 h 146"/>
                <a:gd name="T4" fmla="*/ 1 w 54"/>
                <a:gd name="T5" fmla="*/ 146 h 146"/>
                <a:gd name="T6" fmla="*/ 54 w 54"/>
                <a:gd name="T7" fmla="*/ 146 h 146"/>
                <a:gd name="T8" fmla="*/ 53 w 54"/>
                <a:gd name="T9" fmla="*/ 16 h 146"/>
                <a:gd name="T10" fmla="*/ 27 w 54"/>
                <a:gd name="T11" fmla="*/ 0 h 146"/>
                <a:gd name="T12" fmla="*/ 41 w 54"/>
                <a:gd name="T13" fmla="*/ 111 h 146"/>
                <a:gd name="T14" fmla="*/ 14 w 54"/>
                <a:gd name="T15" fmla="*/ 111 h 146"/>
                <a:gd name="T16" fmla="*/ 14 w 54"/>
                <a:gd name="T17" fmla="*/ 108 h 146"/>
                <a:gd name="T18" fmla="*/ 40 w 54"/>
                <a:gd name="T19" fmla="*/ 108 h 146"/>
                <a:gd name="T20" fmla="*/ 41 w 54"/>
                <a:gd name="T21" fmla="*/ 111 h 146"/>
                <a:gd name="T22" fmla="*/ 40 w 54"/>
                <a:gd name="T23" fmla="*/ 102 h 146"/>
                <a:gd name="T24" fmla="*/ 14 w 54"/>
                <a:gd name="T25" fmla="*/ 102 h 146"/>
                <a:gd name="T26" fmla="*/ 14 w 54"/>
                <a:gd name="T27" fmla="*/ 99 h 146"/>
                <a:gd name="T28" fmla="*/ 40 w 54"/>
                <a:gd name="T29" fmla="*/ 99 h 146"/>
                <a:gd name="T30" fmla="*/ 40 w 54"/>
                <a:gd name="T31" fmla="*/ 102 h 146"/>
                <a:gd name="T32" fmla="*/ 40 w 54"/>
                <a:gd name="T33" fmla="*/ 93 h 146"/>
                <a:gd name="T34" fmla="*/ 14 w 54"/>
                <a:gd name="T35" fmla="*/ 93 h 146"/>
                <a:gd name="T36" fmla="*/ 14 w 54"/>
                <a:gd name="T37" fmla="*/ 90 h 146"/>
                <a:gd name="T38" fmla="*/ 40 w 54"/>
                <a:gd name="T39" fmla="*/ 90 h 146"/>
                <a:gd name="T40" fmla="*/ 40 w 54"/>
                <a:gd name="T41" fmla="*/ 93 h 146"/>
                <a:gd name="T42" fmla="*/ 40 w 54"/>
                <a:gd name="T43" fmla="*/ 84 h 146"/>
                <a:gd name="T44" fmla="*/ 14 w 54"/>
                <a:gd name="T45" fmla="*/ 84 h 146"/>
                <a:gd name="T46" fmla="*/ 14 w 54"/>
                <a:gd name="T47" fmla="*/ 81 h 146"/>
                <a:gd name="T48" fmla="*/ 40 w 54"/>
                <a:gd name="T49" fmla="*/ 81 h 146"/>
                <a:gd name="T50" fmla="*/ 40 w 54"/>
                <a:gd name="T51" fmla="*/ 84 h 146"/>
                <a:gd name="T52" fmla="*/ 40 w 54"/>
                <a:gd name="T53" fmla="*/ 74 h 146"/>
                <a:gd name="T54" fmla="*/ 14 w 54"/>
                <a:gd name="T55" fmla="*/ 75 h 146"/>
                <a:gd name="T56" fmla="*/ 14 w 54"/>
                <a:gd name="T57" fmla="*/ 71 h 146"/>
                <a:gd name="T58" fmla="*/ 40 w 54"/>
                <a:gd name="T59" fmla="*/ 71 h 146"/>
                <a:gd name="T60" fmla="*/ 40 w 54"/>
                <a:gd name="T61" fmla="*/ 74 h 146"/>
                <a:gd name="T62" fmla="*/ 40 w 54"/>
                <a:gd name="T63" fmla="*/ 65 h 146"/>
                <a:gd name="T64" fmla="*/ 14 w 54"/>
                <a:gd name="T65" fmla="*/ 66 h 146"/>
                <a:gd name="T66" fmla="*/ 14 w 54"/>
                <a:gd name="T67" fmla="*/ 62 h 146"/>
                <a:gd name="T68" fmla="*/ 40 w 54"/>
                <a:gd name="T69" fmla="*/ 62 h 146"/>
                <a:gd name="T70" fmla="*/ 40 w 54"/>
                <a:gd name="T71" fmla="*/ 65 h 146"/>
                <a:gd name="T72" fmla="*/ 40 w 54"/>
                <a:gd name="T73" fmla="*/ 56 h 146"/>
                <a:gd name="T74" fmla="*/ 14 w 54"/>
                <a:gd name="T75" fmla="*/ 56 h 146"/>
                <a:gd name="T76" fmla="*/ 14 w 54"/>
                <a:gd name="T77" fmla="*/ 53 h 146"/>
                <a:gd name="T78" fmla="*/ 40 w 54"/>
                <a:gd name="T79" fmla="*/ 53 h 146"/>
                <a:gd name="T80" fmla="*/ 40 w 54"/>
                <a:gd name="T81" fmla="*/ 56 h 146"/>
                <a:gd name="T82" fmla="*/ 40 w 54"/>
                <a:gd name="T83" fmla="*/ 47 h 146"/>
                <a:gd name="T84" fmla="*/ 14 w 54"/>
                <a:gd name="T85" fmla="*/ 47 h 146"/>
                <a:gd name="T86" fmla="*/ 14 w 54"/>
                <a:gd name="T87" fmla="*/ 44 h 146"/>
                <a:gd name="T88" fmla="*/ 40 w 54"/>
                <a:gd name="T89" fmla="*/ 44 h 146"/>
                <a:gd name="T90" fmla="*/ 40 w 54"/>
                <a:gd name="T91" fmla="*/ 47 h 146"/>
                <a:gd name="T92" fmla="*/ 40 w 54"/>
                <a:gd name="T93" fmla="*/ 38 h 146"/>
                <a:gd name="T94" fmla="*/ 14 w 54"/>
                <a:gd name="T95" fmla="*/ 38 h 146"/>
                <a:gd name="T96" fmla="*/ 14 w 54"/>
                <a:gd name="T97" fmla="*/ 35 h 146"/>
                <a:gd name="T98" fmla="*/ 40 w 54"/>
                <a:gd name="T99" fmla="*/ 34 h 146"/>
                <a:gd name="T100" fmla="*/ 40 w 54"/>
                <a:gd name="T101" fmla="*/ 38 h 146"/>
                <a:gd name="T102" fmla="*/ 40 w 54"/>
                <a:gd name="T103" fmla="*/ 29 h 146"/>
                <a:gd name="T104" fmla="*/ 14 w 54"/>
                <a:gd name="T105" fmla="*/ 29 h 146"/>
                <a:gd name="T106" fmla="*/ 14 w 54"/>
                <a:gd name="T107" fmla="*/ 26 h 146"/>
                <a:gd name="T108" fmla="*/ 40 w 54"/>
                <a:gd name="T109" fmla="*/ 25 h 146"/>
                <a:gd name="T110" fmla="*/ 40 w 54"/>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146">
                  <a:moveTo>
                    <a:pt x="27" y="0"/>
                  </a:moveTo>
                  <a:cubicBezTo>
                    <a:pt x="9" y="0"/>
                    <a:pt x="0" y="17"/>
                    <a:pt x="0" y="17"/>
                  </a:cubicBezTo>
                  <a:cubicBezTo>
                    <a:pt x="1" y="146"/>
                    <a:pt x="1" y="146"/>
                    <a:pt x="1" y="146"/>
                  </a:cubicBezTo>
                  <a:cubicBezTo>
                    <a:pt x="54" y="146"/>
                    <a:pt x="54" y="146"/>
                    <a:pt x="54" y="146"/>
                  </a:cubicBezTo>
                  <a:cubicBezTo>
                    <a:pt x="53" y="16"/>
                    <a:pt x="53" y="16"/>
                    <a:pt x="53" y="16"/>
                  </a:cubicBezTo>
                  <a:cubicBezTo>
                    <a:pt x="53" y="16"/>
                    <a:pt x="44" y="0"/>
                    <a:pt x="27" y="0"/>
                  </a:cubicBezTo>
                  <a:close/>
                  <a:moveTo>
                    <a:pt x="41" y="111"/>
                  </a:moveTo>
                  <a:cubicBezTo>
                    <a:pt x="14" y="111"/>
                    <a:pt x="14" y="111"/>
                    <a:pt x="14" y="111"/>
                  </a:cubicBezTo>
                  <a:cubicBezTo>
                    <a:pt x="14" y="108"/>
                    <a:pt x="14" y="108"/>
                    <a:pt x="14" y="108"/>
                  </a:cubicBezTo>
                  <a:cubicBezTo>
                    <a:pt x="40" y="108"/>
                    <a:pt x="40" y="108"/>
                    <a:pt x="40" y="108"/>
                  </a:cubicBezTo>
                  <a:lnTo>
                    <a:pt x="41" y="111"/>
                  </a:lnTo>
                  <a:close/>
                  <a:moveTo>
                    <a:pt x="40" y="102"/>
                  </a:moveTo>
                  <a:cubicBezTo>
                    <a:pt x="14" y="102"/>
                    <a:pt x="14" y="102"/>
                    <a:pt x="14" y="102"/>
                  </a:cubicBezTo>
                  <a:cubicBezTo>
                    <a:pt x="14" y="99"/>
                    <a:pt x="14" y="99"/>
                    <a:pt x="14" y="99"/>
                  </a:cubicBezTo>
                  <a:cubicBezTo>
                    <a:pt x="40" y="99"/>
                    <a:pt x="40" y="99"/>
                    <a:pt x="40" y="99"/>
                  </a:cubicBezTo>
                  <a:lnTo>
                    <a:pt x="40" y="102"/>
                  </a:lnTo>
                  <a:close/>
                  <a:moveTo>
                    <a:pt x="40" y="93"/>
                  </a:moveTo>
                  <a:cubicBezTo>
                    <a:pt x="14" y="93"/>
                    <a:pt x="14" y="93"/>
                    <a:pt x="14" y="93"/>
                  </a:cubicBezTo>
                  <a:cubicBezTo>
                    <a:pt x="14" y="90"/>
                    <a:pt x="14" y="90"/>
                    <a:pt x="14" y="90"/>
                  </a:cubicBezTo>
                  <a:cubicBezTo>
                    <a:pt x="40" y="90"/>
                    <a:pt x="40" y="90"/>
                    <a:pt x="40" y="90"/>
                  </a:cubicBezTo>
                  <a:lnTo>
                    <a:pt x="40" y="93"/>
                  </a:lnTo>
                  <a:close/>
                  <a:moveTo>
                    <a:pt x="40" y="84"/>
                  </a:moveTo>
                  <a:cubicBezTo>
                    <a:pt x="14" y="84"/>
                    <a:pt x="14" y="84"/>
                    <a:pt x="14" y="84"/>
                  </a:cubicBezTo>
                  <a:cubicBezTo>
                    <a:pt x="14" y="81"/>
                    <a:pt x="14" y="81"/>
                    <a:pt x="14" y="81"/>
                  </a:cubicBezTo>
                  <a:cubicBezTo>
                    <a:pt x="40" y="81"/>
                    <a:pt x="40" y="81"/>
                    <a:pt x="40" y="81"/>
                  </a:cubicBezTo>
                  <a:lnTo>
                    <a:pt x="40" y="84"/>
                  </a:lnTo>
                  <a:close/>
                  <a:moveTo>
                    <a:pt x="40" y="74"/>
                  </a:moveTo>
                  <a:cubicBezTo>
                    <a:pt x="14" y="75"/>
                    <a:pt x="14" y="75"/>
                    <a:pt x="14" y="75"/>
                  </a:cubicBezTo>
                  <a:cubicBezTo>
                    <a:pt x="14" y="71"/>
                    <a:pt x="14" y="71"/>
                    <a:pt x="14" y="71"/>
                  </a:cubicBezTo>
                  <a:cubicBezTo>
                    <a:pt x="40" y="71"/>
                    <a:pt x="40" y="71"/>
                    <a:pt x="40" y="71"/>
                  </a:cubicBezTo>
                  <a:lnTo>
                    <a:pt x="40" y="74"/>
                  </a:lnTo>
                  <a:close/>
                  <a:moveTo>
                    <a:pt x="40" y="65"/>
                  </a:moveTo>
                  <a:cubicBezTo>
                    <a:pt x="14" y="66"/>
                    <a:pt x="14" y="66"/>
                    <a:pt x="14" y="66"/>
                  </a:cubicBezTo>
                  <a:cubicBezTo>
                    <a:pt x="14" y="62"/>
                    <a:pt x="14" y="62"/>
                    <a:pt x="14" y="62"/>
                  </a:cubicBezTo>
                  <a:cubicBezTo>
                    <a:pt x="40" y="62"/>
                    <a:pt x="40" y="62"/>
                    <a:pt x="40" y="62"/>
                  </a:cubicBezTo>
                  <a:lnTo>
                    <a:pt x="40" y="65"/>
                  </a:lnTo>
                  <a:close/>
                  <a:moveTo>
                    <a:pt x="40" y="56"/>
                  </a:moveTo>
                  <a:cubicBezTo>
                    <a:pt x="14" y="56"/>
                    <a:pt x="14" y="56"/>
                    <a:pt x="14" y="56"/>
                  </a:cubicBezTo>
                  <a:cubicBezTo>
                    <a:pt x="14" y="53"/>
                    <a:pt x="14" y="53"/>
                    <a:pt x="14" y="53"/>
                  </a:cubicBezTo>
                  <a:cubicBezTo>
                    <a:pt x="40" y="53"/>
                    <a:pt x="40" y="53"/>
                    <a:pt x="40" y="53"/>
                  </a:cubicBezTo>
                  <a:lnTo>
                    <a:pt x="40" y="56"/>
                  </a:lnTo>
                  <a:close/>
                  <a:moveTo>
                    <a:pt x="40" y="47"/>
                  </a:moveTo>
                  <a:cubicBezTo>
                    <a:pt x="14" y="47"/>
                    <a:pt x="14" y="47"/>
                    <a:pt x="14" y="47"/>
                  </a:cubicBezTo>
                  <a:cubicBezTo>
                    <a:pt x="14" y="44"/>
                    <a:pt x="14" y="44"/>
                    <a:pt x="14" y="44"/>
                  </a:cubicBezTo>
                  <a:cubicBezTo>
                    <a:pt x="40" y="44"/>
                    <a:pt x="40" y="44"/>
                    <a:pt x="40" y="44"/>
                  </a:cubicBezTo>
                  <a:lnTo>
                    <a:pt x="40" y="47"/>
                  </a:lnTo>
                  <a:close/>
                  <a:moveTo>
                    <a:pt x="40" y="38"/>
                  </a:moveTo>
                  <a:cubicBezTo>
                    <a:pt x="14" y="38"/>
                    <a:pt x="14" y="38"/>
                    <a:pt x="14" y="38"/>
                  </a:cubicBezTo>
                  <a:cubicBezTo>
                    <a:pt x="14" y="35"/>
                    <a:pt x="14" y="35"/>
                    <a:pt x="14" y="35"/>
                  </a:cubicBezTo>
                  <a:cubicBezTo>
                    <a:pt x="40" y="34"/>
                    <a:pt x="40" y="34"/>
                    <a:pt x="40" y="34"/>
                  </a:cubicBezTo>
                  <a:lnTo>
                    <a:pt x="40" y="38"/>
                  </a:lnTo>
                  <a:close/>
                  <a:moveTo>
                    <a:pt x="40" y="29"/>
                  </a:moveTo>
                  <a:cubicBezTo>
                    <a:pt x="14" y="29"/>
                    <a:pt x="14" y="29"/>
                    <a:pt x="14" y="29"/>
                  </a:cubicBezTo>
                  <a:cubicBezTo>
                    <a:pt x="14" y="26"/>
                    <a:pt x="14" y="26"/>
                    <a:pt x="14" y="26"/>
                  </a:cubicBezTo>
                  <a:cubicBezTo>
                    <a:pt x="40" y="25"/>
                    <a:pt x="40" y="25"/>
                    <a:pt x="40" y="25"/>
                  </a:cubicBezTo>
                  <a:lnTo>
                    <a:pt x="4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43"/>
            <p:cNvSpPr/>
            <p:nvPr/>
          </p:nvSpPr>
          <p:spPr bwMode="auto">
            <a:xfrm>
              <a:off x="7264126"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44"/>
            <p:cNvSpPr/>
            <p:nvPr/>
          </p:nvSpPr>
          <p:spPr bwMode="auto">
            <a:xfrm>
              <a:off x="7449446" y="3281635"/>
              <a:ext cx="174089" cy="171282"/>
            </a:xfrm>
            <a:custGeom>
              <a:avLst/>
              <a:gdLst>
                <a:gd name="T0" fmla="*/ 31 w 62"/>
                <a:gd name="T1" fmla="*/ 0 h 61"/>
                <a:gd name="T2" fmla="*/ 0 w 62"/>
                <a:gd name="T3" fmla="*/ 0 h 61"/>
                <a:gd name="T4" fmla="*/ 0 w 62"/>
                <a:gd name="T5" fmla="*/ 61 h 61"/>
                <a:gd name="T6" fmla="*/ 31 w 62"/>
                <a:gd name="T7" fmla="*/ 61 h 61"/>
                <a:gd name="T8" fmla="*/ 62 w 62"/>
                <a:gd name="T9" fmla="*/ 61 h 61"/>
                <a:gd name="T10" fmla="*/ 62 w 62"/>
                <a:gd name="T11" fmla="*/ 0 h 61"/>
                <a:gd name="T12" fmla="*/ 31 w 62"/>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31" y="0"/>
                  </a:moveTo>
                  <a:lnTo>
                    <a:pt x="0" y="0"/>
                  </a:lnTo>
                  <a:lnTo>
                    <a:pt x="0" y="61"/>
                  </a:lnTo>
                  <a:lnTo>
                    <a:pt x="31" y="61"/>
                  </a:lnTo>
                  <a:lnTo>
                    <a:pt x="62" y="61"/>
                  </a:lnTo>
                  <a:lnTo>
                    <a:pt x="62"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45"/>
            <p:cNvSpPr/>
            <p:nvPr/>
          </p:nvSpPr>
          <p:spPr bwMode="auto">
            <a:xfrm>
              <a:off x="7365210" y="3452915"/>
              <a:ext cx="345371" cy="61773"/>
            </a:xfrm>
            <a:custGeom>
              <a:avLst/>
              <a:gdLst>
                <a:gd name="T0" fmla="*/ 61 w 123"/>
                <a:gd name="T1" fmla="*/ 0 h 22"/>
                <a:gd name="T2" fmla="*/ 0 w 123"/>
                <a:gd name="T3" fmla="*/ 3 h 22"/>
                <a:gd name="T4" fmla="*/ 0 w 123"/>
                <a:gd name="T5" fmla="*/ 22 h 22"/>
                <a:gd name="T6" fmla="*/ 61 w 123"/>
                <a:gd name="T7" fmla="*/ 22 h 22"/>
                <a:gd name="T8" fmla="*/ 123 w 123"/>
                <a:gd name="T9" fmla="*/ 22 h 22"/>
                <a:gd name="T10" fmla="*/ 123 w 123"/>
                <a:gd name="T11" fmla="*/ 0 h 22"/>
                <a:gd name="T12" fmla="*/ 61 w 12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3" h="22">
                  <a:moveTo>
                    <a:pt x="61" y="0"/>
                  </a:moveTo>
                  <a:lnTo>
                    <a:pt x="0" y="3"/>
                  </a:lnTo>
                  <a:lnTo>
                    <a:pt x="0" y="22"/>
                  </a:lnTo>
                  <a:lnTo>
                    <a:pt x="61" y="22"/>
                  </a:lnTo>
                  <a:lnTo>
                    <a:pt x="123" y="22"/>
                  </a:lnTo>
                  <a:lnTo>
                    <a:pt x="123" y="0"/>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46"/>
            <p:cNvSpPr/>
            <p:nvPr/>
          </p:nvSpPr>
          <p:spPr bwMode="auto">
            <a:xfrm>
              <a:off x="7483141" y="2127594"/>
              <a:ext cx="87045" cy="151626"/>
            </a:xfrm>
            <a:custGeom>
              <a:avLst/>
              <a:gdLst>
                <a:gd name="T0" fmla="*/ 14 w 31"/>
                <a:gd name="T1" fmla="*/ 0 h 54"/>
                <a:gd name="T2" fmla="*/ 0 w 31"/>
                <a:gd name="T3" fmla="*/ 0 h 54"/>
                <a:gd name="T4" fmla="*/ 0 w 31"/>
                <a:gd name="T5" fmla="*/ 54 h 54"/>
                <a:gd name="T6" fmla="*/ 17 w 31"/>
                <a:gd name="T7" fmla="*/ 54 h 54"/>
                <a:gd name="T8" fmla="*/ 31 w 31"/>
                <a:gd name="T9" fmla="*/ 54 h 54"/>
                <a:gd name="T10" fmla="*/ 31 w 31"/>
                <a:gd name="T11" fmla="*/ 0 h 54"/>
                <a:gd name="T12" fmla="*/ 14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14" y="0"/>
                  </a:moveTo>
                  <a:lnTo>
                    <a:pt x="0" y="0"/>
                  </a:lnTo>
                  <a:lnTo>
                    <a:pt x="0" y="54"/>
                  </a:lnTo>
                  <a:lnTo>
                    <a:pt x="17" y="54"/>
                  </a:lnTo>
                  <a:lnTo>
                    <a:pt x="31" y="54"/>
                  </a:lnTo>
                  <a:lnTo>
                    <a:pt x="31"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47"/>
            <p:cNvSpPr/>
            <p:nvPr/>
          </p:nvSpPr>
          <p:spPr bwMode="auto">
            <a:xfrm>
              <a:off x="7497181" y="1717643"/>
              <a:ext cx="53351" cy="409951"/>
            </a:xfrm>
            <a:custGeom>
              <a:avLst/>
              <a:gdLst>
                <a:gd name="T0" fmla="*/ 14 w 19"/>
                <a:gd name="T1" fmla="*/ 0 h 146"/>
                <a:gd name="T2" fmla="*/ 19 w 19"/>
                <a:gd name="T3" fmla="*/ 146 h 146"/>
                <a:gd name="T4" fmla="*/ 0 w 19"/>
                <a:gd name="T5" fmla="*/ 146 h 146"/>
                <a:gd name="T6" fmla="*/ 7 w 19"/>
                <a:gd name="T7" fmla="*/ 0 h 146"/>
                <a:gd name="T8" fmla="*/ 14 w 19"/>
                <a:gd name="T9" fmla="*/ 0 h 146"/>
              </a:gdLst>
              <a:ahLst/>
              <a:cxnLst>
                <a:cxn ang="0">
                  <a:pos x="T0" y="T1"/>
                </a:cxn>
                <a:cxn ang="0">
                  <a:pos x="T2" y="T3"/>
                </a:cxn>
                <a:cxn ang="0">
                  <a:pos x="T4" y="T5"/>
                </a:cxn>
                <a:cxn ang="0">
                  <a:pos x="T6" y="T7"/>
                </a:cxn>
                <a:cxn ang="0">
                  <a:pos x="T8" y="T9"/>
                </a:cxn>
              </a:cxnLst>
              <a:rect l="0" t="0" r="r" b="b"/>
              <a:pathLst>
                <a:path w="19" h="146">
                  <a:moveTo>
                    <a:pt x="14" y="0"/>
                  </a:moveTo>
                  <a:lnTo>
                    <a:pt x="19" y="146"/>
                  </a:lnTo>
                  <a:lnTo>
                    <a:pt x="0" y="146"/>
                  </a:lnTo>
                  <a:lnTo>
                    <a:pt x="7"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8" name="组合 2097"/>
          <p:cNvGrpSpPr/>
          <p:nvPr/>
        </p:nvGrpSpPr>
        <p:grpSpPr>
          <a:xfrm>
            <a:off x="7844544" y="1700808"/>
            <a:ext cx="544730" cy="1797045"/>
            <a:chOff x="7988560" y="1717643"/>
            <a:chExt cx="544730" cy="1797045"/>
          </a:xfrm>
          <a:solidFill>
            <a:schemeClr val="bg2"/>
          </a:solidFill>
        </p:grpSpPr>
        <p:sp>
          <p:nvSpPr>
            <p:cNvPr id="2064" name="Freeform 48"/>
            <p:cNvSpPr>
              <a:spLocks noEditPoints="1"/>
            </p:cNvSpPr>
            <p:nvPr/>
          </p:nvSpPr>
          <p:spPr bwMode="auto">
            <a:xfrm>
              <a:off x="8081221" y="2253950"/>
              <a:ext cx="350986" cy="968721"/>
            </a:xfrm>
            <a:custGeom>
              <a:avLst/>
              <a:gdLst>
                <a:gd name="T0" fmla="*/ 26 w 53"/>
                <a:gd name="T1" fmla="*/ 0 h 146"/>
                <a:gd name="T2" fmla="*/ 0 w 53"/>
                <a:gd name="T3" fmla="*/ 17 h 146"/>
                <a:gd name="T4" fmla="*/ 1 w 53"/>
                <a:gd name="T5" fmla="*/ 146 h 146"/>
                <a:gd name="T6" fmla="*/ 53 w 53"/>
                <a:gd name="T7" fmla="*/ 146 h 146"/>
                <a:gd name="T8" fmla="*/ 52 w 53"/>
                <a:gd name="T9" fmla="*/ 16 h 146"/>
                <a:gd name="T10" fmla="*/ 26 w 53"/>
                <a:gd name="T11" fmla="*/ 0 h 146"/>
                <a:gd name="T12" fmla="*/ 40 w 53"/>
                <a:gd name="T13" fmla="*/ 111 h 146"/>
                <a:gd name="T14" fmla="*/ 14 w 53"/>
                <a:gd name="T15" fmla="*/ 111 h 146"/>
                <a:gd name="T16" fmla="*/ 14 w 53"/>
                <a:gd name="T17" fmla="*/ 108 h 146"/>
                <a:gd name="T18" fmla="*/ 40 w 53"/>
                <a:gd name="T19" fmla="*/ 108 h 146"/>
                <a:gd name="T20" fmla="*/ 40 w 53"/>
                <a:gd name="T21" fmla="*/ 111 h 146"/>
                <a:gd name="T22" fmla="*/ 40 w 53"/>
                <a:gd name="T23" fmla="*/ 102 h 146"/>
                <a:gd name="T24" fmla="*/ 14 w 53"/>
                <a:gd name="T25" fmla="*/ 102 h 146"/>
                <a:gd name="T26" fmla="*/ 13 w 53"/>
                <a:gd name="T27" fmla="*/ 99 h 146"/>
                <a:gd name="T28" fmla="*/ 40 w 53"/>
                <a:gd name="T29" fmla="*/ 99 h 146"/>
                <a:gd name="T30" fmla="*/ 40 w 53"/>
                <a:gd name="T31" fmla="*/ 102 h 146"/>
                <a:gd name="T32" fmla="*/ 40 w 53"/>
                <a:gd name="T33" fmla="*/ 93 h 146"/>
                <a:gd name="T34" fmla="*/ 13 w 53"/>
                <a:gd name="T35" fmla="*/ 93 h 146"/>
                <a:gd name="T36" fmla="*/ 13 w 53"/>
                <a:gd name="T37" fmla="*/ 90 h 146"/>
                <a:gd name="T38" fmla="*/ 40 w 53"/>
                <a:gd name="T39" fmla="*/ 90 h 146"/>
                <a:gd name="T40" fmla="*/ 40 w 53"/>
                <a:gd name="T41" fmla="*/ 93 h 146"/>
                <a:gd name="T42" fmla="*/ 40 w 53"/>
                <a:gd name="T43" fmla="*/ 84 h 146"/>
                <a:gd name="T44" fmla="*/ 13 w 53"/>
                <a:gd name="T45" fmla="*/ 84 h 146"/>
                <a:gd name="T46" fmla="*/ 13 w 53"/>
                <a:gd name="T47" fmla="*/ 81 h 146"/>
                <a:gd name="T48" fmla="*/ 40 w 53"/>
                <a:gd name="T49" fmla="*/ 81 h 146"/>
                <a:gd name="T50" fmla="*/ 40 w 53"/>
                <a:gd name="T51" fmla="*/ 84 h 146"/>
                <a:gd name="T52" fmla="*/ 40 w 53"/>
                <a:gd name="T53" fmla="*/ 74 h 146"/>
                <a:gd name="T54" fmla="*/ 13 w 53"/>
                <a:gd name="T55" fmla="*/ 75 h 146"/>
                <a:gd name="T56" fmla="*/ 13 w 53"/>
                <a:gd name="T57" fmla="*/ 71 h 146"/>
                <a:gd name="T58" fmla="*/ 40 w 53"/>
                <a:gd name="T59" fmla="*/ 71 h 146"/>
                <a:gd name="T60" fmla="*/ 40 w 53"/>
                <a:gd name="T61" fmla="*/ 74 h 146"/>
                <a:gd name="T62" fmla="*/ 40 w 53"/>
                <a:gd name="T63" fmla="*/ 65 h 146"/>
                <a:gd name="T64" fmla="*/ 13 w 53"/>
                <a:gd name="T65" fmla="*/ 66 h 146"/>
                <a:gd name="T66" fmla="*/ 13 w 53"/>
                <a:gd name="T67" fmla="*/ 62 h 146"/>
                <a:gd name="T68" fmla="*/ 39 w 53"/>
                <a:gd name="T69" fmla="*/ 62 h 146"/>
                <a:gd name="T70" fmla="*/ 40 w 53"/>
                <a:gd name="T71" fmla="*/ 65 h 146"/>
                <a:gd name="T72" fmla="*/ 39 w 53"/>
                <a:gd name="T73" fmla="*/ 56 h 146"/>
                <a:gd name="T74" fmla="*/ 13 w 53"/>
                <a:gd name="T75" fmla="*/ 56 h 146"/>
                <a:gd name="T76" fmla="*/ 13 w 53"/>
                <a:gd name="T77" fmla="*/ 53 h 146"/>
                <a:gd name="T78" fmla="*/ 39 w 53"/>
                <a:gd name="T79" fmla="*/ 53 h 146"/>
                <a:gd name="T80" fmla="*/ 39 w 53"/>
                <a:gd name="T81" fmla="*/ 56 h 146"/>
                <a:gd name="T82" fmla="*/ 39 w 53"/>
                <a:gd name="T83" fmla="*/ 47 h 146"/>
                <a:gd name="T84" fmla="*/ 13 w 53"/>
                <a:gd name="T85" fmla="*/ 47 h 146"/>
                <a:gd name="T86" fmla="*/ 13 w 53"/>
                <a:gd name="T87" fmla="*/ 44 h 146"/>
                <a:gd name="T88" fmla="*/ 39 w 53"/>
                <a:gd name="T89" fmla="*/ 44 h 146"/>
                <a:gd name="T90" fmla="*/ 39 w 53"/>
                <a:gd name="T91" fmla="*/ 47 h 146"/>
                <a:gd name="T92" fmla="*/ 39 w 53"/>
                <a:gd name="T93" fmla="*/ 38 h 146"/>
                <a:gd name="T94" fmla="*/ 13 w 53"/>
                <a:gd name="T95" fmla="*/ 38 h 146"/>
                <a:gd name="T96" fmla="*/ 13 w 53"/>
                <a:gd name="T97" fmla="*/ 35 h 146"/>
                <a:gd name="T98" fmla="*/ 39 w 53"/>
                <a:gd name="T99" fmla="*/ 34 h 146"/>
                <a:gd name="T100" fmla="*/ 39 w 53"/>
                <a:gd name="T101" fmla="*/ 38 h 146"/>
                <a:gd name="T102" fmla="*/ 39 w 53"/>
                <a:gd name="T103" fmla="*/ 29 h 146"/>
                <a:gd name="T104" fmla="*/ 13 w 53"/>
                <a:gd name="T105" fmla="*/ 29 h 146"/>
                <a:gd name="T106" fmla="*/ 13 w 53"/>
                <a:gd name="T107" fmla="*/ 26 h 146"/>
                <a:gd name="T108" fmla="*/ 39 w 53"/>
                <a:gd name="T109" fmla="*/ 25 h 146"/>
                <a:gd name="T110" fmla="*/ 39 w 53"/>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46">
                  <a:moveTo>
                    <a:pt x="26" y="0"/>
                  </a:moveTo>
                  <a:cubicBezTo>
                    <a:pt x="8" y="0"/>
                    <a:pt x="0" y="17"/>
                    <a:pt x="0" y="17"/>
                  </a:cubicBezTo>
                  <a:cubicBezTo>
                    <a:pt x="1" y="146"/>
                    <a:pt x="1" y="146"/>
                    <a:pt x="1" y="146"/>
                  </a:cubicBezTo>
                  <a:cubicBezTo>
                    <a:pt x="53" y="146"/>
                    <a:pt x="53" y="146"/>
                    <a:pt x="53" y="146"/>
                  </a:cubicBezTo>
                  <a:cubicBezTo>
                    <a:pt x="52" y="16"/>
                    <a:pt x="52" y="16"/>
                    <a:pt x="52" y="16"/>
                  </a:cubicBezTo>
                  <a:cubicBezTo>
                    <a:pt x="52" y="16"/>
                    <a:pt x="44" y="0"/>
                    <a:pt x="26" y="0"/>
                  </a:cubicBezTo>
                  <a:close/>
                  <a:moveTo>
                    <a:pt x="40" y="111"/>
                  </a:moveTo>
                  <a:cubicBezTo>
                    <a:pt x="14" y="111"/>
                    <a:pt x="14" y="111"/>
                    <a:pt x="14" y="111"/>
                  </a:cubicBezTo>
                  <a:cubicBezTo>
                    <a:pt x="14" y="108"/>
                    <a:pt x="14" y="108"/>
                    <a:pt x="14" y="108"/>
                  </a:cubicBezTo>
                  <a:cubicBezTo>
                    <a:pt x="40" y="108"/>
                    <a:pt x="40" y="108"/>
                    <a:pt x="40" y="108"/>
                  </a:cubicBezTo>
                  <a:lnTo>
                    <a:pt x="40" y="111"/>
                  </a:lnTo>
                  <a:close/>
                  <a:moveTo>
                    <a:pt x="40" y="102"/>
                  </a:moveTo>
                  <a:cubicBezTo>
                    <a:pt x="14" y="102"/>
                    <a:pt x="14" y="102"/>
                    <a:pt x="14" y="102"/>
                  </a:cubicBezTo>
                  <a:cubicBezTo>
                    <a:pt x="13" y="99"/>
                    <a:pt x="13" y="99"/>
                    <a:pt x="13" y="99"/>
                  </a:cubicBezTo>
                  <a:cubicBezTo>
                    <a:pt x="40" y="99"/>
                    <a:pt x="40" y="99"/>
                    <a:pt x="40" y="99"/>
                  </a:cubicBezTo>
                  <a:lnTo>
                    <a:pt x="40" y="102"/>
                  </a:lnTo>
                  <a:close/>
                  <a:moveTo>
                    <a:pt x="40" y="93"/>
                  </a:moveTo>
                  <a:cubicBezTo>
                    <a:pt x="13" y="93"/>
                    <a:pt x="13" y="93"/>
                    <a:pt x="13" y="93"/>
                  </a:cubicBezTo>
                  <a:cubicBezTo>
                    <a:pt x="13" y="90"/>
                    <a:pt x="13" y="90"/>
                    <a:pt x="13" y="90"/>
                  </a:cubicBezTo>
                  <a:cubicBezTo>
                    <a:pt x="40" y="90"/>
                    <a:pt x="40" y="90"/>
                    <a:pt x="40" y="90"/>
                  </a:cubicBezTo>
                  <a:lnTo>
                    <a:pt x="40" y="93"/>
                  </a:lnTo>
                  <a:close/>
                  <a:moveTo>
                    <a:pt x="40" y="84"/>
                  </a:moveTo>
                  <a:cubicBezTo>
                    <a:pt x="13" y="84"/>
                    <a:pt x="13" y="84"/>
                    <a:pt x="13" y="84"/>
                  </a:cubicBezTo>
                  <a:cubicBezTo>
                    <a:pt x="13" y="81"/>
                    <a:pt x="13" y="81"/>
                    <a:pt x="13" y="81"/>
                  </a:cubicBezTo>
                  <a:cubicBezTo>
                    <a:pt x="40" y="81"/>
                    <a:pt x="40" y="81"/>
                    <a:pt x="40" y="81"/>
                  </a:cubicBezTo>
                  <a:lnTo>
                    <a:pt x="40" y="84"/>
                  </a:lnTo>
                  <a:close/>
                  <a:moveTo>
                    <a:pt x="40" y="74"/>
                  </a:moveTo>
                  <a:cubicBezTo>
                    <a:pt x="13" y="75"/>
                    <a:pt x="13" y="75"/>
                    <a:pt x="13" y="75"/>
                  </a:cubicBezTo>
                  <a:cubicBezTo>
                    <a:pt x="13" y="71"/>
                    <a:pt x="13" y="71"/>
                    <a:pt x="13" y="71"/>
                  </a:cubicBezTo>
                  <a:cubicBezTo>
                    <a:pt x="40" y="71"/>
                    <a:pt x="40" y="71"/>
                    <a:pt x="40" y="71"/>
                  </a:cubicBezTo>
                  <a:lnTo>
                    <a:pt x="40" y="74"/>
                  </a:lnTo>
                  <a:close/>
                  <a:moveTo>
                    <a:pt x="40" y="65"/>
                  </a:moveTo>
                  <a:cubicBezTo>
                    <a:pt x="13" y="66"/>
                    <a:pt x="13" y="66"/>
                    <a:pt x="13" y="66"/>
                  </a:cubicBezTo>
                  <a:cubicBezTo>
                    <a:pt x="13" y="62"/>
                    <a:pt x="13" y="62"/>
                    <a:pt x="13" y="62"/>
                  </a:cubicBezTo>
                  <a:cubicBezTo>
                    <a:pt x="39" y="62"/>
                    <a:pt x="39" y="62"/>
                    <a:pt x="39" y="62"/>
                  </a:cubicBezTo>
                  <a:lnTo>
                    <a:pt x="40" y="65"/>
                  </a:lnTo>
                  <a:close/>
                  <a:moveTo>
                    <a:pt x="39" y="56"/>
                  </a:moveTo>
                  <a:cubicBezTo>
                    <a:pt x="13" y="56"/>
                    <a:pt x="13" y="56"/>
                    <a:pt x="13" y="56"/>
                  </a:cubicBezTo>
                  <a:cubicBezTo>
                    <a:pt x="13" y="53"/>
                    <a:pt x="13" y="53"/>
                    <a:pt x="13" y="53"/>
                  </a:cubicBezTo>
                  <a:cubicBezTo>
                    <a:pt x="39" y="53"/>
                    <a:pt x="39" y="53"/>
                    <a:pt x="39" y="53"/>
                  </a:cubicBezTo>
                  <a:lnTo>
                    <a:pt x="39" y="56"/>
                  </a:lnTo>
                  <a:close/>
                  <a:moveTo>
                    <a:pt x="39" y="47"/>
                  </a:moveTo>
                  <a:cubicBezTo>
                    <a:pt x="13" y="47"/>
                    <a:pt x="13" y="47"/>
                    <a:pt x="13" y="47"/>
                  </a:cubicBezTo>
                  <a:cubicBezTo>
                    <a:pt x="13" y="44"/>
                    <a:pt x="13" y="44"/>
                    <a:pt x="13" y="44"/>
                  </a:cubicBezTo>
                  <a:cubicBezTo>
                    <a:pt x="39" y="44"/>
                    <a:pt x="39" y="44"/>
                    <a:pt x="39" y="44"/>
                  </a:cubicBezTo>
                  <a:lnTo>
                    <a:pt x="39" y="47"/>
                  </a:lnTo>
                  <a:close/>
                  <a:moveTo>
                    <a:pt x="39" y="38"/>
                  </a:moveTo>
                  <a:cubicBezTo>
                    <a:pt x="13" y="38"/>
                    <a:pt x="13" y="38"/>
                    <a:pt x="13" y="38"/>
                  </a:cubicBezTo>
                  <a:cubicBezTo>
                    <a:pt x="13" y="35"/>
                    <a:pt x="13" y="35"/>
                    <a:pt x="13" y="35"/>
                  </a:cubicBezTo>
                  <a:cubicBezTo>
                    <a:pt x="39" y="34"/>
                    <a:pt x="39" y="34"/>
                    <a:pt x="39" y="34"/>
                  </a:cubicBezTo>
                  <a:lnTo>
                    <a:pt x="39" y="38"/>
                  </a:lnTo>
                  <a:close/>
                  <a:moveTo>
                    <a:pt x="39" y="29"/>
                  </a:moveTo>
                  <a:cubicBezTo>
                    <a:pt x="13" y="29"/>
                    <a:pt x="13" y="29"/>
                    <a:pt x="13" y="29"/>
                  </a:cubicBezTo>
                  <a:cubicBezTo>
                    <a:pt x="13" y="26"/>
                    <a:pt x="13" y="26"/>
                    <a:pt x="13" y="26"/>
                  </a:cubicBezTo>
                  <a:cubicBezTo>
                    <a:pt x="39" y="25"/>
                    <a:pt x="39" y="25"/>
                    <a:pt x="39" y="25"/>
                  </a:cubicBezTo>
                  <a:lnTo>
                    <a:pt x="3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5" name="Freeform 49"/>
            <p:cNvSpPr/>
            <p:nvPr/>
          </p:nvSpPr>
          <p:spPr bwMode="auto">
            <a:xfrm>
              <a:off x="7988560"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6" name="Freeform 50"/>
            <p:cNvSpPr/>
            <p:nvPr/>
          </p:nvSpPr>
          <p:spPr bwMode="auto">
            <a:xfrm>
              <a:off x="8173880" y="3281635"/>
              <a:ext cx="171282" cy="171282"/>
            </a:xfrm>
            <a:custGeom>
              <a:avLst/>
              <a:gdLst>
                <a:gd name="T0" fmla="*/ 31 w 61"/>
                <a:gd name="T1" fmla="*/ 0 h 61"/>
                <a:gd name="T2" fmla="*/ 0 w 61"/>
                <a:gd name="T3" fmla="*/ 0 h 61"/>
                <a:gd name="T4" fmla="*/ 0 w 61"/>
                <a:gd name="T5" fmla="*/ 61 h 61"/>
                <a:gd name="T6" fmla="*/ 31 w 61"/>
                <a:gd name="T7" fmla="*/ 61 h 61"/>
                <a:gd name="T8" fmla="*/ 61 w 61"/>
                <a:gd name="T9" fmla="*/ 61 h 61"/>
                <a:gd name="T10" fmla="*/ 61 w 61"/>
                <a:gd name="T11" fmla="*/ 0 h 61"/>
                <a:gd name="T12" fmla="*/ 31 w 6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1" h="61">
                  <a:moveTo>
                    <a:pt x="31" y="0"/>
                  </a:moveTo>
                  <a:lnTo>
                    <a:pt x="0" y="0"/>
                  </a:lnTo>
                  <a:lnTo>
                    <a:pt x="0" y="61"/>
                  </a:lnTo>
                  <a:lnTo>
                    <a:pt x="31" y="61"/>
                  </a:lnTo>
                  <a:lnTo>
                    <a:pt x="61" y="61"/>
                  </a:lnTo>
                  <a:lnTo>
                    <a:pt x="61"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Freeform 51"/>
            <p:cNvSpPr/>
            <p:nvPr/>
          </p:nvSpPr>
          <p:spPr bwMode="auto">
            <a:xfrm>
              <a:off x="8086837" y="3452915"/>
              <a:ext cx="350986" cy="61773"/>
            </a:xfrm>
            <a:custGeom>
              <a:avLst/>
              <a:gdLst>
                <a:gd name="T0" fmla="*/ 62 w 125"/>
                <a:gd name="T1" fmla="*/ 0 h 22"/>
                <a:gd name="T2" fmla="*/ 0 w 125"/>
                <a:gd name="T3" fmla="*/ 3 h 22"/>
                <a:gd name="T4" fmla="*/ 0 w 125"/>
                <a:gd name="T5" fmla="*/ 22 h 22"/>
                <a:gd name="T6" fmla="*/ 62 w 125"/>
                <a:gd name="T7" fmla="*/ 22 h 22"/>
                <a:gd name="T8" fmla="*/ 125 w 125"/>
                <a:gd name="T9" fmla="*/ 22 h 22"/>
                <a:gd name="T10" fmla="*/ 125 w 125"/>
                <a:gd name="T11" fmla="*/ 0 h 22"/>
                <a:gd name="T12" fmla="*/ 62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62" y="0"/>
                  </a:moveTo>
                  <a:lnTo>
                    <a:pt x="0" y="3"/>
                  </a:lnTo>
                  <a:lnTo>
                    <a:pt x="0" y="22"/>
                  </a:lnTo>
                  <a:lnTo>
                    <a:pt x="62" y="22"/>
                  </a:lnTo>
                  <a:lnTo>
                    <a:pt x="125" y="22"/>
                  </a:lnTo>
                  <a:lnTo>
                    <a:pt x="125" y="0"/>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52"/>
            <p:cNvSpPr/>
            <p:nvPr/>
          </p:nvSpPr>
          <p:spPr bwMode="auto">
            <a:xfrm>
              <a:off x="8207575" y="2127594"/>
              <a:ext cx="92661" cy="151626"/>
            </a:xfrm>
            <a:custGeom>
              <a:avLst/>
              <a:gdLst>
                <a:gd name="T0" fmla="*/ 16 w 33"/>
                <a:gd name="T1" fmla="*/ 0 h 54"/>
                <a:gd name="T2" fmla="*/ 0 w 33"/>
                <a:gd name="T3" fmla="*/ 0 h 54"/>
                <a:gd name="T4" fmla="*/ 0 w 33"/>
                <a:gd name="T5" fmla="*/ 54 h 54"/>
                <a:gd name="T6" fmla="*/ 16 w 33"/>
                <a:gd name="T7" fmla="*/ 54 h 54"/>
                <a:gd name="T8" fmla="*/ 33 w 33"/>
                <a:gd name="T9" fmla="*/ 54 h 54"/>
                <a:gd name="T10" fmla="*/ 31 w 33"/>
                <a:gd name="T11" fmla="*/ 0 h 54"/>
                <a:gd name="T12" fmla="*/ 16 w 3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3" h="54">
                  <a:moveTo>
                    <a:pt x="16" y="0"/>
                  </a:moveTo>
                  <a:lnTo>
                    <a:pt x="0" y="0"/>
                  </a:lnTo>
                  <a:lnTo>
                    <a:pt x="0" y="54"/>
                  </a:lnTo>
                  <a:lnTo>
                    <a:pt x="16" y="54"/>
                  </a:lnTo>
                  <a:lnTo>
                    <a:pt x="33" y="54"/>
                  </a:lnTo>
                  <a:lnTo>
                    <a:pt x="31"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53"/>
            <p:cNvSpPr/>
            <p:nvPr/>
          </p:nvSpPr>
          <p:spPr bwMode="auto">
            <a:xfrm>
              <a:off x="8227231" y="1717643"/>
              <a:ext cx="53351" cy="409951"/>
            </a:xfrm>
            <a:custGeom>
              <a:avLst/>
              <a:gdLst>
                <a:gd name="T0" fmla="*/ 12 w 19"/>
                <a:gd name="T1" fmla="*/ 0 h 146"/>
                <a:gd name="T2" fmla="*/ 19 w 19"/>
                <a:gd name="T3" fmla="*/ 146 h 146"/>
                <a:gd name="T4" fmla="*/ 0 w 19"/>
                <a:gd name="T5" fmla="*/ 146 h 146"/>
                <a:gd name="T6" fmla="*/ 5 w 19"/>
                <a:gd name="T7" fmla="*/ 0 h 146"/>
                <a:gd name="T8" fmla="*/ 12 w 19"/>
                <a:gd name="T9" fmla="*/ 0 h 146"/>
              </a:gdLst>
              <a:ahLst/>
              <a:cxnLst>
                <a:cxn ang="0">
                  <a:pos x="T0" y="T1"/>
                </a:cxn>
                <a:cxn ang="0">
                  <a:pos x="T2" y="T3"/>
                </a:cxn>
                <a:cxn ang="0">
                  <a:pos x="T4" y="T5"/>
                </a:cxn>
                <a:cxn ang="0">
                  <a:pos x="T6" y="T7"/>
                </a:cxn>
                <a:cxn ang="0">
                  <a:pos x="T8" y="T9"/>
                </a:cxn>
              </a:cxnLst>
              <a:rect l="0" t="0" r="r" b="b"/>
              <a:pathLst>
                <a:path w="19" h="146">
                  <a:moveTo>
                    <a:pt x="12" y="0"/>
                  </a:moveTo>
                  <a:lnTo>
                    <a:pt x="19" y="146"/>
                  </a:lnTo>
                  <a:lnTo>
                    <a:pt x="0" y="146"/>
                  </a:lnTo>
                  <a:lnTo>
                    <a:pt x="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9" name="组合 2098"/>
          <p:cNvGrpSpPr/>
          <p:nvPr/>
        </p:nvGrpSpPr>
        <p:grpSpPr>
          <a:xfrm>
            <a:off x="8566171" y="1700808"/>
            <a:ext cx="544730" cy="1797045"/>
            <a:chOff x="8710187" y="1717643"/>
            <a:chExt cx="544730" cy="1797045"/>
          </a:xfrm>
          <a:solidFill>
            <a:schemeClr val="bg2"/>
          </a:solidFill>
        </p:grpSpPr>
        <p:sp>
          <p:nvSpPr>
            <p:cNvPr id="2070" name="Freeform 54"/>
            <p:cNvSpPr>
              <a:spLocks noEditPoints="1"/>
            </p:cNvSpPr>
            <p:nvPr/>
          </p:nvSpPr>
          <p:spPr bwMode="auto">
            <a:xfrm>
              <a:off x="8802847" y="2253950"/>
              <a:ext cx="359409" cy="968721"/>
            </a:xfrm>
            <a:custGeom>
              <a:avLst/>
              <a:gdLst>
                <a:gd name="T0" fmla="*/ 26 w 54"/>
                <a:gd name="T1" fmla="*/ 0 h 146"/>
                <a:gd name="T2" fmla="*/ 0 w 54"/>
                <a:gd name="T3" fmla="*/ 17 h 146"/>
                <a:gd name="T4" fmla="*/ 1 w 54"/>
                <a:gd name="T5" fmla="*/ 146 h 146"/>
                <a:gd name="T6" fmla="*/ 54 w 54"/>
                <a:gd name="T7" fmla="*/ 146 h 146"/>
                <a:gd name="T8" fmla="*/ 53 w 54"/>
                <a:gd name="T9" fmla="*/ 16 h 146"/>
                <a:gd name="T10" fmla="*/ 26 w 54"/>
                <a:gd name="T11" fmla="*/ 0 h 146"/>
                <a:gd name="T12" fmla="*/ 40 w 54"/>
                <a:gd name="T13" fmla="*/ 111 h 146"/>
                <a:gd name="T14" fmla="*/ 14 w 54"/>
                <a:gd name="T15" fmla="*/ 111 h 146"/>
                <a:gd name="T16" fmla="*/ 14 w 54"/>
                <a:gd name="T17" fmla="*/ 108 h 146"/>
                <a:gd name="T18" fmla="*/ 40 w 54"/>
                <a:gd name="T19" fmla="*/ 108 h 146"/>
                <a:gd name="T20" fmla="*/ 40 w 54"/>
                <a:gd name="T21" fmla="*/ 111 h 146"/>
                <a:gd name="T22" fmla="*/ 40 w 54"/>
                <a:gd name="T23" fmla="*/ 102 h 146"/>
                <a:gd name="T24" fmla="*/ 14 w 54"/>
                <a:gd name="T25" fmla="*/ 102 h 146"/>
                <a:gd name="T26" fmla="*/ 14 w 54"/>
                <a:gd name="T27" fmla="*/ 99 h 146"/>
                <a:gd name="T28" fmla="*/ 40 w 54"/>
                <a:gd name="T29" fmla="*/ 99 h 146"/>
                <a:gd name="T30" fmla="*/ 40 w 54"/>
                <a:gd name="T31" fmla="*/ 102 h 146"/>
                <a:gd name="T32" fmla="*/ 40 w 54"/>
                <a:gd name="T33" fmla="*/ 93 h 146"/>
                <a:gd name="T34" fmla="*/ 14 w 54"/>
                <a:gd name="T35" fmla="*/ 93 h 146"/>
                <a:gd name="T36" fmla="*/ 14 w 54"/>
                <a:gd name="T37" fmla="*/ 90 h 146"/>
                <a:gd name="T38" fmla="*/ 40 w 54"/>
                <a:gd name="T39" fmla="*/ 90 h 146"/>
                <a:gd name="T40" fmla="*/ 40 w 54"/>
                <a:gd name="T41" fmla="*/ 93 h 146"/>
                <a:gd name="T42" fmla="*/ 40 w 54"/>
                <a:gd name="T43" fmla="*/ 84 h 146"/>
                <a:gd name="T44" fmla="*/ 14 w 54"/>
                <a:gd name="T45" fmla="*/ 84 h 146"/>
                <a:gd name="T46" fmla="*/ 14 w 54"/>
                <a:gd name="T47" fmla="*/ 81 h 146"/>
                <a:gd name="T48" fmla="*/ 40 w 54"/>
                <a:gd name="T49" fmla="*/ 81 h 146"/>
                <a:gd name="T50" fmla="*/ 40 w 54"/>
                <a:gd name="T51" fmla="*/ 84 h 146"/>
                <a:gd name="T52" fmla="*/ 40 w 54"/>
                <a:gd name="T53" fmla="*/ 74 h 146"/>
                <a:gd name="T54" fmla="*/ 14 w 54"/>
                <a:gd name="T55" fmla="*/ 75 h 146"/>
                <a:gd name="T56" fmla="*/ 14 w 54"/>
                <a:gd name="T57" fmla="*/ 71 h 146"/>
                <a:gd name="T58" fmla="*/ 40 w 54"/>
                <a:gd name="T59" fmla="*/ 71 h 146"/>
                <a:gd name="T60" fmla="*/ 40 w 54"/>
                <a:gd name="T61" fmla="*/ 74 h 146"/>
                <a:gd name="T62" fmla="*/ 40 w 54"/>
                <a:gd name="T63" fmla="*/ 65 h 146"/>
                <a:gd name="T64" fmla="*/ 14 w 54"/>
                <a:gd name="T65" fmla="*/ 66 h 146"/>
                <a:gd name="T66" fmla="*/ 14 w 54"/>
                <a:gd name="T67" fmla="*/ 62 h 146"/>
                <a:gd name="T68" fmla="*/ 40 w 54"/>
                <a:gd name="T69" fmla="*/ 62 h 146"/>
                <a:gd name="T70" fmla="*/ 40 w 54"/>
                <a:gd name="T71" fmla="*/ 65 h 146"/>
                <a:gd name="T72" fmla="*/ 40 w 54"/>
                <a:gd name="T73" fmla="*/ 56 h 146"/>
                <a:gd name="T74" fmla="*/ 14 w 54"/>
                <a:gd name="T75" fmla="*/ 56 h 146"/>
                <a:gd name="T76" fmla="*/ 13 w 54"/>
                <a:gd name="T77" fmla="*/ 53 h 146"/>
                <a:gd name="T78" fmla="*/ 40 w 54"/>
                <a:gd name="T79" fmla="*/ 53 h 146"/>
                <a:gd name="T80" fmla="*/ 40 w 54"/>
                <a:gd name="T81" fmla="*/ 56 h 146"/>
                <a:gd name="T82" fmla="*/ 40 w 54"/>
                <a:gd name="T83" fmla="*/ 47 h 146"/>
                <a:gd name="T84" fmla="*/ 13 w 54"/>
                <a:gd name="T85" fmla="*/ 47 h 146"/>
                <a:gd name="T86" fmla="*/ 13 w 54"/>
                <a:gd name="T87" fmla="*/ 44 h 146"/>
                <a:gd name="T88" fmla="*/ 40 w 54"/>
                <a:gd name="T89" fmla="*/ 44 h 146"/>
                <a:gd name="T90" fmla="*/ 40 w 54"/>
                <a:gd name="T91" fmla="*/ 47 h 146"/>
                <a:gd name="T92" fmla="*/ 40 w 54"/>
                <a:gd name="T93" fmla="*/ 38 h 146"/>
                <a:gd name="T94" fmla="*/ 13 w 54"/>
                <a:gd name="T95" fmla="*/ 38 h 146"/>
                <a:gd name="T96" fmla="*/ 13 w 54"/>
                <a:gd name="T97" fmla="*/ 35 h 146"/>
                <a:gd name="T98" fmla="*/ 40 w 54"/>
                <a:gd name="T99" fmla="*/ 34 h 146"/>
                <a:gd name="T100" fmla="*/ 40 w 54"/>
                <a:gd name="T101" fmla="*/ 38 h 146"/>
                <a:gd name="T102" fmla="*/ 40 w 54"/>
                <a:gd name="T103" fmla="*/ 29 h 146"/>
                <a:gd name="T104" fmla="*/ 13 w 54"/>
                <a:gd name="T105" fmla="*/ 29 h 146"/>
                <a:gd name="T106" fmla="*/ 13 w 54"/>
                <a:gd name="T107" fmla="*/ 26 h 146"/>
                <a:gd name="T108" fmla="*/ 40 w 54"/>
                <a:gd name="T109" fmla="*/ 25 h 146"/>
                <a:gd name="T110" fmla="*/ 40 w 54"/>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146">
                  <a:moveTo>
                    <a:pt x="26" y="0"/>
                  </a:moveTo>
                  <a:cubicBezTo>
                    <a:pt x="8" y="0"/>
                    <a:pt x="0" y="17"/>
                    <a:pt x="0" y="17"/>
                  </a:cubicBezTo>
                  <a:cubicBezTo>
                    <a:pt x="1" y="146"/>
                    <a:pt x="1" y="146"/>
                    <a:pt x="1" y="146"/>
                  </a:cubicBezTo>
                  <a:cubicBezTo>
                    <a:pt x="54" y="146"/>
                    <a:pt x="54" y="146"/>
                    <a:pt x="54" y="146"/>
                  </a:cubicBezTo>
                  <a:cubicBezTo>
                    <a:pt x="53" y="16"/>
                    <a:pt x="53" y="16"/>
                    <a:pt x="53" y="16"/>
                  </a:cubicBezTo>
                  <a:cubicBezTo>
                    <a:pt x="53" y="16"/>
                    <a:pt x="44" y="0"/>
                    <a:pt x="26" y="0"/>
                  </a:cubicBezTo>
                  <a:close/>
                  <a:moveTo>
                    <a:pt x="40" y="111"/>
                  </a:moveTo>
                  <a:cubicBezTo>
                    <a:pt x="14" y="111"/>
                    <a:pt x="14" y="111"/>
                    <a:pt x="14" y="111"/>
                  </a:cubicBezTo>
                  <a:cubicBezTo>
                    <a:pt x="14" y="108"/>
                    <a:pt x="14" y="108"/>
                    <a:pt x="14" y="108"/>
                  </a:cubicBezTo>
                  <a:cubicBezTo>
                    <a:pt x="40" y="108"/>
                    <a:pt x="40" y="108"/>
                    <a:pt x="40" y="108"/>
                  </a:cubicBezTo>
                  <a:lnTo>
                    <a:pt x="40" y="111"/>
                  </a:lnTo>
                  <a:close/>
                  <a:moveTo>
                    <a:pt x="40" y="102"/>
                  </a:moveTo>
                  <a:cubicBezTo>
                    <a:pt x="14" y="102"/>
                    <a:pt x="14" y="102"/>
                    <a:pt x="14" y="102"/>
                  </a:cubicBezTo>
                  <a:cubicBezTo>
                    <a:pt x="14" y="99"/>
                    <a:pt x="14" y="99"/>
                    <a:pt x="14" y="99"/>
                  </a:cubicBezTo>
                  <a:cubicBezTo>
                    <a:pt x="40" y="99"/>
                    <a:pt x="40" y="99"/>
                    <a:pt x="40" y="99"/>
                  </a:cubicBezTo>
                  <a:lnTo>
                    <a:pt x="40" y="102"/>
                  </a:lnTo>
                  <a:close/>
                  <a:moveTo>
                    <a:pt x="40" y="93"/>
                  </a:moveTo>
                  <a:cubicBezTo>
                    <a:pt x="14" y="93"/>
                    <a:pt x="14" y="93"/>
                    <a:pt x="14" y="93"/>
                  </a:cubicBezTo>
                  <a:cubicBezTo>
                    <a:pt x="14" y="90"/>
                    <a:pt x="14" y="90"/>
                    <a:pt x="14" y="90"/>
                  </a:cubicBezTo>
                  <a:cubicBezTo>
                    <a:pt x="40" y="90"/>
                    <a:pt x="40" y="90"/>
                    <a:pt x="40" y="90"/>
                  </a:cubicBezTo>
                  <a:lnTo>
                    <a:pt x="40" y="93"/>
                  </a:lnTo>
                  <a:close/>
                  <a:moveTo>
                    <a:pt x="40" y="84"/>
                  </a:moveTo>
                  <a:cubicBezTo>
                    <a:pt x="14" y="84"/>
                    <a:pt x="14" y="84"/>
                    <a:pt x="14" y="84"/>
                  </a:cubicBezTo>
                  <a:cubicBezTo>
                    <a:pt x="14" y="81"/>
                    <a:pt x="14" y="81"/>
                    <a:pt x="14" y="81"/>
                  </a:cubicBezTo>
                  <a:cubicBezTo>
                    <a:pt x="40" y="81"/>
                    <a:pt x="40" y="81"/>
                    <a:pt x="40" y="81"/>
                  </a:cubicBezTo>
                  <a:lnTo>
                    <a:pt x="40" y="84"/>
                  </a:lnTo>
                  <a:close/>
                  <a:moveTo>
                    <a:pt x="40" y="74"/>
                  </a:moveTo>
                  <a:cubicBezTo>
                    <a:pt x="14" y="75"/>
                    <a:pt x="14" y="75"/>
                    <a:pt x="14" y="75"/>
                  </a:cubicBezTo>
                  <a:cubicBezTo>
                    <a:pt x="14" y="71"/>
                    <a:pt x="14" y="71"/>
                    <a:pt x="14" y="71"/>
                  </a:cubicBezTo>
                  <a:cubicBezTo>
                    <a:pt x="40" y="71"/>
                    <a:pt x="40" y="71"/>
                    <a:pt x="40" y="71"/>
                  </a:cubicBezTo>
                  <a:lnTo>
                    <a:pt x="40" y="74"/>
                  </a:lnTo>
                  <a:close/>
                  <a:moveTo>
                    <a:pt x="40" y="65"/>
                  </a:moveTo>
                  <a:cubicBezTo>
                    <a:pt x="14" y="66"/>
                    <a:pt x="14" y="66"/>
                    <a:pt x="14" y="66"/>
                  </a:cubicBezTo>
                  <a:cubicBezTo>
                    <a:pt x="14" y="62"/>
                    <a:pt x="14" y="62"/>
                    <a:pt x="14" y="62"/>
                  </a:cubicBezTo>
                  <a:cubicBezTo>
                    <a:pt x="40" y="62"/>
                    <a:pt x="40" y="62"/>
                    <a:pt x="40" y="62"/>
                  </a:cubicBezTo>
                  <a:lnTo>
                    <a:pt x="40" y="65"/>
                  </a:lnTo>
                  <a:close/>
                  <a:moveTo>
                    <a:pt x="40" y="56"/>
                  </a:moveTo>
                  <a:cubicBezTo>
                    <a:pt x="14" y="56"/>
                    <a:pt x="14" y="56"/>
                    <a:pt x="14" y="56"/>
                  </a:cubicBezTo>
                  <a:cubicBezTo>
                    <a:pt x="13" y="53"/>
                    <a:pt x="13" y="53"/>
                    <a:pt x="13" y="53"/>
                  </a:cubicBezTo>
                  <a:cubicBezTo>
                    <a:pt x="40" y="53"/>
                    <a:pt x="40" y="53"/>
                    <a:pt x="40" y="53"/>
                  </a:cubicBezTo>
                  <a:lnTo>
                    <a:pt x="40" y="56"/>
                  </a:lnTo>
                  <a:close/>
                  <a:moveTo>
                    <a:pt x="40" y="47"/>
                  </a:moveTo>
                  <a:cubicBezTo>
                    <a:pt x="13" y="47"/>
                    <a:pt x="13" y="47"/>
                    <a:pt x="13" y="47"/>
                  </a:cubicBezTo>
                  <a:cubicBezTo>
                    <a:pt x="13" y="44"/>
                    <a:pt x="13" y="44"/>
                    <a:pt x="13" y="44"/>
                  </a:cubicBezTo>
                  <a:cubicBezTo>
                    <a:pt x="40" y="44"/>
                    <a:pt x="40" y="44"/>
                    <a:pt x="40" y="44"/>
                  </a:cubicBezTo>
                  <a:lnTo>
                    <a:pt x="40" y="47"/>
                  </a:lnTo>
                  <a:close/>
                  <a:moveTo>
                    <a:pt x="40" y="38"/>
                  </a:moveTo>
                  <a:cubicBezTo>
                    <a:pt x="13" y="38"/>
                    <a:pt x="13" y="38"/>
                    <a:pt x="13" y="38"/>
                  </a:cubicBezTo>
                  <a:cubicBezTo>
                    <a:pt x="13" y="35"/>
                    <a:pt x="13" y="35"/>
                    <a:pt x="13" y="35"/>
                  </a:cubicBezTo>
                  <a:cubicBezTo>
                    <a:pt x="40" y="34"/>
                    <a:pt x="40" y="34"/>
                    <a:pt x="40" y="34"/>
                  </a:cubicBezTo>
                  <a:lnTo>
                    <a:pt x="40" y="38"/>
                  </a:lnTo>
                  <a:close/>
                  <a:moveTo>
                    <a:pt x="40" y="29"/>
                  </a:moveTo>
                  <a:cubicBezTo>
                    <a:pt x="13" y="29"/>
                    <a:pt x="13" y="29"/>
                    <a:pt x="13" y="29"/>
                  </a:cubicBezTo>
                  <a:cubicBezTo>
                    <a:pt x="13" y="26"/>
                    <a:pt x="13" y="26"/>
                    <a:pt x="13" y="26"/>
                  </a:cubicBezTo>
                  <a:cubicBezTo>
                    <a:pt x="40" y="25"/>
                    <a:pt x="40" y="25"/>
                    <a:pt x="40" y="25"/>
                  </a:cubicBezTo>
                  <a:lnTo>
                    <a:pt x="4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55"/>
            <p:cNvSpPr/>
            <p:nvPr/>
          </p:nvSpPr>
          <p:spPr bwMode="auto">
            <a:xfrm>
              <a:off x="8710187"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Freeform 56"/>
            <p:cNvSpPr/>
            <p:nvPr/>
          </p:nvSpPr>
          <p:spPr bwMode="auto">
            <a:xfrm>
              <a:off x="8898315" y="3281635"/>
              <a:ext cx="176898" cy="171282"/>
            </a:xfrm>
            <a:custGeom>
              <a:avLst/>
              <a:gdLst>
                <a:gd name="T0" fmla="*/ 30 w 63"/>
                <a:gd name="T1" fmla="*/ 0 h 61"/>
                <a:gd name="T2" fmla="*/ 0 w 63"/>
                <a:gd name="T3" fmla="*/ 0 h 61"/>
                <a:gd name="T4" fmla="*/ 0 w 63"/>
                <a:gd name="T5" fmla="*/ 61 h 61"/>
                <a:gd name="T6" fmla="*/ 33 w 63"/>
                <a:gd name="T7" fmla="*/ 61 h 61"/>
                <a:gd name="T8" fmla="*/ 63 w 63"/>
                <a:gd name="T9" fmla="*/ 61 h 61"/>
                <a:gd name="T10" fmla="*/ 63 w 63"/>
                <a:gd name="T11" fmla="*/ 0 h 61"/>
                <a:gd name="T12" fmla="*/ 30 w 6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3" h="61">
                  <a:moveTo>
                    <a:pt x="30" y="0"/>
                  </a:moveTo>
                  <a:lnTo>
                    <a:pt x="0" y="0"/>
                  </a:lnTo>
                  <a:lnTo>
                    <a:pt x="0" y="61"/>
                  </a:lnTo>
                  <a:lnTo>
                    <a:pt x="33" y="61"/>
                  </a:lnTo>
                  <a:lnTo>
                    <a:pt x="63" y="61"/>
                  </a:lnTo>
                  <a:lnTo>
                    <a:pt x="63"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Freeform 57"/>
            <p:cNvSpPr/>
            <p:nvPr/>
          </p:nvSpPr>
          <p:spPr bwMode="auto">
            <a:xfrm>
              <a:off x="8811271" y="3452915"/>
              <a:ext cx="350986" cy="61773"/>
            </a:xfrm>
            <a:custGeom>
              <a:avLst/>
              <a:gdLst>
                <a:gd name="T0" fmla="*/ 64 w 125"/>
                <a:gd name="T1" fmla="*/ 0 h 22"/>
                <a:gd name="T2" fmla="*/ 0 w 125"/>
                <a:gd name="T3" fmla="*/ 3 h 22"/>
                <a:gd name="T4" fmla="*/ 0 w 125"/>
                <a:gd name="T5" fmla="*/ 22 h 22"/>
                <a:gd name="T6" fmla="*/ 64 w 125"/>
                <a:gd name="T7" fmla="*/ 22 h 22"/>
                <a:gd name="T8" fmla="*/ 125 w 125"/>
                <a:gd name="T9" fmla="*/ 22 h 22"/>
                <a:gd name="T10" fmla="*/ 125 w 125"/>
                <a:gd name="T11" fmla="*/ 0 h 22"/>
                <a:gd name="T12" fmla="*/ 64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64" y="0"/>
                  </a:moveTo>
                  <a:lnTo>
                    <a:pt x="0" y="3"/>
                  </a:lnTo>
                  <a:lnTo>
                    <a:pt x="0" y="22"/>
                  </a:lnTo>
                  <a:lnTo>
                    <a:pt x="64" y="22"/>
                  </a:lnTo>
                  <a:lnTo>
                    <a:pt x="125" y="22"/>
                  </a:lnTo>
                  <a:lnTo>
                    <a:pt x="125" y="0"/>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58"/>
            <p:cNvSpPr/>
            <p:nvPr/>
          </p:nvSpPr>
          <p:spPr bwMode="auto">
            <a:xfrm>
              <a:off x="8937625" y="2127594"/>
              <a:ext cx="84237" cy="151626"/>
            </a:xfrm>
            <a:custGeom>
              <a:avLst/>
              <a:gdLst>
                <a:gd name="T0" fmla="*/ 14 w 30"/>
                <a:gd name="T1" fmla="*/ 0 h 54"/>
                <a:gd name="T2" fmla="*/ 0 w 30"/>
                <a:gd name="T3" fmla="*/ 0 h 54"/>
                <a:gd name="T4" fmla="*/ 0 w 30"/>
                <a:gd name="T5" fmla="*/ 54 h 54"/>
                <a:gd name="T6" fmla="*/ 14 w 30"/>
                <a:gd name="T7" fmla="*/ 54 h 54"/>
                <a:gd name="T8" fmla="*/ 30 w 30"/>
                <a:gd name="T9" fmla="*/ 54 h 54"/>
                <a:gd name="T10" fmla="*/ 30 w 30"/>
                <a:gd name="T11" fmla="*/ 0 h 54"/>
                <a:gd name="T12" fmla="*/ 14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14" y="0"/>
                  </a:moveTo>
                  <a:lnTo>
                    <a:pt x="0" y="0"/>
                  </a:lnTo>
                  <a:lnTo>
                    <a:pt x="0" y="54"/>
                  </a:lnTo>
                  <a:lnTo>
                    <a:pt x="14" y="54"/>
                  </a:lnTo>
                  <a:lnTo>
                    <a:pt x="30" y="54"/>
                  </a:lnTo>
                  <a:lnTo>
                    <a:pt x="3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Freeform 59"/>
            <p:cNvSpPr/>
            <p:nvPr/>
          </p:nvSpPr>
          <p:spPr bwMode="auto">
            <a:xfrm>
              <a:off x="8948857" y="1717643"/>
              <a:ext cx="53351" cy="409951"/>
            </a:xfrm>
            <a:custGeom>
              <a:avLst/>
              <a:gdLst>
                <a:gd name="T0" fmla="*/ 15 w 19"/>
                <a:gd name="T1" fmla="*/ 0 h 146"/>
                <a:gd name="T2" fmla="*/ 19 w 19"/>
                <a:gd name="T3" fmla="*/ 146 h 146"/>
                <a:gd name="T4" fmla="*/ 0 w 19"/>
                <a:gd name="T5" fmla="*/ 146 h 146"/>
                <a:gd name="T6" fmla="*/ 5 w 19"/>
                <a:gd name="T7" fmla="*/ 0 h 146"/>
                <a:gd name="T8" fmla="*/ 15 w 19"/>
                <a:gd name="T9" fmla="*/ 0 h 146"/>
              </a:gdLst>
              <a:ahLst/>
              <a:cxnLst>
                <a:cxn ang="0">
                  <a:pos x="T0" y="T1"/>
                </a:cxn>
                <a:cxn ang="0">
                  <a:pos x="T2" y="T3"/>
                </a:cxn>
                <a:cxn ang="0">
                  <a:pos x="T4" y="T5"/>
                </a:cxn>
                <a:cxn ang="0">
                  <a:pos x="T6" y="T7"/>
                </a:cxn>
                <a:cxn ang="0">
                  <a:pos x="T8" y="T9"/>
                </a:cxn>
              </a:cxnLst>
              <a:rect l="0" t="0" r="r" b="b"/>
              <a:pathLst>
                <a:path w="19" h="146">
                  <a:moveTo>
                    <a:pt x="15" y="0"/>
                  </a:moveTo>
                  <a:lnTo>
                    <a:pt x="19" y="146"/>
                  </a:lnTo>
                  <a:lnTo>
                    <a:pt x="0" y="146"/>
                  </a:lnTo>
                  <a:lnTo>
                    <a:pt x="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00" name="组合 2099"/>
          <p:cNvGrpSpPr/>
          <p:nvPr/>
        </p:nvGrpSpPr>
        <p:grpSpPr>
          <a:xfrm>
            <a:off x="9296221" y="1700808"/>
            <a:ext cx="544730" cy="1797045"/>
            <a:chOff x="9440237" y="1717643"/>
            <a:chExt cx="544730" cy="1797045"/>
          </a:xfrm>
          <a:solidFill>
            <a:schemeClr val="bg2"/>
          </a:solidFill>
        </p:grpSpPr>
        <p:sp>
          <p:nvSpPr>
            <p:cNvPr id="2076" name="Freeform 60"/>
            <p:cNvSpPr>
              <a:spLocks noEditPoints="1"/>
            </p:cNvSpPr>
            <p:nvPr/>
          </p:nvSpPr>
          <p:spPr bwMode="auto">
            <a:xfrm>
              <a:off x="9527281" y="2253950"/>
              <a:ext cx="359409" cy="968721"/>
            </a:xfrm>
            <a:custGeom>
              <a:avLst/>
              <a:gdLst>
                <a:gd name="T0" fmla="*/ 27 w 54"/>
                <a:gd name="T1" fmla="*/ 0 h 146"/>
                <a:gd name="T2" fmla="*/ 0 w 54"/>
                <a:gd name="T3" fmla="*/ 17 h 146"/>
                <a:gd name="T4" fmla="*/ 1 w 54"/>
                <a:gd name="T5" fmla="*/ 146 h 146"/>
                <a:gd name="T6" fmla="*/ 54 w 54"/>
                <a:gd name="T7" fmla="*/ 146 h 146"/>
                <a:gd name="T8" fmla="*/ 53 w 54"/>
                <a:gd name="T9" fmla="*/ 16 h 146"/>
                <a:gd name="T10" fmla="*/ 27 w 54"/>
                <a:gd name="T11" fmla="*/ 0 h 146"/>
                <a:gd name="T12" fmla="*/ 41 w 54"/>
                <a:gd name="T13" fmla="*/ 111 h 146"/>
                <a:gd name="T14" fmla="*/ 14 w 54"/>
                <a:gd name="T15" fmla="*/ 111 h 146"/>
                <a:gd name="T16" fmla="*/ 14 w 54"/>
                <a:gd name="T17" fmla="*/ 108 h 146"/>
                <a:gd name="T18" fmla="*/ 41 w 54"/>
                <a:gd name="T19" fmla="*/ 108 h 146"/>
                <a:gd name="T20" fmla="*/ 41 w 54"/>
                <a:gd name="T21" fmla="*/ 111 h 146"/>
                <a:gd name="T22" fmla="*/ 41 w 54"/>
                <a:gd name="T23" fmla="*/ 102 h 146"/>
                <a:gd name="T24" fmla="*/ 14 w 54"/>
                <a:gd name="T25" fmla="*/ 102 h 146"/>
                <a:gd name="T26" fmla="*/ 14 w 54"/>
                <a:gd name="T27" fmla="*/ 99 h 146"/>
                <a:gd name="T28" fmla="*/ 40 w 54"/>
                <a:gd name="T29" fmla="*/ 99 h 146"/>
                <a:gd name="T30" fmla="*/ 41 w 54"/>
                <a:gd name="T31" fmla="*/ 102 h 146"/>
                <a:gd name="T32" fmla="*/ 40 w 54"/>
                <a:gd name="T33" fmla="*/ 93 h 146"/>
                <a:gd name="T34" fmla="*/ 14 w 54"/>
                <a:gd name="T35" fmla="*/ 93 h 146"/>
                <a:gd name="T36" fmla="*/ 14 w 54"/>
                <a:gd name="T37" fmla="*/ 90 h 146"/>
                <a:gd name="T38" fmla="*/ 40 w 54"/>
                <a:gd name="T39" fmla="*/ 90 h 146"/>
                <a:gd name="T40" fmla="*/ 40 w 54"/>
                <a:gd name="T41" fmla="*/ 93 h 146"/>
                <a:gd name="T42" fmla="*/ 40 w 54"/>
                <a:gd name="T43" fmla="*/ 84 h 146"/>
                <a:gd name="T44" fmla="*/ 14 w 54"/>
                <a:gd name="T45" fmla="*/ 84 h 146"/>
                <a:gd name="T46" fmla="*/ 14 w 54"/>
                <a:gd name="T47" fmla="*/ 81 h 146"/>
                <a:gd name="T48" fmla="*/ 40 w 54"/>
                <a:gd name="T49" fmla="*/ 81 h 146"/>
                <a:gd name="T50" fmla="*/ 40 w 54"/>
                <a:gd name="T51" fmla="*/ 84 h 146"/>
                <a:gd name="T52" fmla="*/ 40 w 54"/>
                <a:gd name="T53" fmla="*/ 74 h 146"/>
                <a:gd name="T54" fmla="*/ 14 w 54"/>
                <a:gd name="T55" fmla="*/ 75 h 146"/>
                <a:gd name="T56" fmla="*/ 14 w 54"/>
                <a:gd name="T57" fmla="*/ 71 h 146"/>
                <a:gd name="T58" fmla="*/ 40 w 54"/>
                <a:gd name="T59" fmla="*/ 71 h 146"/>
                <a:gd name="T60" fmla="*/ 40 w 54"/>
                <a:gd name="T61" fmla="*/ 74 h 146"/>
                <a:gd name="T62" fmla="*/ 40 w 54"/>
                <a:gd name="T63" fmla="*/ 65 h 146"/>
                <a:gd name="T64" fmla="*/ 14 w 54"/>
                <a:gd name="T65" fmla="*/ 66 h 146"/>
                <a:gd name="T66" fmla="*/ 14 w 54"/>
                <a:gd name="T67" fmla="*/ 62 h 146"/>
                <a:gd name="T68" fmla="*/ 40 w 54"/>
                <a:gd name="T69" fmla="*/ 62 h 146"/>
                <a:gd name="T70" fmla="*/ 40 w 54"/>
                <a:gd name="T71" fmla="*/ 65 h 146"/>
                <a:gd name="T72" fmla="*/ 40 w 54"/>
                <a:gd name="T73" fmla="*/ 56 h 146"/>
                <a:gd name="T74" fmla="*/ 14 w 54"/>
                <a:gd name="T75" fmla="*/ 56 h 146"/>
                <a:gd name="T76" fmla="*/ 14 w 54"/>
                <a:gd name="T77" fmla="*/ 53 h 146"/>
                <a:gd name="T78" fmla="*/ 40 w 54"/>
                <a:gd name="T79" fmla="*/ 53 h 146"/>
                <a:gd name="T80" fmla="*/ 40 w 54"/>
                <a:gd name="T81" fmla="*/ 56 h 146"/>
                <a:gd name="T82" fmla="*/ 40 w 54"/>
                <a:gd name="T83" fmla="*/ 47 h 146"/>
                <a:gd name="T84" fmla="*/ 14 w 54"/>
                <a:gd name="T85" fmla="*/ 47 h 146"/>
                <a:gd name="T86" fmla="*/ 14 w 54"/>
                <a:gd name="T87" fmla="*/ 44 h 146"/>
                <a:gd name="T88" fmla="*/ 40 w 54"/>
                <a:gd name="T89" fmla="*/ 44 h 146"/>
                <a:gd name="T90" fmla="*/ 40 w 54"/>
                <a:gd name="T91" fmla="*/ 47 h 146"/>
                <a:gd name="T92" fmla="*/ 40 w 54"/>
                <a:gd name="T93" fmla="*/ 38 h 146"/>
                <a:gd name="T94" fmla="*/ 14 w 54"/>
                <a:gd name="T95" fmla="*/ 38 h 146"/>
                <a:gd name="T96" fmla="*/ 14 w 54"/>
                <a:gd name="T97" fmla="*/ 35 h 146"/>
                <a:gd name="T98" fmla="*/ 40 w 54"/>
                <a:gd name="T99" fmla="*/ 34 h 146"/>
                <a:gd name="T100" fmla="*/ 40 w 54"/>
                <a:gd name="T101" fmla="*/ 38 h 146"/>
                <a:gd name="T102" fmla="*/ 40 w 54"/>
                <a:gd name="T103" fmla="*/ 29 h 146"/>
                <a:gd name="T104" fmla="*/ 14 w 54"/>
                <a:gd name="T105" fmla="*/ 29 h 146"/>
                <a:gd name="T106" fmla="*/ 14 w 54"/>
                <a:gd name="T107" fmla="*/ 26 h 146"/>
                <a:gd name="T108" fmla="*/ 40 w 54"/>
                <a:gd name="T109" fmla="*/ 25 h 146"/>
                <a:gd name="T110" fmla="*/ 40 w 54"/>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146">
                  <a:moveTo>
                    <a:pt x="27" y="0"/>
                  </a:moveTo>
                  <a:cubicBezTo>
                    <a:pt x="9" y="0"/>
                    <a:pt x="0" y="17"/>
                    <a:pt x="0" y="17"/>
                  </a:cubicBezTo>
                  <a:cubicBezTo>
                    <a:pt x="1" y="146"/>
                    <a:pt x="1" y="146"/>
                    <a:pt x="1" y="146"/>
                  </a:cubicBezTo>
                  <a:cubicBezTo>
                    <a:pt x="54" y="146"/>
                    <a:pt x="54" y="146"/>
                    <a:pt x="54" y="146"/>
                  </a:cubicBezTo>
                  <a:cubicBezTo>
                    <a:pt x="53" y="16"/>
                    <a:pt x="53" y="16"/>
                    <a:pt x="53" y="16"/>
                  </a:cubicBezTo>
                  <a:cubicBezTo>
                    <a:pt x="53" y="16"/>
                    <a:pt x="44" y="0"/>
                    <a:pt x="27" y="0"/>
                  </a:cubicBezTo>
                  <a:close/>
                  <a:moveTo>
                    <a:pt x="41" y="111"/>
                  </a:moveTo>
                  <a:cubicBezTo>
                    <a:pt x="14" y="111"/>
                    <a:pt x="14" y="111"/>
                    <a:pt x="14" y="111"/>
                  </a:cubicBezTo>
                  <a:cubicBezTo>
                    <a:pt x="14" y="108"/>
                    <a:pt x="14" y="108"/>
                    <a:pt x="14" y="108"/>
                  </a:cubicBezTo>
                  <a:cubicBezTo>
                    <a:pt x="41" y="108"/>
                    <a:pt x="41" y="108"/>
                    <a:pt x="41" y="108"/>
                  </a:cubicBezTo>
                  <a:lnTo>
                    <a:pt x="41" y="111"/>
                  </a:lnTo>
                  <a:close/>
                  <a:moveTo>
                    <a:pt x="41" y="102"/>
                  </a:moveTo>
                  <a:cubicBezTo>
                    <a:pt x="14" y="102"/>
                    <a:pt x="14" y="102"/>
                    <a:pt x="14" y="102"/>
                  </a:cubicBezTo>
                  <a:cubicBezTo>
                    <a:pt x="14" y="99"/>
                    <a:pt x="14" y="99"/>
                    <a:pt x="14" y="99"/>
                  </a:cubicBezTo>
                  <a:cubicBezTo>
                    <a:pt x="40" y="99"/>
                    <a:pt x="40" y="99"/>
                    <a:pt x="40" y="99"/>
                  </a:cubicBezTo>
                  <a:lnTo>
                    <a:pt x="41" y="102"/>
                  </a:lnTo>
                  <a:close/>
                  <a:moveTo>
                    <a:pt x="40" y="93"/>
                  </a:moveTo>
                  <a:cubicBezTo>
                    <a:pt x="14" y="93"/>
                    <a:pt x="14" y="93"/>
                    <a:pt x="14" y="93"/>
                  </a:cubicBezTo>
                  <a:cubicBezTo>
                    <a:pt x="14" y="90"/>
                    <a:pt x="14" y="90"/>
                    <a:pt x="14" y="90"/>
                  </a:cubicBezTo>
                  <a:cubicBezTo>
                    <a:pt x="40" y="90"/>
                    <a:pt x="40" y="90"/>
                    <a:pt x="40" y="90"/>
                  </a:cubicBezTo>
                  <a:lnTo>
                    <a:pt x="40" y="93"/>
                  </a:lnTo>
                  <a:close/>
                  <a:moveTo>
                    <a:pt x="40" y="84"/>
                  </a:moveTo>
                  <a:cubicBezTo>
                    <a:pt x="14" y="84"/>
                    <a:pt x="14" y="84"/>
                    <a:pt x="14" y="84"/>
                  </a:cubicBezTo>
                  <a:cubicBezTo>
                    <a:pt x="14" y="81"/>
                    <a:pt x="14" y="81"/>
                    <a:pt x="14" y="81"/>
                  </a:cubicBezTo>
                  <a:cubicBezTo>
                    <a:pt x="40" y="81"/>
                    <a:pt x="40" y="81"/>
                    <a:pt x="40" y="81"/>
                  </a:cubicBezTo>
                  <a:lnTo>
                    <a:pt x="40" y="84"/>
                  </a:lnTo>
                  <a:close/>
                  <a:moveTo>
                    <a:pt x="40" y="74"/>
                  </a:moveTo>
                  <a:cubicBezTo>
                    <a:pt x="14" y="75"/>
                    <a:pt x="14" y="75"/>
                    <a:pt x="14" y="75"/>
                  </a:cubicBezTo>
                  <a:cubicBezTo>
                    <a:pt x="14" y="71"/>
                    <a:pt x="14" y="71"/>
                    <a:pt x="14" y="71"/>
                  </a:cubicBezTo>
                  <a:cubicBezTo>
                    <a:pt x="40" y="71"/>
                    <a:pt x="40" y="71"/>
                    <a:pt x="40" y="71"/>
                  </a:cubicBezTo>
                  <a:lnTo>
                    <a:pt x="40" y="74"/>
                  </a:lnTo>
                  <a:close/>
                  <a:moveTo>
                    <a:pt x="40" y="65"/>
                  </a:moveTo>
                  <a:cubicBezTo>
                    <a:pt x="14" y="66"/>
                    <a:pt x="14" y="66"/>
                    <a:pt x="14" y="66"/>
                  </a:cubicBezTo>
                  <a:cubicBezTo>
                    <a:pt x="14" y="62"/>
                    <a:pt x="14" y="62"/>
                    <a:pt x="14" y="62"/>
                  </a:cubicBezTo>
                  <a:cubicBezTo>
                    <a:pt x="40" y="62"/>
                    <a:pt x="40" y="62"/>
                    <a:pt x="40" y="62"/>
                  </a:cubicBezTo>
                  <a:lnTo>
                    <a:pt x="40" y="65"/>
                  </a:lnTo>
                  <a:close/>
                  <a:moveTo>
                    <a:pt x="40" y="56"/>
                  </a:moveTo>
                  <a:cubicBezTo>
                    <a:pt x="14" y="56"/>
                    <a:pt x="14" y="56"/>
                    <a:pt x="14" y="56"/>
                  </a:cubicBezTo>
                  <a:cubicBezTo>
                    <a:pt x="14" y="53"/>
                    <a:pt x="14" y="53"/>
                    <a:pt x="14" y="53"/>
                  </a:cubicBezTo>
                  <a:cubicBezTo>
                    <a:pt x="40" y="53"/>
                    <a:pt x="40" y="53"/>
                    <a:pt x="40" y="53"/>
                  </a:cubicBezTo>
                  <a:lnTo>
                    <a:pt x="40" y="56"/>
                  </a:lnTo>
                  <a:close/>
                  <a:moveTo>
                    <a:pt x="40" y="47"/>
                  </a:moveTo>
                  <a:cubicBezTo>
                    <a:pt x="14" y="47"/>
                    <a:pt x="14" y="47"/>
                    <a:pt x="14" y="47"/>
                  </a:cubicBezTo>
                  <a:cubicBezTo>
                    <a:pt x="14" y="44"/>
                    <a:pt x="14" y="44"/>
                    <a:pt x="14" y="44"/>
                  </a:cubicBezTo>
                  <a:cubicBezTo>
                    <a:pt x="40" y="44"/>
                    <a:pt x="40" y="44"/>
                    <a:pt x="40" y="44"/>
                  </a:cubicBezTo>
                  <a:lnTo>
                    <a:pt x="40" y="47"/>
                  </a:lnTo>
                  <a:close/>
                  <a:moveTo>
                    <a:pt x="40" y="38"/>
                  </a:moveTo>
                  <a:cubicBezTo>
                    <a:pt x="14" y="38"/>
                    <a:pt x="14" y="38"/>
                    <a:pt x="14" y="38"/>
                  </a:cubicBezTo>
                  <a:cubicBezTo>
                    <a:pt x="14" y="35"/>
                    <a:pt x="14" y="35"/>
                    <a:pt x="14" y="35"/>
                  </a:cubicBezTo>
                  <a:cubicBezTo>
                    <a:pt x="40" y="34"/>
                    <a:pt x="40" y="34"/>
                    <a:pt x="40" y="34"/>
                  </a:cubicBezTo>
                  <a:lnTo>
                    <a:pt x="40" y="38"/>
                  </a:lnTo>
                  <a:close/>
                  <a:moveTo>
                    <a:pt x="40" y="29"/>
                  </a:moveTo>
                  <a:cubicBezTo>
                    <a:pt x="14" y="29"/>
                    <a:pt x="14" y="29"/>
                    <a:pt x="14" y="29"/>
                  </a:cubicBezTo>
                  <a:cubicBezTo>
                    <a:pt x="14" y="26"/>
                    <a:pt x="14" y="26"/>
                    <a:pt x="14" y="26"/>
                  </a:cubicBezTo>
                  <a:cubicBezTo>
                    <a:pt x="40" y="25"/>
                    <a:pt x="40" y="25"/>
                    <a:pt x="40" y="25"/>
                  </a:cubicBezTo>
                  <a:lnTo>
                    <a:pt x="4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61"/>
            <p:cNvSpPr/>
            <p:nvPr/>
          </p:nvSpPr>
          <p:spPr bwMode="auto">
            <a:xfrm>
              <a:off x="9440237"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62"/>
            <p:cNvSpPr/>
            <p:nvPr/>
          </p:nvSpPr>
          <p:spPr bwMode="auto">
            <a:xfrm>
              <a:off x="9625558" y="3281635"/>
              <a:ext cx="174089" cy="171282"/>
            </a:xfrm>
            <a:custGeom>
              <a:avLst/>
              <a:gdLst>
                <a:gd name="T0" fmla="*/ 31 w 62"/>
                <a:gd name="T1" fmla="*/ 0 h 61"/>
                <a:gd name="T2" fmla="*/ 0 w 62"/>
                <a:gd name="T3" fmla="*/ 0 h 61"/>
                <a:gd name="T4" fmla="*/ 0 w 62"/>
                <a:gd name="T5" fmla="*/ 61 h 61"/>
                <a:gd name="T6" fmla="*/ 31 w 62"/>
                <a:gd name="T7" fmla="*/ 61 h 61"/>
                <a:gd name="T8" fmla="*/ 62 w 62"/>
                <a:gd name="T9" fmla="*/ 61 h 61"/>
                <a:gd name="T10" fmla="*/ 62 w 62"/>
                <a:gd name="T11" fmla="*/ 0 h 61"/>
                <a:gd name="T12" fmla="*/ 31 w 62"/>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31" y="0"/>
                  </a:moveTo>
                  <a:lnTo>
                    <a:pt x="0" y="0"/>
                  </a:lnTo>
                  <a:lnTo>
                    <a:pt x="0" y="61"/>
                  </a:lnTo>
                  <a:lnTo>
                    <a:pt x="31" y="61"/>
                  </a:lnTo>
                  <a:lnTo>
                    <a:pt x="62" y="61"/>
                  </a:lnTo>
                  <a:lnTo>
                    <a:pt x="62"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63"/>
            <p:cNvSpPr/>
            <p:nvPr/>
          </p:nvSpPr>
          <p:spPr bwMode="auto">
            <a:xfrm>
              <a:off x="9541321" y="3452915"/>
              <a:ext cx="345371" cy="61773"/>
            </a:xfrm>
            <a:custGeom>
              <a:avLst/>
              <a:gdLst>
                <a:gd name="T0" fmla="*/ 61 w 123"/>
                <a:gd name="T1" fmla="*/ 0 h 22"/>
                <a:gd name="T2" fmla="*/ 0 w 123"/>
                <a:gd name="T3" fmla="*/ 3 h 22"/>
                <a:gd name="T4" fmla="*/ 0 w 123"/>
                <a:gd name="T5" fmla="*/ 22 h 22"/>
                <a:gd name="T6" fmla="*/ 61 w 123"/>
                <a:gd name="T7" fmla="*/ 22 h 22"/>
                <a:gd name="T8" fmla="*/ 123 w 123"/>
                <a:gd name="T9" fmla="*/ 22 h 22"/>
                <a:gd name="T10" fmla="*/ 123 w 123"/>
                <a:gd name="T11" fmla="*/ 0 h 22"/>
                <a:gd name="T12" fmla="*/ 61 w 12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3" h="22">
                  <a:moveTo>
                    <a:pt x="61" y="0"/>
                  </a:moveTo>
                  <a:lnTo>
                    <a:pt x="0" y="3"/>
                  </a:lnTo>
                  <a:lnTo>
                    <a:pt x="0" y="22"/>
                  </a:lnTo>
                  <a:lnTo>
                    <a:pt x="61" y="22"/>
                  </a:lnTo>
                  <a:lnTo>
                    <a:pt x="123" y="22"/>
                  </a:lnTo>
                  <a:lnTo>
                    <a:pt x="123" y="0"/>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64"/>
            <p:cNvSpPr/>
            <p:nvPr/>
          </p:nvSpPr>
          <p:spPr bwMode="auto">
            <a:xfrm>
              <a:off x="9659252" y="2127594"/>
              <a:ext cx="87045" cy="151626"/>
            </a:xfrm>
            <a:custGeom>
              <a:avLst/>
              <a:gdLst>
                <a:gd name="T0" fmla="*/ 14 w 31"/>
                <a:gd name="T1" fmla="*/ 0 h 54"/>
                <a:gd name="T2" fmla="*/ 0 w 31"/>
                <a:gd name="T3" fmla="*/ 0 h 54"/>
                <a:gd name="T4" fmla="*/ 0 w 31"/>
                <a:gd name="T5" fmla="*/ 54 h 54"/>
                <a:gd name="T6" fmla="*/ 17 w 31"/>
                <a:gd name="T7" fmla="*/ 54 h 54"/>
                <a:gd name="T8" fmla="*/ 31 w 31"/>
                <a:gd name="T9" fmla="*/ 54 h 54"/>
                <a:gd name="T10" fmla="*/ 31 w 31"/>
                <a:gd name="T11" fmla="*/ 0 h 54"/>
                <a:gd name="T12" fmla="*/ 14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14" y="0"/>
                  </a:moveTo>
                  <a:lnTo>
                    <a:pt x="0" y="0"/>
                  </a:lnTo>
                  <a:lnTo>
                    <a:pt x="0" y="54"/>
                  </a:lnTo>
                  <a:lnTo>
                    <a:pt x="17" y="54"/>
                  </a:lnTo>
                  <a:lnTo>
                    <a:pt x="31" y="54"/>
                  </a:lnTo>
                  <a:lnTo>
                    <a:pt x="31"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1" name="Freeform 65"/>
            <p:cNvSpPr/>
            <p:nvPr/>
          </p:nvSpPr>
          <p:spPr bwMode="auto">
            <a:xfrm>
              <a:off x="9678907" y="1717643"/>
              <a:ext cx="47735" cy="409951"/>
            </a:xfrm>
            <a:custGeom>
              <a:avLst/>
              <a:gdLst>
                <a:gd name="T0" fmla="*/ 12 w 17"/>
                <a:gd name="T1" fmla="*/ 0 h 146"/>
                <a:gd name="T2" fmla="*/ 17 w 17"/>
                <a:gd name="T3" fmla="*/ 146 h 146"/>
                <a:gd name="T4" fmla="*/ 0 w 17"/>
                <a:gd name="T5" fmla="*/ 146 h 146"/>
                <a:gd name="T6" fmla="*/ 5 w 17"/>
                <a:gd name="T7" fmla="*/ 0 h 146"/>
                <a:gd name="T8" fmla="*/ 12 w 17"/>
                <a:gd name="T9" fmla="*/ 0 h 146"/>
              </a:gdLst>
              <a:ahLst/>
              <a:cxnLst>
                <a:cxn ang="0">
                  <a:pos x="T0" y="T1"/>
                </a:cxn>
                <a:cxn ang="0">
                  <a:pos x="T2" y="T3"/>
                </a:cxn>
                <a:cxn ang="0">
                  <a:pos x="T4" y="T5"/>
                </a:cxn>
                <a:cxn ang="0">
                  <a:pos x="T6" y="T7"/>
                </a:cxn>
                <a:cxn ang="0">
                  <a:pos x="T8" y="T9"/>
                </a:cxn>
              </a:cxnLst>
              <a:rect l="0" t="0" r="r" b="b"/>
              <a:pathLst>
                <a:path w="17" h="146">
                  <a:moveTo>
                    <a:pt x="12" y="0"/>
                  </a:moveTo>
                  <a:lnTo>
                    <a:pt x="17" y="146"/>
                  </a:lnTo>
                  <a:lnTo>
                    <a:pt x="0" y="146"/>
                  </a:lnTo>
                  <a:lnTo>
                    <a:pt x="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01" name="组合 2100"/>
          <p:cNvGrpSpPr/>
          <p:nvPr/>
        </p:nvGrpSpPr>
        <p:grpSpPr>
          <a:xfrm>
            <a:off x="10020656" y="1700808"/>
            <a:ext cx="544730" cy="1797045"/>
            <a:chOff x="10164672" y="1717643"/>
            <a:chExt cx="544730" cy="1797045"/>
          </a:xfrm>
          <a:solidFill>
            <a:schemeClr val="bg2"/>
          </a:solidFill>
        </p:grpSpPr>
        <p:sp>
          <p:nvSpPr>
            <p:cNvPr id="2082" name="Freeform 66"/>
            <p:cNvSpPr>
              <a:spLocks noEditPoints="1"/>
            </p:cNvSpPr>
            <p:nvPr/>
          </p:nvSpPr>
          <p:spPr bwMode="auto">
            <a:xfrm>
              <a:off x="10257331" y="2253950"/>
              <a:ext cx="350986" cy="968721"/>
            </a:xfrm>
            <a:custGeom>
              <a:avLst/>
              <a:gdLst>
                <a:gd name="T0" fmla="*/ 26 w 53"/>
                <a:gd name="T1" fmla="*/ 0 h 146"/>
                <a:gd name="T2" fmla="*/ 0 w 53"/>
                <a:gd name="T3" fmla="*/ 17 h 146"/>
                <a:gd name="T4" fmla="*/ 1 w 53"/>
                <a:gd name="T5" fmla="*/ 146 h 146"/>
                <a:gd name="T6" fmla="*/ 53 w 53"/>
                <a:gd name="T7" fmla="*/ 146 h 146"/>
                <a:gd name="T8" fmla="*/ 52 w 53"/>
                <a:gd name="T9" fmla="*/ 16 h 146"/>
                <a:gd name="T10" fmla="*/ 26 w 53"/>
                <a:gd name="T11" fmla="*/ 0 h 146"/>
                <a:gd name="T12" fmla="*/ 40 w 53"/>
                <a:gd name="T13" fmla="*/ 111 h 146"/>
                <a:gd name="T14" fmla="*/ 14 w 53"/>
                <a:gd name="T15" fmla="*/ 111 h 146"/>
                <a:gd name="T16" fmla="*/ 14 w 53"/>
                <a:gd name="T17" fmla="*/ 108 h 146"/>
                <a:gd name="T18" fmla="*/ 40 w 53"/>
                <a:gd name="T19" fmla="*/ 108 h 146"/>
                <a:gd name="T20" fmla="*/ 40 w 53"/>
                <a:gd name="T21" fmla="*/ 111 h 146"/>
                <a:gd name="T22" fmla="*/ 40 w 53"/>
                <a:gd name="T23" fmla="*/ 102 h 146"/>
                <a:gd name="T24" fmla="*/ 14 w 53"/>
                <a:gd name="T25" fmla="*/ 102 h 146"/>
                <a:gd name="T26" fmla="*/ 14 w 53"/>
                <a:gd name="T27" fmla="*/ 99 h 146"/>
                <a:gd name="T28" fmla="*/ 40 w 53"/>
                <a:gd name="T29" fmla="*/ 99 h 146"/>
                <a:gd name="T30" fmla="*/ 40 w 53"/>
                <a:gd name="T31" fmla="*/ 102 h 146"/>
                <a:gd name="T32" fmla="*/ 40 w 53"/>
                <a:gd name="T33" fmla="*/ 93 h 146"/>
                <a:gd name="T34" fmla="*/ 14 w 53"/>
                <a:gd name="T35" fmla="*/ 93 h 146"/>
                <a:gd name="T36" fmla="*/ 13 w 53"/>
                <a:gd name="T37" fmla="*/ 90 h 146"/>
                <a:gd name="T38" fmla="*/ 40 w 53"/>
                <a:gd name="T39" fmla="*/ 90 h 146"/>
                <a:gd name="T40" fmla="*/ 40 w 53"/>
                <a:gd name="T41" fmla="*/ 93 h 146"/>
                <a:gd name="T42" fmla="*/ 40 w 53"/>
                <a:gd name="T43" fmla="*/ 84 h 146"/>
                <a:gd name="T44" fmla="*/ 13 w 53"/>
                <a:gd name="T45" fmla="*/ 84 h 146"/>
                <a:gd name="T46" fmla="*/ 13 w 53"/>
                <a:gd name="T47" fmla="*/ 81 h 146"/>
                <a:gd name="T48" fmla="*/ 40 w 53"/>
                <a:gd name="T49" fmla="*/ 81 h 146"/>
                <a:gd name="T50" fmla="*/ 40 w 53"/>
                <a:gd name="T51" fmla="*/ 84 h 146"/>
                <a:gd name="T52" fmla="*/ 40 w 53"/>
                <a:gd name="T53" fmla="*/ 74 h 146"/>
                <a:gd name="T54" fmla="*/ 13 w 53"/>
                <a:gd name="T55" fmla="*/ 75 h 146"/>
                <a:gd name="T56" fmla="*/ 13 w 53"/>
                <a:gd name="T57" fmla="*/ 71 h 146"/>
                <a:gd name="T58" fmla="*/ 40 w 53"/>
                <a:gd name="T59" fmla="*/ 71 h 146"/>
                <a:gd name="T60" fmla="*/ 40 w 53"/>
                <a:gd name="T61" fmla="*/ 74 h 146"/>
                <a:gd name="T62" fmla="*/ 40 w 53"/>
                <a:gd name="T63" fmla="*/ 65 h 146"/>
                <a:gd name="T64" fmla="*/ 13 w 53"/>
                <a:gd name="T65" fmla="*/ 66 h 146"/>
                <a:gd name="T66" fmla="*/ 13 w 53"/>
                <a:gd name="T67" fmla="*/ 62 h 146"/>
                <a:gd name="T68" fmla="*/ 40 w 53"/>
                <a:gd name="T69" fmla="*/ 62 h 146"/>
                <a:gd name="T70" fmla="*/ 40 w 53"/>
                <a:gd name="T71" fmla="*/ 65 h 146"/>
                <a:gd name="T72" fmla="*/ 40 w 53"/>
                <a:gd name="T73" fmla="*/ 56 h 146"/>
                <a:gd name="T74" fmla="*/ 13 w 53"/>
                <a:gd name="T75" fmla="*/ 56 h 146"/>
                <a:gd name="T76" fmla="*/ 13 w 53"/>
                <a:gd name="T77" fmla="*/ 53 h 146"/>
                <a:gd name="T78" fmla="*/ 40 w 53"/>
                <a:gd name="T79" fmla="*/ 53 h 146"/>
                <a:gd name="T80" fmla="*/ 40 w 53"/>
                <a:gd name="T81" fmla="*/ 56 h 146"/>
                <a:gd name="T82" fmla="*/ 39 w 53"/>
                <a:gd name="T83" fmla="*/ 47 h 146"/>
                <a:gd name="T84" fmla="*/ 13 w 53"/>
                <a:gd name="T85" fmla="*/ 47 h 146"/>
                <a:gd name="T86" fmla="*/ 13 w 53"/>
                <a:gd name="T87" fmla="*/ 44 h 146"/>
                <a:gd name="T88" fmla="*/ 39 w 53"/>
                <a:gd name="T89" fmla="*/ 44 h 146"/>
                <a:gd name="T90" fmla="*/ 39 w 53"/>
                <a:gd name="T91" fmla="*/ 47 h 146"/>
                <a:gd name="T92" fmla="*/ 39 w 53"/>
                <a:gd name="T93" fmla="*/ 38 h 146"/>
                <a:gd name="T94" fmla="*/ 13 w 53"/>
                <a:gd name="T95" fmla="*/ 38 h 146"/>
                <a:gd name="T96" fmla="*/ 13 w 53"/>
                <a:gd name="T97" fmla="*/ 35 h 146"/>
                <a:gd name="T98" fmla="*/ 39 w 53"/>
                <a:gd name="T99" fmla="*/ 34 h 146"/>
                <a:gd name="T100" fmla="*/ 39 w 53"/>
                <a:gd name="T101" fmla="*/ 38 h 146"/>
                <a:gd name="T102" fmla="*/ 39 w 53"/>
                <a:gd name="T103" fmla="*/ 29 h 146"/>
                <a:gd name="T104" fmla="*/ 13 w 53"/>
                <a:gd name="T105" fmla="*/ 29 h 146"/>
                <a:gd name="T106" fmla="*/ 13 w 53"/>
                <a:gd name="T107" fmla="*/ 26 h 146"/>
                <a:gd name="T108" fmla="*/ 39 w 53"/>
                <a:gd name="T109" fmla="*/ 25 h 146"/>
                <a:gd name="T110" fmla="*/ 39 w 53"/>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46">
                  <a:moveTo>
                    <a:pt x="26" y="0"/>
                  </a:moveTo>
                  <a:cubicBezTo>
                    <a:pt x="8" y="0"/>
                    <a:pt x="0" y="17"/>
                    <a:pt x="0" y="17"/>
                  </a:cubicBezTo>
                  <a:cubicBezTo>
                    <a:pt x="1" y="146"/>
                    <a:pt x="1" y="146"/>
                    <a:pt x="1" y="146"/>
                  </a:cubicBezTo>
                  <a:cubicBezTo>
                    <a:pt x="53" y="146"/>
                    <a:pt x="53" y="146"/>
                    <a:pt x="53" y="146"/>
                  </a:cubicBezTo>
                  <a:cubicBezTo>
                    <a:pt x="52" y="16"/>
                    <a:pt x="52" y="16"/>
                    <a:pt x="52" y="16"/>
                  </a:cubicBezTo>
                  <a:cubicBezTo>
                    <a:pt x="52" y="16"/>
                    <a:pt x="44" y="0"/>
                    <a:pt x="26" y="0"/>
                  </a:cubicBezTo>
                  <a:close/>
                  <a:moveTo>
                    <a:pt x="40" y="111"/>
                  </a:moveTo>
                  <a:cubicBezTo>
                    <a:pt x="14" y="111"/>
                    <a:pt x="14" y="111"/>
                    <a:pt x="14" y="111"/>
                  </a:cubicBezTo>
                  <a:cubicBezTo>
                    <a:pt x="14" y="108"/>
                    <a:pt x="14" y="108"/>
                    <a:pt x="14" y="108"/>
                  </a:cubicBezTo>
                  <a:cubicBezTo>
                    <a:pt x="40" y="108"/>
                    <a:pt x="40" y="108"/>
                    <a:pt x="40" y="108"/>
                  </a:cubicBezTo>
                  <a:lnTo>
                    <a:pt x="40" y="111"/>
                  </a:lnTo>
                  <a:close/>
                  <a:moveTo>
                    <a:pt x="40" y="102"/>
                  </a:moveTo>
                  <a:cubicBezTo>
                    <a:pt x="14" y="102"/>
                    <a:pt x="14" y="102"/>
                    <a:pt x="14" y="102"/>
                  </a:cubicBezTo>
                  <a:cubicBezTo>
                    <a:pt x="14" y="99"/>
                    <a:pt x="14" y="99"/>
                    <a:pt x="14" y="99"/>
                  </a:cubicBezTo>
                  <a:cubicBezTo>
                    <a:pt x="40" y="99"/>
                    <a:pt x="40" y="99"/>
                    <a:pt x="40" y="99"/>
                  </a:cubicBezTo>
                  <a:lnTo>
                    <a:pt x="40" y="102"/>
                  </a:lnTo>
                  <a:close/>
                  <a:moveTo>
                    <a:pt x="40" y="93"/>
                  </a:moveTo>
                  <a:cubicBezTo>
                    <a:pt x="14" y="93"/>
                    <a:pt x="14" y="93"/>
                    <a:pt x="14" y="93"/>
                  </a:cubicBezTo>
                  <a:cubicBezTo>
                    <a:pt x="13" y="90"/>
                    <a:pt x="13" y="90"/>
                    <a:pt x="13" y="90"/>
                  </a:cubicBezTo>
                  <a:cubicBezTo>
                    <a:pt x="40" y="90"/>
                    <a:pt x="40" y="90"/>
                    <a:pt x="40" y="90"/>
                  </a:cubicBezTo>
                  <a:lnTo>
                    <a:pt x="40" y="93"/>
                  </a:lnTo>
                  <a:close/>
                  <a:moveTo>
                    <a:pt x="40" y="84"/>
                  </a:moveTo>
                  <a:cubicBezTo>
                    <a:pt x="13" y="84"/>
                    <a:pt x="13" y="84"/>
                    <a:pt x="13" y="84"/>
                  </a:cubicBezTo>
                  <a:cubicBezTo>
                    <a:pt x="13" y="81"/>
                    <a:pt x="13" y="81"/>
                    <a:pt x="13" y="81"/>
                  </a:cubicBezTo>
                  <a:cubicBezTo>
                    <a:pt x="40" y="81"/>
                    <a:pt x="40" y="81"/>
                    <a:pt x="40" y="81"/>
                  </a:cubicBezTo>
                  <a:lnTo>
                    <a:pt x="40" y="84"/>
                  </a:lnTo>
                  <a:close/>
                  <a:moveTo>
                    <a:pt x="40" y="74"/>
                  </a:moveTo>
                  <a:cubicBezTo>
                    <a:pt x="13" y="75"/>
                    <a:pt x="13" y="75"/>
                    <a:pt x="13" y="75"/>
                  </a:cubicBezTo>
                  <a:cubicBezTo>
                    <a:pt x="13" y="71"/>
                    <a:pt x="13" y="71"/>
                    <a:pt x="13" y="71"/>
                  </a:cubicBezTo>
                  <a:cubicBezTo>
                    <a:pt x="40" y="71"/>
                    <a:pt x="40" y="71"/>
                    <a:pt x="40" y="71"/>
                  </a:cubicBezTo>
                  <a:lnTo>
                    <a:pt x="40" y="74"/>
                  </a:lnTo>
                  <a:close/>
                  <a:moveTo>
                    <a:pt x="40" y="65"/>
                  </a:moveTo>
                  <a:cubicBezTo>
                    <a:pt x="13" y="66"/>
                    <a:pt x="13" y="66"/>
                    <a:pt x="13" y="66"/>
                  </a:cubicBezTo>
                  <a:cubicBezTo>
                    <a:pt x="13" y="62"/>
                    <a:pt x="13" y="62"/>
                    <a:pt x="13" y="62"/>
                  </a:cubicBezTo>
                  <a:cubicBezTo>
                    <a:pt x="40" y="62"/>
                    <a:pt x="40" y="62"/>
                    <a:pt x="40" y="62"/>
                  </a:cubicBezTo>
                  <a:lnTo>
                    <a:pt x="40" y="65"/>
                  </a:lnTo>
                  <a:close/>
                  <a:moveTo>
                    <a:pt x="40" y="56"/>
                  </a:moveTo>
                  <a:cubicBezTo>
                    <a:pt x="13" y="56"/>
                    <a:pt x="13" y="56"/>
                    <a:pt x="13" y="56"/>
                  </a:cubicBezTo>
                  <a:cubicBezTo>
                    <a:pt x="13" y="53"/>
                    <a:pt x="13" y="53"/>
                    <a:pt x="13" y="53"/>
                  </a:cubicBezTo>
                  <a:cubicBezTo>
                    <a:pt x="40" y="53"/>
                    <a:pt x="40" y="53"/>
                    <a:pt x="40" y="53"/>
                  </a:cubicBezTo>
                  <a:lnTo>
                    <a:pt x="40" y="56"/>
                  </a:lnTo>
                  <a:close/>
                  <a:moveTo>
                    <a:pt x="39" y="47"/>
                  </a:moveTo>
                  <a:cubicBezTo>
                    <a:pt x="13" y="47"/>
                    <a:pt x="13" y="47"/>
                    <a:pt x="13" y="47"/>
                  </a:cubicBezTo>
                  <a:cubicBezTo>
                    <a:pt x="13" y="44"/>
                    <a:pt x="13" y="44"/>
                    <a:pt x="13" y="44"/>
                  </a:cubicBezTo>
                  <a:cubicBezTo>
                    <a:pt x="39" y="44"/>
                    <a:pt x="39" y="44"/>
                    <a:pt x="39" y="44"/>
                  </a:cubicBezTo>
                  <a:lnTo>
                    <a:pt x="39" y="47"/>
                  </a:lnTo>
                  <a:close/>
                  <a:moveTo>
                    <a:pt x="39" y="38"/>
                  </a:moveTo>
                  <a:cubicBezTo>
                    <a:pt x="13" y="38"/>
                    <a:pt x="13" y="38"/>
                    <a:pt x="13" y="38"/>
                  </a:cubicBezTo>
                  <a:cubicBezTo>
                    <a:pt x="13" y="35"/>
                    <a:pt x="13" y="35"/>
                    <a:pt x="13" y="35"/>
                  </a:cubicBezTo>
                  <a:cubicBezTo>
                    <a:pt x="39" y="34"/>
                    <a:pt x="39" y="34"/>
                    <a:pt x="39" y="34"/>
                  </a:cubicBezTo>
                  <a:lnTo>
                    <a:pt x="39" y="38"/>
                  </a:lnTo>
                  <a:close/>
                  <a:moveTo>
                    <a:pt x="39" y="29"/>
                  </a:moveTo>
                  <a:cubicBezTo>
                    <a:pt x="13" y="29"/>
                    <a:pt x="13" y="29"/>
                    <a:pt x="13" y="29"/>
                  </a:cubicBezTo>
                  <a:cubicBezTo>
                    <a:pt x="13" y="26"/>
                    <a:pt x="13" y="26"/>
                    <a:pt x="13" y="26"/>
                  </a:cubicBezTo>
                  <a:cubicBezTo>
                    <a:pt x="39" y="25"/>
                    <a:pt x="39" y="25"/>
                    <a:pt x="39" y="25"/>
                  </a:cubicBezTo>
                  <a:lnTo>
                    <a:pt x="3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3" name="Freeform 67"/>
            <p:cNvSpPr/>
            <p:nvPr/>
          </p:nvSpPr>
          <p:spPr bwMode="auto">
            <a:xfrm>
              <a:off x="10164672"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Freeform 68"/>
            <p:cNvSpPr/>
            <p:nvPr/>
          </p:nvSpPr>
          <p:spPr bwMode="auto">
            <a:xfrm>
              <a:off x="10349992" y="3281635"/>
              <a:ext cx="171282" cy="171282"/>
            </a:xfrm>
            <a:custGeom>
              <a:avLst/>
              <a:gdLst>
                <a:gd name="T0" fmla="*/ 31 w 61"/>
                <a:gd name="T1" fmla="*/ 0 h 61"/>
                <a:gd name="T2" fmla="*/ 0 w 61"/>
                <a:gd name="T3" fmla="*/ 0 h 61"/>
                <a:gd name="T4" fmla="*/ 0 w 61"/>
                <a:gd name="T5" fmla="*/ 61 h 61"/>
                <a:gd name="T6" fmla="*/ 31 w 61"/>
                <a:gd name="T7" fmla="*/ 61 h 61"/>
                <a:gd name="T8" fmla="*/ 61 w 61"/>
                <a:gd name="T9" fmla="*/ 61 h 61"/>
                <a:gd name="T10" fmla="*/ 61 w 61"/>
                <a:gd name="T11" fmla="*/ 0 h 61"/>
                <a:gd name="T12" fmla="*/ 31 w 6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1" h="61">
                  <a:moveTo>
                    <a:pt x="31" y="0"/>
                  </a:moveTo>
                  <a:lnTo>
                    <a:pt x="0" y="0"/>
                  </a:lnTo>
                  <a:lnTo>
                    <a:pt x="0" y="61"/>
                  </a:lnTo>
                  <a:lnTo>
                    <a:pt x="31" y="61"/>
                  </a:lnTo>
                  <a:lnTo>
                    <a:pt x="61" y="61"/>
                  </a:lnTo>
                  <a:lnTo>
                    <a:pt x="61"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Freeform 69"/>
            <p:cNvSpPr/>
            <p:nvPr/>
          </p:nvSpPr>
          <p:spPr bwMode="auto">
            <a:xfrm>
              <a:off x="10262947" y="3452915"/>
              <a:ext cx="350986" cy="61773"/>
            </a:xfrm>
            <a:custGeom>
              <a:avLst/>
              <a:gdLst>
                <a:gd name="T0" fmla="*/ 62 w 125"/>
                <a:gd name="T1" fmla="*/ 0 h 22"/>
                <a:gd name="T2" fmla="*/ 0 w 125"/>
                <a:gd name="T3" fmla="*/ 3 h 22"/>
                <a:gd name="T4" fmla="*/ 0 w 125"/>
                <a:gd name="T5" fmla="*/ 22 h 22"/>
                <a:gd name="T6" fmla="*/ 62 w 125"/>
                <a:gd name="T7" fmla="*/ 22 h 22"/>
                <a:gd name="T8" fmla="*/ 125 w 125"/>
                <a:gd name="T9" fmla="*/ 22 h 22"/>
                <a:gd name="T10" fmla="*/ 125 w 125"/>
                <a:gd name="T11" fmla="*/ 0 h 22"/>
                <a:gd name="T12" fmla="*/ 62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62" y="0"/>
                  </a:moveTo>
                  <a:lnTo>
                    <a:pt x="0" y="3"/>
                  </a:lnTo>
                  <a:lnTo>
                    <a:pt x="0" y="22"/>
                  </a:lnTo>
                  <a:lnTo>
                    <a:pt x="62" y="22"/>
                  </a:lnTo>
                  <a:lnTo>
                    <a:pt x="125" y="22"/>
                  </a:lnTo>
                  <a:lnTo>
                    <a:pt x="125" y="0"/>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70"/>
            <p:cNvSpPr/>
            <p:nvPr/>
          </p:nvSpPr>
          <p:spPr bwMode="auto">
            <a:xfrm>
              <a:off x="10383687" y="2127594"/>
              <a:ext cx="92661" cy="151626"/>
            </a:xfrm>
            <a:custGeom>
              <a:avLst/>
              <a:gdLst>
                <a:gd name="T0" fmla="*/ 16 w 33"/>
                <a:gd name="T1" fmla="*/ 0 h 54"/>
                <a:gd name="T2" fmla="*/ 0 w 33"/>
                <a:gd name="T3" fmla="*/ 0 h 54"/>
                <a:gd name="T4" fmla="*/ 0 w 33"/>
                <a:gd name="T5" fmla="*/ 54 h 54"/>
                <a:gd name="T6" fmla="*/ 16 w 33"/>
                <a:gd name="T7" fmla="*/ 54 h 54"/>
                <a:gd name="T8" fmla="*/ 33 w 33"/>
                <a:gd name="T9" fmla="*/ 54 h 54"/>
                <a:gd name="T10" fmla="*/ 30 w 33"/>
                <a:gd name="T11" fmla="*/ 0 h 54"/>
                <a:gd name="T12" fmla="*/ 16 w 3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3" h="54">
                  <a:moveTo>
                    <a:pt x="16" y="0"/>
                  </a:moveTo>
                  <a:lnTo>
                    <a:pt x="0" y="0"/>
                  </a:lnTo>
                  <a:lnTo>
                    <a:pt x="0" y="54"/>
                  </a:lnTo>
                  <a:lnTo>
                    <a:pt x="16" y="54"/>
                  </a:lnTo>
                  <a:lnTo>
                    <a:pt x="33" y="54"/>
                  </a:lnTo>
                  <a:lnTo>
                    <a:pt x="30"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71"/>
            <p:cNvSpPr/>
            <p:nvPr/>
          </p:nvSpPr>
          <p:spPr bwMode="auto">
            <a:xfrm>
              <a:off x="10403341" y="1717643"/>
              <a:ext cx="53351" cy="409951"/>
            </a:xfrm>
            <a:custGeom>
              <a:avLst/>
              <a:gdLst>
                <a:gd name="T0" fmla="*/ 12 w 19"/>
                <a:gd name="T1" fmla="*/ 0 h 146"/>
                <a:gd name="T2" fmla="*/ 19 w 19"/>
                <a:gd name="T3" fmla="*/ 146 h 146"/>
                <a:gd name="T4" fmla="*/ 0 w 19"/>
                <a:gd name="T5" fmla="*/ 146 h 146"/>
                <a:gd name="T6" fmla="*/ 5 w 19"/>
                <a:gd name="T7" fmla="*/ 0 h 146"/>
                <a:gd name="T8" fmla="*/ 12 w 19"/>
                <a:gd name="T9" fmla="*/ 0 h 146"/>
              </a:gdLst>
              <a:ahLst/>
              <a:cxnLst>
                <a:cxn ang="0">
                  <a:pos x="T0" y="T1"/>
                </a:cxn>
                <a:cxn ang="0">
                  <a:pos x="T2" y="T3"/>
                </a:cxn>
                <a:cxn ang="0">
                  <a:pos x="T4" y="T5"/>
                </a:cxn>
                <a:cxn ang="0">
                  <a:pos x="T6" y="T7"/>
                </a:cxn>
                <a:cxn ang="0">
                  <a:pos x="T8" y="T9"/>
                </a:cxn>
              </a:cxnLst>
              <a:rect l="0" t="0" r="r" b="b"/>
              <a:pathLst>
                <a:path w="19" h="146">
                  <a:moveTo>
                    <a:pt x="12" y="0"/>
                  </a:moveTo>
                  <a:lnTo>
                    <a:pt x="19" y="146"/>
                  </a:lnTo>
                  <a:lnTo>
                    <a:pt x="0" y="146"/>
                  </a:lnTo>
                  <a:lnTo>
                    <a:pt x="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88" name="Freeform 72"/>
          <p:cNvSpPr/>
          <p:nvPr/>
        </p:nvSpPr>
        <p:spPr bwMode="auto">
          <a:xfrm>
            <a:off x="9728636" y="3966771"/>
            <a:ext cx="1008031" cy="1710002"/>
          </a:xfrm>
          <a:custGeom>
            <a:avLst/>
            <a:gdLst>
              <a:gd name="T0" fmla="*/ 152 w 152"/>
              <a:gd name="T1" fmla="*/ 152 h 258"/>
              <a:gd name="T2" fmla="*/ 108 w 152"/>
              <a:gd name="T3" fmla="*/ 258 h 258"/>
              <a:gd name="T4" fmla="*/ 57 w 152"/>
              <a:gd name="T5" fmla="*/ 212 h 258"/>
              <a:gd name="T6" fmla="*/ 83 w 152"/>
              <a:gd name="T7" fmla="*/ 152 h 258"/>
              <a:gd name="T8" fmla="*/ 0 w 152"/>
              <a:gd name="T9" fmla="*/ 68 h 258"/>
              <a:gd name="T10" fmla="*/ 0 w 152"/>
              <a:gd name="T11" fmla="*/ 0 h 258"/>
              <a:gd name="T12" fmla="*/ 152 w 152"/>
              <a:gd name="T13" fmla="*/ 152 h 258"/>
            </a:gdLst>
            <a:ahLst/>
            <a:cxnLst>
              <a:cxn ang="0">
                <a:pos x="T0" y="T1"/>
              </a:cxn>
              <a:cxn ang="0">
                <a:pos x="T2" y="T3"/>
              </a:cxn>
              <a:cxn ang="0">
                <a:pos x="T4" y="T5"/>
              </a:cxn>
              <a:cxn ang="0">
                <a:pos x="T6" y="T7"/>
              </a:cxn>
              <a:cxn ang="0">
                <a:pos x="T8" y="T9"/>
              </a:cxn>
              <a:cxn ang="0">
                <a:pos x="T10" y="T11"/>
              </a:cxn>
              <a:cxn ang="0">
                <a:pos x="T12" y="T13"/>
              </a:cxn>
            </a:cxnLst>
            <a:rect l="0" t="0" r="r" b="b"/>
            <a:pathLst>
              <a:path w="152" h="258">
                <a:moveTo>
                  <a:pt x="152" y="152"/>
                </a:moveTo>
                <a:cubicBezTo>
                  <a:pt x="152" y="193"/>
                  <a:pt x="135" y="231"/>
                  <a:pt x="108" y="258"/>
                </a:cubicBezTo>
                <a:cubicBezTo>
                  <a:pt x="57" y="212"/>
                  <a:pt x="57" y="212"/>
                  <a:pt x="57" y="212"/>
                </a:cubicBezTo>
                <a:cubicBezTo>
                  <a:pt x="73" y="197"/>
                  <a:pt x="83" y="175"/>
                  <a:pt x="83" y="152"/>
                </a:cubicBezTo>
                <a:cubicBezTo>
                  <a:pt x="83" y="106"/>
                  <a:pt x="46" y="68"/>
                  <a:pt x="0" y="68"/>
                </a:cubicBezTo>
                <a:cubicBezTo>
                  <a:pt x="0" y="0"/>
                  <a:pt x="0" y="0"/>
                  <a:pt x="0" y="0"/>
                </a:cubicBezTo>
                <a:cubicBezTo>
                  <a:pt x="84" y="0"/>
                  <a:pt x="152" y="68"/>
                  <a:pt x="152" y="152"/>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089" name="Freeform 73"/>
          <p:cNvSpPr/>
          <p:nvPr/>
        </p:nvSpPr>
        <p:spPr bwMode="auto">
          <a:xfrm>
            <a:off x="8712181" y="3966771"/>
            <a:ext cx="1732466" cy="2016061"/>
          </a:xfrm>
          <a:custGeom>
            <a:avLst/>
            <a:gdLst>
              <a:gd name="T0" fmla="*/ 261 w 261"/>
              <a:gd name="T1" fmla="*/ 258 h 304"/>
              <a:gd name="T2" fmla="*/ 153 w 261"/>
              <a:gd name="T3" fmla="*/ 304 h 304"/>
              <a:gd name="T4" fmla="*/ 0 w 261"/>
              <a:gd name="T5" fmla="*/ 152 h 304"/>
              <a:gd name="T6" fmla="*/ 153 w 261"/>
              <a:gd name="T7" fmla="*/ 0 h 304"/>
              <a:gd name="T8" fmla="*/ 153 w 261"/>
              <a:gd name="T9" fmla="*/ 68 h 304"/>
              <a:gd name="T10" fmla="*/ 69 w 261"/>
              <a:gd name="T11" fmla="*/ 152 h 304"/>
              <a:gd name="T12" fmla="*/ 153 w 261"/>
              <a:gd name="T13" fmla="*/ 235 h 304"/>
              <a:gd name="T14" fmla="*/ 210 w 261"/>
              <a:gd name="T15" fmla="*/ 212 h 304"/>
              <a:gd name="T16" fmla="*/ 261 w 261"/>
              <a:gd name="T17" fmla="*/ 25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304">
                <a:moveTo>
                  <a:pt x="261" y="258"/>
                </a:moveTo>
                <a:cubicBezTo>
                  <a:pt x="234" y="286"/>
                  <a:pt x="195" y="304"/>
                  <a:pt x="153" y="304"/>
                </a:cubicBezTo>
                <a:cubicBezTo>
                  <a:pt x="69" y="304"/>
                  <a:pt x="0" y="236"/>
                  <a:pt x="0" y="152"/>
                </a:cubicBezTo>
                <a:cubicBezTo>
                  <a:pt x="0" y="68"/>
                  <a:pt x="69" y="0"/>
                  <a:pt x="153" y="0"/>
                </a:cubicBezTo>
                <a:cubicBezTo>
                  <a:pt x="153" y="68"/>
                  <a:pt x="153" y="68"/>
                  <a:pt x="153" y="68"/>
                </a:cubicBezTo>
                <a:cubicBezTo>
                  <a:pt x="107" y="68"/>
                  <a:pt x="69" y="106"/>
                  <a:pt x="69" y="152"/>
                </a:cubicBezTo>
                <a:cubicBezTo>
                  <a:pt x="69" y="198"/>
                  <a:pt x="107" y="235"/>
                  <a:pt x="153" y="235"/>
                </a:cubicBezTo>
                <a:cubicBezTo>
                  <a:pt x="175" y="235"/>
                  <a:pt x="195" y="226"/>
                  <a:pt x="210" y="212"/>
                </a:cubicBezTo>
                <a:lnTo>
                  <a:pt x="261" y="258"/>
                </a:lnTo>
                <a:close/>
              </a:path>
            </a:pathLst>
          </a:custGeom>
          <a:solidFill>
            <a:schemeClr val="accent2"/>
          </a:solidFill>
          <a:ln>
            <a:noFill/>
          </a:ln>
        </p:spPr>
        <p:txBody>
          <a:bodyPr vert="horz" wrap="square" lIns="91440" tIns="45720" rIns="91440" bIns="45720" numCol="1" anchor="t" anchorCtr="0" compatLnSpc="1"/>
          <a:lstStyle/>
          <a:p>
            <a:endParaRPr lang="zh-CN" altLang="en-US" dirty="0"/>
          </a:p>
        </p:txBody>
      </p:sp>
      <p:sp>
        <p:nvSpPr>
          <p:cNvPr id="2090" name="Freeform 74"/>
          <p:cNvSpPr/>
          <p:nvPr/>
        </p:nvSpPr>
        <p:spPr bwMode="auto">
          <a:xfrm>
            <a:off x="7923165" y="3728100"/>
            <a:ext cx="735666" cy="1294435"/>
          </a:xfrm>
          <a:custGeom>
            <a:avLst/>
            <a:gdLst>
              <a:gd name="T0" fmla="*/ 262 w 262"/>
              <a:gd name="T1" fmla="*/ 461 h 461"/>
              <a:gd name="T2" fmla="*/ 0 w 262"/>
              <a:gd name="T3" fmla="*/ 461 h 461"/>
              <a:gd name="T4" fmla="*/ 0 w 262"/>
              <a:gd name="T5" fmla="*/ 0 h 461"/>
              <a:gd name="T6" fmla="*/ 10 w 262"/>
              <a:gd name="T7" fmla="*/ 0 h 461"/>
              <a:gd name="T8" fmla="*/ 10 w 262"/>
              <a:gd name="T9" fmla="*/ 451 h 461"/>
              <a:gd name="T10" fmla="*/ 262 w 262"/>
              <a:gd name="T11" fmla="*/ 451 h 461"/>
              <a:gd name="T12" fmla="*/ 262 w 262"/>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262" h="461">
                <a:moveTo>
                  <a:pt x="262" y="461"/>
                </a:moveTo>
                <a:lnTo>
                  <a:pt x="0" y="461"/>
                </a:lnTo>
                <a:lnTo>
                  <a:pt x="0" y="0"/>
                </a:lnTo>
                <a:lnTo>
                  <a:pt x="10" y="0"/>
                </a:lnTo>
                <a:lnTo>
                  <a:pt x="10" y="451"/>
                </a:lnTo>
                <a:lnTo>
                  <a:pt x="262" y="451"/>
                </a:lnTo>
                <a:lnTo>
                  <a:pt x="262" y="461"/>
                </a:lnTo>
                <a:close/>
              </a:path>
            </a:pathLst>
          </a:custGeom>
          <a:solidFill>
            <a:srgbClr val="A09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2" name="TextBox 2101"/>
          <p:cNvSpPr txBox="1"/>
          <p:nvPr/>
        </p:nvSpPr>
        <p:spPr>
          <a:xfrm>
            <a:off x="8687494" y="4852325"/>
            <a:ext cx="583814" cy="369332"/>
          </a:xfrm>
          <a:prstGeom prst="rect">
            <a:avLst/>
          </a:prstGeom>
          <a:noFill/>
        </p:spPr>
        <p:txBody>
          <a:bodyPr wrap="none" rtlCol="0">
            <a:spAutoFit/>
          </a:bodyPr>
          <a:lstStyle/>
          <a:p>
            <a:r>
              <a:rPr lang="en-US" altLang="zh-CN" dirty="0" smtClean="0">
                <a:solidFill>
                  <a:schemeClr val="bg1"/>
                </a:solidFill>
              </a:rPr>
              <a:t>65%</a:t>
            </a:r>
            <a:endParaRPr lang="zh-CN" altLang="en-US" dirty="0">
              <a:solidFill>
                <a:schemeClr val="bg1"/>
              </a:solidFill>
            </a:endParaRPr>
          </a:p>
        </p:txBody>
      </p:sp>
      <p:sp>
        <p:nvSpPr>
          <p:cNvPr id="88" name="TextBox 87"/>
          <p:cNvSpPr txBox="1"/>
          <p:nvPr/>
        </p:nvSpPr>
        <p:spPr>
          <a:xfrm>
            <a:off x="10191912" y="4555001"/>
            <a:ext cx="583814" cy="369332"/>
          </a:xfrm>
          <a:prstGeom prst="rect">
            <a:avLst/>
          </a:prstGeom>
          <a:noFill/>
        </p:spPr>
        <p:txBody>
          <a:bodyPr wrap="none" rtlCol="0">
            <a:spAutoFit/>
          </a:bodyPr>
          <a:lstStyle/>
          <a:p>
            <a:r>
              <a:rPr lang="en-US" altLang="zh-CN" dirty="0" smtClean="0">
                <a:solidFill>
                  <a:schemeClr val="bg1"/>
                </a:solidFill>
              </a:rPr>
              <a:t>35%</a:t>
            </a:r>
            <a:endParaRPr lang="zh-CN" altLang="en-US" dirty="0">
              <a:solidFill>
                <a:schemeClr val="bg1"/>
              </a:solidFill>
            </a:endParaRPr>
          </a:p>
        </p:txBody>
      </p:sp>
      <p:grpSp>
        <p:nvGrpSpPr>
          <p:cNvPr id="89" name="组合 88"/>
          <p:cNvGrpSpPr/>
          <p:nvPr/>
        </p:nvGrpSpPr>
        <p:grpSpPr>
          <a:xfrm>
            <a:off x="1126654" y="3821716"/>
            <a:ext cx="6019894" cy="1337480"/>
            <a:chOff x="904461" y="1680663"/>
            <a:chExt cx="5386004" cy="1263795"/>
          </a:xfrm>
        </p:grpSpPr>
        <p:grpSp>
          <p:nvGrpSpPr>
            <p:cNvPr id="90" name="组合 89"/>
            <p:cNvGrpSpPr/>
            <p:nvPr/>
          </p:nvGrpSpPr>
          <p:grpSpPr>
            <a:xfrm>
              <a:off x="904461" y="1703594"/>
              <a:ext cx="727227" cy="817715"/>
              <a:chOff x="755576" y="1261633"/>
              <a:chExt cx="607517" cy="605576"/>
            </a:xfrm>
          </p:grpSpPr>
          <p:sp>
            <p:nvSpPr>
              <p:cNvPr id="94" name="Freeform 5"/>
              <p:cNvSpPr/>
              <p:nvPr/>
            </p:nvSpPr>
            <p:spPr bwMode="auto">
              <a:xfrm>
                <a:off x="755576" y="1298511"/>
                <a:ext cx="308611" cy="537642"/>
              </a:xfrm>
              <a:custGeom>
                <a:avLst/>
                <a:gdLst>
                  <a:gd name="T0" fmla="*/ 27 w 50"/>
                  <a:gd name="T1" fmla="*/ 6 h 87"/>
                  <a:gd name="T2" fmla="*/ 11 w 50"/>
                  <a:gd name="T3" fmla="*/ 65 h 87"/>
                  <a:gd name="T4" fmla="*/ 50 w 50"/>
                  <a:gd name="T5" fmla="*/ 86 h 87"/>
                  <a:gd name="T6" fmla="*/ 50 w 50"/>
                  <a:gd name="T7" fmla="*/ 0 h 87"/>
                  <a:gd name="T8" fmla="*/ 27 w 50"/>
                  <a:gd name="T9" fmla="*/ 6 h 87"/>
                </a:gdLst>
                <a:ahLst/>
                <a:cxnLst>
                  <a:cxn ang="0">
                    <a:pos x="T0" y="T1"/>
                  </a:cxn>
                  <a:cxn ang="0">
                    <a:pos x="T2" y="T3"/>
                  </a:cxn>
                  <a:cxn ang="0">
                    <a:pos x="T4" y="T5"/>
                  </a:cxn>
                  <a:cxn ang="0">
                    <a:pos x="T6" y="T7"/>
                  </a:cxn>
                  <a:cxn ang="0">
                    <a:pos x="T8" y="T9"/>
                  </a:cxn>
                </a:cxnLst>
                <a:rect l="0" t="0" r="r" b="b"/>
                <a:pathLst>
                  <a:path w="50" h="87">
                    <a:moveTo>
                      <a:pt x="27" y="6"/>
                    </a:moveTo>
                    <a:cubicBezTo>
                      <a:pt x="7" y="18"/>
                      <a:pt x="0" y="44"/>
                      <a:pt x="11" y="65"/>
                    </a:cubicBezTo>
                    <a:cubicBezTo>
                      <a:pt x="20" y="79"/>
                      <a:pt x="35" y="87"/>
                      <a:pt x="50" y="86"/>
                    </a:cubicBezTo>
                    <a:cubicBezTo>
                      <a:pt x="50" y="0"/>
                      <a:pt x="50" y="0"/>
                      <a:pt x="50" y="0"/>
                    </a:cubicBezTo>
                    <a:cubicBezTo>
                      <a:pt x="42" y="0"/>
                      <a:pt x="34" y="2"/>
                      <a:pt x="27" y="6"/>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95" name="Freeform 6"/>
              <p:cNvSpPr/>
              <p:nvPr/>
            </p:nvSpPr>
            <p:spPr bwMode="auto">
              <a:xfrm>
                <a:off x="755577" y="1261633"/>
                <a:ext cx="607516" cy="605576"/>
              </a:xfrm>
              <a:custGeom>
                <a:avLst/>
                <a:gdLst>
                  <a:gd name="T0" fmla="*/ 86 w 98"/>
                  <a:gd name="T1" fmla="*/ 28 h 98"/>
                  <a:gd name="T2" fmla="*/ 70 w 98"/>
                  <a:gd name="T3" fmla="*/ 86 h 98"/>
                  <a:gd name="T4" fmla="*/ 11 w 98"/>
                  <a:gd name="T5" fmla="*/ 71 h 98"/>
                  <a:gd name="T6" fmla="*/ 27 w 98"/>
                  <a:gd name="T7" fmla="*/ 12 h 98"/>
                  <a:gd name="T8" fmla="*/ 86 w 98"/>
                  <a:gd name="T9" fmla="*/ 28 h 98"/>
                </a:gdLst>
                <a:ahLst/>
                <a:cxnLst>
                  <a:cxn ang="0">
                    <a:pos x="T0" y="T1"/>
                  </a:cxn>
                  <a:cxn ang="0">
                    <a:pos x="T2" y="T3"/>
                  </a:cxn>
                  <a:cxn ang="0">
                    <a:pos x="T4" y="T5"/>
                  </a:cxn>
                  <a:cxn ang="0">
                    <a:pos x="T6" y="T7"/>
                  </a:cxn>
                  <a:cxn ang="0">
                    <a:pos x="T8" y="T9"/>
                  </a:cxn>
                </a:cxnLst>
                <a:rect l="0" t="0" r="r" b="b"/>
                <a:pathLst>
                  <a:path w="98" h="98">
                    <a:moveTo>
                      <a:pt x="86" y="28"/>
                    </a:moveTo>
                    <a:cubicBezTo>
                      <a:pt x="98" y="48"/>
                      <a:pt x="91" y="75"/>
                      <a:pt x="70" y="86"/>
                    </a:cubicBezTo>
                    <a:cubicBezTo>
                      <a:pt x="50" y="98"/>
                      <a:pt x="23" y="91"/>
                      <a:pt x="11" y="71"/>
                    </a:cubicBezTo>
                    <a:cubicBezTo>
                      <a:pt x="0" y="50"/>
                      <a:pt x="7" y="24"/>
                      <a:pt x="27" y="12"/>
                    </a:cubicBezTo>
                    <a:cubicBezTo>
                      <a:pt x="48" y="0"/>
                      <a:pt x="74" y="7"/>
                      <a:pt x="86" y="28"/>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defRPr/>
                </a:pPr>
                <a:endParaRPr lang="zh-CN" altLang="en-US" sz="2100" kern="0">
                  <a:solidFill>
                    <a:srgbClr val="595959"/>
                  </a:solidFill>
                </a:endParaRPr>
              </a:p>
            </p:txBody>
          </p:sp>
          <p:sp>
            <p:nvSpPr>
              <p:cNvPr id="96" name="Freeform 7"/>
              <p:cNvSpPr>
                <a:spLocks noEditPoints="1"/>
              </p:cNvSpPr>
              <p:nvPr/>
            </p:nvSpPr>
            <p:spPr bwMode="auto">
              <a:xfrm>
                <a:off x="1064187" y="1298511"/>
                <a:ext cx="19409" cy="531820"/>
              </a:xfrm>
              <a:custGeom>
                <a:avLst/>
                <a:gdLst>
                  <a:gd name="T0" fmla="*/ 1 w 3"/>
                  <a:gd name="T1" fmla="*/ 86 h 86"/>
                  <a:gd name="T2" fmla="*/ 0 w 3"/>
                  <a:gd name="T3" fmla="*/ 86 h 86"/>
                  <a:gd name="T4" fmla="*/ 0 w 3"/>
                  <a:gd name="T5" fmla="*/ 86 h 86"/>
                  <a:gd name="T6" fmla="*/ 1 w 3"/>
                  <a:gd name="T7" fmla="*/ 86 h 86"/>
                  <a:gd name="T8" fmla="*/ 0 w 3"/>
                  <a:gd name="T9" fmla="*/ 0 h 86"/>
                  <a:gd name="T10" fmla="*/ 0 w 3"/>
                  <a:gd name="T11" fmla="*/ 0 h 86"/>
                  <a:gd name="T12" fmla="*/ 3 w 3"/>
                  <a:gd name="T13" fmla="*/ 1 h 86"/>
                  <a:gd name="T14" fmla="*/ 0 w 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6">
                    <a:moveTo>
                      <a:pt x="1" y="86"/>
                    </a:moveTo>
                    <a:cubicBezTo>
                      <a:pt x="1" y="86"/>
                      <a:pt x="0" y="86"/>
                      <a:pt x="0" y="86"/>
                    </a:cubicBezTo>
                    <a:cubicBezTo>
                      <a:pt x="0" y="86"/>
                      <a:pt x="0" y="86"/>
                      <a:pt x="0" y="86"/>
                    </a:cubicBezTo>
                    <a:cubicBezTo>
                      <a:pt x="0" y="86"/>
                      <a:pt x="1" y="86"/>
                      <a:pt x="1" y="86"/>
                    </a:cubicBezTo>
                    <a:moveTo>
                      <a:pt x="0" y="0"/>
                    </a:moveTo>
                    <a:cubicBezTo>
                      <a:pt x="0" y="0"/>
                      <a:pt x="0" y="0"/>
                      <a:pt x="0" y="0"/>
                    </a:cubicBezTo>
                    <a:cubicBezTo>
                      <a:pt x="1" y="0"/>
                      <a:pt x="2" y="0"/>
                      <a:pt x="3" y="1"/>
                    </a:cubicBezTo>
                    <a:cubicBezTo>
                      <a:pt x="2" y="0"/>
                      <a:pt x="1"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97" name="Freeform 9"/>
              <p:cNvSpPr/>
              <p:nvPr/>
            </p:nvSpPr>
            <p:spPr bwMode="auto">
              <a:xfrm>
                <a:off x="1071950" y="1465433"/>
                <a:ext cx="23291" cy="13587"/>
              </a:xfrm>
              <a:custGeom>
                <a:avLst/>
                <a:gdLst>
                  <a:gd name="T0" fmla="*/ 0 w 12"/>
                  <a:gd name="T1" fmla="*/ 7 h 7"/>
                  <a:gd name="T2" fmla="*/ 0 w 12"/>
                  <a:gd name="T3" fmla="*/ 7 h 7"/>
                  <a:gd name="T4" fmla="*/ 12 w 12"/>
                  <a:gd name="T5" fmla="*/ 0 h 7"/>
                  <a:gd name="T6" fmla="*/ 12 w 12"/>
                  <a:gd name="T7" fmla="*/ 0 h 7"/>
                  <a:gd name="T8" fmla="*/ 12 w 12"/>
                  <a:gd name="T9" fmla="*/ 0 h 7"/>
                  <a:gd name="T10" fmla="*/ 0 w 12"/>
                  <a:gd name="T11" fmla="*/ 7 h 7"/>
                  <a:gd name="T12" fmla="*/ 0 w 1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0" y="7"/>
                    </a:moveTo>
                    <a:lnTo>
                      <a:pt x="0" y="7"/>
                    </a:lnTo>
                    <a:lnTo>
                      <a:pt x="12" y="0"/>
                    </a:lnTo>
                    <a:lnTo>
                      <a:pt x="12" y="0"/>
                    </a:lnTo>
                    <a:lnTo>
                      <a:pt x="12" y="0"/>
                    </a:lnTo>
                    <a:lnTo>
                      <a:pt x="0" y="7"/>
                    </a:lnTo>
                    <a:lnTo>
                      <a:pt x="0" y="7"/>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98" name="Freeform 10"/>
              <p:cNvSpPr/>
              <p:nvPr/>
            </p:nvSpPr>
            <p:spPr bwMode="auto">
              <a:xfrm>
                <a:off x="922497" y="1459610"/>
                <a:ext cx="265910" cy="234855"/>
              </a:xfrm>
              <a:custGeom>
                <a:avLst/>
                <a:gdLst>
                  <a:gd name="T0" fmla="*/ 67 w 137"/>
                  <a:gd name="T1" fmla="*/ 118 h 121"/>
                  <a:gd name="T2" fmla="*/ 64 w 137"/>
                  <a:gd name="T3" fmla="*/ 115 h 121"/>
                  <a:gd name="T4" fmla="*/ 61 w 137"/>
                  <a:gd name="T5" fmla="*/ 115 h 121"/>
                  <a:gd name="T6" fmla="*/ 57 w 137"/>
                  <a:gd name="T7" fmla="*/ 112 h 121"/>
                  <a:gd name="T8" fmla="*/ 54 w 137"/>
                  <a:gd name="T9" fmla="*/ 108 h 121"/>
                  <a:gd name="T10" fmla="*/ 109 w 137"/>
                  <a:gd name="T11" fmla="*/ 70 h 121"/>
                  <a:gd name="T12" fmla="*/ 112 w 137"/>
                  <a:gd name="T13" fmla="*/ 61 h 121"/>
                  <a:gd name="T14" fmla="*/ 115 w 137"/>
                  <a:gd name="T15" fmla="*/ 54 h 121"/>
                  <a:gd name="T16" fmla="*/ 42 w 137"/>
                  <a:gd name="T17" fmla="*/ 92 h 121"/>
                  <a:gd name="T18" fmla="*/ 35 w 137"/>
                  <a:gd name="T19" fmla="*/ 89 h 121"/>
                  <a:gd name="T20" fmla="*/ 32 w 137"/>
                  <a:gd name="T21" fmla="*/ 83 h 121"/>
                  <a:gd name="T22" fmla="*/ 32 w 137"/>
                  <a:gd name="T23" fmla="*/ 83 h 121"/>
                  <a:gd name="T24" fmla="*/ 96 w 137"/>
                  <a:gd name="T25" fmla="*/ 35 h 121"/>
                  <a:gd name="T26" fmla="*/ 22 w 137"/>
                  <a:gd name="T27" fmla="*/ 77 h 121"/>
                  <a:gd name="T28" fmla="*/ 19 w 137"/>
                  <a:gd name="T29" fmla="*/ 73 h 121"/>
                  <a:gd name="T30" fmla="*/ 19 w 137"/>
                  <a:gd name="T31" fmla="*/ 70 h 121"/>
                  <a:gd name="T32" fmla="*/ 16 w 137"/>
                  <a:gd name="T33" fmla="*/ 67 h 121"/>
                  <a:gd name="T34" fmla="*/ 70 w 137"/>
                  <a:gd name="T35" fmla="*/ 29 h 121"/>
                  <a:gd name="T36" fmla="*/ 6 w 137"/>
                  <a:gd name="T37" fmla="*/ 61 h 121"/>
                  <a:gd name="T38" fmla="*/ 6 w 137"/>
                  <a:gd name="T39" fmla="*/ 54 h 121"/>
                  <a:gd name="T40" fmla="*/ 3 w 137"/>
                  <a:gd name="T41" fmla="*/ 51 h 121"/>
                  <a:gd name="T42" fmla="*/ 0 w 137"/>
                  <a:gd name="T43" fmla="*/ 45 h 121"/>
                  <a:gd name="T44" fmla="*/ 38 w 137"/>
                  <a:gd name="T45" fmla="*/ 16 h 121"/>
                  <a:gd name="T46" fmla="*/ 3 w 137"/>
                  <a:gd name="T47" fmla="*/ 32 h 121"/>
                  <a:gd name="T48" fmla="*/ 3 w 137"/>
                  <a:gd name="T49" fmla="*/ 26 h 121"/>
                  <a:gd name="T50" fmla="*/ 6 w 137"/>
                  <a:gd name="T51" fmla="*/ 19 h 121"/>
                  <a:gd name="T52" fmla="*/ 13 w 137"/>
                  <a:gd name="T53" fmla="*/ 10 h 121"/>
                  <a:gd name="T54" fmla="*/ 38 w 137"/>
                  <a:gd name="T55" fmla="*/ 0 h 121"/>
                  <a:gd name="T56" fmla="*/ 45 w 137"/>
                  <a:gd name="T57" fmla="*/ 0 h 121"/>
                  <a:gd name="T58" fmla="*/ 51 w 137"/>
                  <a:gd name="T59" fmla="*/ 3 h 121"/>
                  <a:gd name="T60" fmla="*/ 19 w 137"/>
                  <a:gd name="T61" fmla="*/ 32 h 121"/>
                  <a:gd name="T62" fmla="*/ 61 w 137"/>
                  <a:gd name="T63" fmla="*/ 10 h 121"/>
                  <a:gd name="T64" fmla="*/ 67 w 137"/>
                  <a:gd name="T65" fmla="*/ 13 h 121"/>
                  <a:gd name="T66" fmla="*/ 99 w 137"/>
                  <a:gd name="T67" fmla="*/ 3 h 121"/>
                  <a:gd name="T68" fmla="*/ 105 w 137"/>
                  <a:gd name="T69" fmla="*/ 3 h 121"/>
                  <a:gd name="T70" fmla="*/ 57 w 137"/>
                  <a:gd name="T71" fmla="*/ 38 h 121"/>
                  <a:gd name="T72" fmla="*/ 121 w 137"/>
                  <a:gd name="T73" fmla="*/ 6 h 121"/>
                  <a:gd name="T74" fmla="*/ 124 w 137"/>
                  <a:gd name="T75" fmla="*/ 10 h 121"/>
                  <a:gd name="T76" fmla="*/ 128 w 137"/>
                  <a:gd name="T77" fmla="*/ 10 h 121"/>
                  <a:gd name="T78" fmla="*/ 128 w 137"/>
                  <a:gd name="T79" fmla="*/ 16 h 121"/>
                  <a:gd name="T80" fmla="*/ 61 w 137"/>
                  <a:gd name="T81" fmla="*/ 61 h 121"/>
                  <a:gd name="T82" fmla="*/ 134 w 137"/>
                  <a:gd name="T83" fmla="*/ 22 h 121"/>
                  <a:gd name="T84" fmla="*/ 137 w 137"/>
                  <a:gd name="T85" fmla="*/ 26 h 121"/>
                  <a:gd name="T86" fmla="*/ 137 w 137"/>
                  <a:gd name="T87" fmla="*/ 32 h 121"/>
                  <a:gd name="T88" fmla="*/ 80 w 137"/>
                  <a:gd name="T89" fmla="*/ 73 h 121"/>
                  <a:gd name="T90" fmla="*/ 70 w 137"/>
                  <a:gd name="T91" fmla="*/ 83 h 121"/>
                  <a:gd name="T92" fmla="*/ 134 w 137"/>
                  <a:gd name="T93" fmla="*/ 54 h 121"/>
                  <a:gd name="T94" fmla="*/ 128 w 137"/>
                  <a:gd name="T95" fmla="*/ 61 h 121"/>
                  <a:gd name="T96" fmla="*/ 118 w 137"/>
                  <a:gd name="T97" fmla="*/ 70 h 121"/>
                  <a:gd name="T98" fmla="*/ 109 w 137"/>
                  <a:gd name="T99" fmla="*/ 80 h 121"/>
                  <a:gd name="T100" fmla="*/ 102 w 137"/>
                  <a:gd name="T101" fmla="*/ 89 h 121"/>
                  <a:gd name="T102" fmla="*/ 89 w 137"/>
                  <a:gd name="T103" fmla="*/ 102 h 121"/>
                  <a:gd name="T104" fmla="*/ 83 w 137"/>
                  <a:gd name="T105" fmla="*/ 108 h 121"/>
                  <a:gd name="T106" fmla="*/ 70 w 137"/>
                  <a:gd name="T10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21">
                    <a:moveTo>
                      <a:pt x="67" y="121"/>
                    </a:moveTo>
                    <a:lnTo>
                      <a:pt x="67" y="121"/>
                    </a:lnTo>
                    <a:lnTo>
                      <a:pt x="77" y="112"/>
                    </a:lnTo>
                    <a:lnTo>
                      <a:pt x="67" y="118"/>
                    </a:lnTo>
                    <a:lnTo>
                      <a:pt x="67" y="118"/>
                    </a:lnTo>
                    <a:lnTo>
                      <a:pt x="67" y="118"/>
                    </a:lnTo>
                    <a:lnTo>
                      <a:pt x="77" y="108"/>
                    </a:lnTo>
                    <a:lnTo>
                      <a:pt x="64" y="115"/>
                    </a:lnTo>
                    <a:lnTo>
                      <a:pt x="64" y="115"/>
                    </a:lnTo>
                    <a:lnTo>
                      <a:pt x="64" y="115"/>
                    </a:lnTo>
                    <a:lnTo>
                      <a:pt x="64" y="115"/>
                    </a:lnTo>
                    <a:lnTo>
                      <a:pt x="86" y="99"/>
                    </a:lnTo>
                    <a:lnTo>
                      <a:pt x="61" y="115"/>
                    </a:lnTo>
                    <a:lnTo>
                      <a:pt x="61" y="115"/>
                    </a:lnTo>
                    <a:lnTo>
                      <a:pt x="61" y="115"/>
                    </a:lnTo>
                    <a:lnTo>
                      <a:pt x="61" y="112"/>
                    </a:lnTo>
                    <a:lnTo>
                      <a:pt x="61" y="112"/>
                    </a:lnTo>
                    <a:lnTo>
                      <a:pt x="89" y="92"/>
                    </a:lnTo>
                    <a:lnTo>
                      <a:pt x="57" y="112"/>
                    </a:lnTo>
                    <a:lnTo>
                      <a:pt x="57" y="112"/>
                    </a:lnTo>
                    <a:lnTo>
                      <a:pt x="57" y="108"/>
                    </a:lnTo>
                    <a:lnTo>
                      <a:pt x="96" y="86"/>
                    </a:lnTo>
                    <a:lnTo>
                      <a:pt x="57" y="108"/>
                    </a:lnTo>
                    <a:lnTo>
                      <a:pt x="54" y="108"/>
                    </a:lnTo>
                    <a:lnTo>
                      <a:pt x="54" y="108"/>
                    </a:lnTo>
                    <a:lnTo>
                      <a:pt x="99" y="80"/>
                    </a:lnTo>
                    <a:lnTo>
                      <a:pt x="54" y="105"/>
                    </a:lnTo>
                    <a:lnTo>
                      <a:pt x="54" y="105"/>
                    </a:lnTo>
                    <a:lnTo>
                      <a:pt x="54" y="105"/>
                    </a:lnTo>
                    <a:lnTo>
                      <a:pt x="109" y="70"/>
                    </a:lnTo>
                    <a:lnTo>
                      <a:pt x="51" y="102"/>
                    </a:lnTo>
                    <a:lnTo>
                      <a:pt x="51" y="102"/>
                    </a:lnTo>
                    <a:lnTo>
                      <a:pt x="51" y="102"/>
                    </a:lnTo>
                    <a:lnTo>
                      <a:pt x="51" y="102"/>
                    </a:lnTo>
                    <a:lnTo>
                      <a:pt x="112" y="61"/>
                    </a:lnTo>
                    <a:lnTo>
                      <a:pt x="48" y="99"/>
                    </a:lnTo>
                    <a:lnTo>
                      <a:pt x="45" y="99"/>
                    </a:lnTo>
                    <a:lnTo>
                      <a:pt x="45" y="99"/>
                    </a:lnTo>
                    <a:lnTo>
                      <a:pt x="45" y="99"/>
                    </a:lnTo>
                    <a:lnTo>
                      <a:pt x="115" y="54"/>
                    </a:lnTo>
                    <a:lnTo>
                      <a:pt x="45" y="96"/>
                    </a:lnTo>
                    <a:lnTo>
                      <a:pt x="42" y="96"/>
                    </a:lnTo>
                    <a:lnTo>
                      <a:pt x="42" y="92"/>
                    </a:lnTo>
                    <a:lnTo>
                      <a:pt x="99" y="57"/>
                    </a:lnTo>
                    <a:lnTo>
                      <a:pt x="42" y="92"/>
                    </a:lnTo>
                    <a:lnTo>
                      <a:pt x="38" y="92"/>
                    </a:lnTo>
                    <a:lnTo>
                      <a:pt x="38" y="92"/>
                    </a:lnTo>
                    <a:lnTo>
                      <a:pt x="112" y="45"/>
                    </a:lnTo>
                    <a:lnTo>
                      <a:pt x="35" y="89"/>
                    </a:lnTo>
                    <a:lnTo>
                      <a:pt x="35" y="89"/>
                    </a:lnTo>
                    <a:lnTo>
                      <a:pt x="35" y="86"/>
                    </a:lnTo>
                    <a:lnTo>
                      <a:pt x="96" y="51"/>
                    </a:lnTo>
                    <a:lnTo>
                      <a:pt x="35" y="86"/>
                    </a:lnTo>
                    <a:lnTo>
                      <a:pt x="32" y="86"/>
                    </a:lnTo>
                    <a:lnTo>
                      <a:pt x="32" y="83"/>
                    </a:lnTo>
                    <a:lnTo>
                      <a:pt x="96" y="48"/>
                    </a:lnTo>
                    <a:lnTo>
                      <a:pt x="32" y="83"/>
                    </a:lnTo>
                    <a:lnTo>
                      <a:pt x="32" y="83"/>
                    </a:lnTo>
                    <a:lnTo>
                      <a:pt x="32" y="83"/>
                    </a:lnTo>
                    <a:lnTo>
                      <a:pt x="32" y="83"/>
                    </a:lnTo>
                    <a:lnTo>
                      <a:pt x="96" y="41"/>
                    </a:lnTo>
                    <a:lnTo>
                      <a:pt x="29" y="80"/>
                    </a:lnTo>
                    <a:lnTo>
                      <a:pt x="29" y="80"/>
                    </a:lnTo>
                    <a:lnTo>
                      <a:pt x="29" y="80"/>
                    </a:lnTo>
                    <a:lnTo>
                      <a:pt x="96" y="35"/>
                    </a:lnTo>
                    <a:lnTo>
                      <a:pt x="26" y="77"/>
                    </a:lnTo>
                    <a:lnTo>
                      <a:pt x="26" y="77"/>
                    </a:lnTo>
                    <a:lnTo>
                      <a:pt x="26" y="77"/>
                    </a:lnTo>
                    <a:lnTo>
                      <a:pt x="83" y="41"/>
                    </a:lnTo>
                    <a:lnTo>
                      <a:pt x="22" y="77"/>
                    </a:lnTo>
                    <a:lnTo>
                      <a:pt x="22" y="77"/>
                    </a:lnTo>
                    <a:lnTo>
                      <a:pt x="22" y="73"/>
                    </a:lnTo>
                    <a:lnTo>
                      <a:pt x="86" y="35"/>
                    </a:lnTo>
                    <a:lnTo>
                      <a:pt x="22" y="73"/>
                    </a:lnTo>
                    <a:lnTo>
                      <a:pt x="19" y="73"/>
                    </a:lnTo>
                    <a:lnTo>
                      <a:pt x="19" y="70"/>
                    </a:lnTo>
                    <a:lnTo>
                      <a:pt x="73" y="38"/>
                    </a:lnTo>
                    <a:lnTo>
                      <a:pt x="19" y="70"/>
                    </a:lnTo>
                    <a:lnTo>
                      <a:pt x="19" y="70"/>
                    </a:lnTo>
                    <a:lnTo>
                      <a:pt x="19" y="70"/>
                    </a:lnTo>
                    <a:lnTo>
                      <a:pt x="83" y="29"/>
                    </a:lnTo>
                    <a:lnTo>
                      <a:pt x="16" y="67"/>
                    </a:lnTo>
                    <a:lnTo>
                      <a:pt x="16" y="67"/>
                    </a:lnTo>
                    <a:lnTo>
                      <a:pt x="16" y="67"/>
                    </a:lnTo>
                    <a:lnTo>
                      <a:pt x="16" y="67"/>
                    </a:lnTo>
                    <a:lnTo>
                      <a:pt x="80" y="26"/>
                    </a:lnTo>
                    <a:lnTo>
                      <a:pt x="13" y="64"/>
                    </a:lnTo>
                    <a:lnTo>
                      <a:pt x="13" y="64"/>
                    </a:lnTo>
                    <a:lnTo>
                      <a:pt x="13" y="64"/>
                    </a:lnTo>
                    <a:lnTo>
                      <a:pt x="70" y="29"/>
                    </a:lnTo>
                    <a:lnTo>
                      <a:pt x="10" y="64"/>
                    </a:lnTo>
                    <a:lnTo>
                      <a:pt x="10" y="61"/>
                    </a:lnTo>
                    <a:lnTo>
                      <a:pt x="10" y="61"/>
                    </a:lnTo>
                    <a:lnTo>
                      <a:pt x="77" y="19"/>
                    </a:lnTo>
                    <a:lnTo>
                      <a:pt x="6" y="61"/>
                    </a:lnTo>
                    <a:lnTo>
                      <a:pt x="6" y="57"/>
                    </a:lnTo>
                    <a:lnTo>
                      <a:pt x="6" y="57"/>
                    </a:lnTo>
                    <a:lnTo>
                      <a:pt x="67" y="19"/>
                    </a:lnTo>
                    <a:lnTo>
                      <a:pt x="6" y="54"/>
                    </a:lnTo>
                    <a:lnTo>
                      <a:pt x="6" y="54"/>
                    </a:lnTo>
                    <a:lnTo>
                      <a:pt x="6" y="54"/>
                    </a:lnTo>
                    <a:lnTo>
                      <a:pt x="51" y="26"/>
                    </a:lnTo>
                    <a:lnTo>
                      <a:pt x="3" y="51"/>
                    </a:lnTo>
                    <a:lnTo>
                      <a:pt x="3" y="51"/>
                    </a:lnTo>
                    <a:lnTo>
                      <a:pt x="3" y="51"/>
                    </a:lnTo>
                    <a:lnTo>
                      <a:pt x="3" y="51"/>
                    </a:lnTo>
                    <a:lnTo>
                      <a:pt x="45" y="22"/>
                    </a:lnTo>
                    <a:lnTo>
                      <a:pt x="3" y="45"/>
                    </a:lnTo>
                    <a:lnTo>
                      <a:pt x="0" y="45"/>
                    </a:lnTo>
                    <a:lnTo>
                      <a:pt x="0" y="45"/>
                    </a:lnTo>
                    <a:lnTo>
                      <a:pt x="35" y="22"/>
                    </a:lnTo>
                    <a:lnTo>
                      <a:pt x="3" y="41"/>
                    </a:lnTo>
                    <a:lnTo>
                      <a:pt x="0" y="41"/>
                    </a:lnTo>
                    <a:lnTo>
                      <a:pt x="0" y="41"/>
                    </a:lnTo>
                    <a:lnTo>
                      <a:pt x="38" y="16"/>
                    </a:lnTo>
                    <a:lnTo>
                      <a:pt x="0" y="38"/>
                    </a:lnTo>
                    <a:lnTo>
                      <a:pt x="0" y="38"/>
                    </a:lnTo>
                    <a:lnTo>
                      <a:pt x="0" y="38"/>
                    </a:lnTo>
                    <a:lnTo>
                      <a:pt x="35" y="13"/>
                    </a:lnTo>
                    <a:lnTo>
                      <a:pt x="3" y="32"/>
                    </a:lnTo>
                    <a:lnTo>
                      <a:pt x="0" y="32"/>
                    </a:lnTo>
                    <a:lnTo>
                      <a:pt x="0" y="32"/>
                    </a:lnTo>
                    <a:lnTo>
                      <a:pt x="32" y="10"/>
                    </a:lnTo>
                    <a:lnTo>
                      <a:pt x="3" y="26"/>
                    </a:lnTo>
                    <a:lnTo>
                      <a:pt x="3" y="26"/>
                    </a:lnTo>
                    <a:lnTo>
                      <a:pt x="3" y="26"/>
                    </a:lnTo>
                    <a:lnTo>
                      <a:pt x="3" y="22"/>
                    </a:lnTo>
                    <a:lnTo>
                      <a:pt x="22" y="10"/>
                    </a:lnTo>
                    <a:lnTo>
                      <a:pt x="6" y="19"/>
                    </a:lnTo>
                    <a:lnTo>
                      <a:pt x="6" y="19"/>
                    </a:lnTo>
                    <a:lnTo>
                      <a:pt x="6" y="19"/>
                    </a:lnTo>
                    <a:lnTo>
                      <a:pt x="19" y="10"/>
                    </a:lnTo>
                    <a:lnTo>
                      <a:pt x="13" y="10"/>
                    </a:lnTo>
                    <a:lnTo>
                      <a:pt x="13" y="10"/>
                    </a:lnTo>
                    <a:lnTo>
                      <a:pt x="13" y="10"/>
                    </a:lnTo>
                    <a:lnTo>
                      <a:pt x="26" y="3"/>
                    </a:lnTo>
                    <a:lnTo>
                      <a:pt x="26" y="3"/>
                    </a:lnTo>
                    <a:lnTo>
                      <a:pt x="26" y="3"/>
                    </a:lnTo>
                    <a:lnTo>
                      <a:pt x="13" y="16"/>
                    </a:lnTo>
                    <a:lnTo>
                      <a:pt x="38" y="0"/>
                    </a:lnTo>
                    <a:lnTo>
                      <a:pt x="38" y="0"/>
                    </a:lnTo>
                    <a:lnTo>
                      <a:pt x="38" y="0"/>
                    </a:lnTo>
                    <a:lnTo>
                      <a:pt x="19" y="16"/>
                    </a:lnTo>
                    <a:lnTo>
                      <a:pt x="45" y="0"/>
                    </a:lnTo>
                    <a:lnTo>
                      <a:pt x="45" y="0"/>
                    </a:lnTo>
                    <a:lnTo>
                      <a:pt x="45" y="3"/>
                    </a:lnTo>
                    <a:lnTo>
                      <a:pt x="13" y="22"/>
                    </a:lnTo>
                    <a:lnTo>
                      <a:pt x="51" y="3"/>
                    </a:lnTo>
                    <a:lnTo>
                      <a:pt x="51" y="3"/>
                    </a:lnTo>
                    <a:lnTo>
                      <a:pt x="51" y="3"/>
                    </a:lnTo>
                    <a:lnTo>
                      <a:pt x="13" y="29"/>
                    </a:lnTo>
                    <a:lnTo>
                      <a:pt x="54" y="6"/>
                    </a:lnTo>
                    <a:lnTo>
                      <a:pt x="57" y="6"/>
                    </a:lnTo>
                    <a:lnTo>
                      <a:pt x="57" y="6"/>
                    </a:lnTo>
                    <a:lnTo>
                      <a:pt x="19" y="32"/>
                    </a:lnTo>
                    <a:lnTo>
                      <a:pt x="57" y="10"/>
                    </a:lnTo>
                    <a:lnTo>
                      <a:pt x="61" y="10"/>
                    </a:lnTo>
                    <a:lnTo>
                      <a:pt x="61" y="10"/>
                    </a:lnTo>
                    <a:lnTo>
                      <a:pt x="29" y="32"/>
                    </a:lnTo>
                    <a:lnTo>
                      <a:pt x="61" y="10"/>
                    </a:lnTo>
                    <a:lnTo>
                      <a:pt x="64" y="10"/>
                    </a:lnTo>
                    <a:lnTo>
                      <a:pt x="64" y="13"/>
                    </a:lnTo>
                    <a:lnTo>
                      <a:pt x="22" y="38"/>
                    </a:lnTo>
                    <a:lnTo>
                      <a:pt x="67" y="13"/>
                    </a:lnTo>
                    <a:lnTo>
                      <a:pt x="67" y="13"/>
                    </a:lnTo>
                    <a:lnTo>
                      <a:pt x="67" y="16"/>
                    </a:lnTo>
                    <a:lnTo>
                      <a:pt x="22" y="45"/>
                    </a:lnTo>
                    <a:lnTo>
                      <a:pt x="99" y="0"/>
                    </a:lnTo>
                    <a:lnTo>
                      <a:pt x="99" y="0"/>
                    </a:lnTo>
                    <a:lnTo>
                      <a:pt x="99" y="3"/>
                    </a:lnTo>
                    <a:lnTo>
                      <a:pt x="38" y="38"/>
                    </a:lnTo>
                    <a:lnTo>
                      <a:pt x="105" y="0"/>
                    </a:lnTo>
                    <a:lnTo>
                      <a:pt x="105" y="0"/>
                    </a:lnTo>
                    <a:lnTo>
                      <a:pt x="105" y="0"/>
                    </a:lnTo>
                    <a:lnTo>
                      <a:pt x="105" y="3"/>
                    </a:lnTo>
                    <a:lnTo>
                      <a:pt x="38" y="45"/>
                    </a:lnTo>
                    <a:lnTo>
                      <a:pt x="112" y="3"/>
                    </a:lnTo>
                    <a:lnTo>
                      <a:pt x="112" y="3"/>
                    </a:lnTo>
                    <a:lnTo>
                      <a:pt x="112" y="3"/>
                    </a:lnTo>
                    <a:lnTo>
                      <a:pt x="57" y="38"/>
                    </a:lnTo>
                    <a:lnTo>
                      <a:pt x="115" y="3"/>
                    </a:lnTo>
                    <a:lnTo>
                      <a:pt x="118" y="3"/>
                    </a:lnTo>
                    <a:lnTo>
                      <a:pt x="118" y="6"/>
                    </a:lnTo>
                    <a:lnTo>
                      <a:pt x="51" y="45"/>
                    </a:lnTo>
                    <a:lnTo>
                      <a:pt x="121" y="6"/>
                    </a:lnTo>
                    <a:lnTo>
                      <a:pt x="121" y="6"/>
                    </a:lnTo>
                    <a:lnTo>
                      <a:pt x="121" y="6"/>
                    </a:lnTo>
                    <a:lnTo>
                      <a:pt x="121" y="6"/>
                    </a:lnTo>
                    <a:lnTo>
                      <a:pt x="57" y="48"/>
                    </a:lnTo>
                    <a:lnTo>
                      <a:pt x="124" y="10"/>
                    </a:lnTo>
                    <a:lnTo>
                      <a:pt x="124" y="10"/>
                    </a:lnTo>
                    <a:lnTo>
                      <a:pt x="124" y="10"/>
                    </a:lnTo>
                    <a:lnTo>
                      <a:pt x="70" y="45"/>
                    </a:lnTo>
                    <a:lnTo>
                      <a:pt x="124" y="10"/>
                    </a:lnTo>
                    <a:lnTo>
                      <a:pt x="128" y="10"/>
                    </a:lnTo>
                    <a:lnTo>
                      <a:pt x="128" y="13"/>
                    </a:lnTo>
                    <a:lnTo>
                      <a:pt x="64" y="51"/>
                    </a:lnTo>
                    <a:lnTo>
                      <a:pt x="128" y="13"/>
                    </a:lnTo>
                    <a:lnTo>
                      <a:pt x="128" y="13"/>
                    </a:lnTo>
                    <a:lnTo>
                      <a:pt x="128" y="16"/>
                    </a:lnTo>
                    <a:lnTo>
                      <a:pt x="73" y="48"/>
                    </a:lnTo>
                    <a:lnTo>
                      <a:pt x="131" y="16"/>
                    </a:lnTo>
                    <a:lnTo>
                      <a:pt x="131" y="16"/>
                    </a:lnTo>
                    <a:lnTo>
                      <a:pt x="131" y="16"/>
                    </a:lnTo>
                    <a:lnTo>
                      <a:pt x="61" y="61"/>
                    </a:lnTo>
                    <a:lnTo>
                      <a:pt x="134" y="19"/>
                    </a:lnTo>
                    <a:lnTo>
                      <a:pt x="134" y="19"/>
                    </a:lnTo>
                    <a:lnTo>
                      <a:pt x="134" y="19"/>
                    </a:lnTo>
                    <a:lnTo>
                      <a:pt x="67" y="61"/>
                    </a:lnTo>
                    <a:lnTo>
                      <a:pt x="134" y="22"/>
                    </a:lnTo>
                    <a:lnTo>
                      <a:pt x="134" y="22"/>
                    </a:lnTo>
                    <a:lnTo>
                      <a:pt x="134" y="22"/>
                    </a:lnTo>
                    <a:lnTo>
                      <a:pt x="73" y="61"/>
                    </a:lnTo>
                    <a:lnTo>
                      <a:pt x="134" y="26"/>
                    </a:lnTo>
                    <a:lnTo>
                      <a:pt x="137" y="26"/>
                    </a:lnTo>
                    <a:lnTo>
                      <a:pt x="137" y="26"/>
                    </a:lnTo>
                    <a:lnTo>
                      <a:pt x="77" y="64"/>
                    </a:lnTo>
                    <a:lnTo>
                      <a:pt x="137" y="29"/>
                    </a:lnTo>
                    <a:lnTo>
                      <a:pt x="137" y="29"/>
                    </a:lnTo>
                    <a:lnTo>
                      <a:pt x="137" y="32"/>
                    </a:lnTo>
                    <a:lnTo>
                      <a:pt x="67" y="77"/>
                    </a:lnTo>
                    <a:lnTo>
                      <a:pt x="137" y="35"/>
                    </a:lnTo>
                    <a:lnTo>
                      <a:pt x="137" y="35"/>
                    </a:lnTo>
                    <a:lnTo>
                      <a:pt x="137" y="35"/>
                    </a:lnTo>
                    <a:lnTo>
                      <a:pt x="80" y="73"/>
                    </a:lnTo>
                    <a:lnTo>
                      <a:pt x="137" y="38"/>
                    </a:lnTo>
                    <a:lnTo>
                      <a:pt x="137" y="38"/>
                    </a:lnTo>
                    <a:lnTo>
                      <a:pt x="137" y="38"/>
                    </a:lnTo>
                    <a:lnTo>
                      <a:pt x="137" y="41"/>
                    </a:lnTo>
                    <a:lnTo>
                      <a:pt x="70" y="83"/>
                    </a:lnTo>
                    <a:lnTo>
                      <a:pt x="137" y="45"/>
                    </a:lnTo>
                    <a:lnTo>
                      <a:pt x="137" y="45"/>
                    </a:lnTo>
                    <a:lnTo>
                      <a:pt x="137" y="48"/>
                    </a:lnTo>
                    <a:lnTo>
                      <a:pt x="73" y="86"/>
                    </a:lnTo>
                    <a:lnTo>
                      <a:pt x="134" y="54"/>
                    </a:lnTo>
                    <a:lnTo>
                      <a:pt x="134" y="54"/>
                    </a:lnTo>
                    <a:lnTo>
                      <a:pt x="134" y="54"/>
                    </a:lnTo>
                    <a:lnTo>
                      <a:pt x="80" y="89"/>
                    </a:lnTo>
                    <a:lnTo>
                      <a:pt x="128" y="61"/>
                    </a:lnTo>
                    <a:lnTo>
                      <a:pt x="128" y="61"/>
                    </a:lnTo>
                    <a:lnTo>
                      <a:pt x="128" y="64"/>
                    </a:lnTo>
                    <a:lnTo>
                      <a:pt x="128" y="64"/>
                    </a:lnTo>
                    <a:lnTo>
                      <a:pt x="86" y="89"/>
                    </a:lnTo>
                    <a:lnTo>
                      <a:pt x="118" y="70"/>
                    </a:lnTo>
                    <a:lnTo>
                      <a:pt x="118" y="70"/>
                    </a:lnTo>
                    <a:lnTo>
                      <a:pt x="118" y="70"/>
                    </a:lnTo>
                    <a:lnTo>
                      <a:pt x="118" y="73"/>
                    </a:lnTo>
                    <a:lnTo>
                      <a:pt x="83" y="96"/>
                    </a:lnTo>
                    <a:lnTo>
                      <a:pt x="109" y="80"/>
                    </a:lnTo>
                    <a:lnTo>
                      <a:pt x="109" y="80"/>
                    </a:lnTo>
                    <a:lnTo>
                      <a:pt x="109" y="83"/>
                    </a:lnTo>
                    <a:lnTo>
                      <a:pt x="80" y="99"/>
                    </a:lnTo>
                    <a:lnTo>
                      <a:pt x="99" y="89"/>
                    </a:lnTo>
                    <a:lnTo>
                      <a:pt x="99" y="89"/>
                    </a:lnTo>
                    <a:lnTo>
                      <a:pt x="102" y="89"/>
                    </a:lnTo>
                    <a:lnTo>
                      <a:pt x="102" y="89"/>
                    </a:lnTo>
                    <a:lnTo>
                      <a:pt x="99" y="92"/>
                    </a:lnTo>
                    <a:lnTo>
                      <a:pt x="77" y="108"/>
                    </a:lnTo>
                    <a:lnTo>
                      <a:pt x="89" y="99"/>
                    </a:lnTo>
                    <a:lnTo>
                      <a:pt x="89" y="102"/>
                    </a:lnTo>
                    <a:lnTo>
                      <a:pt x="89" y="102"/>
                    </a:lnTo>
                    <a:lnTo>
                      <a:pt x="77" y="112"/>
                    </a:lnTo>
                    <a:lnTo>
                      <a:pt x="80" y="108"/>
                    </a:lnTo>
                    <a:lnTo>
                      <a:pt x="83" y="108"/>
                    </a:lnTo>
                    <a:lnTo>
                      <a:pt x="83" y="108"/>
                    </a:lnTo>
                    <a:lnTo>
                      <a:pt x="83" y="108"/>
                    </a:lnTo>
                    <a:lnTo>
                      <a:pt x="73" y="118"/>
                    </a:lnTo>
                    <a:lnTo>
                      <a:pt x="73" y="121"/>
                    </a:lnTo>
                    <a:lnTo>
                      <a:pt x="70" y="121"/>
                    </a:lnTo>
                    <a:lnTo>
                      <a:pt x="70" y="121"/>
                    </a:lnTo>
                    <a:lnTo>
                      <a:pt x="67" y="121"/>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99" name="Freeform 11"/>
              <p:cNvSpPr>
                <a:spLocks noEditPoints="1"/>
              </p:cNvSpPr>
              <p:nvPr/>
            </p:nvSpPr>
            <p:spPr bwMode="auto">
              <a:xfrm>
                <a:off x="854564" y="1366445"/>
                <a:ext cx="401776" cy="401776"/>
              </a:xfrm>
              <a:custGeom>
                <a:avLst/>
                <a:gdLst>
                  <a:gd name="T0" fmla="*/ 40 w 65"/>
                  <a:gd name="T1" fmla="*/ 63 h 65"/>
                  <a:gd name="T2" fmla="*/ 35 w 65"/>
                  <a:gd name="T3" fmla="*/ 65 h 65"/>
                  <a:gd name="T4" fmla="*/ 24 w 65"/>
                  <a:gd name="T5" fmla="*/ 64 h 65"/>
                  <a:gd name="T6" fmla="*/ 30 w 65"/>
                  <a:gd name="T7" fmla="*/ 64 h 65"/>
                  <a:gd name="T8" fmla="*/ 24 w 65"/>
                  <a:gd name="T9" fmla="*/ 64 h 65"/>
                  <a:gd name="T10" fmla="*/ 50 w 65"/>
                  <a:gd name="T11" fmla="*/ 59 h 65"/>
                  <a:gd name="T12" fmla="*/ 46 w 65"/>
                  <a:gd name="T13" fmla="*/ 62 h 65"/>
                  <a:gd name="T14" fmla="*/ 14 w 65"/>
                  <a:gd name="T15" fmla="*/ 60 h 65"/>
                  <a:gd name="T16" fmla="*/ 20 w 65"/>
                  <a:gd name="T17" fmla="*/ 61 h 65"/>
                  <a:gd name="T18" fmla="*/ 14 w 65"/>
                  <a:gd name="T19" fmla="*/ 60 h 65"/>
                  <a:gd name="T20" fmla="*/ 50 w 65"/>
                  <a:gd name="T21" fmla="*/ 59 h 65"/>
                  <a:gd name="T22" fmla="*/ 58 w 65"/>
                  <a:gd name="T23" fmla="*/ 52 h 65"/>
                  <a:gd name="T24" fmla="*/ 55 w 65"/>
                  <a:gd name="T25" fmla="*/ 57 h 65"/>
                  <a:gd name="T26" fmla="*/ 6 w 65"/>
                  <a:gd name="T27" fmla="*/ 52 h 65"/>
                  <a:gd name="T28" fmla="*/ 11 w 65"/>
                  <a:gd name="T29" fmla="*/ 55 h 65"/>
                  <a:gd name="T30" fmla="*/ 6 w 65"/>
                  <a:gd name="T31" fmla="*/ 52 h 65"/>
                  <a:gd name="T32" fmla="*/ 63 w 65"/>
                  <a:gd name="T33" fmla="*/ 43 h 65"/>
                  <a:gd name="T34" fmla="*/ 61 w 65"/>
                  <a:gd name="T35" fmla="*/ 48 h 65"/>
                  <a:gd name="T36" fmla="*/ 1 w 65"/>
                  <a:gd name="T37" fmla="*/ 42 h 65"/>
                  <a:gd name="T38" fmla="*/ 4 w 65"/>
                  <a:gd name="T39" fmla="*/ 47 h 65"/>
                  <a:gd name="T40" fmla="*/ 1 w 65"/>
                  <a:gd name="T41" fmla="*/ 42 h 65"/>
                  <a:gd name="T42" fmla="*/ 64 w 65"/>
                  <a:gd name="T43" fmla="*/ 32 h 65"/>
                  <a:gd name="T44" fmla="*/ 65 w 65"/>
                  <a:gd name="T45" fmla="*/ 38 h 65"/>
                  <a:gd name="T46" fmla="*/ 0 w 65"/>
                  <a:gd name="T47" fmla="*/ 32 h 65"/>
                  <a:gd name="T48" fmla="*/ 0 w 65"/>
                  <a:gd name="T49" fmla="*/ 32 h 65"/>
                  <a:gd name="T50" fmla="*/ 1 w 65"/>
                  <a:gd name="T51" fmla="*/ 32 h 65"/>
                  <a:gd name="T52" fmla="*/ 0 w 65"/>
                  <a:gd name="T53" fmla="*/ 37 h 65"/>
                  <a:gd name="T54" fmla="*/ 63 w 65"/>
                  <a:gd name="T55" fmla="*/ 23 h 65"/>
                  <a:gd name="T56" fmla="*/ 65 w 65"/>
                  <a:gd name="T57" fmla="*/ 29 h 65"/>
                  <a:gd name="T58" fmla="*/ 63 w 65"/>
                  <a:gd name="T59" fmla="*/ 23 h 65"/>
                  <a:gd name="T60" fmla="*/ 2 w 65"/>
                  <a:gd name="T61" fmla="*/ 21 h 65"/>
                  <a:gd name="T62" fmla="*/ 1 w 65"/>
                  <a:gd name="T63" fmla="*/ 26 h 65"/>
                  <a:gd name="T64" fmla="*/ 59 w 65"/>
                  <a:gd name="T65" fmla="*/ 13 h 65"/>
                  <a:gd name="T66" fmla="*/ 61 w 65"/>
                  <a:gd name="T67" fmla="*/ 18 h 65"/>
                  <a:gd name="T68" fmla="*/ 4 w 65"/>
                  <a:gd name="T69" fmla="*/ 16 h 65"/>
                  <a:gd name="T70" fmla="*/ 8 w 65"/>
                  <a:gd name="T71" fmla="*/ 12 h 65"/>
                  <a:gd name="T72" fmla="*/ 4 w 65"/>
                  <a:gd name="T73" fmla="*/ 16 h 65"/>
                  <a:gd name="T74" fmla="*/ 51 w 65"/>
                  <a:gd name="T75" fmla="*/ 6 h 65"/>
                  <a:gd name="T76" fmla="*/ 56 w 65"/>
                  <a:gd name="T77" fmla="*/ 9 h 65"/>
                  <a:gd name="T78" fmla="*/ 51 w 65"/>
                  <a:gd name="T79" fmla="*/ 6 h 65"/>
                  <a:gd name="T80" fmla="*/ 16 w 65"/>
                  <a:gd name="T81" fmla="*/ 4 h 65"/>
                  <a:gd name="T82" fmla="*/ 12 w 65"/>
                  <a:gd name="T83" fmla="*/ 8 h 65"/>
                  <a:gd name="T84" fmla="*/ 42 w 65"/>
                  <a:gd name="T85" fmla="*/ 2 h 65"/>
                  <a:gd name="T86" fmla="*/ 47 w 65"/>
                  <a:gd name="T87" fmla="*/ 3 h 65"/>
                  <a:gd name="T88" fmla="*/ 42 w 65"/>
                  <a:gd name="T89" fmla="*/ 2 h 65"/>
                  <a:gd name="T90" fmla="*/ 26 w 65"/>
                  <a:gd name="T91" fmla="*/ 0 h 65"/>
                  <a:gd name="T92" fmla="*/ 21 w 65"/>
                  <a:gd name="T93" fmla="*/ 3 h 65"/>
                  <a:gd name="T94" fmla="*/ 33 w 65"/>
                  <a:gd name="T95" fmla="*/ 1 h 65"/>
                  <a:gd name="T96" fmla="*/ 31 w 65"/>
                  <a:gd name="T97" fmla="*/ 0 h 65"/>
                  <a:gd name="T98" fmla="*/ 36 w 65"/>
                  <a:gd name="T99" fmla="*/ 0 h 65"/>
                  <a:gd name="T100" fmla="*/ 33 w 65"/>
                  <a:gd name="T101"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65">
                    <a:moveTo>
                      <a:pt x="35" y="64"/>
                    </a:moveTo>
                    <a:cubicBezTo>
                      <a:pt x="37" y="64"/>
                      <a:pt x="39" y="64"/>
                      <a:pt x="40" y="63"/>
                    </a:cubicBezTo>
                    <a:cubicBezTo>
                      <a:pt x="40" y="64"/>
                      <a:pt x="40" y="64"/>
                      <a:pt x="40" y="64"/>
                    </a:cubicBezTo>
                    <a:cubicBezTo>
                      <a:pt x="39" y="65"/>
                      <a:pt x="37" y="65"/>
                      <a:pt x="35" y="65"/>
                    </a:cubicBezTo>
                    <a:lnTo>
                      <a:pt x="35" y="64"/>
                    </a:lnTo>
                    <a:close/>
                    <a:moveTo>
                      <a:pt x="24" y="64"/>
                    </a:moveTo>
                    <a:cubicBezTo>
                      <a:pt x="25" y="63"/>
                      <a:pt x="25" y="63"/>
                      <a:pt x="25" y="63"/>
                    </a:cubicBezTo>
                    <a:cubicBezTo>
                      <a:pt x="26" y="63"/>
                      <a:pt x="28" y="64"/>
                      <a:pt x="30" y="64"/>
                    </a:cubicBezTo>
                    <a:cubicBezTo>
                      <a:pt x="29" y="65"/>
                      <a:pt x="29" y="65"/>
                      <a:pt x="29" y="65"/>
                    </a:cubicBezTo>
                    <a:cubicBezTo>
                      <a:pt x="28" y="65"/>
                      <a:pt x="26" y="65"/>
                      <a:pt x="24" y="64"/>
                    </a:cubicBezTo>
                    <a:close/>
                    <a:moveTo>
                      <a:pt x="45" y="62"/>
                    </a:moveTo>
                    <a:cubicBezTo>
                      <a:pt x="47" y="61"/>
                      <a:pt x="48" y="60"/>
                      <a:pt x="50" y="59"/>
                    </a:cubicBezTo>
                    <a:cubicBezTo>
                      <a:pt x="50" y="60"/>
                      <a:pt x="50" y="60"/>
                      <a:pt x="50" y="60"/>
                    </a:cubicBezTo>
                    <a:cubicBezTo>
                      <a:pt x="49" y="61"/>
                      <a:pt x="47" y="62"/>
                      <a:pt x="46" y="62"/>
                    </a:cubicBezTo>
                    <a:lnTo>
                      <a:pt x="45" y="62"/>
                    </a:lnTo>
                    <a:close/>
                    <a:moveTo>
                      <a:pt x="14" y="60"/>
                    </a:moveTo>
                    <a:cubicBezTo>
                      <a:pt x="15" y="59"/>
                      <a:pt x="15" y="59"/>
                      <a:pt x="15" y="59"/>
                    </a:cubicBezTo>
                    <a:cubicBezTo>
                      <a:pt x="16" y="60"/>
                      <a:pt x="18" y="60"/>
                      <a:pt x="20" y="61"/>
                    </a:cubicBezTo>
                    <a:cubicBezTo>
                      <a:pt x="19" y="62"/>
                      <a:pt x="19" y="62"/>
                      <a:pt x="19" y="62"/>
                    </a:cubicBezTo>
                    <a:cubicBezTo>
                      <a:pt x="17" y="61"/>
                      <a:pt x="16" y="60"/>
                      <a:pt x="14" y="60"/>
                    </a:cubicBezTo>
                    <a:close/>
                    <a:moveTo>
                      <a:pt x="50" y="59"/>
                    </a:moveTo>
                    <a:cubicBezTo>
                      <a:pt x="50" y="59"/>
                      <a:pt x="50" y="59"/>
                      <a:pt x="50" y="59"/>
                    </a:cubicBezTo>
                    <a:moveTo>
                      <a:pt x="54" y="56"/>
                    </a:moveTo>
                    <a:cubicBezTo>
                      <a:pt x="55" y="55"/>
                      <a:pt x="56" y="53"/>
                      <a:pt x="58" y="52"/>
                    </a:cubicBezTo>
                    <a:cubicBezTo>
                      <a:pt x="58" y="53"/>
                      <a:pt x="58" y="53"/>
                      <a:pt x="58" y="53"/>
                    </a:cubicBezTo>
                    <a:cubicBezTo>
                      <a:pt x="57" y="54"/>
                      <a:pt x="56" y="55"/>
                      <a:pt x="55" y="57"/>
                    </a:cubicBezTo>
                    <a:lnTo>
                      <a:pt x="54" y="56"/>
                    </a:lnTo>
                    <a:close/>
                    <a:moveTo>
                      <a:pt x="6" y="52"/>
                    </a:moveTo>
                    <a:cubicBezTo>
                      <a:pt x="7" y="51"/>
                      <a:pt x="7" y="51"/>
                      <a:pt x="7" y="51"/>
                    </a:cubicBezTo>
                    <a:cubicBezTo>
                      <a:pt x="8" y="53"/>
                      <a:pt x="10" y="54"/>
                      <a:pt x="11" y="55"/>
                    </a:cubicBezTo>
                    <a:cubicBezTo>
                      <a:pt x="10" y="56"/>
                      <a:pt x="10" y="56"/>
                      <a:pt x="10" y="56"/>
                    </a:cubicBezTo>
                    <a:cubicBezTo>
                      <a:pt x="9" y="55"/>
                      <a:pt x="8" y="53"/>
                      <a:pt x="6" y="52"/>
                    </a:cubicBezTo>
                    <a:close/>
                    <a:moveTo>
                      <a:pt x="60" y="48"/>
                    </a:moveTo>
                    <a:cubicBezTo>
                      <a:pt x="61" y="46"/>
                      <a:pt x="62" y="44"/>
                      <a:pt x="63" y="43"/>
                    </a:cubicBezTo>
                    <a:cubicBezTo>
                      <a:pt x="64" y="43"/>
                      <a:pt x="64" y="43"/>
                      <a:pt x="64" y="43"/>
                    </a:cubicBezTo>
                    <a:cubicBezTo>
                      <a:pt x="63" y="45"/>
                      <a:pt x="62" y="46"/>
                      <a:pt x="61" y="48"/>
                    </a:cubicBezTo>
                    <a:lnTo>
                      <a:pt x="60" y="48"/>
                    </a:lnTo>
                    <a:close/>
                    <a:moveTo>
                      <a:pt x="1" y="42"/>
                    </a:moveTo>
                    <a:cubicBezTo>
                      <a:pt x="2" y="42"/>
                      <a:pt x="2" y="42"/>
                      <a:pt x="2" y="42"/>
                    </a:cubicBezTo>
                    <a:cubicBezTo>
                      <a:pt x="3" y="44"/>
                      <a:pt x="4" y="45"/>
                      <a:pt x="4" y="47"/>
                    </a:cubicBezTo>
                    <a:cubicBezTo>
                      <a:pt x="4" y="47"/>
                      <a:pt x="4" y="47"/>
                      <a:pt x="4" y="47"/>
                    </a:cubicBezTo>
                    <a:cubicBezTo>
                      <a:pt x="3" y="46"/>
                      <a:pt x="2" y="44"/>
                      <a:pt x="1" y="42"/>
                    </a:cubicBezTo>
                    <a:close/>
                    <a:moveTo>
                      <a:pt x="64" y="38"/>
                    </a:moveTo>
                    <a:cubicBezTo>
                      <a:pt x="64" y="36"/>
                      <a:pt x="64" y="34"/>
                      <a:pt x="64" y="32"/>
                    </a:cubicBezTo>
                    <a:cubicBezTo>
                      <a:pt x="65" y="32"/>
                      <a:pt x="65" y="32"/>
                      <a:pt x="65" y="32"/>
                    </a:cubicBezTo>
                    <a:cubicBezTo>
                      <a:pt x="65" y="34"/>
                      <a:pt x="65" y="36"/>
                      <a:pt x="65" y="38"/>
                    </a:cubicBezTo>
                    <a:lnTo>
                      <a:pt x="64" y="38"/>
                    </a:lnTo>
                    <a:close/>
                    <a:moveTo>
                      <a:pt x="0" y="32"/>
                    </a:moveTo>
                    <a:cubicBezTo>
                      <a:pt x="0" y="32"/>
                      <a:pt x="0" y="32"/>
                      <a:pt x="0" y="32"/>
                    </a:cubicBezTo>
                    <a:cubicBezTo>
                      <a:pt x="0" y="32"/>
                      <a:pt x="0" y="32"/>
                      <a:pt x="0" y="32"/>
                    </a:cubicBezTo>
                    <a:cubicBezTo>
                      <a:pt x="1" y="32"/>
                      <a:pt x="1" y="32"/>
                      <a:pt x="1" y="32"/>
                    </a:cubicBezTo>
                    <a:cubicBezTo>
                      <a:pt x="1" y="32"/>
                      <a:pt x="1" y="32"/>
                      <a:pt x="1" y="32"/>
                    </a:cubicBezTo>
                    <a:cubicBezTo>
                      <a:pt x="1" y="34"/>
                      <a:pt x="1" y="35"/>
                      <a:pt x="1" y="37"/>
                    </a:cubicBezTo>
                    <a:cubicBezTo>
                      <a:pt x="0" y="37"/>
                      <a:pt x="0" y="37"/>
                      <a:pt x="0" y="37"/>
                    </a:cubicBezTo>
                    <a:cubicBezTo>
                      <a:pt x="0" y="36"/>
                      <a:pt x="0" y="34"/>
                      <a:pt x="0" y="32"/>
                    </a:cubicBezTo>
                    <a:close/>
                    <a:moveTo>
                      <a:pt x="63" y="23"/>
                    </a:moveTo>
                    <a:cubicBezTo>
                      <a:pt x="64" y="23"/>
                      <a:pt x="64" y="23"/>
                      <a:pt x="64" y="23"/>
                    </a:cubicBezTo>
                    <a:cubicBezTo>
                      <a:pt x="65" y="25"/>
                      <a:pt x="65" y="27"/>
                      <a:pt x="65" y="29"/>
                    </a:cubicBezTo>
                    <a:cubicBezTo>
                      <a:pt x="64" y="29"/>
                      <a:pt x="64" y="29"/>
                      <a:pt x="64" y="29"/>
                    </a:cubicBezTo>
                    <a:cubicBezTo>
                      <a:pt x="64" y="27"/>
                      <a:pt x="64" y="25"/>
                      <a:pt x="63" y="23"/>
                    </a:cubicBezTo>
                    <a:close/>
                    <a:moveTo>
                      <a:pt x="1" y="26"/>
                    </a:moveTo>
                    <a:cubicBezTo>
                      <a:pt x="1" y="24"/>
                      <a:pt x="1" y="23"/>
                      <a:pt x="2" y="21"/>
                    </a:cubicBezTo>
                    <a:cubicBezTo>
                      <a:pt x="3" y="21"/>
                      <a:pt x="3" y="21"/>
                      <a:pt x="3" y="21"/>
                    </a:cubicBezTo>
                    <a:cubicBezTo>
                      <a:pt x="2" y="23"/>
                      <a:pt x="2" y="25"/>
                      <a:pt x="1" y="26"/>
                    </a:cubicBezTo>
                    <a:close/>
                    <a:moveTo>
                      <a:pt x="58" y="14"/>
                    </a:moveTo>
                    <a:cubicBezTo>
                      <a:pt x="59" y="13"/>
                      <a:pt x="59" y="13"/>
                      <a:pt x="59" y="13"/>
                    </a:cubicBezTo>
                    <a:cubicBezTo>
                      <a:pt x="60" y="15"/>
                      <a:pt x="61" y="16"/>
                      <a:pt x="62" y="18"/>
                    </a:cubicBezTo>
                    <a:cubicBezTo>
                      <a:pt x="61" y="18"/>
                      <a:pt x="61" y="18"/>
                      <a:pt x="61" y="18"/>
                    </a:cubicBezTo>
                    <a:cubicBezTo>
                      <a:pt x="60" y="17"/>
                      <a:pt x="60" y="15"/>
                      <a:pt x="58" y="14"/>
                    </a:cubicBezTo>
                    <a:close/>
                    <a:moveTo>
                      <a:pt x="4" y="16"/>
                    </a:moveTo>
                    <a:cubicBezTo>
                      <a:pt x="5" y="14"/>
                      <a:pt x="6" y="13"/>
                      <a:pt x="7" y="11"/>
                    </a:cubicBezTo>
                    <a:cubicBezTo>
                      <a:pt x="8" y="12"/>
                      <a:pt x="8" y="12"/>
                      <a:pt x="8" y="12"/>
                    </a:cubicBezTo>
                    <a:cubicBezTo>
                      <a:pt x="7" y="13"/>
                      <a:pt x="6" y="15"/>
                      <a:pt x="5" y="17"/>
                    </a:cubicBezTo>
                    <a:lnTo>
                      <a:pt x="4" y="16"/>
                    </a:lnTo>
                    <a:close/>
                    <a:moveTo>
                      <a:pt x="51" y="6"/>
                    </a:moveTo>
                    <a:cubicBezTo>
                      <a:pt x="51" y="6"/>
                      <a:pt x="51" y="6"/>
                      <a:pt x="51" y="6"/>
                    </a:cubicBezTo>
                    <a:cubicBezTo>
                      <a:pt x="52" y="6"/>
                      <a:pt x="52" y="6"/>
                      <a:pt x="52" y="6"/>
                    </a:cubicBezTo>
                    <a:cubicBezTo>
                      <a:pt x="53" y="7"/>
                      <a:pt x="55" y="8"/>
                      <a:pt x="56" y="9"/>
                    </a:cubicBezTo>
                    <a:cubicBezTo>
                      <a:pt x="55" y="10"/>
                      <a:pt x="55" y="10"/>
                      <a:pt x="55" y="10"/>
                    </a:cubicBezTo>
                    <a:cubicBezTo>
                      <a:pt x="54" y="9"/>
                      <a:pt x="53" y="8"/>
                      <a:pt x="51" y="6"/>
                    </a:cubicBezTo>
                    <a:close/>
                    <a:moveTo>
                      <a:pt x="11" y="8"/>
                    </a:moveTo>
                    <a:cubicBezTo>
                      <a:pt x="13" y="6"/>
                      <a:pt x="14" y="5"/>
                      <a:pt x="16" y="4"/>
                    </a:cubicBezTo>
                    <a:cubicBezTo>
                      <a:pt x="16" y="5"/>
                      <a:pt x="16" y="5"/>
                      <a:pt x="16" y="5"/>
                    </a:cubicBezTo>
                    <a:cubicBezTo>
                      <a:pt x="15" y="6"/>
                      <a:pt x="13" y="7"/>
                      <a:pt x="12" y="8"/>
                    </a:cubicBezTo>
                    <a:lnTo>
                      <a:pt x="11" y="8"/>
                    </a:lnTo>
                    <a:close/>
                    <a:moveTo>
                      <a:pt x="42" y="2"/>
                    </a:moveTo>
                    <a:cubicBezTo>
                      <a:pt x="42" y="1"/>
                      <a:pt x="42" y="1"/>
                      <a:pt x="42" y="1"/>
                    </a:cubicBezTo>
                    <a:cubicBezTo>
                      <a:pt x="44" y="1"/>
                      <a:pt x="45" y="2"/>
                      <a:pt x="47" y="3"/>
                    </a:cubicBezTo>
                    <a:cubicBezTo>
                      <a:pt x="46" y="4"/>
                      <a:pt x="46" y="4"/>
                      <a:pt x="46" y="4"/>
                    </a:cubicBezTo>
                    <a:cubicBezTo>
                      <a:pt x="45" y="3"/>
                      <a:pt x="43" y="2"/>
                      <a:pt x="42" y="2"/>
                    </a:cubicBezTo>
                    <a:close/>
                    <a:moveTo>
                      <a:pt x="21" y="2"/>
                    </a:moveTo>
                    <a:cubicBezTo>
                      <a:pt x="22" y="1"/>
                      <a:pt x="24" y="1"/>
                      <a:pt x="26" y="0"/>
                    </a:cubicBezTo>
                    <a:cubicBezTo>
                      <a:pt x="26" y="1"/>
                      <a:pt x="26" y="1"/>
                      <a:pt x="26" y="1"/>
                    </a:cubicBezTo>
                    <a:cubicBezTo>
                      <a:pt x="24" y="2"/>
                      <a:pt x="22" y="2"/>
                      <a:pt x="21" y="3"/>
                    </a:cubicBezTo>
                    <a:lnTo>
                      <a:pt x="21" y="2"/>
                    </a:lnTo>
                    <a:close/>
                    <a:moveTo>
                      <a:pt x="33" y="1"/>
                    </a:moveTo>
                    <a:cubicBezTo>
                      <a:pt x="32" y="1"/>
                      <a:pt x="32" y="1"/>
                      <a:pt x="31" y="1"/>
                    </a:cubicBezTo>
                    <a:cubicBezTo>
                      <a:pt x="31" y="0"/>
                      <a:pt x="31" y="0"/>
                      <a:pt x="31" y="0"/>
                    </a:cubicBezTo>
                    <a:cubicBezTo>
                      <a:pt x="32" y="0"/>
                      <a:pt x="32" y="0"/>
                      <a:pt x="33" y="0"/>
                    </a:cubicBezTo>
                    <a:cubicBezTo>
                      <a:pt x="34" y="0"/>
                      <a:pt x="35" y="0"/>
                      <a:pt x="36" y="0"/>
                    </a:cubicBezTo>
                    <a:cubicBezTo>
                      <a:pt x="36" y="1"/>
                      <a:pt x="36" y="1"/>
                      <a:pt x="36" y="1"/>
                    </a:cubicBezTo>
                    <a:cubicBezTo>
                      <a:pt x="35" y="1"/>
                      <a:pt x="34" y="1"/>
                      <a:pt x="3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91" name="TextBox 90"/>
            <p:cNvSpPr txBox="1"/>
            <p:nvPr/>
          </p:nvSpPr>
          <p:spPr bwMode="auto">
            <a:xfrm>
              <a:off x="1858738" y="1680663"/>
              <a:ext cx="1335696" cy="423397"/>
            </a:xfrm>
            <a:prstGeom prst="rect">
              <a:avLst/>
            </a:prstGeom>
            <a:noFill/>
          </p:spPr>
          <p:txBody>
            <a:bodyPr wrap="none" lIns="114501" tIns="57251" rIns="114501" bIns="57251">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2100" kern="0" dirty="0">
                  <a:solidFill>
                    <a:schemeClr val="bg2"/>
                  </a:solidFill>
                </a:rPr>
                <a:t>添加标题</a:t>
              </a:r>
            </a:p>
          </p:txBody>
        </p:sp>
        <p:sp>
          <p:nvSpPr>
            <p:cNvPr id="92" name="矩形 1"/>
            <p:cNvSpPr>
              <a:spLocks noChangeArrowheads="1"/>
            </p:cNvSpPr>
            <p:nvPr/>
          </p:nvSpPr>
          <p:spPr bwMode="auto">
            <a:xfrm>
              <a:off x="1820236" y="2035025"/>
              <a:ext cx="4422497" cy="51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p>
          </p:txBody>
        </p:sp>
        <p:cxnSp>
          <p:nvCxnSpPr>
            <p:cNvPr id="93" name="直接连接符 92"/>
            <p:cNvCxnSpPr/>
            <p:nvPr/>
          </p:nvCxnSpPr>
          <p:spPr>
            <a:xfrm flipH="1">
              <a:off x="1032615" y="2944458"/>
              <a:ext cx="5257850" cy="0"/>
            </a:xfrm>
            <a:prstGeom prst="line">
              <a:avLst/>
            </a:prstGeom>
            <a:noFill/>
            <a:ln w="15875" cap="flat" cmpd="sng" algn="ctr">
              <a:solidFill>
                <a:srgbClr val="595959">
                  <a:lumMod val="50000"/>
                  <a:lumOff val="50000"/>
                </a:srgbClr>
              </a:solidFill>
              <a:prstDash val="dash"/>
            </a:ln>
            <a:effectLst/>
          </p:spPr>
        </p:cxnSp>
      </p:grpSp>
      <p:grpSp>
        <p:nvGrpSpPr>
          <p:cNvPr id="100" name="组合 99"/>
          <p:cNvGrpSpPr/>
          <p:nvPr/>
        </p:nvGrpSpPr>
        <p:grpSpPr>
          <a:xfrm>
            <a:off x="1126654" y="5269638"/>
            <a:ext cx="5755952" cy="1094855"/>
            <a:chOff x="904461" y="3048815"/>
            <a:chExt cx="5149855" cy="1034536"/>
          </a:xfrm>
        </p:grpSpPr>
        <p:sp>
          <p:nvSpPr>
            <p:cNvPr id="101" name="矩形 1"/>
            <p:cNvSpPr>
              <a:spLocks noChangeArrowheads="1"/>
            </p:cNvSpPr>
            <p:nvPr/>
          </p:nvSpPr>
          <p:spPr bwMode="auto">
            <a:xfrm>
              <a:off x="1820236" y="3417915"/>
              <a:ext cx="4234080" cy="51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p>
          </p:txBody>
        </p:sp>
        <p:grpSp>
          <p:nvGrpSpPr>
            <p:cNvPr id="102" name="组合 101"/>
            <p:cNvGrpSpPr/>
            <p:nvPr/>
          </p:nvGrpSpPr>
          <p:grpSpPr>
            <a:xfrm>
              <a:off x="904461" y="3048815"/>
              <a:ext cx="2253359" cy="1034536"/>
              <a:chOff x="904461" y="3048815"/>
              <a:chExt cx="2253359" cy="1034536"/>
            </a:xfrm>
          </p:grpSpPr>
          <p:grpSp>
            <p:nvGrpSpPr>
              <p:cNvPr id="103" name="组合 102"/>
              <p:cNvGrpSpPr/>
              <p:nvPr/>
            </p:nvGrpSpPr>
            <p:grpSpPr>
              <a:xfrm>
                <a:off x="904461" y="3257775"/>
                <a:ext cx="727226" cy="825576"/>
                <a:chOff x="755576" y="2412615"/>
                <a:chExt cx="607516" cy="611398"/>
              </a:xfrm>
            </p:grpSpPr>
            <p:sp>
              <p:nvSpPr>
                <p:cNvPr id="106" name="Freeform 38"/>
                <p:cNvSpPr/>
                <p:nvPr/>
              </p:nvSpPr>
              <p:spPr bwMode="auto">
                <a:xfrm>
                  <a:off x="755576" y="2412615"/>
                  <a:ext cx="607516" cy="611398"/>
                </a:xfrm>
                <a:custGeom>
                  <a:avLst/>
                  <a:gdLst>
                    <a:gd name="T0" fmla="*/ 70 w 98"/>
                    <a:gd name="T1" fmla="*/ 12 h 99"/>
                    <a:gd name="T2" fmla="*/ 86 w 98"/>
                    <a:gd name="T3" fmla="*/ 71 h 99"/>
                    <a:gd name="T4" fmla="*/ 27 w 98"/>
                    <a:gd name="T5" fmla="*/ 87 h 99"/>
                    <a:gd name="T6" fmla="*/ 11 w 98"/>
                    <a:gd name="T7" fmla="*/ 28 h 99"/>
                    <a:gd name="T8" fmla="*/ 70 w 98"/>
                    <a:gd name="T9" fmla="*/ 12 h 99"/>
                  </a:gdLst>
                  <a:ahLst/>
                  <a:cxnLst>
                    <a:cxn ang="0">
                      <a:pos x="T0" y="T1"/>
                    </a:cxn>
                    <a:cxn ang="0">
                      <a:pos x="T2" y="T3"/>
                    </a:cxn>
                    <a:cxn ang="0">
                      <a:pos x="T4" y="T5"/>
                    </a:cxn>
                    <a:cxn ang="0">
                      <a:pos x="T6" y="T7"/>
                    </a:cxn>
                    <a:cxn ang="0">
                      <a:pos x="T8" y="T9"/>
                    </a:cxn>
                  </a:cxnLst>
                  <a:rect l="0" t="0" r="r" b="b"/>
                  <a:pathLst>
                    <a:path w="98" h="99">
                      <a:moveTo>
                        <a:pt x="70" y="12"/>
                      </a:moveTo>
                      <a:cubicBezTo>
                        <a:pt x="91" y="24"/>
                        <a:pt x="98" y="50"/>
                        <a:pt x="86" y="71"/>
                      </a:cubicBezTo>
                      <a:cubicBezTo>
                        <a:pt x="74" y="92"/>
                        <a:pt x="48" y="99"/>
                        <a:pt x="27" y="87"/>
                      </a:cubicBezTo>
                      <a:cubicBezTo>
                        <a:pt x="7" y="75"/>
                        <a:pt x="0" y="48"/>
                        <a:pt x="11" y="28"/>
                      </a:cubicBezTo>
                      <a:cubicBezTo>
                        <a:pt x="23" y="7"/>
                        <a:pt x="50" y="0"/>
                        <a:pt x="70" y="12"/>
                      </a:cubicBezTo>
                    </a:path>
                  </a:pathLst>
                </a:custGeom>
                <a:solidFill>
                  <a:schemeClr val="accent3"/>
                </a:solidFill>
                <a:ln>
                  <a:noFill/>
                </a:ln>
              </p:spPr>
              <p:txBody>
                <a:bodyPr/>
                <a:lstStyle/>
                <a:p>
                  <a:pPr fontAlgn="base">
                    <a:spcBef>
                      <a:spcPct val="0"/>
                    </a:spcBef>
                    <a:spcAft>
                      <a:spcPct val="0"/>
                    </a:spcAft>
                    <a:defRPr/>
                  </a:pPr>
                  <a:endParaRPr lang="zh-CN" altLang="en-US" sz="2100" kern="0">
                    <a:solidFill>
                      <a:srgbClr val="595959"/>
                    </a:solidFill>
                  </a:endParaRPr>
                </a:p>
              </p:txBody>
            </p:sp>
            <p:sp>
              <p:nvSpPr>
                <p:cNvPr id="107" name="Freeform 39"/>
                <p:cNvSpPr>
                  <a:spLocks noEditPoints="1"/>
                </p:cNvSpPr>
                <p:nvPr/>
              </p:nvSpPr>
              <p:spPr bwMode="auto">
                <a:xfrm>
                  <a:off x="1064187" y="2449493"/>
                  <a:ext cx="260087" cy="265910"/>
                </a:xfrm>
                <a:custGeom>
                  <a:avLst/>
                  <a:gdLst>
                    <a:gd name="T0" fmla="*/ 24 w 42"/>
                    <a:gd name="T1" fmla="*/ 9 h 43"/>
                    <a:gd name="T2" fmla="*/ 42 w 42"/>
                    <a:gd name="T3" fmla="*/ 43 h 43"/>
                    <a:gd name="T4" fmla="*/ 36 w 42"/>
                    <a:gd name="T5" fmla="*/ 22 h 43"/>
                    <a:gd name="T6" fmla="*/ 24 w 42"/>
                    <a:gd name="T7" fmla="*/ 9 h 43"/>
                    <a:gd name="T8" fmla="*/ 0 w 42"/>
                    <a:gd name="T9" fmla="*/ 0 h 43"/>
                    <a:gd name="T10" fmla="*/ 0 w 42"/>
                    <a:gd name="T11" fmla="*/ 0 h 43"/>
                    <a:gd name="T12" fmla="*/ 3 w 42"/>
                    <a:gd name="T13" fmla="*/ 1 h 43"/>
                    <a:gd name="T14" fmla="*/ 0 w 42"/>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24" y="9"/>
                      </a:moveTo>
                      <a:cubicBezTo>
                        <a:pt x="35" y="17"/>
                        <a:pt x="42" y="30"/>
                        <a:pt x="42" y="43"/>
                      </a:cubicBezTo>
                      <a:cubicBezTo>
                        <a:pt x="42" y="36"/>
                        <a:pt x="40" y="29"/>
                        <a:pt x="36" y="22"/>
                      </a:cubicBezTo>
                      <a:cubicBezTo>
                        <a:pt x="33" y="16"/>
                        <a:pt x="29" y="12"/>
                        <a:pt x="24" y="9"/>
                      </a:cubicBezTo>
                      <a:moveTo>
                        <a:pt x="0" y="0"/>
                      </a:moveTo>
                      <a:cubicBezTo>
                        <a:pt x="0" y="0"/>
                        <a:pt x="0" y="0"/>
                        <a:pt x="0" y="0"/>
                      </a:cubicBezTo>
                      <a:cubicBezTo>
                        <a:pt x="1" y="0"/>
                        <a:pt x="2" y="1"/>
                        <a:pt x="3" y="1"/>
                      </a:cubicBezTo>
                      <a:cubicBezTo>
                        <a:pt x="2" y="1"/>
                        <a:pt x="1"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08" name="Freeform 41"/>
                <p:cNvSpPr/>
                <p:nvPr/>
              </p:nvSpPr>
              <p:spPr bwMode="auto">
                <a:xfrm>
                  <a:off x="1103005" y="2659115"/>
                  <a:ext cx="60169" cy="62110"/>
                </a:xfrm>
                <a:custGeom>
                  <a:avLst/>
                  <a:gdLst>
                    <a:gd name="T0" fmla="*/ 19 w 31"/>
                    <a:gd name="T1" fmla="*/ 29 h 32"/>
                    <a:gd name="T2" fmla="*/ 9 w 31"/>
                    <a:gd name="T3" fmla="*/ 29 h 32"/>
                    <a:gd name="T4" fmla="*/ 9 w 31"/>
                    <a:gd name="T5" fmla="*/ 29 h 32"/>
                    <a:gd name="T6" fmla="*/ 6 w 31"/>
                    <a:gd name="T7" fmla="*/ 26 h 32"/>
                    <a:gd name="T8" fmla="*/ 6 w 31"/>
                    <a:gd name="T9" fmla="*/ 26 h 32"/>
                    <a:gd name="T10" fmla="*/ 3 w 31"/>
                    <a:gd name="T11" fmla="*/ 23 h 32"/>
                    <a:gd name="T12" fmla="*/ 3 w 31"/>
                    <a:gd name="T13" fmla="*/ 23 h 32"/>
                    <a:gd name="T14" fmla="*/ 3 w 31"/>
                    <a:gd name="T15" fmla="*/ 23 h 32"/>
                    <a:gd name="T16" fmla="*/ 0 w 31"/>
                    <a:gd name="T17" fmla="*/ 20 h 32"/>
                    <a:gd name="T18" fmla="*/ 0 w 31"/>
                    <a:gd name="T19" fmla="*/ 16 h 32"/>
                    <a:gd name="T20" fmla="*/ 0 w 31"/>
                    <a:gd name="T21" fmla="*/ 16 h 32"/>
                    <a:gd name="T22" fmla="*/ 12 w 31"/>
                    <a:gd name="T23" fmla="*/ 7 h 32"/>
                    <a:gd name="T24" fmla="*/ 0 w 31"/>
                    <a:gd name="T25" fmla="*/ 13 h 32"/>
                    <a:gd name="T26" fmla="*/ 6 w 31"/>
                    <a:gd name="T27" fmla="*/ 4 h 32"/>
                    <a:gd name="T28" fmla="*/ 6 w 31"/>
                    <a:gd name="T29" fmla="*/ 7 h 32"/>
                    <a:gd name="T30" fmla="*/ 6 w 31"/>
                    <a:gd name="T31" fmla="*/ 4 h 32"/>
                    <a:gd name="T32" fmla="*/ 12 w 31"/>
                    <a:gd name="T33" fmla="*/ 0 h 32"/>
                    <a:gd name="T34" fmla="*/ 6 w 31"/>
                    <a:gd name="T35" fmla="*/ 7 h 32"/>
                    <a:gd name="T36" fmla="*/ 19 w 31"/>
                    <a:gd name="T37" fmla="*/ 0 h 32"/>
                    <a:gd name="T38" fmla="*/ 19 w 31"/>
                    <a:gd name="T39" fmla="*/ 4 h 32"/>
                    <a:gd name="T40" fmla="*/ 22 w 31"/>
                    <a:gd name="T41" fmla="*/ 4 h 32"/>
                    <a:gd name="T42" fmla="*/ 25 w 31"/>
                    <a:gd name="T43" fmla="*/ 4 h 32"/>
                    <a:gd name="T44" fmla="*/ 9 w 31"/>
                    <a:gd name="T45" fmla="*/ 16 h 32"/>
                    <a:gd name="T46" fmla="*/ 28 w 31"/>
                    <a:gd name="T47" fmla="*/ 7 h 32"/>
                    <a:gd name="T48" fmla="*/ 28 w 31"/>
                    <a:gd name="T49" fmla="*/ 7 h 32"/>
                    <a:gd name="T50" fmla="*/ 16 w 31"/>
                    <a:gd name="T51" fmla="*/ 16 h 32"/>
                    <a:gd name="T52" fmla="*/ 28 w 31"/>
                    <a:gd name="T53" fmla="*/ 7 h 32"/>
                    <a:gd name="T54" fmla="*/ 12 w 31"/>
                    <a:gd name="T55" fmla="*/ 23 h 32"/>
                    <a:gd name="T56" fmla="*/ 31 w 31"/>
                    <a:gd name="T57" fmla="*/ 13 h 32"/>
                    <a:gd name="T58" fmla="*/ 16 w 31"/>
                    <a:gd name="T59" fmla="*/ 26 h 32"/>
                    <a:gd name="T60" fmla="*/ 31 w 31"/>
                    <a:gd name="T61" fmla="*/ 16 h 32"/>
                    <a:gd name="T62" fmla="*/ 22 w 31"/>
                    <a:gd name="T63" fmla="*/ 26 h 32"/>
                    <a:gd name="T64" fmla="*/ 28 w 31"/>
                    <a:gd name="T65" fmla="*/ 26 h 32"/>
                    <a:gd name="T66" fmla="*/ 19 w 31"/>
                    <a:gd name="T6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2">
                      <a:moveTo>
                        <a:pt x="19" y="29"/>
                      </a:moveTo>
                      <a:lnTo>
                        <a:pt x="19" y="29"/>
                      </a:lnTo>
                      <a:lnTo>
                        <a:pt x="28" y="20"/>
                      </a:lnTo>
                      <a:lnTo>
                        <a:pt x="9" y="29"/>
                      </a:lnTo>
                      <a:lnTo>
                        <a:pt x="9" y="29"/>
                      </a:lnTo>
                      <a:lnTo>
                        <a:pt x="9" y="29"/>
                      </a:lnTo>
                      <a:lnTo>
                        <a:pt x="25" y="16"/>
                      </a:lnTo>
                      <a:lnTo>
                        <a:pt x="6" y="26"/>
                      </a:lnTo>
                      <a:lnTo>
                        <a:pt x="6" y="26"/>
                      </a:lnTo>
                      <a:lnTo>
                        <a:pt x="6" y="26"/>
                      </a:lnTo>
                      <a:lnTo>
                        <a:pt x="22" y="13"/>
                      </a:lnTo>
                      <a:lnTo>
                        <a:pt x="3" y="23"/>
                      </a:lnTo>
                      <a:lnTo>
                        <a:pt x="3" y="23"/>
                      </a:lnTo>
                      <a:lnTo>
                        <a:pt x="3" y="23"/>
                      </a:lnTo>
                      <a:lnTo>
                        <a:pt x="16" y="13"/>
                      </a:lnTo>
                      <a:lnTo>
                        <a:pt x="3" y="23"/>
                      </a:lnTo>
                      <a:lnTo>
                        <a:pt x="0" y="20"/>
                      </a:lnTo>
                      <a:lnTo>
                        <a:pt x="0" y="20"/>
                      </a:lnTo>
                      <a:lnTo>
                        <a:pt x="16" y="10"/>
                      </a:lnTo>
                      <a:lnTo>
                        <a:pt x="0" y="16"/>
                      </a:lnTo>
                      <a:lnTo>
                        <a:pt x="0" y="16"/>
                      </a:lnTo>
                      <a:lnTo>
                        <a:pt x="0" y="16"/>
                      </a:lnTo>
                      <a:lnTo>
                        <a:pt x="0" y="16"/>
                      </a:lnTo>
                      <a:lnTo>
                        <a:pt x="12" y="7"/>
                      </a:lnTo>
                      <a:lnTo>
                        <a:pt x="3" y="13"/>
                      </a:lnTo>
                      <a:lnTo>
                        <a:pt x="0" y="13"/>
                      </a:lnTo>
                      <a:lnTo>
                        <a:pt x="0" y="10"/>
                      </a:lnTo>
                      <a:lnTo>
                        <a:pt x="6" y="4"/>
                      </a:lnTo>
                      <a:lnTo>
                        <a:pt x="6" y="7"/>
                      </a:lnTo>
                      <a:lnTo>
                        <a:pt x="6" y="7"/>
                      </a:lnTo>
                      <a:lnTo>
                        <a:pt x="6" y="7"/>
                      </a:lnTo>
                      <a:lnTo>
                        <a:pt x="6" y="4"/>
                      </a:lnTo>
                      <a:lnTo>
                        <a:pt x="12" y="0"/>
                      </a:lnTo>
                      <a:lnTo>
                        <a:pt x="12" y="0"/>
                      </a:lnTo>
                      <a:lnTo>
                        <a:pt x="12" y="4"/>
                      </a:lnTo>
                      <a:lnTo>
                        <a:pt x="6" y="7"/>
                      </a:lnTo>
                      <a:lnTo>
                        <a:pt x="19" y="0"/>
                      </a:lnTo>
                      <a:lnTo>
                        <a:pt x="19" y="0"/>
                      </a:lnTo>
                      <a:lnTo>
                        <a:pt x="19" y="0"/>
                      </a:lnTo>
                      <a:lnTo>
                        <a:pt x="19" y="4"/>
                      </a:lnTo>
                      <a:lnTo>
                        <a:pt x="6" y="13"/>
                      </a:lnTo>
                      <a:lnTo>
                        <a:pt x="22" y="4"/>
                      </a:lnTo>
                      <a:lnTo>
                        <a:pt x="25" y="4"/>
                      </a:lnTo>
                      <a:lnTo>
                        <a:pt x="25" y="4"/>
                      </a:lnTo>
                      <a:lnTo>
                        <a:pt x="25" y="4"/>
                      </a:lnTo>
                      <a:lnTo>
                        <a:pt x="9" y="16"/>
                      </a:lnTo>
                      <a:lnTo>
                        <a:pt x="25" y="7"/>
                      </a:lnTo>
                      <a:lnTo>
                        <a:pt x="28" y="7"/>
                      </a:lnTo>
                      <a:lnTo>
                        <a:pt x="28" y="7"/>
                      </a:lnTo>
                      <a:lnTo>
                        <a:pt x="28" y="7"/>
                      </a:lnTo>
                      <a:lnTo>
                        <a:pt x="28" y="7"/>
                      </a:lnTo>
                      <a:lnTo>
                        <a:pt x="16" y="16"/>
                      </a:lnTo>
                      <a:lnTo>
                        <a:pt x="28" y="7"/>
                      </a:lnTo>
                      <a:lnTo>
                        <a:pt x="28" y="7"/>
                      </a:lnTo>
                      <a:lnTo>
                        <a:pt x="28" y="10"/>
                      </a:lnTo>
                      <a:lnTo>
                        <a:pt x="12" y="23"/>
                      </a:lnTo>
                      <a:lnTo>
                        <a:pt x="28" y="13"/>
                      </a:lnTo>
                      <a:lnTo>
                        <a:pt x="31" y="13"/>
                      </a:lnTo>
                      <a:lnTo>
                        <a:pt x="31" y="13"/>
                      </a:lnTo>
                      <a:lnTo>
                        <a:pt x="16" y="26"/>
                      </a:lnTo>
                      <a:lnTo>
                        <a:pt x="28" y="16"/>
                      </a:lnTo>
                      <a:lnTo>
                        <a:pt x="31" y="16"/>
                      </a:lnTo>
                      <a:lnTo>
                        <a:pt x="31" y="16"/>
                      </a:lnTo>
                      <a:lnTo>
                        <a:pt x="22" y="26"/>
                      </a:lnTo>
                      <a:lnTo>
                        <a:pt x="25" y="26"/>
                      </a:lnTo>
                      <a:lnTo>
                        <a:pt x="28" y="26"/>
                      </a:lnTo>
                      <a:lnTo>
                        <a:pt x="25" y="26"/>
                      </a:lnTo>
                      <a:lnTo>
                        <a:pt x="19" y="32"/>
                      </a:lnTo>
                      <a:lnTo>
                        <a:pt x="19" y="29"/>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09" name="Freeform 42"/>
                <p:cNvSpPr/>
                <p:nvPr/>
              </p:nvSpPr>
              <p:spPr bwMode="auto">
                <a:xfrm>
                  <a:off x="928320" y="2727049"/>
                  <a:ext cx="260087" cy="112575"/>
                </a:xfrm>
                <a:custGeom>
                  <a:avLst/>
                  <a:gdLst>
                    <a:gd name="T0" fmla="*/ 70 w 134"/>
                    <a:gd name="T1" fmla="*/ 58 h 58"/>
                    <a:gd name="T2" fmla="*/ 64 w 134"/>
                    <a:gd name="T3" fmla="*/ 58 h 58"/>
                    <a:gd name="T4" fmla="*/ 61 w 134"/>
                    <a:gd name="T5" fmla="*/ 58 h 58"/>
                    <a:gd name="T6" fmla="*/ 112 w 134"/>
                    <a:gd name="T7" fmla="*/ 20 h 58"/>
                    <a:gd name="T8" fmla="*/ 48 w 134"/>
                    <a:gd name="T9" fmla="*/ 55 h 58"/>
                    <a:gd name="T10" fmla="*/ 39 w 134"/>
                    <a:gd name="T11" fmla="*/ 55 h 58"/>
                    <a:gd name="T12" fmla="*/ 29 w 134"/>
                    <a:gd name="T13" fmla="*/ 55 h 58"/>
                    <a:gd name="T14" fmla="*/ 23 w 134"/>
                    <a:gd name="T15" fmla="*/ 55 h 58"/>
                    <a:gd name="T16" fmla="*/ 23 w 134"/>
                    <a:gd name="T17" fmla="*/ 51 h 58"/>
                    <a:gd name="T18" fmla="*/ 74 w 134"/>
                    <a:gd name="T19" fmla="*/ 13 h 58"/>
                    <a:gd name="T20" fmla="*/ 19 w 134"/>
                    <a:gd name="T21" fmla="*/ 45 h 58"/>
                    <a:gd name="T22" fmla="*/ 16 w 134"/>
                    <a:gd name="T23" fmla="*/ 42 h 58"/>
                    <a:gd name="T24" fmla="*/ 13 w 134"/>
                    <a:gd name="T25" fmla="*/ 39 h 58"/>
                    <a:gd name="T26" fmla="*/ 13 w 134"/>
                    <a:gd name="T27" fmla="*/ 36 h 58"/>
                    <a:gd name="T28" fmla="*/ 10 w 134"/>
                    <a:gd name="T29" fmla="*/ 32 h 58"/>
                    <a:gd name="T30" fmla="*/ 42 w 134"/>
                    <a:gd name="T31" fmla="*/ 10 h 58"/>
                    <a:gd name="T32" fmla="*/ 32 w 134"/>
                    <a:gd name="T33" fmla="*/ 10 h 58"/>
                    <a:gd name="T34" fmla="*/ 7 w 134"/>
                    <a:gd name="T35" fmla="*/ 23 h 58"/>
                    <a:gd name="T36" fmla="*/ 3 w 134"/>
                    <a:gd name="T37" fmla="*/ 20 h 58"/>
                    <a:gd name="T38" fmla="*/ 3 w 134"/>
                    <a:gd name="T39" fmla="*/ 20 h 58"/>
                    <a:gd name="T40" fmla="*/ 0 w 134"/>
                    <a:gd name="T41" fmla="*/ 16 h 58"/>
                    <a:gd name="T42" fmla="*/ 0 w 134"/>
                    <a:gd name="T43" fmla="*/ 13 h 58"/>
                    <a:gd name="T44" fmla="*/ 0 w 134"/>
                    <a:gd name="T45" fmla="*/ 7 h 58"/>
                    <a:gd name="T46" fmla="*/ 7 w 134"/>
                    <a:gd name="T47" fmla="*/ 0 h 58"/>
                    <a:gd name="T48" fmla="*/ 19 w 134"/>
                    <a:gd name="T49" fmla="*/ 0 h 58"/>
                    <a:gd name="T50" fmla="*/ 26 w 134"/>
                    <a:gd name="T51" fmla="*/ 0 h 58"/>
                    <a:gd name="T52" fmla="*/ 32 w 134"/>
                    <a:gd name="T53" fmla="*/ 0 h 58"/>
                    <a:gd name="T54" fmla="*/ 16 w 134"/>
                    <a:gd name="T55" fmla="*/ 13 h 58"/>
                    <a:gd name="T56" fmla="*/ 23 w 134"/>
                    <a:gd name="T57" fmla="*/ 13 h 58"/>
                    <a:gd name="T58" fmla="*/ 19 w 134"/>
                    <a:gd name="T59" fmla="*/ 20 h 58"/>
                    <a:gd name="T60" fmla="*/ 23 w 134"/>
                    <a:gd name="T61" fmla="*/ 23 h 58"/>
                    <a:gd name="T62" fmla="*/ 29 w 134"/>
                    <a:gd name="T63" fmla="*/ 26 h 58"/>
                    <a:gd name="T64" fmla="*/ 42 w 134"/>
                    <a:gd name="T65" fmla="*/ 20 h 58"/>
                    <a:gd name="T66" fmla="*/ 39 w 134"/>
                    <a:gd name="T67" fmla="*/ 29 h 58"/>
                    <a:gd name="T68" fmla="*/ 86 w 134"/>
                    <a:gd name="T69" fmla="*/ 0 h 58"/>
                    <a:gd name="T70" fmla="*/ 96 w 134"/>
                    <a:gd name="T71" fmla="*/ 0 h 58"/>
                    <a:gd name="T72" fmla="*/ 106 w 134"/>
                    <a:gd name="T73" fmla="*/ 0 h 58"/>
                    <a:gd name="T74" fmla="*/ 115 w 134"/>
                    <a:gd name="T75" fmla="*/ 0 h 58"/>
                    <a:gd name="T76" fmla="*/ 125 w 134"/>
                    <a:gd name="T77" fmla="*/ 0 h 58"/>
                    <a:gd name="T78" fmla="*/ 131 w 134"/>
                    <a:gd name="T79" fmla="*/ 4 h 58"/>
                    <a:gd name="T80" fmla="*/ 134 w 134"/>
                    <a:gd name="T81" fmla="*/ 7 h 58"/>
                    <a:gd name="T82" fmla="*/ 134 w 134"/>
                    <a:gd name="T83" fmla="*/ 13 h 58"/>
                    <a:gd name="T84" fmla="*/ 131 w 134"/>
                    <a:gd name="T85" fmla="*/ 16 h 58"/>
                    <a:gd name="T86" fmla="*/ 125 w 134"/>
                    <a:gd name="T87" fmla="*/ 23 h 58"/>
                    <a:gd name="T88" fmla="*/ 121 w 134"/>
                    <a:gd name="T89" fmla="*/ 29 h 58"/>
                    <a:gd name="T90" fmla="*/ 118 w 134"/>
                    <a:gd name="T91" fmla="*/ 39 h 58"/>
                    <a:gd name="T92" fmla="*/ 115 w 134"/>
                    <a:gd name="T93" fmla="*/ 42 h 58"/>
                    <a:gd name="T94" fmla="*/ 112 w 134"/>
                    <a:gd name="T95" fmla="*/ 48 h 58"/>
                    <a:gd name="T96" fmla="*/ 112 w 134"/>
                    <a:gd name="T97" fmla="*/ 48 h 58"/>
                    <a:gd name="T98" fmla="*/ 106 w 134"/>
                    <a:gd name="T99" fmla="*/ 48 h 58"/>
                    <a:gd name="T100" fmla="*/ 106 w 134"/>
                    <a:gd name="T101" fmla="*/ 45 h 58"/>
                    <a:gd name="T102" fmla="*/ 86 w 134"/>
                    <a:gd name="T103"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58">
                      <a:moveTo>
                        <a:pt x="80" y="55"/>
                      </a:moveTo>
                      <a:lnTo>
                        <a:pt x="80" y="55"/>
                      </a:lnTo>
                      <a:lnTo>
                        <a:pt x="112" y="36"/>
                      </a:lnTo>
                      <a:lnTo>
                        <a:pt x="70" y="58"/>
                      </a:lnTo>
                      <a:lnTo>
                        <a:pt x="70" y="55"/>
                      </a:lnTo>
                      <a:lnTo>
                        <a:pt x="70" y="55"/>
                      </a:lnTo>
                      <a:lnTo>
                        <a:pt x="106" y="32"/>
                      </a:lnTo>
                      <a:lnTo>
                        <a:pt x="64" y="58"/>
                      </a:lnTo>
                      <a:lnTo>
                        <a:pt x="64" y="55"/>
                      </a:lnTo>
                      <a:lnTo>
                        <a:pt x="64" y="55"/>
                      </a:lnTo>
                      <a:lnTo>
                        <a:pt x="99" y="32"/>
                      </a:lnTo>
                      <a:lnTo>
                        <a:pt x="61" y="58"/>
                      </a:lnTo>
                      <a:lnTo>
                        <a:pt x="58" y="58"/>
                      </a:lnTo>
                      <a:lnTo>
                        <a:pt x="58" y="55"/>
                      </a:lnTo>
                      <a:lnTo>
                        <a:pt x="58" y="55"/>
                      </a:lnTo>
                      <a:lnTo>
                        <a:pt x="112" y="20"/>
                      </a:lnTo>
                      <a:lnTo>
                        <a:pt x="48" y="58"/>
                      </a:lnTo>
                      <a:lnTo>
                        <a:pt x="48" y="58"/>
                      </a:lnTo>
                      <a:lnTo>
                        <a:pt x="48" y="55"/>
                      </a:lnTo>
                      <a:lnTo>
                        <a:pt x="48" y="55"/>
                      </a:lnTo>
                      <a:lnTo>
                        <a:pt x="109" y="16"/>
                      </a:lnTo>
                      <a:lnTo>
                        <a:pt x="39" y="58"/>
                      </a:lnTo>
                      <a:lnTo>
                        <a:pt x="39" y="55"/>
                      </a:lnTo>
                      <a:lnTo>
                        <a:pt x="39" y="55"/>
                      </a:lnTo>
                      <a:lnTo>
                        <a:pt x="102" y="13"/>
                      </a:lnTo>
                      <a:lnTo>
                        <a:pt x="29" y="55"/>
                      </a:lnTo>
                      <a:lnTo>
                        <a:pt x="29" y="55"/>
                      </a:lnTo>
                      <a:lnTo>
                        <a:pt x="29" y="55"/>
                      </a:lnTo>
                      <a:lnTo>
                        <a:pt x="29" y="55"/>
                      </a:lnTo>
                      <a:lnTo>
                        <a:pt x="86" y="16"/>
                      </a:lnTo>
                      <a:lnTo>
                        <a:pt x="23" y="55"/>
                      </a:lnTo>
                      <a:lnTo>
                        <a:pt x="23" y="55"/>
                      </a:lnTo>
                      <a:lnTo>
                        <a:pt x="23" y="51"/>
                      </a:lnTo>
                      <a:lnTo>
                        <a:pt x="23" y="51"/>
                      </a:lnTo>
                      <a:lnTo>
                        <a:pt x="80" y="16"/>
                      </a:lnTo>
                      <a:lnTo>
                        <a:pt x="23" y="51"/>
                      </a:lnTo>
                      <a:lnTo>
                        <a:pt x="23" y="51"/>
                      </a:lnTo>
                      <a:lnTo>
                        <a:pt x="19" y="51"/>
                      </a:lnTo>
                      <a:lnTo>
                        <a:pt x="23" y="48"/>
                      </a:lnTo>
                      <a:lnTo>
                        <a:pt x="74" y="13"/>
                      </a:lnTo>
                      <a:lnTo>
                        <a:pt x="19" y="45"/>
                      </a:lnTo>
                      <a:lnTo>
                        <a:pt x="19" y="45"/>
                      </a:lnTo>
                      <a:lnTo>
                        <a:pt x="19" y="45"/>
                      </a:lnTo>
                      <a:lnTo>
                        <a:pt x="19" y="45"/>
                      </a:lnTo>
                      <a:lnTo>
                        <a:pt x="19" y="45"/>
                      </a:lnTo>
                      <a:lnTo>
                        <a:pt x="67" y="13"/>
                      </a:lnTo>
                      <a:lnTo>
                        <a:pt x="16" y="42"/>
                      </a:lnTo>
                      <a:lnTo>
                        <a:pt x="16" y="42"/>
                      </a:lnTo>
                      <a:lnTo>
                        <a:pt x="16" y="42"/>
                      </a:lnTo>
                      <a:lnTo>
                        <a:pt x="16" y="42"/>
                      </a:lnTo>
                      <a:lnTo>
                        <a:pt x="58" y="13"/>
                      </a:lnTo>
                      <a:lnTo>
                        <a:pt x="13" y="39"/>
                      </a:lnTo>
                      <a:lnTo>
                        <a:pt x="13" y="39"/>
                      </a:lnTo>
                      <a:lnTo>
                        <a:pt x="13" y="36"/>
                      </a:lnTo>
                      <a:lnTo>
                        <a:pt x="45" y="20"/>
                      </a:lnTo>
                      <a:lnTo>
                        <a:pt x="13" y="36"/>
                      </a:lnTo>
                      <a:lnTo>
                        <a:pt x="13" y="36"/>
                      </a:lnTo>
                      <a:lnTo>
                        <a:pt x="13" y="36"/>
                      </a:lnTo>
                      <a:lnTo>
                        <a:pt x="48" y="10"/>
                      </a:lnTo>
                      <a:lnTo>
                        <a:pt x="10" y="32"/>
                      </a:lnTo>
                      <a:lnTo>
                        <a:pt x="10" y="32"/>
                      </a:lnTo>
                      <a:lnTo>
                        <a:pt x="10" y="32"/>
                      </a:lnTo>
                      <a:lnTo>
                        <a:pt x="10" y="29"/>
                      </a:lnTo>
                      <a:lnTo>
                        <a:pt x="42" y="10"/>
                      </a:lnTo>
                      <a:lnTo>
                        <a:pt x="10" y="29"/>
                      </a:lnTo>
                      <a:lnTo>
                        <a:pt x="7" y="29"/>
                      </a:lnTo>
                      <a:lnTo>
                        <a:pt x="7" y="26"/>
                      </a:lnTo>
                      <a:lnTo>
                        <a:pt x="32" y="10"/>
                      </a:lnTo>
                      <a:lnTo>
                        <a:pt x="7" y="23"/>
                      </a:lnTo>
                      <a:lnTo>
                        <a:pt x="7" y="23"/>
                      </a:lnTo>
                      <a:lnTo>
                        <a:pt x="7" y="23"/>
                      </a:lnTo>
                      <a:lnTo>
                        <a:pt x="7" y="23"/>
                      </a:lnTo>
                      <a:lnTo>
                        <a:pt x="23" y="10"/>
                      </a:lnTo>
                      <a:lnTo>
                        <a:pt x="7" y="23"/>
                      </a:lnTo>
                      <a:lnTo>
                        <a:pt x="3" y="23"/>
                      </a:lnTo>
                      <a:lnTo>
                        <a:pt x="3" y="20"/>
                      </a:lnTo>
                      <a:lnTo>
                        <a:pt x="3" y="20"/>
                      </a:lnTo>
                      <a:lnTo>
                        <a:pt x="23" y="7"/>
                      </a:lnTo>
                      <a:lnTo>
                        <a:pt x="3" y="20"/>
                      </a:lnTo>
                      <a:lnTo>
                        <a:pt x="3" y="20"/>
                      </a:lnTo>
                      <a:lnTo>
                        <a:pt x="3" y="16"/>
                      </a:lnTo>
                      <a:lnTo>
                        <a:pt x="16" y="7"/>
                      </a:lnTo>
                      <a:lnTo>
                        <a:pt x="3" y="16"/>
                      </a:lnTo>
                      <a:lnTo>
                        <a:pt x="0" y="16"/>
                      </a:lnTo>
                      <a:lnTo>
                        <a:pt x="0" y="16"/>
                      </a:lnTo>
                      <a:lnTo>
                        <a:pt x="0" y="13"/>
                      </a:lnTo>
                      <a:lnTo>
                        <a:pt x="13" y="7"/>
                      </a:lnTo>
                      <a:lnTo>
                        <a:pt x="0" y="13"/>
                      </a:lnTo>
                      <a:lnTo>
                        <a:pt x="0" y="13"/>
                      </a:lnTo>
                      <a:lnTo>
                        <a:pt x="0" y="10"/>
                      </a:lnTo>
                      <a:lnTo>
                        <a:pt x="3" y="4"/>
                      </a:lnTo>
                      <a:lnTo>
                        <a:pt x="0" y="7"/>
                      </a:lnTo>
                      <a:lnTo>
                        <a:pt x="0" y="4"/>
                      </a:lnTo>
                      <a:lnTo>
                        <a:pt x="0" y="4"/>
                      </a:lnTo>
                      <a:lnTo>
                        <a:pt x="7" y="0"/>
                      </a:lnTo>
                      <a:lnTo>
                        <a:pt x="7" y="0"/>
                      </a:lnTo>
                      <a:lnTo>
                        <a:pt x="7" y="0"/>
                      </a:lnTo>
                      <a:lnTo>
                        <a:pt x="3" y="10"/>
                      </a:lnTo>
                      <a:lnTo>
                        <a:pt x="16" y="0"/>
                      </a:lnTo>
                      <a:lnTo>
                        <a:pt x="19" y="0"/>
                      </a:lnTo>
                      <a:lnTo>
                        <a:pt x="19" y="0"/>
                      </a:lnTo>
                      <a:lnTo>
                        <a:pt x="19" y="0"/>
                      </a:lnTo>
                      <a:lnTo>
                        <a:pt x="7" y="13"/>
                      </a:lnTo>
                      <a:lnTo>
                        <a:pt x="26" y="0"/>
                      </a:lnTo>
                      <a:lnTo>
                        <a:pt x="26" y="0"/>
                      </a:lnTo>
                      <a:lnTo>
                        <a:pt x="26" y="0"/>
                      </a:lnTo>
                      <a:lnTo>
                        <a:pt x="13" y="10"/>
                      </a:lnTo>
                      <a:lnTo>
                        <a:pt x="32" y="0"/>
                      </a:lnTo>
                      <a:lnTo>
                        <a:pt x="32" y="0"/>
                      </a:lnTo>
                      <a:lnTo>
                        <a:pt x="32" y="0"/>
                      </a:lnTo>
                      <a:lnTo>
                        <a:pt x="32" y="0"/>
                      </a:lnTo>
                      <a:lnTo>
                        <a:pt x="16" y="13"/>
                      </a:lnTo>
                      <a:lnTo>
                        <a:pt x="39" y="0"/>
                      </a:lnTo>
                      <a:lnTo>
                        <a:pt x="42" y="0"/>
                      </a:lnTo>
                      <a:lnTo>
                        <a:pt x="42" y="0"/>
                      </a:lnTo>
                      <a:lnTo>
                        <a:pt x="23" y="13"/>
                      </a:lnTo>
                      <a:lnTo>
                        <a:pt x="45" y="0"/>
                      </a:lnTo>
                      <a:lnTo>
                        <a:pt x="45" y="0"/>
                      </a:lnTo>
                      <a:lnTo>
                        <a:pt x="45" y="0"/>
                      </a:lnTo>
                      <a:lnTo>
                        <a:pt x="19" y="20"/>
                      </a:lnTo>
                      <a:lnTo>
                        <a:pt x="54" y="0"/>
                      </a:lnTo>
                      <a:lnTo>
                        <a:pt x="54" y="0"/>
                      </a:lnTo>
                      <a:lnTo>
                        <a:pt x="54" y="0"/>
                      </a:lnTo>
                      <a:lnTo>
                        <a:pt x="23" y="23"/>
                      </a:lnTo>
                      <a:lnTo>
                        <a:pt x="64" y="0"/>
                      </a:lnTo>
                      <a:lnTo>
                        <a:pt x="64" y="0"/>
                      </a:lnTo>
                      <a:lnTo>
                        <a:pt x="64" y="0"/>
                      </a:lnTo>
                      <a:lnTo>
                        <a:pt x="29" y="26"/>
                      </a:lnTo>
                      <a:lnTo>
                        <a:pt x="74" y="0"/>
                      </a:lnTo>
                      <a:lnTo>
                        <a:pt x="74" y="0"/>
                      </a:lnTo>
                      <a:lnTo>
                        <a:pt x="74" y="0"/>
                      </a:lnTo>
                      <a:lnTo>
                        <a:pt x="42" y="20"/>
                      </a:lnTo>
                      <a:lnTo>
                        <a:pt x="77" y="0"/>
                      </a:lnTo>
                      <a:lnTo>
                        <a:pt x="77" y="0"/>
                      </a:lnTo>
                      <a:lnTo>
                        <a:pt x="77" y="0"/>
                      </a:lnTo>
                      <a:lnTo>
                        <a:pt x="39" y="29"/>
                      </a:lnTo>
                      <a:lnTo>
                        <a:pt x="86" y="0"/>
                      </a:lnTo>
                      <a:lnTo>
                        <a:pt x="86" y="0"/>
                      </a:lnTo>
                      <a:lnTo>
                        <a:pt x="86" y="0"/>
                      </a:lnTo>
                      <a:lnTo>
                        <a:pt x="86" y="0"/>
                      </a:lnTo>
                      <a:lnTo>
                        <a:pt x="39" y="36"/>
                      </a:lnTo>
                      <a:lnTo>
                        <a:pt x="96" y="0"/>
                      </a:lnTo>
                      <a:lnTo>
                        <a:pt x="96" y="0"/>
                      </a:lnTo>
                      <a:lnTo>
                        <a:pt x="96" y="0"/>
                      </a:lnTo>
                      <a:lnTo>
                        <a:pt x="42" y="36"/>
                      </a:lnTo>
                      <a:lnTo>
                        <a:pt x="106" y="0"/>
                      </a:lnTo>
                      <a:lnTo>
                        <a:pt x="106" y="0"/>
                      </a:lnTo>
                      <a:lnTo>
                        <a:pt x="106" y="0"/>
                      </a:lnTo>
                      <a:lnTo>
                        <a:pt x="48" y="39"/>
                      </a:lnTo>
                      <a:lnTo>
                        <a:pt x="112" y="0"/>
                      </a:lnTo>
                      <a:lnTo>
                        <a:pt x="115" y="0"/>
                      </a:lnTo>
                      <a:lnTo>
                        <a:pt x="115" y="0"/>
                      </a:lnTo>
                      <a:lnTo>
                        <a:pt x="54" y="39"/>
                      </a:lnTo>
                      <a:lnTo>
                        <a:pt x="121" y="0"/>
                      </a:lnTo>
                      <a:lnTo>
                        <a:pt x="125" y="0"/>
                      </a:lnTo>
                      <a:lnTo>
                        <a:pt x="125" y="0"/>
                      </a:lnTo>
                      <a:lnTo>
                        <a:pt x="61" y="42"/>
                      </a:lnTo>
                      <a:lnTo>
                        <a:pt x="131" y="4"/>
                      </a:lnTo>
                      <a:lnTo>
                        <a:pt x="131" y="4"/>
                      </a:lnTo>
                      <a:lnTo>
                        <a:pt x="131" y="4"/>
                      </a:lnTo>
                      <a:lnTo>
                        <a:pt x="70" y="42"/>
                      </a:lnTo>
                      <a:lnTo>
                        <a:pt x="131" y="7"/>
                      </a:lnTo>
                      <a:lnTo>
                        <a:pt x="134" y="7"/>
                      </a:lnTo>
                      <a:lnTo>
                        <a:pt x="134" y="7"/>
                      </a:lnTo>
                      <a:lnTo>
                        <a:pt x="134" y="7"/>
                      </a:lnTo>
                      <a:lnTo>
                        <a:pt x="80" y="42"/>
                      </a:lnTo>
                      <a:lnTo>
                        <a:pt x="131" y="13"/>
                      </a:lnTo>
                      <a:lnTo>
                        <a:pt x="134" y="13"/>
                      </a:lnTo>
                      <a:lnTo>
                        <a:pt x="131" y="13"/>
                      </a:lnTo>
                      <a:lnTo>
                        <a:pt x="96" y="36"/>
                      </a:lnTo>
                      <a:lnTo>
                        <a:pt x="128" y="16"/>
                      </a:lnTo>
                      <a:lnTo>
                        <a:pt x="131" y="16"/>
                      </a:lnTo>
                      <a:lnTo>
                        <a:pt x="131" y="20"/>
                      </a:lnTo>
                      <a:lnTo>
                        <a:pt x="131" y="20"/>
                      </a:lnTo>
                      <a:lnTo>
                        <a:pt x="96" y="42"/>
                      </a:lnTo>
                      <a:lnTo>
                        <a:pt x="125" y="23"/>
                      </a:lnTo>
                      <a:lnTo>
                        <a:pt x="128" y="23"/>
                      </a:lnTo>
                      <a:lnTo>
                        <a:pt x="128" y="26"/>
                      </a:lnTo>
                      <a:lnTo>
                        <a:pt x="96" y="45"/>
                      </a:lnTo>
                      <a:lnTo>
                        <a:pt x="121" y="29"/>
                      </a:lnTo>
                      <a:lnTo>
                        <a:pt x="121" y="29"/>
                      </a:lnTo>
                      <a:lnTo>
                        <a:pt x="121" y="32"/>
                      </a:lnTo>
                      <a:lnTo>
                        <a:pt x="99" y="48"/>
                      </a:lnTo>
                      <a:lnTo>
                        <a:pt x="118" y="39"/>
                      </a:lnTo>
                      <a:lnTo>
                        <a:pt x="118" y="39"/>
                      </a:lnTo>
                      <a:lnTo>
                        <a:pt x="118" y="39"/>
                      </a:lnTo>
                      <a:lnTo>
                        <a:pt x="106" y="48"/>
                      </a:lnTo>
                      <a:lnTo>
                        <a:pt x="115" y="42"/>
                      </a:lnTo>
                      <a:lnTo>
                        <a:pt x="115" y="42"/>
                      </a:lnTo>
                      <a:lnTo>
                        <a:pt x="115" y="42"/>
                      </a:lnTo>
                      <a:lnTo>
                        <a:pt x="106" y="51"/>
                      </a:lnTo>
                      <a:lnTo>
                        <a:pt x="112" y="48"/>
                      </a:lnTo>
                      <a:lnTo>
                        <a:pt x="112" y="48"/>
                      </a:lnTo>
                      <a:lnTo>
                        <a:pt x="112" y="48"/>
                      </a:lnTo>
                      <a:lnTo>
                        <a:pt x="112" y="48"/>
                      </a:lnTo>
                      <a:lnTo>
                        <a:pt x="112" y="48"/>
                      </a:lnTo>
                      <a:lnTo>
                        <a:pt x="99" y="58"/>
                      </a:lnTo>
                      <a:lnTo>
                        <a:pt x="99" y="55"/>
                      </a:lnTo>
                      <a:lnTo>
                        <a:pt x="99" y="55"/>
                      </a:lnTo>
                      <a:lnTo>
                        <a:pt x="106" y="48"/>
                      </a:lnTo>
                      <a:lnTo>
                        <a:pt x="93" y="58"/>
                      </a:lnTo>
                      <a:lnTo>
                        <a:pt x="93" y="55"/>
                      </a:lnTo>
                      <a:lnTo>
                        <a:pt x="93" y="55"/>
                      </a:lnTo>
                      <a:lnTo>
                        <a:pt x="106" y="45"/>
                      </a:lnTo>
                      <a:lnTo>
                        <a:pt x="86" y="58"/>
                      </a:lnTo>
                      <a:lnTo>
                        <a:pt x="86" y="58"/>
                      </a:lnTo>
                      <a:lnTo>
                        <a:pt x="86" y="55"/>
                      </a:lnTo>
                      <a:lnTo>
                        <a:pt x="86" y="55"/>
                      </a:lnTo>
                      <a:lnTo>
                        <a:pt x="112" y="39"/>
                      </a:lnTo>
                      <a:lnTo>
                        <a:pt x="80" y="58"/>
                      </a:lnTo>
                      <a:lnTo>
                        <a:pt x="80" y="55"/>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0" name="Freeform 43"/>
                <p:cNvSpPr/>
                <p:nvPr/>
              </p:nvSpPr>
              <p:spPr bwMode="auto">
                <a:xfrm>
                  <a:off x="1027309" y="2659115"/>
                  <a:ext cx="62110" cy="62110"/>
                </a:xfrm>
                <a:custGeom>
                  <a:avLst/>
                  <a:gdLst>
                    <a:gd name="T0" fmla="*/ 13 w 32"/>
                    <a:gd name="T1" fmla="*/ 32 h 32"/>
                    <a:gd name="T2" fmla="*/ 13 w 32"/>
                    <a:gd name="T3" fmla="*/ 29 h 32"/>
                    <a:gd name="T4" fmla="*/ 23 w 32"/>
                    <a:gd name="T5" fmla="*/ 23 h 32"/>
                    <a:gd name="T6" fmla="*/ 10 w 32"/>
                    <a:gd name="T7" fmla="*/ 29 h 32"/>
                    <a:gd name="T8" fmla="*/ 10 w 32"/>
                    <a:gd name="T9" fmla="*/ 29 h 32"/>
                    <a:gd name="T10" fmla="*/ 10 w 32"/>
                    <a:gd name="T11" fmla="*/ 29 h 32"/>
                    <a:gd name="T12" fmla="*/ 23 w 32"/>
                    <a:gd name="T13" fmla="*/ 16 h 32"/>
                    <a:gd name="T14" fmla="*/ 7 w 32"/>
                    <a:gd name="T15" fmla="*/ 26 h 32"/>
                    <a:gd name="T16" fmla="*/ 7 w 32"/>
                    <a:gd name="T17" fmla="*/ 26 h 32"/>
                    <a:gd name="T18" fmla="*/ 3 w 32"/>
                    <a:gd name="T19" fmla="*/ 26 h 32"/>
                    <a:gd name="T20" fmla="*/ 3 w 32"/>
                    <a:gd name="T21" fmla="*/ 26 h 32"/>
                    <a:gd name="T22" fmla="*/ 23 w 32"/>
                    <a:gd name="T23" fmla="*/ 13 h 32"/>
                    <a:gd name="T24" fmla="*/ 3 w 32"/>
                    <a:gd name="T25" fmla="*/ 23 h 32"/>
                    <a:gd name="T26" fmla="*/ 0 w 32"/>
                    <a:gd name="T27" fmla="*/ 23 h 32"/>
                    <a:gd name="T28" fmla="*/ 3 w 32"/>
                    <a:gd name="T29" fmla="*/ 23 h 32"/>
                    <a:gd name="T30" fmla="*/ 19 w 32"/>
                    <a:gd name="T31" fmla="*/ 10 h 32"/>
                    <a:gd name="T32" fmla="*/ 0 w 32"/>
                    <a:gd name="T33" fmla="*/ 20 h 32"/>
                    <a:gd name="T34" fmla="*/ 0 w 32"/>
                    <a:gd name="T35" fmla="*/ 20 h 32"/>
                    <a:gd name="T36" fmla="*/ 0 w 32"/>
                    <a:gd name="T37" fmla="*/ 20 h 32"/>
                    <a:gd name="T38" fmla="*/ 0 w 32"/>
                    <a:gd name="T39" fmla="*/ 16 h 32"/>
                    <a:gd name="T40" fmla="*/ 0 w 32"/>
                    <a:gd name="T41" fmla="*/ 16 h 32"/>
                    <a:gd name="T42" fmla="*/ 13 w 32"/>
                    <a:gd name="T43" fmla="*/ 7 h 32"/>
                    <a:gd name="T44" fmla="*/ 0 w 32"/>
                    <a:gd name="T45" fmla="*/ 13 h 32"/>
                    <a:gd name="T46" fmla="*/ 0 w 32"/>
                    <a:gd name="T47" fmla="*/ 13 h 32"/>
                    <a:gd name="T48" fmla="*/ 0 w 32"/>
                    <a:gd name="T49" fmla="*/ 13 h 32"/>
                    <a:gd name="T50" fmla="*/ 0 w 32"/>
                    <a:gd name="T51" fmla="*/ 13 h 32"/>
                    <a:gd name="T52" fmla="*/ 10 w 32"/>
                    <a:gd name="T53" fmla="*/ 4 h 32"/>
                    <a:gd name="T54" fmla="*/ 3 w 32"/>
                    <a:gd name="T55" fmla="*/ 7 h 32"/>
                    <a:gd name="T56" fmla="*/ 3 w 32"/>
                    <a:gd name="T57" fmla="*/ 7 h 32"/>
                    <a:gd name="T58" fmla="*/ 3 w 32"/>
                    <a:gd name="T59" fmla="*/ 7 h 32"/>
                    <a:gd name="T60" fmla="*/ 3 w 32"/>
                    <a:gd name="T61" fmla="*/ 4 h 32"/>
                    <a:gd name="T62" fmla="*/ 13 w 32"/>
                    <a:gd name="T63" fmla="*/ 0 h 32"/>
                    <a:gd name="T64" fmla="*/ 13 w 32"/>
                    <a:gd name="T65" fmla="*/ 0 h 32"/>
                    <a:gd name="T66" fmla="*/ 13 w 32"/>
                    <a:gd name="T67" fmla="*/ 4 h 32"/>
                    <a:gd name="T68" fmla="*/ 3 w 32"/>
                    <a:gd name="T69" fmla="*/ 10 h 32"/>
                    <a:gd name="T70" fmla="*/ 19 w 32"/>
                    <a:gd name="T71" fmla="*/ 0 h 32"/>
                    <a:gd name="T72" fmla="*/ 23 w 32"/>
                    <a:gd name="T73" fmla="*/ 0 h 32"/>
                    <a:gd name="T74" fmla="*/ 23 w 32"/>
                    <a:gd name="T75" fmla="*/ 4 h 32"/>
                    <a:gd name="T76" fmla="*/ 7 w 32"/>
                    <a:gd name="T77" fmla="*/ 13 h 32"/>
                    <a:gd name="T78" fmla="*/ 23 w 32"/>
                    <a:gd name="T79" fmla="*/ 4 h 32"/>
                    <a:gd name="T80" fmla="*/ 26 w 32"/>
                    <a:gd name="T81" fmla="*/ 4 h 32"/>
                    <a:gd name="T82" fmla="*/ 26 w 32"/>
                    <a:gd name="T83" fmla="*/ 4 h 32"/>
                    <a:gd name="T84" fmla="*/ 10 w 32"/>
                    <a:gd name="T85" fmla="*/ 20 h 32"/>
                    <a:gd name="T86" fmla="*/ 29 w 32"/>
                    <a:gd name="T87" fmla="*/ 7 h 32"/>
                    <a:gd name="T88" fmla="*/ 29 w 32"/>
                    <a:gd name="T89" fmla="*/ 7 h 32"/>
                    <a:gd name="T90" fmla="*/ 29 w 32"/>
                    <a:gd name="T91" fmla="*/ 10 h 32"/>
                    <a:gd name="T92" fmla="*/ 13 w 32"/>
                    <a:gd name="T93" fmla="*/ 23 h 32"/>
                    <a:gd name="T94" fmla="*/ 29 w 32"/>
                    <a:gd name="T95" fmla="*/ 13 h 32"/>
                    <a:gd name="T96" fmla="*/ 29 w 32"/>
                    <a:gd name="T97" fmla="*/ 13 h 32"/>
                    <a:gd name="T98" fmla="*/ 29 w 32"/>
                    <a:gd name="T99" fmla="*/ 13 h 32"/>
                    <a:gd name="T100" fmla="*/ 16 w 32"/>
                    <a:gd name="T101" fmla="*/ 26 h 32"/>
                    <a:gd name="T102" fmla="*/ 29 w 32"/>
                    <a:gd name="T103" fmla="*/ 16 h 32"/>
                    <a:gd name="T104" fmla="*/ 29 w 32"/>
                    <a:gd name="T105" fmla="*/ 16 h 32"/>
                    <a:gd name="T106" fmla="*/ 32 w 32"/>
                    <a:gd name="T107" fmla="*/ 16 h 32"/>
                    <a:gd name="T108" fmla="*/ 32 w 32"/>
                    <a:gd name="T109" fmla="*/ 16 h 32"/>
                    <a:gd name="T110" fmla="*/ 32 w 32"/>
                    <a:gd name="T111" fmla="*/ 16 h 32"/>
                    <a:gd name="T112" fmla="*/ 19 w 32"/>
                    <a:gd name="T113" fmla="*/ 26 h 32"/>
                    <a:gd name="T114" fmla="*/ 29 w 32"/>
                    <a:gd name="T115" fmla="*/ 23 h 32"/>
                    <a:gd name="T116" fmla="*/ 29 w 32"/>
                    <a:gd name="T117" fmla="*/ 23 h 32"/>
                    <a:gd name="T118" fmla="*/ 29 w 32"/>
                    <a:gd name="T119" fmla="*/ 23 h 32"/>
                    <a:gd name="T120" fmla="*/ 16 w 32"/>
                    <a:gd name="T121" fmla="*/ 32 h 32"/>
                    <a:gd name="T122" fmla="*/ 16 w 32"/>
                    <a:gd name="T123" fmla="*/ 32 h 32"/>
                    <a:gd name="T124" fmla="*/ 13 w 32"/>
                    <a:gd name="T1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 h="32">
                      <a:moveTo>
                        <a:pt x="13" y="32"/>
                      </a:moveTo>
                      <a:lnTo>
                        <a:pt x="13" y="29"/>
                      </a:lnTo>
                      <a:lnTo>
                        <a:pt x="23" y="23"/>
                      </a:lnTo>
                      <a:lnTo>
                        <a:pt x="10" y="29"/>
                      </a:lnTo>
                      <a:lnTo>
                        <a:pt x="10" y="29"/>
                      </a:lnTo>
                      <a:lnTo>
                        <a:pt x="10" y="29"/>
                      </a:lnTo>
                      <a:lnTo>
                        <a:pt x="23" y="16"/>
                      </a:lnTo>
                      <a:lnTo>
                        <a:pt x="7" y="26"/>
                      </a:lnTo>
                      <a:lnTo>
                        <a:pt x="7" y="26"/>
                      </a:lnTo>
                      <a:lnTo>
                        <a:pt x="3" y="26"/>
                      </a:lnTo>
                      <a:lnTo>
                        <a:pt x="3" y="26"/>
                      </a:lnTo>
                      <a:lnTo>
                        <a:pt x="23" y="13"/>
                      </a:lnTo>
                      <a:lnTo>
                        <a:pt x="3" y="23"/>
                      </a:lnTo>
                      <a:lnTo>
                        <a:pt x="0" y="23"/>
                      </a:lnTo>
                      <a:lnTo>
                        <a:pt x="3" y="23"/>
                      </a:lnTo>
                      <a:lnTo>
                        <a:pt x="19" y="10"/>
                      </a:lnTo>
                      <a:lnTo>
                        <a:pt x="0" y="20"/>
                      </a:lnTo>
                      <a:lnTo>
                        <a:pt x="0" y="20"/>
                      </a:lnTo>
                      <a:lnTo>
                        <a:pt x="0" y="20"/>
                      </a:lnTo>
                      <a:lnTo>
                        <a:pt x="0" y="16"/>
                      </a:lnTo>
                      <a:lnTo>
                        <a:pt x="0" y="16"/>
                      </a:lnTo>
                      <a:lnTo>
                        <a:pt x="13" y="7"/>
                      </a:lnTo>
                      <a:lnTo>
                        <a:pt x="0" y="13"/>
                      </a:lnTo>
                      <a:lnTo>
                        <a:pt x="0" y="13"/>
                      </a:lnTo>
                      <a:lnTo>
                        <a:pt x="0" y="13"/>
                      </a:lnTo>
                      <a:lnTo>
                        <a:pt x="0" y="13"/>
                      </a:lnTo>
                      <a:lnTo>
                        <a:pt x="10" y="4"/>
                      </a:lnTo>
                      <a:lnTo>
                        <a:pt x="3" y="7"/>
                      </a:lnTo>
                      <a:lnTo>
                        <a:pt x="3" y="7"/>
                      </a:lnTo>
                      <a:lnTo>
                        <a:pt x="3" y="7"/>
                      </a:lnTo>
                      <a:lnTo>
                        <a:pt x="3" y="4"/>
                      </a:lnTo>
                      <a:lnTo>
                        <a:pt x="13" y="0"/>
                      </a:lnTo>
                      <a:lnTo>
                        <a:pt x="13" y="0"/>
                      </a:lnTo>
                      <a:lnTo>
                        <a:pt x="13" y="4"/>
                      </a:lnTo>
                      <a:lnTo>
                        <a:pt x="3" y="10"/>
                      </a:lnTo>
                      <a:lnTo>
                        <a:pt x="19" y="0"/>
                      </a:lnTo>
                      <a:lnTo>
                        <a:pt x="23" y="0"/>
                      </a:lnTo>
                      <a:lnTo>
                        <a:pt x="23" y="4"/>
                      </a:lnTo>
                      <a:lnTo>
                        <a:pt x="7" y="13"/>
                      </a:lnTo>
                      <a:lnTo>
                        <a:pt x="23" y="4"/>
                      </a:lnTo>
                      <a:lnTo>
                        <a:pt x="26" y="4"/>
                      </a:lnTo>
                      <a:lnTo>
                        <a:pt x="26" y="4"/>
                      </a:lnTo>
                      <a:lnTo>
                        <a:pt x="10" y="20"/>
                      </a:lnTo>
                      <a:lnTo>
                        <a:pt x="29" y="7"/>
                      </a:lnTo>
                      <a:lnTo>
                        <a:pt x="29" y="7"/>
                      </a:lnTo>
                      <a:lnTo>
                        <a:pt x="29" y="10"/>
                      </a:lnTo>
                      <a:lnTo>
                        <a:pt x="13" y="23"/>
                      </a:lnTo>
                      <a:lnTo>
                        <a:pt x="29" y="13"/>
                      </a:lnTo>
                      <a:lnTo>
                        <a:pt x="29" y="13"/>
                      </a:lnTo>
                      <a:lnTo>
                        <a:pt x="29" y="13"/>
                      </a:lnTo>
                      <a:lnTo>
                        <a:pt x="16" y="26"/>
                      </a:lnTo>
                      <a:lnTo>
                        <a:pt x="29" y="16"/>
                      </a:lnTo>
                      <a:lnTo>
                        <a:pt x="29" y="16"/>
                      </a:lnTo>
                      <a:lnTo>
                        <a:pt x="32" y="16"/>
                      </a:lnTo>
                      <a:lnTo>
                        <a:pt x="32" y="16"/>
                      </a:lnTo>
                      <a:lnTo>
                        <a:pt x="32" y="16"/>
                      </a:lnTo>
                      <a:lnTo>
                        <a:pt x="19" y="26"/>
                      </a:lnTo>
                      <a:lnTo>
                        <a:pt x="29" y="23"/>
                      </a:lnTo>
                      <a:lnTo>
                        <a:pt x="29" y="23"/>
                      </a:lnTo>
                      <a:lnTo>
                        <a:pt x="29" y="23"/>
                      </a:lnTo>
                      <a:lnTo>
                        <a:pt x="16" y="32"/>
                      </a:lnTo>
                      <a:lnTo>
                        <a:pt x="16" y="32"/>
                      </a:lnTo>
                      <a:lnTo>
                        <a:pt x="13" y="32"/>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1" name="Freeform 44"/>
                <p:cNvSpPr/>
                <p:nvPr/>
              </p:nvSpPr>
              <p:spPr bwMode="auto">
                <a:xfrm>
                  <a:off x="1064187" y="2604769"/>
                  <a:ext cx="62110" cy="54347"/>
                </a:xfrm>
                <a:custGeom>
                  <a:avLst/>
                  <a:gdLst>
                    <a:gd name="T0" fmla="*/ 16 w 32"/>
                    <a:gd name="T1" fmla="*/ 28 h 28"/>
                    <a:gd name="T2" fmla="*/ 13 w 32"/>
                    <a:gd name="T3" fmla="*/ 28 h 28"/>
                    <a:gd name="T4" fmla="*/ 13 w 32"/>
                    <a:gd name="T5" fmla="*/ 25 h 28"/>
                    <a:gd name="T6" fmla="*/ 10 w 32"/>
                    <a:gd name="T7" fmla="*/ 25 h 28"/>
                    <a:gd name="T8" fmla="*/ 7 w 32"/>
                    <a:gd name="T9" fmla="*/ 25 h 28"/>
                    <a:gd name="T10" fmla="*/ 7 w 32"/>
                    <a:gd name="T11" fmla="*/ 25 h 28"/>
                    <a:gd name="T12" fmla="*/ 7 w 32"/>
                    <a:gd name="T13" fmla="*/ 22 h 28"/>
                    <a:gd name="T14" fmla="*/ 4 w 32"/>
                    <a:gd name="T15" fmla="*/ 19 h 28"/>
                    <a:gd name="T16" fmla="*/ 4 w 32"/>
                    <a:gd name="T17" fmla="*/ 19 h 28"/>
                    <a:gd name="T18" fmla="*/ 4 w 32"/>
                    <a:gd name="T19" fmla="*/ 16 h 28"/>
                    <a:gd name="T20" fmla="*/ 0 w 32"/>
                    <a:gd name="T21" fmla="*/ 16 h 28"/>
                    <a:gd name="T22" fmla="*/ 4 w 32"/>
                    <a:gd name="T23" fmla="*/ 9 h 28"/>
                    <a:gd name="T24" fmla="*/ 4 w 32"/>
                    <a:gd name="T25" fmla="*/ 9 h 28"/>
                    <a:gd name="T26" fmla="*/ 7 w 32"/>
                    <a:gd name="T27" fmla="*/ 3 h 28"/>
                    <a:gd name="T28" fmla="*/ 7 w 32"/>
                    <a:gd name="T29" fmla="*/ 3 h 28"/>
                    <a:gd name="T30" fmla="*/ 13 w 32"/>
                    <a:gd name="T31" fmla="*/ 0 h 28"/>
                    <a:gd name="T32" fmla="*/ 7 w 32"/>
                    <a:gd name="T33" fmla="*/ 6 h 28"/>
                    <a:gd name="T34" fmla="*/ 23 w 32"/>
                    <a:gd name="T35" fmla="*/ 0 h 28"/>
                    <a:gd name="T36" fmla="*/ 10 w 32"/>
                    <a:gd name="T37" fmla="*/ 9 h 28"/>
                    <a:gd name="T38" fmla="*/ 26 w 32"/>
                    <a:gd name="T39" fmla="*/ 0 h 28"/>
                    <a:gd name="T40" fmla="*/ 10 w 32"/>
                    <a:gd name="T41" fmla="*/ 16 h 28"/>
                    <a:gd name="T42" fmla="*/ 29 w 32"/>
                    <a:gd name="T43" fmla="*/ 3 h 28"/>
                    <a:gd name="T44" fmla="*/ 13 w 32"/>
                    <a:gd name="T45" fmla="*/ 19 h 28"/>
                    <a:gd name="T46" fmla="*/ 32 w 32"/>
                    <a:gd name="T47" fmla="*/ 9 h 28"/>
                    <a:gd name="T48" fmla="*/ 20 w 32"/>
                    <a:gd name="T49" fmla="*/ 19 h 28"/>
                    <a:gd name="T50" fmla="*/ 32 w 32"/>
                    <a:gd name="T51" fmla="*/ 12 h 28"/>
                    <a:gd name="T52" fmla="*/ 32 w 32"/>
                    <a:gd name="T53" fmla="*/ 12 h 28"/>
                    <a:gd name="T54" fmla="*/ 20 w 32"/>
                    <a:gd name="T55" fmla="*/ 22 h 28"/>
                    <a:gd name="T56" fmla="*/ 32 w 32"/>
                    <a:gd name="T57" fmla="*/ 16 h 28"/>
                    <a:gd name="T58" fmla="*/ 32 w 32"/>
                    <a:gd name="T59" fmla="*/ 16 h 28"/>
                    <a:gd name="T60" fmla="*/ 29 w 32"/>
                    <a:gd name="T61" fmla="*/ 22 h 28"/>
                    <a:gd name="T62" fmla="*/ 29 w 32"/>
                    <a:gd name="T63" fmla="*/ 22 h 28"/>
                    <a:gd name="T64" fmla="*/ 16 w 32"/>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28">
                      <a:moveTo>
                        <a:pt x="16" y="28"/>
                      </a:moveTo>
                      <a:lnTo>
                        <a:pt x="16" y="28"/>
                      </a:lnTo>
                      <a:lnTo>
                        <a:pt x="26" y="19"/>
                      </a:lnTo>
                      <a:lnTo>
                        <a:pt x="13" y="28"/>
                      </a:lnTo>
                      <a:lnTo>
                        <a:pt x="13" y="28"/>
                      </a:lnTo>
                      <a:lnTo>
                        <a:pt x="13" y="25"/>
                      </a:lnTo>
                      <a:lnTo>
                        <a:pt x="23" y="19"/>
                      </a:lnTo>
                      <a:lnTo>
                        <a:pt x="10" y="25"/>
                      </a:lnTo>
                      <a:lnTo>
                        <a:pt x="7" y="25"/>
                      </a:lnTo>
                      <a:lnTo>
                        <a:pt x="7" y="25"/>
                      </a:lnTo>
                      <a:lnTo>
                        <a:pt x="20" y="16"/>
                      </a:lnTo>
                      <a:lnTo>
                        <a:pt x="7" y="25"/>
                      </a:lnTo>
                      <a:lnTo>
                        <a:pt x="7" y="22"/>
                      </a:lnTo>
                      <a:lnTo>
                        <a:pt x="7" y="22"/>
                      </a:lnTo>
                      <a:lnTo>
                        <a:pt x="23" y="9"/>
                      </a:lnTo>
                      <a:lnTo>
                        <a:pt x="4" y="19"/>
                      </a:lnTo>
                      <a:lnTo>
                        <a:pt x="4" y="19"/>
                      </a:lnTo>
                      <a:lnTo>
                        <a:pt x="4" y="19"/>
                      </a:lnTo>
                      <a:lnTo>
                        <a:pt x="20" y="6"/>
                      </a:lnTo>
                      <a:lnTo>
                        <a:pt x="4" y="16"/>
                      </a:lnTo>
                      <a:lnTo>
                        <a:pt x="0" y="16"/>
                      </a:lnTo>
                      <a:lnTo>
                        <a:pt x="0" y="16"/>
                      </a:lnTo>
                      <a:lnTo>
                        <a:pt x="13" y="3"/>
                      </a:lnTo>
                      <a:lnTo>
                        <a:pt x="4" y="9"/>
                      </a:lnTo>
                      <a:lnTo>
                        <a:pt x="4" y="9"/>
                      </a:lnTo>
                      <a:lnTo>
                        <a:pt x="4" y="9"/>
                      </a:lnTo>
                      <a:lnTo>
                        <a:pt x="10" y="3"/>
                      </a:lnTo>
                      <a:lnTo>
                        <a:pt x="7" y="3"/>
                      </a:lnTo>
                      <a:lnTo>
                        <a:pt x="7" y="3"/>
                      </a:lnTo>
                      <a:lnTo>
                        <a:pt x="7" y="3"/>
                      </a:lnTo>
                      <a:lnTo>
                        <a:pt x="13" y="0"/>
                      </a:lnTo>
                      <a:lnTo>
                        <a:pt x="13" y="0"/>
                      </a:lnTo>
                      <a:lnTo>
                        <a:pt x="13" y="0"/>
                      </a:lnTo>
                      <a:lnTo>
                        <a:pt x="7" y="6"/>
                      </a:lnTo>
                      <a:lnTo>
                        <a:pt x="20" y="0"/>
                      </a:lnTo>
                      <a:lnTo>
                        <a:pt x="23" y="0"/>
                      </a:lnTo>
                      <a:lnTo>
                        <a:pt x="23" y="0"/>
                      </a:lnTo>
                      <a:lnTo>
                        <a:pt x="10" y="9"/>
                      </a:lnTo>
                      <a:lnTo>
                        <a:pt x="26" y="0"/>
                      </a:lnTo>
                      <a:lnTo>
                        <a:pt x="26" y="0"/>
                      </a:lnTo>
                      <a:lnTo>
                        <a:pt x="26" y="3"/>
                      </a:lnTo>
                      <a:lnTo>
                        <a:pt x="10" y="16"/>
                      </a:lnTo>
                      <a:lnTo>
                        <a:pt x="29" y="3"/>
                      </a:lnTo>
                      <a:lnTo>
                        <a:pt x="29" y="3"/>
                      </a:lnTo>
                      <a:lnTo>
                        <a:pt x="29" y="6"/>
                      </a:lnTo>
                      <a:lnTo>
                        <a:pt x="13" y="19"/>
                      </a:lnTo>
                      <a:lnTo>
                        <a:pt x="29" y="9"/>
                      </a:lnTo>
                      <a:lnTo>
                        <a:pt x="32" y="9"/>
                      </a:lnTo>
                      <a:lnTo>
                        <a:pt x="32" y="9"/>
                      </a:lnTo>
                      <a:lnTo>
                        <a:pt x="20" y="19"/>
                      </a:lnTo>
                      <a:lnTo>
                        <a:pt x="32" y="12"/>
                      </a:lnTo>
                      <a:lnTo>
                        <a:pt x="32" y="12"/>
                      </a:lnTo>
                      <a:lnTo>
                        <a:pt x="32" y="12"/>
                      </a:lnTo>
                      <a:lnTo>
                        <a:pt x="32" y="12"/>
                      </a:lnTo>
                      <a:lnTo>
                        <a:pt x="32" y="12"/>
                      </a:lnTo>
                      <a:lnTo>
                        <a:pt x="20" y="22"/>
                      </a:lnTo>
                      <a:lnTo>
                        <a:pt x="29" y="16"/>
                      </a:lnTo>
                      <a:lnTo>
                        <a:pt x="32" y="16"/>
                      </a:lnTo>
                      <a:lnTo>
                        <a:pt x="32" y="16"/>
                      </a:lnTo>
                      <a:lnTo>
                        <a:pt x="32" y="16"/>
                      </a:lnTo>
                      <a:lnTo>
                        <a:pt x="23" y="22"/>
                      </a:lnTo>
                      <a:lnTo>
                        <a:pt x="29" y="22"/>
                      </a:lnTo>
                      <a:lnTo>
                        <a:pt x="29" y="22"/>
                      </a:lnTo>
                      <a:lnTo>
                        <a:pt x="29" y="22"/>
                      </a:lnTo>
                      <a:lnTo>
                        <a:pt x="20" y="28"/>
                      </a:lnTo>
                      <a:lnTo>
                        <a:pt x="16" y="2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2" name="Freeform 45"/>
                <p:cNvSpPr/>
                <p:nvPr/>
              </p:nvSpPr>
              <p:spPr bwMode="auto">
                <a:xfrm>
                  <a:off x="953553" y="2659115"/>
                  <a:ext cx="56287" cy="62110"/>
                </a:xfrm>
                <a:custGeom>
                  <a:avLst/>
                  <a:gdLst>
                    <a:gd name="T0" fmla="*/ 16 w 29"/>
                    <a:gd name="T1" fmla="*/ 29 h 32"/>
                    <a:gd name="T2" fmla="*/ 10 w 29"/>
                    <a:gd name="T3" fmla="*/ 32 h 32"/>
                    <a:gd name="T4" fmla="*/ 10 w 29"/>
                    <a:gd name="T5" fmla="*/ 29 h 32"/>
                    <a:gd name="T6" fmla="*/ 19 w 29"/>
                    <a:gd name="T7" fmla="*/ 23 h 32"/>
                    <a:gd name="T8" fmla="*/ 6 w 29"/>
                    <a:gd name="T9" fmla="*/ 29 h 32"/>
                    <a:gd name="T10" fmla="*/ 19 w 29"/>
                    <a:gd name="T11" fmla="*/ 20 h 32"/>
                    <a:gd name="T12" fmla="*/ 3 w 29"/>
                    <a:gd name="T13" fmla="*/ 26 h 32"/>
                    <a:gd name="T14" fmla="*/ 19 w 29"/>
                    <a:gd name="T15" fmla="*/ 13 h 32"/>
                    <a:gd name="T16" fmla="*/ 0 w 29"/>
                    <a:gd name="T17" fmla="*/ 26 h 32"/>
                    <a:gd name="T18" fmla="*/ 16 w 29"/>
                    <a:gd name="T19" fmla="*/ 13 h 32"/>
                    <a:gd name="T20" fmla="*/ 0 w 29"/>
                    <a:gd name="T21" fmla="*/ 23 h 32"/>
                    <a:gd name="T22" fmla="*/ 0 w 29"/>
                    <a:gd name="T23" fmla="*/ 20 h 32"/>
                    <a:gd name="T24" fmla="*/ 0 w 29"/>
                    <a:gd name="T25" fmla="*/ 16 h 32"/>
                    <a:gd name="T26" fmla="*/ 0 w 29"/>
                    <a:gd name="T27" fmla="*/ 16 h 32"/>
                    <a:gd name="T28" fmla="*/ 0 w 29"/>
                    <a:gd name="T29" fmla="*/ 13 h 32"/>
                    <a:gd name="T30" fmla="*/ 0 w 29"/>
                    <a:gd name="T31" fmla="*/ 10 h 32"/>
                    <a:gd name="T32" fmla="*/ 3 w 29"/>
                    <a:gd name="T33" fmla="*/ 7 h 32"/>
                    <a:gd name="T34" fmla="*/ 3 w 29"/>
                    <a:gd name="T35" fmla="*/ 7 h 32"/>
                    <a:gd name="T36" fmla="*/ 10 w 29"/>
                    <a:gd name="T37" fmla="*/ 0 h 32"/>
                    <a:gd name="T38" fmla="*/ 10 w 29"/>
                    <a:gd name="T39" fmla="*/ 4 h 32"/>
                    <a:gd name="T40" fmla="*/ 16 w 29"/>
                    <a:gd name="T41" fmla="*/ 0 h 32"/>
                    <a:gd name="T42" fmla="*/ 19 w 29"/>
                    <a:gd name="T43" fmla="*/ 4 h 32"/>
                    <a:gd name="T44" fmla="*/ 22 w 29"/>
                    <a:gd name="T45" fmla="*/ 4 h 32"/>
                    <a:gd name="T46" fmla="*/ 22 w 29"/>
                    <a:gd name="T47" fmla="*/ 4 h 32"/>
                    <a:gd name="T48" fmla="*/ 6 w 29"/>
                    <a:gd name="T49" fmla="*/ 16 h 32"/>
                    <a:gd name="T50" fmla="*/ 26 w 29"/>
                    <a:gd name="T51" fmla="*/ 7 h 32"/>
                    <a:gd name="T52" fmla="*/ 10 w 29"/>
                    <a:gd name="T53" fmla="*/ 16 h 32"/>
                    <a:gd name="T54" fmla="*/ 29 w 29"/>
                    <a:gd name="T55" fmla="*/ 10 h 32"/>
                    <a:gd name="T56" fmla="*/ 13 w 29"/>
                    <a:gd name="T57" fmla="*/ 23 h 32"/>
                    <a:gd name="T58" fmla="*/ 29 w 29"/>
                    <a:gd name="T59" fmla="*/ 13 h 32"/>
                    <a:gd name="T60" fmla="*/ 16 w 29"/>
                    <a:gd name="T61" fmla="*/ 23 h 32"/>
                    <a:gd name="T62" fmla="*/ 29 w 29"/>
                    <a:gd name="T63" fmla="*/ 16 h 32"/>
                    <a:gd name="T64" fmla="*/ 19 w 29"/>
                    <a:gd name="T65" fmla="*/ 23 h 32"/>
                    <a:gd name="T66" fmla="*/ 29 w 29"/>
                    <a:gd name="T67" fmla="*/ 20 h 32"/>
                    <a:gd name="T68" fmla="*/ 22 w 29"/>
                    <a:gd name="T69" fmla="*/ 26 h 32"/>
                    <a:gd name="T70" fmla="*/ 26 w 29"/>
                    <a:gd name="T71" fmla="*/ 23 h 32"/>
                    <a:gd name="T72" fmla="*/ 16 w 29"/>
                    <a:gd name="T7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2">
                      <a:moveTo>
                        <a:pt x="16" y="32"/>
                      </a:moveTo>
                      <a:lnTo>
                        <a:pt x="16" y="29"/>
                      </a:lnTo>
                      <a:lnTo>
                        <a:pt x="22" y="26"/>
                      </a:lnTo>
                      <a:lnTo>
                        <a:pt x="10" y="32"/>
                      </a:lnTo>
                      <a:lnTo>
                        <a:pt x="10" y="32"/>
                      </a:lnTo>
                      <a:lnTo>
                        <a:pt x="10" y="29"/>
                      </a:lnTo>
                      <a:lnTo>
                        <a:pt x="10" y="29"/>
                      </a:lnTo>
                      <a:lnTo>
                        <a:pt x="19" y="23"/>
                      </a:lnTo>
                      <a:lnTo>
                        <a:pt x="6" y="29"/>
                      </a:lnTo>
                      <a:lnTo>
                        <a:pt x="6" y="29"/>
                      </a:lnTo>
                      <a:lnTo>
                        <a:pt x="6" y="29"/>
                      </a:lnTo>
                      <a:lnTo>
                        <a:pt x="19" y="20"/>
                      </a:lnTo>
                      <a:lnTo>
                        <a:pt x="3" y="26"/>
                      </a:lnTo>
                      <a:lnTo>
                        <a:pt x="3" y="26"/>
                      </a:lnTo>
                      <a:lnTo>
                        <a:pt x="3" y="26"/>
                      </a:lnTo>
                      <a:lnTo>
                        <a:pt x="19" y="13"/>
                      </a:lnTo>
                      <a:lnTo>
                        <a:pt x="3" y="26"/>
                      </a:lnTo>
                      <a:lnTo>
                        <a:pt x="0" y="26"/>
                      </a:lnTo>
                      <a:lnTo>
                        <a:pt x="0" y="23"/>
                      </a:lnTo>
                      <a:lnTo>
                        <a:pt x="16" y="13"/>
                      </a:lnTo>
                      <a:lnTo>
                        <a:pt x="0" y="23"/>
                      </a:lnTo>
                      <a:lnTo>
                        <a:pt x="0" y="23"/>
                      </a:lnTo>
                      <a:lnTo>
                        <a:pt x="0" y="23"/>
                      </a:lnTo>
                      <a:lnTo>
                        <a:pt x="0" y="20"/>
                      </a:lnTo>
                      <a:lnTo>
                        <a:pt x="16" y="10"/>
                      </a:lnTo>
                      <a:lnTo>
                        <a:pt x="0" y="16"/>
                      </a:lnTo>
                      <a:lnTo>
                        <a:pt x="0" y="16"/>
                      </a:lnTo>
                      <a:lnTo>
                        <a:pt x="0" y="16"/>
                      </a:lnTo>
                      <a:lnTo>
                        <a:pt x="10" y="7"/>
                      </a:lnTo>
                      <a:lnTo>
                        <a:pt x="0" y="13"/>
                      </a:lnTo>
                      <a:lnTo>
                        <a:pt x="0" y="13"/>
                      </a:lnTo>
                      <a:lnTo>
                        <a:pt x="0" y="10"/>
                      </a:lnTo>
                      <a:lnTo>
                        <a:pt x="6" y="4"/>
                      </a:lnTo>
                      <a:lnTo>
                        <a:pt x="3" y="7"/>
                      </a:lnTo>
                      <a:lnTo>
                        <a:pt x="3" y="7"/>
                      </a:lnTo>
                      <a:lnTo>
                        <a:pt x="3" y="7"/>
                      </a:lnTo>
                      <a:lnTo>
                        <a:pt x="3" y="4"/>
                      </a:lnTo>
                      <a:lnTo>
                        <a:pt x="10" y="0"/>
                      </a:lnTo>
                      <a:lnTo>
                        <a:pt x="10" y="0"/>
                      </a:lnTo>
                      <a:lnTo>
                        <a:pt x="10" y="4"/>
                      </a:lnTo>
                      <a:lnTo>
                        <a:pt x="3" y="10"/>
                      </a:lnTo>
                      <a:lnTo>
                        <a:pt x="16" y="0"/>
                      </a:lnTo>
                      <a:lnTo>
                        <a:pt x="19" y="0"/>
                      </a:lnTo>
                      <a:lnTo>
                        <a:pt x="19" y="4"/>
                      </a:lnTo>
                      <a:lnTo>
                        <a:pt x="6" y="10"/>
                      </a:lnTo>
                      <a:lnTo>
                        <a:pt x="22" y="4"/>
                      </a:lnTo>
                      <a:lnTo>
                        <a:pt x="22" y="4"/>
                      </a:lnTo>
                      <a:lnTo>
                        <a:pt x="22" y="4"/>
                      </a:lnTo>
                      <a:lnTo>
                        <a:pt x="22" y="4"/>
                      </a:lnTo>
                      <a:lnTo>
                        <a:pt x="6" y="16"/>
                      </a:lnTo>
                      <a:lnTo>
                        <a:pt x="26" y="7"/>
                      </a:lnTo>
                      <a:lnTo>
                        <a:pt x="26" y="7"/>
                      </a:lnTo>
                      <a:lnTo>
                        <a:pt x="26" y="7"/>
                      </a:lnTo>
                      <a:lnTo>
                        <a:pt x="10" y="16"/>
                      </a:lnTo>
                      <a:lnTo>
                        <a:pt x="26" y="10"/>
                      </a:lnTo>
                      <a:lnTo>
                        <a:pt x="29" y="10"/>
                      </a:lnTo>
                      <a:lnTo>
                        <a:pt x="29" y="10"/>
                      </a:lnTo>
                      <a:lnTo>
                        <a:pt x="13" y="23"/>
                      </a:lnTo>
                      <a:lnTo>
                        <a:pt x="29" y="13"/>
                      </a:lnTo>
                      <a:lnTo>
                        <a:pt x="29" y="13"/>
                      </a:lnTo>
                      <a:lnTo>
                        <a:pt x="29" y="13"/>
                      </a:lnTo>
                      <a:lnTo>
                        <a:pt x="16" y="23"/>
                      </a:lnTo>
                      <a:lnTo>
                        <a:pt x="29" y="16"/>
                      </a:lnTo>
                      <a:lnTo>
                        <a:pt x="29" y="16"/>
                      </a:lnTo>
                      <a:lnTo>
                        <a:pt x="29" y="16"/>
                      </a:lnTo>
                      <a:lnTo>
                        <a:pt x="19" y="23"/>
                      </a:lnTo>
                      <a:lnTo>
                        <a:pt x="29" y="20"/>
                      </a:lnTo>
                      <a:lnTo>
                        <a:pt x="29" y="20"/>
                      </a:lnTo>
                      <a:lnTo>
                        <a:pt x="29" y="20"/>
                      </a:lnTo>
                      <a:lnTo>
                        <a:pt x="22" y="26"/>
                      </a:lnTo>
                      <a:lnTo>
                        <a:pt x="26" y="23"/>
                      </a:lnTo>
                      <a:lnTo>
                        <a:pt x="26" y="23"/>
                      </a:lnTo>
                      <a:lnTo>
                        <a:pt x="26" y="26"/>
                      </a:lnTo>
                      <a:lnTo>
                        <a:pt x="16" y="32"/>
                      </a:lnTo>
                      <a:lnTo>
                        <a:pt x="16" y="32"/>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3" name="Freeform 46"/>
                <p:cNvSpPr/>
                <p:nvPr/>
              </p:nvSpPr>
              <p:spPr bwMode="auto">
                <a:xfrm>
                  <a:off x="990431" y="2604769"/>
                  <a:ext cx="56287" cy="54347"/>
                </a:xfrm>
                <a:custGeom>
                  <a:avLst/>
                  <a:gdLst>
                    <a:gd name="T0" fmla="*/ 13 w 29"/>
                    <a:gd name="T1" fmla="*/ 28 h 28"/>
                    <a:gd name="T2" fmla="*/ 7 w 29"/>
                    <a:gd name="T3" fmla="*/ 25 h 28"/>
                    <a:gd name="T4" fmla="*/ 7 w 29"/>
                    <a:gd name="T5" fmla="*/ 25 h 28"/>
                    <a:gd name="T6" fmla="*/ 3 w 29"/>
                    <a:gd name="T7" fmla="*/ 22 h 28"/>
                    <a:gd name="T8" fmla="*/ 3 w 29"/>
                    <a:gd name="T9" fmla="*/ 19 h 28"/>
                    <a:gd name="T10" fmla="*/ 19 w 29"/>
                    <a:gd name="T11" fmla="*/ 9 h 28"/>
                    <a:gd name="T12" fmla="*/ 0 w 29"/>
                    <a:gd name="T13" fmla="*/ 16 h 28"/>
                    <a:gd name="T14" fmla="*/ 13 w 29"/>
                    <a:gd name="T15" fmla="*/ 6 h 28"/>
                    <a:gd name="T16" fmla="*/ 0 w 29"/>
                    <a:gd name="T17" fmla="*/ 12 h 28"/>
                    <a:gd name="T18" fmla="*/ 13 w 29"/>
                    <a:gd name="T19" fmla="*/ 3 h 28"/>
                    <a:gd name="T20" fmla="*/ 0 w 29"/>
                    <a:gd name="T21" fmla="*/ 9 h 28"/>
                    <a:gd name="T22" fmla="*/ 0 w 29"/>
                    <a:gd name="T23" fmla="*/ 9 h 28"/>
                    <a:gd name="T24" fmla="*/ 7 w 29"/>
                    <a:gd name="T25" fmla="*/ 3 h 28"/>
                    <a:gd name="T26" fmla="*/ 3 w 29"/>
                    <a:gd name="T27" fmla="*/ 3 h 28"/>
                    <a:gd name="T28" fmla="*/ 13 w 29"/>
                    <a:gd name="T29" fmla="*/ 0 h 28"/>
                    <a:gd name="T30" fmla="*/ 7 w 29"/>
                    <a:gd name="T31" fmla="*/ 6 h 28"/>
                    <a:gd name="T32" fmla="*/ 19 w 29"/>
                    <a:gd name="T33" fmla="*/ 0 h 28"/>
                    <a:gd name="T34" fmla="*/ 7 w 29"/>
                    <a:gd name="T35" fmla="*/ 9 h 28"/>
                    <a:gd name="T36" fmla="*/ 22 w 29"/>
                    <a:gd name="T37" fmla="*/ 0 h 28"/>
                    <a:gd name="T38" fmla="*/ 22 w 29"/>
                    <a:gd name="T39" fmla="*/ 0 h 28"/>
                    <a:gd name="T40" fmla="*/ 26 w 29"/>
                    <a:gd name="T41" fmla="*/ 3 h 28"/>
                    <a:gd name="T42" fmla="*/ 26 w 29"/>
                    <a:gd name="T43" fmla="*/ 3 h 28"/>
                    <a:gd name="T44" fmla="*/ 29 w 29"/>
                    <a:gd name="T45" fmla="*/ 6 h 28"/>
                    <a:gd name="T46" fmla="*/ 29 w 29"/>
                    <a:gd name="T47" fmla="*/ 6 h 28"/>
                    <a:gd name="T48" fmla="*/ 13 w 29"/>
                    <a:gd name="T49" fmla="*/ 22 h 28"/>
                    <a:gd name="T50" fmla="*/ 29 w 29"/>
                    <a:gd name="T51" fmla="*/ 9 h 28"/>
                    <a:gd name="T52" fmla="*/ 16 w 29"/>
                    <a:gd name="T53" fmla="*/ 22 h 28"/>
                    <a:gd name="T54" fmla="*/ 29 w 29"/>
                    <a:gd name="T55" fmla="*/ 16 h 28"/>
                    <a:gd name="T56" fmla="*/ 29 w 29"/>
                    <a:gd name="T57" fmla="*/ 19 h 28"/>
                    <a:gd name="T58" fmla="*/ 26 w 29"/>
                    <a:gd name="T59" fmla="*/ 22 h 28"/>
                    <a:gd name="T60" fmla="*/ 26 w 29"/>
                    <a:gd name="T61" fmla="*/ 22 h 28"/>
                    <a:gd name="T62" fmla="*/ 19 w 29"/>
                    <a:gd name="T63" fmla="*/ 28 h 28"/>
                    <a:gd name="T64" fmla="*/ 19 w 29"/>
                    <a:gd name="T65" fmla="*/ 25 h 28"/>
                    <a:gd name="T66" fmla="*/ 13 w 29"/>
                    <a:gd name="T67" fmla="*/ 28 h 28"/>
                    <a:gd name="T68" fmla="*/ 13 w 29"/>
                    <a:gd name="T6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28">
                      <a:moveTo>
                        <a:pt x="13" y="28"/>
                      </a:moveTo>
                      <a:lnTo>
                        <a:pt x="13" y="28"/>
                      </a:lnTo>
                      <a:lnTo>
                        <a:pt x="26" y="16"/>
                      </a:lnTo>
                      <a:lnTo>
                        <a:pt x="7" y="25"/>
                      </a:lnTo>
                      <a:lnTo>
                        <a:pt x="7" y="25"/>
                      </a:lnTo>
                      <a:lnTo>
                        <a:pt x="7" y="25"/>
                      </a:lnTo>
                      <a:lnTo>
                        <a:pt x="22" y="9"/>
                      </a:lnTo>
                      <a:lnTo>
                        <a:pt x="3" y="22"/>
                      </a:lnTo>
                      <a:lnTo>
                        <a:pt x="3" y="22"/>
                      </a:lnTo>
                      <a:lnTo>
                        <a:pt x="3" y="19"/>
                      </a:lnTo>
                      <a:lnTo>
                        <a:pt x="3" y="19"/>
                      </a:lnTo>
                      <a:lnTo>
                        <a:pt x="19" y="9"/>
                      </a:lnTo>
                      <a:lnTo>
                        <a:pt x="0" y="16"/>
                      </a:lnTo>
                      <a:lnTo>
                        <a:pt x="0" y="16"/>
                      </a:lnTo>
                      <a:lnTo>
                        <a:pt x="0" y="16"/>
                      </a:lnTo>
                      <a:lnTo>
                        <a:pt x="13" y="6"/>
                      </a:lnTo>
                      <a:lnTo>
                        <a:pt x="0" y="12"/>
                      </a:lnTo>
                      <a:lnTo>
                        <a:pt x="0" y="12"/>
                      </a:lnTo>
                      <a:lnTo>
                        <a:pt x="0" y="12"/>
                      </a:lnTo>
                      <a:lnTo>
                        <a:pt x="13" y="3"/>
                      </a:lnTo>
                      <a:lnTo>
                        <a:pt x="3" y="9"/>
                      </a:lnTo>
                      <a:lnTo>
                        <a:pt x="0" y="9"/>
                      </a:lnTo>
                      <a:lnTo>
                        <a:pt x="0" y="9"/>
                      </a:lnTo>
                      <a:lnTo>
                        <a:pt x="0" y="9"/>
                      </a:lnTo>
                      <a:lnTo>
                        <a:pt x="7" y="3"/>
                      </a:lnTo>
                      <a:lnTo>
                        <a:pt x="7" y="3"/>
                      </a:lnTo>
                      <a:lnTo>
                        <a:pt x="3" y="3"/>
                      </a:lnTo>
                      <a:lnTo>
                        <a:pt x="3" y="3"/>
                      </a:lnTo>
                      <a:lnTo>
                        <a:pt x="13" y="0"/>
                      </a:lnTo>
                      <a:lnTo>
                        <a:pt x="13" y="0"/>
                      </a:lnTo>
                      <a:lnTo>
                        <a:pt x="13" y="0"/>
                      </a:lnTo>
                      <a:lnTo>
                        <a:pt x="7" y="6"/>
                      </a:lnTo>
                      <a:lnTo>
                        <a:pt x="19" y="0"/>
                      </a:lnTo>
                      <a:lnTo>
                        <a:pt x="19" y="0"/>
                      </a:lnTo>
                      <a:lnTo>
                        <a:pt x="19" y="0"/>
                      </a:lnTo>
                      <a:lnTo>
                        <a:pt x="7" y="9"/>
                      </a:lnTo>
                      <a:lnTo>
                        <a:pt x="22" y="0"/>
                      </a:lnTo>
                      <a:lnTo>
                        <a:pt x="22" y="0"/>
                      </a:lnTo>
                      <a:lnTo>
                        <a:pt x="22" y="0"/>
                      </a:lnTo>
                      <a:lnTo>
                        <a:pt x="22" y="0"/>
                      </a:lnTo>
                      <a:lnTo>
                        <a:pt x="10" y="12"/>
                      </a:lnTo>
                      <a:lnTo>
                        <a:pt x="26" y="3"/>
                      </a:lnTo>
                      <a:lnTo>
                        <a:pt x="26" y="3"/>
                      </a:lnTo>
                      <a:lnTo>
                        <a:pt x="26" y="3"/>
                      </a:lnTo>
                      <a:lnTo>
                        <a:pt x="10" y="16"/>
                      </a:lnTo>
                      <a:lnTo>
                        <a:pt x="29" y="6"/>
                      </a:lnTo>
                      <a:lnTo>
                        <a:pt x="29" y="6"/>
                      </a:lnTo>
                      <a:lnTo>
                        <a:pt x="29" y="6"/>
                      </a:lnTo>
                      <a:lnTo>
                        <a:pt x="29" y="6"/>
                      </a:lnTo>
                      <a:lnTo>
                        <a:pt x="13" y="22"/>
                      </a:lnTo>
                      <a:lnTo>
                        <a:pt x="29" y="9"/>
                      </a:lnTo>
                      <a:lnTo>
                        <a:pt x="29" y="9"/>
                      </a:lnTo>
                      <a:lnTo>
                        <a:pt x="29" y="12"/>
                      </a:lnTo>
                      <a:lnTo>
                        <a:pt x="16" y="22"/>
                      </a:lnTo>
                      <a:lnTo>
                        <a:pt x="29" y="16"/>
                      </a:lnTo>
                      <a:lnTo>
                        <a:pt x="29" y="16"/>
                      </a:lnTo>
                      <a:lnTo>
                        <a:pt x="29" y="16"/>
                      </a:lnTo>
                      <a:lnTo>
                        <a:pt x="29" y="19"/>
                      </a:lnTo>
                      <a:lnTo>
                        <a:pt x="22" y="22"/>
                      </a:lnTo>
                      <a:lnTo>
                        <a:pt x="26" y="22"/>
                      </a:lnTo>
                      <a:lnTo>
                        <a:pt x="26" y="22"/>
                      </a:lnTo>
                      <a:lnTo>
                        <a:pt x="26" y="22"/>
                      </a:lnTo>
                      <a:lnTo>
                        <a:pt x="26" y="22"/>
                      </a:lnTo>
                      <a:lnTo>
                        <a:pt x="19" y="28"/>
                      </a:lnTo>
                      <a:lnTo>
                        <a:pt x="19" y="28"/>
                      </a:lnTo>
                      <a:lnTo>
                        <a:pt x="19" y="25"/>
                      </a:lnTo>
                      <a:lnTo>
                        <a:pt x="26" y="22"/>
                      </a:lnTo>
                      <a:lnTo>
                        <a:pt x="13" y="28"/>
                      </a:lnTo>
                      <a:lnTo>
                        <a:pt x="13" y="28"/>
                      </a:lnTo>
                      <a:lnTo>
                        <a:pt x="13" y="2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4" name="Freeform 47"/>
                <p:cNvSpPr>
                  <a:spLocks noEditPoints="1"/>
                </p:cNvSpPr>
                <p:nvPr/>
              </p:nvSpPr>
              <p:spPr bwMode="auto">
                <a:xfrm>
                  <a:off x="854564" y="2517426"/>
                  <a:ext cx="409540" cy="401776"/>
                </a:xfrm>
                <a:custGeom>
                  <a:avLst/>
                  <a:gdLst>
                    <a:gd name="T0" fmla="*/ 40 w 66"/>
                    <a:gd name="T1" fmla="*/ 63 h 65"/>
                    <a:gd name="T2" fmla="*/ 35 w 66"/>
                    <a:gd name="T3" fmla="*/ 65 h 65"/>
                    <a:gd name="T4" fmla="*/ 24 w 66"/>
                    <a:gd name="T5" fmla="*/ 64 h 65"/>
                    <a:gd name="T6" fmla="*/ 30 w 66"/>
                    <a:gd name="T7" fmla="*/ 64 h 65"/>
                    <a:gd name="T8" fmla="*/ 24 w 66"/>
                    <a:gd name="T9" fmla="*/ 64 h 65"/>
                    <a:gd name="T10" fmla="*/ 50 w 66"/>
                    <a:gd name="T11" fmla="*/ 59 h 65"/>
                    <a:gd name="T12" fmla="*/ 46 w 66"/>
                    <a:gd name="T13" fmla="*/ 63 h 65"/>
                    <a:gd name="T14" fmla="*/ 14 w 66"/>
                    <a:gd name="T15" fmla="*/ 60 h 65"/>
                    <a:gd name="T16" fmla="*/ 19 w 66"/>
                    <a:gd name="T17" fmla="*/ 61 h 65"/>
                    <a:gd name="T18" fmla="*/ 14 w 66"/>
                    <a:gd name="T19" fmla="*/ 60 h 65"/>
                    <a:gd name="T20" fmla="*/ 58 w 66"/>
                    <a:gd name="T21" fmla="*/ 52 h 65"/>
                    <a:gd name="T22" fmla="*/ 55 w 66"/>
                    <a:gd name="T23" fmla="*/ 57 h 65"/>
                    <a:gd name="T24" fmla="*/ 7 w 66"/>
                    <a:gd name="T25" fmla="*/ 52 h 65"/>
                    <a:gd name="T26" fmla="*/ 11 w 66"/>
                    <a:gd name="T27" fmla="*/ 55 h 65"/>
                    <a:gd name="T28" fmla="*/ 7 w 66"/>
                    <a:gd name="T29" fmla="*/ 52 h 65"/>
                    <a:gd name="T30" fmla="*/ 63 w 66"/>
                    <a:gd name="T31" fmla="*/ 43 h 65"/>
                    <a:gd name="T32" fmla="*/ 62 w 66"/>
                    <a:gd name="T33" fmla="*/ 48 h 65"/>
                    <a:gd name="T34" fmla="*/ 1 w 66"/>
                    <a:gd name="T35" fmla="*/ 43 h 65"/>
                    <a:gd name="T36" fmla="*/ 5 w 66"/>
                    <a:gd name="T37" fmla="*/ 47 h 65"/>
                    <a:gd name="T38" fmla="*/ 1 w 66"/>
                    <a:gd name="T39" fmla="*/ 43 h 65"/>
                    <a:gd name="T40" fmla="*/ 64 w 66"/>
                    <a:gd name="T41" fmla="*/ 33 h 65"/>
                    <a:gd name="T42" fmla="*/ 65 w 66"/>
                    <a:gd name="T43" fmla="*/ 38 h 65"/>
                    <a:gd name="T44" fmla="*/ 0 w 66"/>
                    <a:gd name="T45" fmla="*/ 33 h 65"/>
                    <a:gd name="T46" fmla="*/ 1 w 66"/>
                    <a:gd name="T47" fmla="*/ 32 h 65"/>
                    <a:gd name="T48" fmla="*/ 1 w 66"/>
                    <a:gd name="T49" fmla="*/ 37 h 65"/>
                    <a:gd name="T50" fmla="*/ 0 w 66"/>
                    <a:gd name="T51" fmla="*/ 33 h 65"/>
                    <a:gd name="T52" fmla="*/ 64 w 66"/>
                    <a:gd name="T53" fmla="*/ 23 h 65"/>
                    <a:gd name="T54" fmla="*/ 64 w 66"/>
                    <a:gd name="T55" fmla="*/ 29 h 65"/>
                    <a:gd name="T56" fmla="*/ 0 w 66"/>
                    <a:gd name="T57" fmla="*/ 26 h 65"/>
                    <a:gd name="T58" fmla="*/ 3 w 66"/>
                    <a:gd name="T59" fmla="*/ 21 h 65"/>
                    <a:gd name="T60" fmla="*/ 0 w 66"/>
                    <a:gd name="T61" fmla="*/ 26 h 65"/>
                    <a:gd name="T62" fmla="*/ 59 w 66"/>
                    <a:gd name="T63" fmla="*/ 13 h 65"/>
                    <a:gd name="T64" fmla="*/ 61 w 66"/>
                    <a:gd name="T65" fmla="*/ 19 h 65"/>
                    <a:gd name="T66" fmla="*/ 4 w 66"/>
                    <a:gd name="T67" fmla="*/ 16 h 65"/>
                    <a:gd name="T68" fmla="*/ 8 w 66"/>
                    <a:gd name="T69" fmla="*/ 12 h 65"/>
                    <a:gd name="T70" fmla="*/ 4 w 66"/>
                    <a:gd name="T71" fmla="*/ 16 h 65"/>
                    <a:gd name="T72" fmla="*/ 51 w 66"/>
                    <a:gd name="T73" fmla="*/ 7 h 65"/>
                    <a:gd name="T74" fmla="*/ 56 w 66"/>
                    <a:gd name="T75" fmla="*/ 9 h 65"/>
                    <a:gd name="T76" fmla="*/ 51 w 66"/>
                    <a:gd name="T77" fmla="*/ 7 h 65"/>
                    <a:gd name="T78" fmla="*/ 11 w 66"/>
                    <a:gd name="T79" fmla="*/ 8 h 65"/>
                    <a:gd name="T80" fmla="*/ 16 w 66"/>
                    <a:gd name="T81" fmla="*/ 5 h 65"/>
                    <a:gd name="T82" fmla="*/ 42 w 66"/>
                    <a:gd name="T83" fmla="*/ 2 h 65"/>
                    <a:gd name="T84" fmla="*/ 47 w 66"/>
                    <a:gd name="T85" fmla="*/ 3 h 65"/>
                    <a:gd name="T86" fmla="*/ 42 w 66"/>
                    <a:gd name="T87" fmla="*/ 2 h 65"/>
                    <a:gd name="T88" fmla="*/ 26 w 66"/>
                    <a:gd name="T89" fmla="*/ 0 h 65"/>
                    <a:gd name="T90" fmla="*/ 21 w 66"/>
                    <a:gd name="T91" fmla="*/ 3 h 65"/>
                    <a:gd name="T92" fmla="*/ 33 w 66"/>
                    <a:gd name="T93" fmla="*/ 1 h 65"/>
                    <a:gd name="T94" fmla="*/ 31 w 66"/>
                    <a:gd name="T95" fmla="*/ 0 h 65"/>
                    <a:gd name="T96" fmla="*/ 37 w 66"/>
                    <a:gd name="T97" fmla="*/ 0 h 65"/>
                    <a:gd name="T98" fmla="*/ 33 w 66"/>
                    <a:gd name="T9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65">
                      <a:moveTo>
                        <a:pt x="35" y="64"/>
                      </a:moveTo>
                      <a:cubicBezTo>
                        <a:pt x="37" y="64"/>
                        <a:pt x="38" y="64"/>
                        <a:pt x="40" y="63"/>
                      </a:cubicBezTo>
                      <a:cubicBezTo>
                        <a:pt x="40" y="64"/>
                        <a:pt x="40" y="64"/>
                        <a:pt x="40" y="64"/>
                      </a:cubicBezTo>
                      <a:cubicBezTo>
                        <a:pt x="39" y="65"/>
                        <a:pt x="37" y="65"/>
                        <a:pt x="35" y="65"/>
                      </a:cubicBezTo>
                      <a:lnTo>
                        <a:pt x="35" y="64"/>
                      </a:lnTo>
                      <a:close/>
                      <a:moveTo>
                        <a:pt x="24" y="64"/>
                      </a:moveTo>
                      <a:cubicBezTo>
                        <a:pt x="24" y="63"/>
                        <a:pt x="24" y="63"/>
                        <a:pt x="24" y="63"/>
                      </a:cubicBezTo>
                      <a:cubicBezTo>
                        <a:pt x="26" y="64"/>
                        <a:pt x="28" y="64"/>
                        <a:pt x="30" y="64"/>
                      </a:cubicBezTo>
                      <a:cubicBezTo>
                        <a:pt x="30" y="65"/>
                        <a:pt x="30" y="65"/>
                        <a:pt x="30" y="65"/>
                      </a:cubicBezTo>
                      <a:cubicBezTo>
                        <a:pt x="28" y="65"/>
                        <a:pt x="26" y="65"/>
                        <a:pt x="24" y="64"/>
                      </a:cubicBezTo>
                      <a:close/>
                      <a:moveTo>
                        <a:pt x="45" y="62"/>
                      </a:moveTo>
                      <a:cubicBezTo>
                        <a:pt x="47" y="61"/>
                        <a:pt x="48" y="60"/>
                        <a:pt x="50" y="59"/>
                      </a:cubicBezTo>
                      <a:cubicBezTo>
                        <a:pt x="50" y="60"/>
                        <a:pt x="50" y="60"/>
                        <a:pt x="50" y="60"/>
                      </a:cubicBezTo>
                      <a:cubicBezTo>
                        <a:pt x="49" y="61"/>
                        <a:pt x="47" y="62"/>
                        <a:pt x="46" y="63"/>
                      </a:cubicBezTo>
                      <a:lnTo>
                        <a:pt x="45" y="62"/>
                      </a:lnTo>
                      <a:close/>
                      <a:moveTo>
                        <a:pt x="14" y="60"/>
                      </a:moveTo>
                      <a:cubicBezTo>
                        <a:pt x="15" y="59"/>
                        <a:pt x="15" y="59"/>
                        <a:pt x="15" y="59"/>
                      </a:cubicBezTo>
                      <a:cubicBezTo>
                        <a:pt x="16" y="60"/>
                        <a:pt x="18" y="61"/>
                        <a:pt x="19" y="61"/>
                      </a:cubicBezTo>
                      <a:cubicBezTo>
                        <a:pt x="19" y="62"/>
                        <a:pt x="19" y="62"/>
                        <a:pt x="19" y="62"/>
                      </a:cubicBezTo>
                      <a:cubicBezTo>
                        <a:pt x="17" y="61"/>
                        <a:pt x="16" y="61"/>
                        <a:pt x="14" y="60"/>
                      </a:cubicBezTo>
                      <a:close/>
                      <a:moveTo>
                        <a:pt x="54" y="56"/>
                      </a:moveTo>
                      <a:cubicBezTo>
                        <a:pt x="55" y="55"/>
                        <a:pt x="56" y="53"/>
                        <a:pt x="58" y="52"/>
                      </a:cubicBezTo>
                      <a:cubicBezTo>
                        <a:pt x="59" y="53"/>
                        <a:pt x="59" y="53"/>
                        <a:pt x="59" y="53"/>
                      </a:cubicBezTo>
                      <a:cubicBezTo>
                        <a:pt x="57" y="54"/>
                        <a:pt x="56" y="56"/>
                        <a:pt x="55" y="57"/>
                      </a:cubicBezTo>
                      <a:lnTo>
                        <a:pt x="54" y="56"/>
                      </a:lnTo>
                      <a:close/>
                      <a:moveTo>
                        <a:pt x="7" y="52"/>
                      </a:moveTo>
                      <a:cubicBezTo>
                        <a:pt x="7" y="52"/>
                        <a:pt x="7" y="52"/>
                        <a:pt x="7" y="52"/>
                      </a:cubicBezTo>
                      <a:cubicBezTo>
                        <a:pt x="8" y="53"/>
                        <a:pt x="9" y="54"/>
                        <a:pt x="11" y="55"/>
                      </a:cubicBezTo>
                      <a:cubicBezTo>
                        <a:pt x="10" y="56"/>
                        <a:pt x="10" y="56"/>
                        <a:pt x="10" y="56"/>
                      </a:cubicBezTo>
                      <a:cubicBezTo>
                        <a:pt x="9" y="55"/>
                        <a:pt x="8" y="54"/>
                        <a:pt x="7" y="52"/>
                      </a:cubicBezTo>
                      <a:close/>
                      <a:moveTo>
                        <a:pt x="61" y="48"/>
                      </a:moveTo>
                      <a:cubicBezTo>
                        <a:pt x="61" y="46"/>
                        <a:pt x="62" y="45"/>
                        <a:pt x="63" y="43"/>
                      </a:cubicBezTo>
                      <a:cubicBezTo>
                        <a:pt x="64" y="43"/>
                        <a:pt x="64" y="43"/>
                        <a:pt x="64" y="43"/>
                      </a:cubicBezTo>
                      <a:cubicBezTo>
                        <a:pt x="63" y="45"/>
                        <a:pt x="62" y="47"/>
                        <a:pt x="62" y="48"/>
                      </a:cubicBezTo>
                      <a:lnTo>
                        <a:pt x="61" y="48"/>
                      </a:lnTo>
                      <a:close/>
                      <a:moveTo>
                        <a:pt x="1" y="43"/>
                      </a:moveTo>
                      <a:cubicBezTo>
                        <a:pt x="2" y="42"/>
                        <a:pt x="2" y="42"/>
                        <a:pt x="2" y="42"/>
                      </a:cubicBezTo>
                      <a:cubicBezTo>
                        <a:pt x="3" y="44"/>
                        <a:pt x="4" y="45"/>
                        <a:pt x="5" y="47"/>
                      </a:cubicBezTo>
                      <a:cubicBezTo>
                        <a:pt x="4" y="47"/>
                        <a:pt x="4" y="47"/>
                        <a:pt x="4" y="47"/>
                      </a:cubicBezTo>
                      <a:cubicBezTo>
                        <a:pt x="3" y="46"/>
                        <a:pt x="2" y="44"/>
                        <a:pt x="1" y="43"/>
                      </a:cubicBezTo>
                      <a:close/>
                      <a:moveTo>
                        <a:pt x="64" y="38"/>
                      </a:moveTo>
                      <a:cubicBezTo>
                        <a:pt x="64" y="36"/>
                        <a:pt x="64" y="34"/>
                        <a:pt x="64" y="33"/>
                      </a:cubicBezTo>
                      <a:cubicBezTo>
                        <a:pt x="66" y="33"/>
                        <a:pt x="66" y="33"/>
                        <a:pt x="66" y="33"/>
                      </a:cubicBezTo>
                      <a:cubicBezTo>
                        <a:pt x="66" y="34"/>
                        <a:pt x="65" y="36"/>
                        <a:pt x="65" y="38"/>
                      </a:cubicBezTo>
                      <a:lnTo>
                        <a:pt x="64" y="38"/>
                      </a:lnTo>
                      <a:close/>
                      <a:moveTo>
                        <a:pt x="0" y="33"/>
                      </a:moveTo>
                      <a:cubicBezTo>
                        <a:pt x="0" y="32"/>
                        <a:pt x="0" y="32"/>
                        <a:pt x="0" y="32"/>
                      </a:cubicBezTo>
                      <a:cubicBezTo>
                        <a:pt x="1" y="32"/>
                        <a:pt x="1" y="32"/>
                        <a:pt x="1" y="32"/>
                      </a:cubicBezTo>
                      <a:cubicBezTo>
                        <a:pt x="1" y="33"/>
                        <a:pt x="1" y="33"/>
                        <a:pt x="1" y="33"/>
                      </a:cubicBezTo>
                      <a:cubicBezTo>
                        <a:pt x="1" y="34"/>
                        <a:pt x="1" y="36"/>
                        <a:pt x="1" y="37"/>
                      </a:cubicBezTo>
                      <a:cubicBezTo>
                        <a:pt x="0" y="37"/>
                        <a:pt x="0" y="37"/>
                        <a:pt x="0" y="37"/>
                      </a:cubicBezTo>
                      <a:cubicBezTo>
                        <a:pt x="0" y="36"/>
                        <a:pt x="0" y="34"/>
                        <a:pt x="0" y="33"/>
                      </a:cubicBezTo>
                      <a:close/>
                      <a:moveTo>
                        <a:pt x="63" y="24"/>
                      </a:moveTo>
                      <a:cubicBezTo>
                        <a:pt x="64" y="23"/>
                        <a:pt x="64" y="23"/>
                        <a:pt x="64" y="23"/>
                      </a:cubicBezTo>
                      <a:cubicBezTo>
                        <a:pt x="65" y="25"/>
                        <a:pt x="65" y="27"/>
                        <a:pt x="65" y="28"/>
                      </a:cubicBezTo>
                      <a:cubicBezTo>
                        <a:pt x="64" y="29"/>
                        <a:pt x="64" y="29"/>
                        <a:pt x="64" y="29"/>
                      </a:cubicBezTo>
                      <a:cubicBezTo>
                        <a:pt x="64" y="27"/>
                        <a:pt x="64" y="25"/>
                        <a:pt x="63" y="24"/>
                      </a:cubicBezTo>
                      <a:close/>
                      <a:moveTo>
                        <a:pt x="0" y="26"/>
                      </a:moveTo>
                      <a:cubicBezTo>
                        <a:pt x="1" y="24"/>
                        <a:pt x="1" y="23"/>
                        <a:pt x="2" y="21"/>
                      </a:cubicBezTo>
                      <a:cubicBezTo>
                        <a:pt x="3" y="21"/>
                        <a:pt x="3" y="21"/>
                        <a:pt x="3" y="21"/>
                      </a:cubicBezTo>
                      <a:cubicBezTo>
                        <a:pt x="2" y="23"/>
                        <a:pt x="2" y="25"/>
                        <a:pt x="2" y="26"/>
                      </a:cubicBezTo>
                      <a:lnTo>
                        <a:pt x="0" y="26"/>
                      </a:lnTo>
                      <a:close/>
                      <a:moveTo>
                        <a:pt x="59" y="14"/>
                      </a:moveTo>
                      <a:cubicBezTo>
                        <a:pt x="59" y="13"/>
                        <a:pt x="59" y="13"/>
                        <a:pt x="59" y="13"/>
                      </a:cubicBezTo>
                      <a:cubicBezTo>
                        <a:pt x="60" y="15"/>
                        <a:pt x="61" y="17"/>
                        <a:pt x="62" y="18"/>
                      </a:cubicBezTo>
                      <a:cubicBezTo>
                        <a:pt x="61" y="19"/>
                        <a:pt x="61" y="19"/>
                        <a:pt x="61" y="19"/>
                      </a:cubicBezTo>
                      <a:cubicBezTo>
                        <a:pt x="60" y="17"/>
                        <a:pt x="59" y="16"/>
                        <a:pt x="59" y="14"/>
                      </a:cubicBezTo>
                      <a:close/>
                      <a:moveTo>
                        <a:pt x="4" y="16"/>
                      </a:moveTo>
                      <a:cubicBezTo>
                        <a:pt x="5" y="14"/>
                        <a:pt x="6" y="13"/>
                        <a:pt x="8" y="12"/>
                      </a:cubicBezTo>
                      <a:cubicBezTo>
                        <a:pt x="8" y="12"/>
                        <a:pt x="8" y="12"/>
                        <a:pt x="8" y="12"/>
                      </a:cubicBezTo>
                      <a:cubicBezTo>
                        <a:pt x="7" y="14"/>
                        <a:pt x="6" y="15"/>
                        <a:pt x="5" y="17"/>
                      </a:cubicBezTo>
                      <a:lnTo>
                        <a:pt x="4" y="16"/>
                      </a:lnTo>
                      <a:close/>
                      <a:moveTo>
                        <a:pt x="51" y="7"/>
                      </a:moveTo>
                      <a:cubicBezTo>
                        <a:pt x="51" y="7"/>
                        <a:pt x="51" y="7"/>
                        <a:pt x="51" y="7"/>
                      </a:cubicBezTo>
                      <a:cubicBezTo>
                        <a:pt x="52" y="6"/>
                        <a:pt x="52" y="6"/>
                        <a:pt x="52" y="6"/>
                      </a:cubicBezTo>
                      <a:cubicBezTo>
                        <a:pt x="53" y="7"/>
                        <a:pt x="55" y="8"/>
                        <a:pt x="56" y="9"/>
                      </a:cubicBezTo>
                      <a:cubicBezTo>
                        <a:pt x="55" y="10"/>
                        <a:pt x="55" y="10"/>
                        <a:pt x="55" y="10"/>
                      </a:cubicBezTo>
                      <a:cubicBezTo>
                        <a:pt x="54" y="9"/>
                        <a:pt x="52" y="8"/>
                        <a:pt x="51" y="7"/>
                      </a:cubicBezTo>
                      <a:close/>
                      <a:moveTo>
                        <a:pt x="12" y="9"/>
                      </a:moveTo>
                      <a:cubicBezTo>
                        <a:pt x="11" y="8"/>
                        <a:pt x="11" y="8"/>
                        <a:pt x="11" y="8"/>
                      </a:cubicBezTo>
                      <a:cubicBezTo>
                        <a:pt x="13" y="7"/>
                        <a:pt x="14" y="5"/>
                        <a:pt x="16" y="4"/>
                      </a:cubicBezTo>
                      <a:cubicBezTo>
                        <a:pt x="16" y="5"/>
                        <a:pt x="16" y="5"/>
                        <a:pt x="16" y="5"/>
                      </a:cubicBezTo>
                      <a:cubicBezTo>
                        <a:pt x="15" y="6"/>
                        <a:pt x="13" y="7"/>
                        <a:pt x="12" y="9"/>
                      </a:cubicBezTo>
                      <a:close/>
                      <a:moveTo>
                        <a:pt x="42" y="2"/>
                      </a:moveTo>
                      <a:cubicBezTo>
                        <a:pt x="42" y="1"/>
                        <a:pt x="42" y="1"/>
                        <a:pt x="42" y="1"/>
                      </a:cubicBezTo>
                      <a:cubicBezTo>
                        <a:pt x="44" y="2"/>
                        <a:pt x="45" y="2"/>
                        <a:pt x="47" y="3"/>
                      </a:cubicBezTo>
                      <a:cubicBezTo>
                        <a:pt x="47" y="4"/>
                        <a:pt x="47" y="4"/>
                        <a:pt x="47" y="4"/>
                      </a:cubicBezTo>
                      <a:cubicBezTo>
                        <a:pt x="45" y="3"/>
                        <a:pt x="43" y="3"/>
                        <a:pt x="42" y="2"/>
                      </a:cubicBezTo>
                      <a:close/>
                      <a:moveTo>
                        <a:pt x="21" y="2"/>
                      </a:moveTo>
                      <a:cubicBezTo>
                        <a:pt x="22" y="1"/>
                        <a:pt x="24" y="1"/>
                        <a:pt x="26" y="0"/>
                      </a:cubicBezTo>
                      <a:cubicBezTo>
                        <a:pt x="26" y="2"/>
                        <a:pt x="26" y="2"/>
                        <a:pt x="26" y="2"/>
                      </a:cubicBezTo>
                      <a:cubicBezTo>
                        <a:pt x="24" y="2"/>
                        <a:pt x="23" y="2"/>
                        <a:pt x="21" y="3"/>
                      </a:cubicBezTo>
                      <a:lnTo>
                        <a:pt x="21" y="2"/>
                      </a:lnTo>
                      <a:close/>
                      <a:moveTo>
                        <a:pt x="33" y="1"/>
                      </a:moveTo>
                      <a:cubicBezTo>
                        <a:pt x="32" y="1"/>
                        <a:pt x="32" y="1"/>
                        <a:pt x="31" y="1"/>
                      </a:cubicBezTo>
                      <a:cubicBezTo>
                        <a:pt x="31" y="0"/>
                        <a:pt x="31" y="0"/>
                        <a:pt x="31" y="0"/>
                      </a:cubicBezTo>
                      <a:cubicBezTo>
                        <a:pt x="32" y="0"/>
                        <a:pt x="32" y="0"/>
                        <a:pt x="33" y="0"/>
                      </a:cubicBezTo>
                      <a:cubicBezTo>
                        <a:pt x="34" y="0"/>
                        <a:pt x="35" y="0"/>
                        <a:pt x="37" y="0"/>
                      </a:cubicBezTo>
                      <a:cubicBezTo>
                        <a:pt x="36" y="1"/>
                        <a:pt x="36" y="1"/>
                        <a:pt x="36" y="1"/>
                      </a:cubicBezTo>
                      <a:cubicBezTo>
                        <a:pt x="35" y="1"/>
                        <a:pt x="34" y="1"/>
                        <a:pt x="3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104" name="TextBox 103"/>
              <p:cNvSpPr txBox="1"/>
              <p:nvPr/>
            </p:nvSpPr>
            <p:spPr bwMode="auto">
              <a:xfrm>
                <a:off x="1895353" y="3048815"/>
                <a:ext cx="1262467" cy="400071"/>
              </a:xfrm>
              <a:prstGeom prst="rect">
                <a:avLst/>
              </a:prstGeom>
              <a:noFill/>
            </p:spPr>
            <p:txBody>
              <a:bodyPr wrap="none" lIns="114501" tIns="57251" rIns="114501" bIns="57251">
                <a:spAutoFit/>
              </a:bodyPr>
              <a:lstStyle>
                <a:defPPr>
                  <a:defRPr lang="zh-CN"/>
                </a:defPPr>
                <a:lvl1pPr marR="0" lvl="0" indent="0" algn="ctr" defTabSz="914400" fontAlgn="auto">
                  <a:lnSpc>
                    <a:spcPct val="100000"/>
                  </a:lnSpc>
                  <a:spcBef>
                    <a:spcPts val="0"/>
                  </a:spcBef>
                  <a:spcAft>
                    <a:spcPts val="0"/>
                  </a:spcAft>
                  <a:buClrTx/>
                  <a:buSzTx/>
                  <a:buFontTx/>
                  <a:buNone/>
                  <a:defRPr kumimoji="0" sz="2000" b="0" i="0" u="none" strike="noStrike" kern="0" cap="none" spc="30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2"/>
                    </a:solidFill>
                  </a:rPr>
                  <a:t>添加标题</a:t>
                </a:r>
              </a:p>
            </p:txBody>
          </p:sp>
        </p:grpSp>
      </p:grpSp>
      <p:grpSp>
        <p:nvGrpSpPr>
          <p:cNvPr id="75" name="组合 74"/>
          <p:cNvGrpSpPr/>
          <p:nvPr/>
        </p:nvGrpSpPr>
        <p:grpSpPr>
          <a:xfrm flipH="1">
            <a:off x="1198662" y="1754122"/>
            <a:ext cx="1570036" cy="1746886"/>
            <a:chOff x="5753100" y="3049588"/>
            <a:chExt cx="690563" cy="768350"/>
          </a:xfrm>
          <a:solidFill>
            <a:schemeClr val="bg2"/>
          </a:solidFill>
        </p:grpSpPr>
        <p:sp>
          <p:nvSpPr>
            <p:cNvPr id="68" name="Freeform 90"/>
            <p:cNvSpPr>
              <a:spLocks noEditPoints="1"/>
            </p:cNvSpPr>
            <p:nvPr/>
          </p:nvSpPr>
          <p:spPr bwMode="auto">
            <a:xfrm>
              <a:off x="5753100" y="3157538"/>
              <a:ext cx="588963" cy="660400"/>
            </a:xfrm>
            <a:custGeom>
              <a:avLst/>
              <a:gdLst>
                <a:gd name="T0" fmla="*/ 0 w 371"/>
                <a:gd name="T1" fmla="*/ 0 h 416"/>
                <a:gd name="T2" fmla="*/ 0 w 371"/>
                <a:gd name="T3" fmla="*/ 326 h 416"/>
                <a:gd name="T4" fmla="*/ 371 w 371"/>
                <a:gd name="T5" fmla="*/ 416 h 416"/>
                <a:gd name="T6" fmla="*/ 371 w 371"/>
                <a:gd name="T7" fmla="*/ 57 h 416"/>
                <a:gd name="T8" fmla="*/ 0 w 371"/>
                <a:gd name="T9" fmla="*/ 0 h 416"/>
                <a:gd name="T10" fmla="*/ 303 w 371"/>
                <a:gd name="T11" fmla="*/ 284 h 416"/>
                <a:gd name="T12" fmla="*/ 227 w 371"/>
                <a:gd name="T13" fmla="*/ 267 h 416"/>
                <a:gd name="T14" fmla="*/ 227 w 371"/>
                <a:gd name="T15" fmla="*/ 355 h 416"/>
                <a:gd name="T16" fmla="*/ 135 w 371"/>
                <a:gd name="T17" fmla="*/ 334 h 416"/>
                <a:gd name="T18" fmla="*/ 135 w 371"/>
                <a:gd name="T19" fmla="*/ 248 h 416"/>
                <a:gd name="T20" fmla="*/ 66 w 371"/>
                <a:gd name="T21" fmla="*/ 232 h 416"/>
                <a:gd name="T22" fmla="*/ 66 w 371"/>
                <a:gd name="T23" fmla="*/ 121 h 416"/>
                <a:gd name="T24" fmla="*/ 135 w 371"/>
                <a:gd name="T25" fmla="*/ 133 h 416"/>
                <a:gd name="T26" fmla="*/ 135 w 371"/>
                <a:gd name="T27" fmla="*/ 48 h 416"/>
                <a:gd name="T28" fmla="*/ 227 w 371"/>
                <a:gd name="T29" fmla="*/ 62 h 416"/>
                <a:gd name="T30" fmla="*/ 227 w 371"/>
                <a:gd name="T31" fmla="*/ 149 h 416"/>
                <a:gd name="T32" fmla="*/ 303 w 371"/>
                <a:gd name="T33" fmla="*/ 163 h 416"/>
                <a:gd name="T34" fmla="*/ 303 w 371"/>
                <a:gd name="T35" fmla="*/ 28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416">
                  <a:moveTo>
                    <a:pt x="0" y="0"/>
                  </a:moveTo>
                  <a:lnTo>
                    <a:pt x="0" y="326"/>
                  </a:lnTo>
                  <a:lnTo>
                    <a:pt x="371" y="416"/>
                  </a:lnTo>
                  <a:lnTo>
                    <a:pt x="371" y="57"/>
                  </a:lnTo>
                  <a:lnTo>
                    <a:pt x="0" y="0"/>
                  </a:lnTo>
                  <a:close/>
                  <a:moveTo>
                    <a:pt x="303" y="284"/>
                  </a:moveTo>
                  <a:lnTo>
                    <a:pt x="227" y="267"/>
                  </a:lnTo>
                  <a:lnTo>
                    <a:pt x="227" y="355"/>
                  </a:lnTo>
                  <a:lnTo>
                    <a:pt x="135" y="334"/>
                  </a:lnTo>
                  <a:lnTo>
                    <a:pt x="135" y="248"/>
                  </a:lnTo>
                  <a:lnTo>
                    <a:pt x="66" y="232"/>
                  </a:lnTo>
                  <a:lnTo>
                    <a:pt x="66" y="121"/>
                  </a:lnTo>
                  <a:lnTo>
                    <a:pt x="135" y="133"/>
                  </a:lnTo>
                  <a:lnTo>
                    <a:pt x="135" y="48"/>
                  </a:lnTo>
                  <a:lnTo>
                    <a:pt x="227" y="62"/>
                  </a:lnTo>
                  <a:lnTo>
                    <a:pt x="227" y="149"/>
                  </a:lnTo>
                  <a:lnTo>
                    <a:pt x="303" y="163"/>
                  </a:lnTo>
                  <a:lnTo>
                    <a:pt x="303"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91"/>
            <p:cNvSpPr>
              <a:spLocks noEditPoints="1"/>
            </p:cNvSpPr>
            <p:nvPr/>
          </p:nvSpPr>
          <p:spPr bwMode="auto">
            <a:xfrm>
              <a:off x="5753100" y="3157538"/>
              <a:ext cx="588963" cy="660400"/>
            </a:xfrm>
            <a:custGeom>
              <a:avLst/>
              <a:gdLst>
                <a:gd name="T0" fmla="*/ 0 w 371"/>
                <a:gd name="T1" fmla="*/ 0 h 416"/>
                <a:gd name="T2" fmla="*/ 0 w 371"/>
                <a:gd name="T3" fmla="*/ 326 h 416"/>
                <a:gd name="T4" fmla="*/ 371 w 371"/>
                <a:gd name="T5" fmla="*/ 416 h 416"/>
                <a:gd name="T6" fmla="*/ 371 w 371"/>
                <a:gd name="T7" fmla="*/ 57 h 416"/>
                <a:gd name="T8" fmla="*/ 0 w 371"/>
                <a:gd name="T9" fmla="*/ 0 h 416"/>
                <a:gd name="T10" fmla="*/ 303 w 371"/>
                <a:gd name="T11" fmla="*/ 284 h 416"/>
                <a:gd name="T12" fmla="*/ 227 w 371"/>
                <a:gd name="T13" fmla="*/ 267 h 416"/>
                <a:gd name="T14" fmla="*/ 227 w 371"/>
                <a:gd name="T15" fmla="*/ 355 h 416"/>
                <a:gd name="T16" fmla="*/ 135 w 371"/>
                <a:gd name="T17" fmla="*/ 334 h 416"/>
                <a:gd name="T18" fmla="*/ 135 w 371"/>
                <a:gd name="T19" fmla="*/ 248 h 416"/>
                <a:gd name="T20" fmla="*/ 66 w 371"/>
                <a:gd name="T21" fmla="*/ 232 h 416"/>
                <a:gd name="T22" fmla="*/ 66 w 371"/>
                <a:gd name="T23" fmla="*/ 121 h 416"/>
                <a:gd name="T24" fmla="*/ 135 w 371"/>
                <a:gd name="T25" fmla="*/ 133 h 416"/>
                <a:gd name="T26" fmla="*/ 135 w 371"/>
                <a:gd name="T27" fmla="*/ 48 h 416"/>
                <a:gd name="T28" fmla="*/ 227 w 371"/>
                <a:gd name="T29" fmla="*/ 62 h 416"/>
                <a:gd name="T30" fmla="*/ 227 w 371"/>
                <a:gd name="T31" fmla="*/ 149 h 416"/>
                <a:gd name="T32" fmla="*/ 303 w 371"/>
                <a:gd name="T33" fmla="*/ 163 h 416"/>
                <a:gd name="T34" fmla="*/ 303 w 371"/>
                <a:gd name="T35" fmla="*/ 28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416">
                  <a:moveTo>
                    <a:pt x="0" y="0"/>
                  </a:moveTo>
                  <a:lnTo>
                    <a:pt x="0" y="326"/>
                  </a:lnTo>
                  <a:lnTo>
                    <a:pt x="371" y="416"/>
                  </a:lnTo>
                  <a:lnTo>
                    <a:pt x="371" y="57"/>
                  </a:lnTo>
                  <a:lnTo>
                    <a:pt x="0" y="0"/>
                  </a:lnTo>
                  <a:close/>
                  <a:moveTo>
                    <a:pt x="303" y="284"/>
                  </a:moveTo>
                  <a:lnTo>
                    <a:pt x="227" y="267"/>
                  </a:lnTo>
                  <a:lnTo>
                    <a:pt x="227" y="355"/>
                  </a:lnTo>
                  <a:lnTo>
                    <a:pt x="135" y="334"/>
                  </a:lnTo>
                  <a:lnTo>
                    <a:pt x="135" y="248"/>
                  </a:lnTo>
                  <a:lnTo>
                    <a:pt x="66" y="232"/>
                  </a:lnTo>
                  <a:lnTo>
                    <a:pt x="66" y="121"/>
                  </a:lnTo>
                  <a:lnTo>
                    <a:pt x="135" y="133"/>
                  </a:lnTo>
                  <a:lnTo>
                    <a:pt x="135" y="48"/>
                  </a:lnTo>
                  <a:lnTo>
                    <a:pt x="227" y="62"/>
                  </a:lnTo>
                  <a:lnTo>
                    <a:pt x="227" y="149"/>
                  </a:lnTo>
                  <a:lnTo>
                    <a:pt x="303" y="163"/>
                  </a:lnTo>
                  <a:lnTo>
                    <a:pt x="303"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2"/>
            <p:cNvSpPr/>
            <p:nvPr/>
          </p:nvSpPr>
          <p:spPr bwMode="auto">
            <a:xfrm>
              <a:off x="6350000" y="3217863"/>
              <a:ext cx="93663" cy="600075"/>
            </a:xfrm>
            <a:custGeom>
              <a:avLst/>
              <a:gdLst>
                <a:gd name="T0" fmla="*/ 0 w 59"/>
                <a:gd name="T1" fmla="*/ 378 h 378"/>
                <a:gd name="T2" fmla="*/ 59 w 59"/>
                <a:gd name="T3" fmla="*/ 350 h 378"/>
                <a:gd name="T4" fmla="*/ 59 w 59"/>
                <a:gd name="T5" fmla="*/ 0 h 378"/>
                <a:gd name="T6" fmla="*/ 0 w 59"/>
                <a:gd name="T7" fmla="*/ 19 h 378"/>
                <a:gd name="T8" fmla="*/ 0 w 59"/>
                <a:gd name="T9" fmla="*/ 378 h 378"/>
              </a:gdLst>
              <a:ahLst/>
              <a:cxnLst>
                <a:cxn ang="0">
                  <a:pos x="T0" y="T1"/>
                </a:cxn>
                <a:cxn ang="0">
                  <a:pos x="T2" y="T3"/>
                </a:cxn>
                <a:cxn ang="0">
                  <a:pos x="T4" y="T5"/>
                </a:cxn>
                <a:cxn ang="0">
                  <a:pos x="T6" y="T7"/>
                </a:cxn>
                <a:cxn ang="0">
                  <a:pos x="T8" y="T9"/>
                </a:cxn>
              </a:cxnLst>
              <a:rect l="0" t="0" r="r" b="b"/>
              <a:pathLst>
                <a:path w="59" h="378">
                  <a:moveTo>
                    <a:pt x="0" y="378"/>
                  </a:moveTo>
                  <a:lnTo>
                    <a:pt x="59" y="350"/>
                  </a:lnTo>
                  <a:lnTo>
                    <a:pt x="59" y="0"/>
                  </a:lnTo>
                  <a:lnTo>
                    <a:pt x="0" y="19"/>
                  </a:lnTo>
                  <a:lnTo>
                    <a:pt x="0" y="3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93"/>
            <p:cNvSpPr/>
            <p:nvPr/>
          </p:nvSpPr>
          <p:spPr bwMode="auto">
            <a:xfrm>
              <a:off x="5753100" y="3127376"/>
              <a:ext cx="682625" cy="117475"/>
            </a:xfrm>
            <a:custGeom>
              <a:avLst/>
              <a:gdLst>
                <a:gd name="T0" fmla="*/ 373 w 430"/>
                <a:gd name="T1" fmla="*/ 74 h 74"/>
                <a:gd name="T2" fmla="*/ 430 w 430"/>
                <a:gd name="T3" fmla="*/ 55 h 74"/>
                <a:gd name="T4" fmla="*/ 66 w 430"/>
                <a:gd name="T5" fmla="*/ 0 h 74"/>
                <a:gd name="T6" fmla="*/ 0 w 430"/>
                <a:gd name="T7" fmla="*/ 15 h 74"/>
                <a:gd name="T8" fmla="*/ 373 w 430"/>
                <a:gd name="T9" fmla="*/ 74 h 74"/>
              </a:gdLst>
              <a:ahLst/>
              <a:cxnLst>
                <a:cxn ang="0">
                  <a:pos x="T0" y="T1"/>
                </a:cxn>
                <a:cxn ang="0">
                  <a:pos x="T2" y="T3"/>
                </a:cxn>
                <a:cxn ang="0">
                  <a:pos x="T4" y="T5"/>
                </a:cxn>
                <a:cxn ang="0">
                  <a:pos x="T6" y="T7"/>
                </a:cxn>
                <a:cxn ang="0">
                  <a:pos x="T8" y="T9"/>
                </a:cxn>
              </a:cxnLst>
              <a:rect l="0" t="0" r="r" b="b"/>
              <a:pathLst>
                <a:path w="430" h="74">
                  <a:moveTo>
                    <a:pt x="373" y="74"/>
                  </a:moveTo>
                  <a:lnTo>
                    <a:pt x="430" y="55"/>
                  </a:lnTo>
                  <a:lnTo>
                    <a:pt x="66" y="0"/>
                  </a:lnTo>
                  <a:lnTo>
                    <a:pt x="0" y="15"/>
                  </a:lnTo>
                  <a:lnTo>
                    <a:pt x="37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4"/>
            <p:cNvSpPr/>
            <p:nvPr/>
          </p:nvSpPr>
          <p:spPr bwMode="auto">
            <a:xfrm>
              <a:off x="5926138" y="3086101"/>
              <a:ext cx="82550" cy="57150"/>
            </a:xfrm>
            <a:custGeom>
              <a:avLst/>
              <a:gdLst>
                <a:gd name="T0" fmla="*/ 17 w 22"/>
                <a:gd name="T1" fmla="*/ 15 h 15"/>
                <a:gd name="T2" fmla="*/ 17 w 22"/>
                <a:gd name="T3" fmla="*/ 15 h 15"/>
                <a:gd name="T4" fmla="*/ 4 w 22"/>
                <a:gd name="T5" fmla="*/ 13 h 15"/>
                <a:gd name="T6" fmla="*/ 1 w 22"/>
                <a:gd name="T7" fmla="*/ 11 h 15"/>
                <a:gd name="T8" fmla="*/ 0 w 22"/>
                <a:gd name="T9" fmla="*/ 9 h 15"/>
                <a:gd name="T10" fmla="*/ 0 w 22"/>
                <a:gd name="T11" fmla="*/ 0 h 15"/>
                <a:gd name="T12" fmla="*/ 4 w 22"/>
                <a:gd name="T13" fmla="*/ 1 h 15"/>
                <a:gd name="T14" fmla="*/ 4 w 22"/>
                <a:gd name="T15" fmla="*/ 10 h 15"/>
                <a:gd name="T16" fmla="*/ 5 w 22"/>
                <a:gd name="T17" fmla="*/ 10 h 15"/>
                <a:gd name="T18" fmla="*/ 18 w 22"/>
                <a:gd name="T19" fmla="*/ 12 h 15"/>
                <a:gd name="T20" fmla="*/ 19 w 22"/>
                <a:gd name="T21" fmla="*/ 12 h 15"/>
                <a:gd name="T22" fmla="*/ 19 w 22"/>
                <a:gd name="T23" fmla="*/ 11 h 15"/>
                <a:gd name="T24" fmla="*/ 19 w 22"/>
                <a:gd name="T25" fmla="*/ 11 h 15"/>
                <a:gd name="T26" fmla="*/ 19 w 22"/>
                <a:gd name="T27" fmla="*/ 2 h 15"/>
                <a:gd name="T28" fmla="*/ 22 w 22"/>
                <a:gd name="T29" fmla="*/ 3 h 15"/>
                <a:gd name="T30" fmla="*/ 22 w 22"/>
                <a:gd name="T31" fmla="*/ 11 h 15"/>
                <a:gd name="T32" fmla="*/ 22 w 22"/>
                <a:gd name="T33" fmla="*/ 14 h 15"/>
                <a:gd name="T34" fmla="*/ 18 w 22"/>
                <a:gd name="T35" fmla="*/ 15 h 15"/>
                <a:gd name="T36" fmla="*/ 17 w 2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5">
                  <a:moveTo>
                    <a:pt x="17" y="15"/>
                  </a:moveTo>
                  <a:cubicBezTo>
                    <a:pt x="17" y="15"/>
                    <a:pt x="17" y="15"/>
                    <a:pt x="17" y="15"/>
                  </a:cubicBezTo>
                  <a:cubicBezTo>
                    <a:pt x="17" y="15"/>
                    <a:pt x="7" y="14"/>
                    <a:pt x="4" y="13"/>
                  </a:cubicBezTo>
                  <a:cubicBezTo>
                    <a:pt x="3" y="13"/>
                    <a:pt x="1" y="12"/>
                    <a:pt x="1" y="11"/>
                  </a:cubicBezTo>
                  <a:cubicBezTo>
                    <a:pt x="0" y="10"/>
                    <a:pt x="0" y="10"/>
                    <a:pt x="0" y="9"/>
                  </a:cubicBezTo>
                  <a:cubicBezTo>
                    <a:pt x="0" y="0"/>
                    <a:pt x="0" y="0"/>
                    <a:pt x="0" y="0"/>
                  </a:cubicBezTo>
                  <a:cubicBezTo>
                    <a:pt x="4" y="1"/>
                    <a:pt x="4" y="1"/>
                    <a:pt x="4" y="1"/>
                  </a:cubicBezTo>
                  <a:cubicBezTo>
                    <a:pt x="4" y="10"/>
                    <a:pt x="4" y="10"/>
                    <a:pt x="4" y="10"/>
                  </a:cubicBezTo>
                  <a:cubicBezTo>
                    <a:pt x="4" y="10"/>
                    <a:pt x="4" y="10"/>
                    <a:pt x="5" y="10"/>
                  </a:cubicBezTo>
                  <a:cubicBezTo>
                    <a:pt x="7" y="11"/>
                    <a:pt x="16" y="12"/>
                    <a:pt x="18" y="12"/>
                  </a:cubicBezTo>
                  <a:cubicBezTo>
                    <a:pt x="18" y="12"/>
                    <a:pt x="19" y="12"/>
                    <a:pt x="19" y="12"/>
                  </a:cubicBezTo>
                  <a:cubicBezTo>
                    <a:pt x="19" y="12"/>
                    <a:pt x="19" y="11"/>
                    <a:pt x="19" y="11"/>
                  </a:cubicBezTo>
                  <a:cubicBezTo>
                    <a:pt x="19" y="11"/>
                    <a:pt x="19" y="11"/>
                    <a:pt x="19" y="11"/>
                  </a:cubicBezTo>
                  <a:cubicBezTo>
                    <a:pt x="19" y="2"/>
                    <a:pt x="19" y="2"/>
                    <a:pt x="19" y="2"/>
                  </a:cubicBezTo>
                  <a:cubicBezTo>
                    <a:pt x="22" y="3"/>
                    <a:pt x="22" y="3"/>
                    <a:pt x="22" y="3"/>
                  </a:cubicBezTo>
                  <a:cubicBezTo>
                    <a:pt x="22" y="11"/>
                    <a:pt x="22" y="11"/>
                    <a:pt x="22" y="11"/>
                  </a:cubicBezTo>
                  <a:cubicBezTo>
                    <a:pt x="22" y="12"/>
                    <a:pt x="22" y="13"/>
                    <a:pt x="22" y="14"/>
                  </a:cubicBezTo>
                  <a:cubicBezTo>
                    <a:pt x="20" y="15"/>
                    <a:pt x="18" y="15"/>
                    <a:pt x="18" y="15"/>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5"/>
            <p:cNvSpPr/>
            <p:nvPr/>
          </p:nvSpPr>
          <p:spPr bwMode="auto">
            <a:xfrm>
              <a:off x="6196013" y="3127376"/>
              <a:ext cx="82550" cy="57150"/>
            </a:xfrm>
            <a:custGeom>
              <a:avLst/>
              <a:gdLst>
                <a:gd name="T0" fmla="*/ 17 w 22"/>
                <a:gd name="T1" fmla="*/ 15 h 15"/>
                <a:gd name="T2" fmla="*/ 17 w 22"/>
                <a:gd name="T3" fmla="*/ 15 h 15"/>
                <a:gd name="T4" fmla="*/ 4 w 22"/>
                <a:gd name="T5" fmla="*/ 13 h 15"/>
                <a:gd name="T6" fmla="*/ 1 w 22"/>
                <a:gd name="T7" fmla="*/ 11 h 15"/>
                <a:gd name="T8" fmla="*/ 0 w 22"/>
                <a:gd name="T9" fmla="*/ 9 h 15"/>
                <a:gd name="T10" fmla="*/ 0 w 22"/>
                <a:gd name="T11" fmla="*/ 0 h 15"/>
                <a:gd name="T12" fmla="*/ 3 w 22"/>
                <a:gd name="T13" fmla="*/ 1 h 15"/>
                <a:gd name="T14" fmla="*/ 3 w 22"/>
                <a:gd name="T15" fmla="*/ 9 h 15"/>
                <a:gd name="T16" fmla="*/ 4 w 22"/>
                <a:gd name="T17" fmla="*/ 10 h 15"/>
                <a:gd name="T18" fmla="*/ 17 w 22"/>
                <a:gd name="T19" fmla="*/ 12 h 15"/>
                <a:gd name="T20" fmla="*/ 19 w 22"/>
                <a:gd name="T21" fmla="*/ 11 h 15"/>
                <a:gd name="T22" fmla="*/ 19 w 22"/>
                <a:gd name="T23" fmla="*/ 11 h 15"/>
                <a:gd name="T24" fmla="*/ 19 w 22"/>
                <a:gd name="T25" fmla="*/ 11 h 15"/>
                <a:gd name="T26" fmla="*/ 19 w 22"/>
                <a:gd name="T27" fmla="*/ 2 h 15"/>
                <a:gd name="T28" fmla="*/ 22 w 22"/>
                <a:gd name="T29" fmla="*/ 2 h 15"/>
                <a:gd name="T30" fmla="*/ 22 w 22"/>
                <a:gd name="T31" fmla="*/ 11 h 15"/>
                <a:gd name="T32" fmla="*/ 21 w 22"/>
                <a:gd name="T33" fmla="*/ 13 h 15"/>
                <a:gd name="T34" fmla="*/ 17 w 22"/>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5">
                  <a:moveTo>
                    <a:pt x="17" y="15"/>
                  </a:moveTo>
                  <a:cubicBezTo>
                    <a:pt x="17" y="15"/>
                    <a:pt x="17" y="15"/>
                    <a:pt x="17" y="15"/>
                  </a:cubicBezTo>
                  <a:cubicBezTo>
                    <a:pt x="17" y="15"/>
                    <a:pt x="7" y="14"/>
                    <a:pt x="4" y="13"/>
                  </a:cubicBezTo>
                  <a:cubicBezTo>
                    <a:pt x="2" y="13"/>
                    <a:pt x="1" y="12"/>
                    <a:pt x="1" y="11"/>
                  </a:cubicBezTo>
                  <a:cubicBezTo>
                    <a:pt x="0" y="10"/>
                    <a:pt x="0" y="9"/>
                    <a:pt x="0" y="9"/>
                  </a:cubicBezTo>
                  <a:cubicBezTo>
                    <a:pt x="0" y="0"/>
                    <a:pt x="0" y="0"/>
                    <a:pt x="0" y="0"/>
                  </a:cubicBezTo>
                  <a:cubicBezTo>
                    <a:pt x="3" y="1"/>
                    <a:pt x="3" y="1"/>
                    <a:pt x="3" y="1"/>
                  </a:cubicBezTo>
                  <a:cubicBezTo>
                    <a:pt x="3" y="9"/>
                    <a:pt x="3" y="9"/>
                    <a:pt x="3" y="9"/>
                  </a:cubicBezTo>
                  <a:cubicBezTo>
                    <a:pt x="3" y="9"/>
                    <a:pt x="4" y="10"/>
                    <a:pt x="4" y="10"/>
                  </a:cubicBezTo>
                  <a:cubicBezTo>
                    <a:pt x="7" y="10"/>
                    <a:pt x="16" y="12"/>
                    <a:pt x="17" y="12"/>
                  </a:cubicBezTo>
                  <a:cubicBezTo>
                    <a:pt x="18" y="12"/>
                    <a:pt x="19" y="12"/>
                    <a:pt x="19" y="11"/>
                  </a:cubicBezTo>
                  <a:cubicBezTo>
                    <a:pt x="19" y="11"/>
                    <a:pt x="19" y="11"/>
                    <a:pt x="19" y="11"/>
                  </a:cubicBezTo>
                  <a:cubicBezTo>
                    <a:pt x="19" y="11"/>
                    <a:pt x="19" y="11"/>
                    <a:pt x="19" y="11"/>
                  </a:cubicBezTo>
                  <a:cubicBezTo>
                    <a:pt x="19" y="2"/>
                    <a:pt x="19" y="2"/>
                    <a:pt x="19" y="2"/>
                  </a:cubicBezTo>
                  <a:cubicBezTo>
                    <a:pt x="22" y="2"/>
                    <a:pt x="22" y="2"/>
                    <a:pt x="22" y="2"/>
                  </a:cubicBezTo>
                  <a:cubicBezTo>
                    <a:pt x="22" y="11"/>
                    <a:pt x="22" y="11"/>
                    <a:pt x="22" y="11"/>
                  </a:cubicBezTo>
                  <a:cubicBezTo>
                    <a:pt x="22" y="12"/>
                    <a:pt x="22" y="13"/>
                    <a:pt x="21" y="13"/>
                  </a:cubicBezTo>
                  <a:cubicBezTo>
                    <a:pt x="20" y="15"/>
                    <a:pt x="18" y="15"/>
                    <a:pt x="1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6"/>
            <p:cNvSpPr/>
            <p:nvPr/>
          </p:nvSpPr>
          <p:spPr bwMode="auto">
            <a:xfrm>
              <a:off x="5956300" y="3049588"/>
              <a:ext cx="292100" cy="112713"/>
            </a:xfrm>
            <a:custGeom>
              <a:avLst/>
              <a:gdLst>
                <a:gd name="T0" fmla="*/ 78 w 78"/>
                <a:gd name="T1" fmla="*/ 30 h 30"/>
                <a:gd name="T2" fmla="*/ 72 w 78"/>
                <a:gd name="T3" fmla="*/ 29 h 30"/>
                <a:gd name="T4" fmla="*/ 72 w 78"/>
                <a:gd name="T5" fmla="*/ 16 h 30"/>
                <a:gd name="T6" fmla="*/ 69 w 78"/>
                <a:gd name="T7" fmla="*/ 15 h 30"/>
                <a:gd name="T8" fmla="*/ 10 w 78"/>
                <a:gd name="T9" fmla="*/ 6 h 30"/>
                <a:gd name="T10" fmla="*/ 7 w 78"/>
                <a:gd name="T11" fmla="*/ 8 h 30"/>
                <a:gd name="T12" fmla="*/ 7 w 78"/>
                <a:gd name="T13" fmla="*/ 20 h 30"/>
                <a:gd name="T14" fmla="*/ 0 w 78"/>
                <a:gd name="T15" fmla="*/ 20 h 30"/>
                <a:gd name="T16" fmla="*/ 0 w 78"/>
                <a:gd name="T17" fmla="*/ 7 h 30"/>
                <a:gd name="T18" fmla="*/ 0 w 78"/>
                <a:gd name="T19" fmla="*/ 7 h 30"/>
                <a:gd name="T20" fmla="*/ 10 w 78"/>
                <a:gd name="T21" fmla="*/ 0 h 30"/>
                <a:gd name="T22" fmla="*/ 10 w 78"/>
                <a:gd name="T23" fmla="*/ 0 h 30"/>
                <a:gd name="T24" fmla="*/ 70 w 78"/>
                <a:gd name="T25" fmla="*/ 8 h 30"/>
                <a:gd name="T26" fmla="*/ 71 w 78"/>
                <a:gd name="T27" fmla="*/ 8 h 30"/>
                <a:gd name="T28" fmla="*/ 78 w 78"/>
                <a:gd name="T29" fmla="*/ 16 h 30"/>
                <a:gd name="T30" fmla="*/ 78 w 78"/>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30">
                  <a:moveTo>
                    <a:pt x="78" y="30"/>
                  </a:moveTo>
                  <a:cubicBezTo>
                    <a:pt x="72" y="29"/>
                    <a:pt x="72" y="29"/>
                    <a:pt x="72" y="29"/>
                  </a:cubicBezTo>
                  <a:cubicBezTo>
                    <a:pt x="72" y="16"/>
                    <a:pt x="72" y="16"/>
                    <a:pt x="72" y="16"/>
                  </a:cubicBezTo>
                  <a:cubicBezTo>
                    <a:pt x="72" y="16"/>
                    <a:pt x="70" y="15"/>
                    <a:pt x="69" y="15"/>
                  </a:cubicBezTo>
                  <a:cubicBezTo>
                    <a:pt x="10" y="6"/>
                    <a:pt x="10" y="6"/>
                    <a:pt x="10" y="6"/>
                  </a:cubicBezTo>
                  <a:cubicBezTo>
                    <a:pt x="8" y="7"/>
                    <a:pt x="7" y="7"/>
                    <a:pt x="7" y="8"/>
                  </a:cubicBezTo>
                  <a:cubicBezTo>
                    <a:pt x="7" y="20"/>
                    <a:pt x="7" y="20"/>
                    <a:pt x="7" y="20"/>
                  </a:cubicBezTo>
                  <a:cubicBezTo>
                    <a:pt x="0" y="20"/>
                    <a:pt x="0" y="20"/>
                    <a:pt x="0" y="20"/>
                  </a:cubicBezTo>
                  <a:cubicBezTo>
                    <a:pt x="0" y="7"/>
                    <a:pt x="0" y="7"/>
                    <a:pt x="0" y="7"/>
                  </a:cubicBezTo>
                  <a:cubicBezTo>
                    <a:pt x="0" y="7"/>
                    <a:pt x="0" y="7"/>
                    <a:pt x="0" y="7"/>
                  </a:cubicBezTo>
                  <a:cubicBezTo>
                    <a:pt x="1" y="4"/>
                    <a:pt x="3" y="0"/>
                    <a:pt x="10" y="0"/>
                  </a:cubicBezTo>
                  <a:cubicBezTo>
                    <a:pt x="10" y="0"/>
                    <a:pt x="10" y="0"/>
                    <a:pt x="10" y="0"/>
                  </a:cubicBezTo>
                  <a:cubicBezTo>
                    <a:pt x="70" y="8"/>
                    <a:pt x="70" y="8"/>
                    <a:pt x="70" y="8"/>
                  </a:cubicBezTo>
                  <a:cubicBezTo>
                    <a:pt x="71" y="8"/>
                    <a:pt x="71" y="8"/>
                    <a:pt x="71" y="8"/>
                  </a:cubicBezTo>
                  <a:cubicBezTo>
                    <a:pt x="72" y="9"/>
                    <a:pt x="78" y="11"/>
                    <a:pt x="78" y="16"/>
                  </a:cubicBezTo>
                  <a:lnTo>
                    <a:pt x="7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ppt_x</p:attrName>
                                        </p:attrNameLst>
                                      </p:cBhvr>
                                      <p:tavLst>
                                        <p:tav tm="0">
                                          <p:val>
                                            <p:strVal val="#ppt_x-#ppt_w*1.125000"/>
                                          </p:val>
                                        </p:tav>
                                        <p:tav tm="100000">
                                          <p:val>
                                            <p:strVal val="#ppt_x"/>
                                          </p:val>
                                        </p:tav>
                                      </p:tavLst>
                                    </p:anim>
                                    <p:animEffect transition="in" filter="wipe(right)">
                                      <p:cBhvr>
                                        <p:cTn id="8" dur="500"/>
                                        <p:tgtEl>
                                          <p:spTgt spid="75"/>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092"/>
                                        </p:tgtEl>
                                        <p:attrNameLst>
                                          <p:attrName>style.visibility</p:attrName>
                                        </p:attrNameLst>
                                      </p:cBhvr>
                                      <p:to>
                                        <p:strVal val="visible"/>
                                      </p:to>
                                    </p:set>
                                    <p:animEffect transition="in" filter="fade">
                                      <p:cBhvr>
                                        <p:cTn id="12" dur="300"/>
                                        <p:tgtEl>
                                          <p:spTgt spid="2092"/>
                                        </p:tgtEl>
                                      </p:cBhvr>
                                    </p:animEffect>
                                    <p:anim calcmode="lin" valueType="num">
                                      <p:cBhvr>
                                        <p:cTn id="13" dur="300" fill="hold"/>
                                        <p:tgtEl>
                                          <p:spTgt spid="2092"/>
                                        </p:tgtEl>
                                        <p:attrNameLst>
                                          <p:attrName>ppt_x</p:attrName>
                                        </p:attrNameLst>
                                      </p:cBhvr>
                                      <p:tavLst>
                                        <p:tav tm="0">
                                          <p:val>
                                            <p:strVal val="#ppt_x"/>
                                          </p:val>
                                        </p:tav>
                                        <p:tav tm="100000">
                                          <p:val>
                                            <p:strVal val="#ppt_x"/>
                                          </p:val>
                                        </p:tav>
                                      </p:tavLst>
                                    </p:anim>
                                    <p:anim calcmode="lin" valueType="num">
                                      <p:cBhvr>
                                        <p:cTn id="14" dur="300" fill="hold"/>
                                        <p:tgtEl>
                                          <p:spTgt spid="209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
                                  </p:stCondLst>
                                  <p:childTnLst>
                                    <p:set>
                                      <p:cBhvr>
                                        <p:cTn id="16" dur="1" fill="hold">
                                          <p:stCondLst>
                                            <p:cond delay="0"/>
                                          </p:stCondLst>
                                        </p:cTn>
                                        <p:tgtEl>
                                          <p:spTgt spid="2093"/>
                                        </p:tgtEl>
                                        <p:attrNameLst>
                                          <p:attrName>style.visibility</p:attrName>
                                        </p:attrNameLst>
                                      </p:cBhvr>
                                      <p:to>
                                        <p:strVal val="visible"/>
                                      </p:to>
                                    </p:set>
                                    <p:animEffect transition="in" filter="fade">
                                      <p:cBhvr>
                                        <p:cTn id="17" dur="300"/>
                                        <p:tgtEl>
                                          <p:spTgt spid="2093"/>
                                        </p:tgtEl>
                                      </p:cBhvr>
                                    </p:animEffect>
                                    <p:anim calcmode="lin" valueType="num">
                                      <p:cBhvr>
                                        <p:cTn id="18" dur="300" fill="hold"/>
                                        <p:tgtEl>
                                          <p:spTgt spid="2093"/>
                                        </p:tgtEl>
                                        <p:attrNameLst>
                                          <p:attrName>ppt_x</p:attrName>
                                        </p:attrNameLst>
                                      </p:cBhvr>
                                      <p:tavLst>
                                        <p:tav tm="0">
                                          <p:val>
                                            <p:strVal val="#ppt_x"/>
                                          </p:val>
                                        </p:tav>
                                        <p:tav tm="100000">
                                          <p:val>
                                            <p:strVal val="#ppt_x"/>
                                          </p:val>
                                        </p:tav>
                                      </p:tavLst>
                                    </p:anim>
                                    <p:anim calcmode="lin" valueType="num">
                                      <p:cBhvr>
                                        <p:cTn id="19" dur="300" fill="hold"/>
                                        <p:tgtEl>
                                          <p:spTgt spid="209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2094"/>
                                        </p:tgtEl>
                                        <p:attrNameLst>
                                          <p:attrName>style.visibility</p:attrName>
                                        </p:attrNameLst>
                                      </p:cBhvr>
                                      <p:to>
                                        <p:strVal val="visible"/>
                                      </p:to>
                                    </p:set>
                                    <p:animEffect transition="in" filter="fade">
                                      <p:cBhvr>
                                        <p:cTn id="22" dur="300"/>
                                        <p:tgtEl>
                                          <p:spTgt spid="2094"/>
                                        </p:tgtEl>
                                      </p:cBhvr>
                                    </p:animEffect>
                                    <p:anim calcmode="lin" valueType="num">
                                      <p:cBhvr>
                                        <p:cTn id="23" dur="300" fill="hold"/>
                                        <p:tgtEl>
                                          <p:spTgt spid="2094"/>
                                        </p:tgtEl>
                                        <p:attrNameLst>
                                          <p:attrName>ppt_x</p:attrName>
                                        </p:attrNameLst>
                                      </p:cBhvr>
                                      <p:tavLst>
                                        <p:tav tm="0">
                                          <p:val>
                                            <p:strVal val="#ppt_x"/>
                                          </p:val>
                                        </p:tav>
                                        <p:tav tm="100000">
                                          <p:val>
                                            <p:strVal val="#ppt_x"/>
                                          </p:val>
                                        </p:tav>
                                      </p:tavLst>
                                    </p:anim>
                                    <p:anim calcmode="lin" valueType="num">
                                      <p:cBhvr>
                                        <p:cTn id="24" dur="300" fill="hold"/>
                                        <p:tgtEl>
                                          <p:spTgt spid="209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
                                  </p:stCondLst>
                                  <p:childTnLst>
                                    <p:set>
                                      <p:cBhvr>
                                        <p:cTn id="26" dur="1" fill="hold">
                                          <p:stCondLst>
                                            <p:cond delay="0"/>
                                          </p:stCondLst>
                                        </p:cTn>
                                        <p:tgtEl>
                                          <p:spTgt spid="2095"/>
                                        </p:tgtEl>
                                        <p:attrNameLst>
                                          <p:attrName>style.visibility</p:attrName>
                                        </p:attrNameLst>
                                      </p:cBhvr>
                                      <p:to>
                                        <p:strVal val="visible"/>
                                      </p:to>
                                    </p:set>
                                    <p:animEffect transition="in" filter="fade">
                                      <p:cBhvr>
                                        <p:cTn id="27" dur="300"/>
                                        <p:tgtEl>
                                          <p:spTgt spid="2095"/>
                                        </p:tgtEl>
                                      </p:cBhvr>
                                    </p:animEffect>
                                    <p:anim calcmode="lin" valueType="num">
                                      <p:cBhvr>
                                        <p:cTn id="28" dur="300" fill="hold"/>
                                        <p:tgtEl>
                                          <p:spTgt spid="2095"/>
                                        </p:tgtEl>
                                        <p:attrNameLst>
                                          <p:attrName>ppt_x</p:attrName>
                                        </p:attrNameLst>
                                      </p:cBhvr>
                                      <p:tavLst>
                                        <p:tav tm="0">
                                          <p:val>
                                            <p:strVal val="#ppt_x"/>
                                          </p:val>
                                        </p:tav>
                                        <p:tav tm="100000">
                                          <p:val>
                                            <p:strVal val="#ppt_x"/>
                                          </p:val>
                                        </p:tav>
                                      </p:tavLst>
                                    </p:anim>
                                    <p:anim calcmode="lin" valueType="num">
                                      <p:cBhvr>
                                        <p:cTn id="29" dur="300" fill="hold"/>
                                        <p:tgtEl>
                                          <p:spTgt spid="209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400"/>
                                  </p:stCondLst>
                                  <p:childTnLst>
                                    <p:set>
                                      <p:cBhvr>
                                        <p:cTn id="31" dur="1" fill="hold">
                                          <p:stCondLst>
                                            <p:cond delay="0"/>
                                          </p:stCondLst>
                                        </p:cTn>
                                        <p:tgtEl>
                                          <p:spTgt spid="2096"/>
                                        </p:tgtEl>
                                        <p:attrNameLst>
                                          <p:attrName>style.visibility</p:attrName>
                                        </p:attrNameLst>
                                      </p:cBhvr>
                                      <p:to>
                                        <p:strVal val="visible"/>
                                      </p:to>
                                    </p:set>
                                    <p:animEffect transition="in" filter="fade">
                                      <p:cBhvr>
                                        <p:cTn id="32" dur="300"/>
                                        <p:tgtEl>
                                          <p:spTgt spid="2096"/>
                                        </p:tgtEl>
                                      </p:cBhvr>
                                    </p:animEffect>
                                    <p:anim calcmode="lin" valueType="num">
                                      <p:cBhvr>
                                        <p:cTn id="33" dur="300" fill="hold"/>
                                        <p:tgtEl>
                                          <p:spTgt spid="2096"/>
                                        </p:tgtEl>
                                        <p:attrNameLst>
                                          <p:attrName>ppt_x</p:attrName>
                                        </p:attrNameLst>
                                      </p:cBhvr>
                                      <p:tavLst>
                                        <p:tav tm="0">
                                          <p:val>
                                            <p:strVal val="#ppt_x"/>
                                          </p:val>
                                        </p:tav>
                                        <p:tav tm="100000">
                                          <p:val>
                                            <p:strVal val="#ppt_x"/>
                                          </p:val>
                                        </p:tav>
                                      </p:tavLst>
                                    </p:anim>
                                    <p:anim calcmode="lin" valueType="num">
                                      <p:cBhvr>
                                        <p:cTn id="34" dur="300" fill="hold"/>
                                        <p:tgtEl>
                                          <p:spTgt spid="209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097"/>
                                        </p:tgtEl>
                                        <p:attrNameLst>
                                          <p:attrName>style.visibility</p:attrName>
                                        </p:attrNameLst>
                                      </p:cBhvr>
                                      <p:to>
                                        <p:strVal val="visible"/>
                                      </p:to>
                                    </p:set>
                                    <p:animEffect transition="in" filter="fade">
                                      <p:cBhvr>
                                        <p:cTn id="37" dur="300"/>
                                        <p:tgtEl>
                                          <p:spTgt spid="2097"/>
                                        </p:tgtEl>
                                      </p:cBhvr>
                                    </p:animEffect>
                                    <p:anim calcmode="lin" valueType="num">
                                      <p:cBhvr>
                                        <p:cTn id="38" dur="300" fill="hold"/>
                                        <p:tgtEl>
                                          <p:spTgt spid="2097"/>
                                        </p:tgtEl>
                                        <p:attrNameLst>
                                          <p:attrName>ppt_x</p:attrName>
                                        </p:attrNameLst>
                                      </p:cBhvr>
                                      <p:tavLst>
                                        <p:tav tm="0">
                                          <p:val>
                                            <p:strVal val="#ppt_x"/>
                                          </p:val>
                                        </p:tav>
                                        <p:tav tm="100000">
                                          <p:val>
                                            <p:strVal val="#ppt_x"/>
                                          </p:val>
                                        </p:tav>
                                      </p:tavLst>
                                    </p:anim>
                                    <p:anim calcmode="lin" valueType="num">
                                      <p:cBhvr>
                                        <p:cTn id="39" dur="300" fill="hold"/>
                                        <p:tgtEl>
                                          <p:spTgt spid="209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600"/>
                                  </p:stCondLst>
                                  <p:childTnLst>
                                    <p:set>
                                      <p:cBhvr>
                                        <p:cTn id="41" dur="1" fill="hold">
                                          <p:stCondLst>
                                            <p:cond delay="0"/>
                                          </p:stCondLst>
                                        </p:cTn>
                                        <p:tgtEl>
                                          <p:spTgt spid="2098"/>
                                        </p:tgtEl>
                                        <p:attrNameLst>
                                          <p:attrName>style.visibility</p:attrName>
                                        </p:attrNameLst>
                                      </p:cBhvr>
                                      <p:to>
                                        <p:strVal val="visible"/>
                                      </p:to>
                                    </p:set>
                                    <p:animEffect transition="in" filter="fade">
                                      <p:cBhvr>
                                        <p:cTn id="42" dur="300"/>
                                        <p:tgtEl>
                                          <p:spTgt spid="2098"/>
                                        </p:tgtEl>
                                      </p:cBhvr>
                                    </p:animEffect>
                                    <p:anim calcmode="lin" valueType="num">
                                      <p:cBhvr>
                                        <p:cTn id="43" dur="300" fill="hold"/>
                                        <p:tgtEl>
                                          <p:spTgt spid="2098"/>
                                        </p:tgtEl>
                                        <p:attrNameLst>
                                          <p:attrName>ppt_x</p:attrName>
                                        </p:attrNameLst>
                                      </p:cBhvr>
                                      <p:tavLst>
                                        <p:tav tm="0">
                                          <p:val>
                                            <p:strVal val="#ppt_x"/>
                                          </p:val>
                                        </p:tav>
                                        <p:tav tm="100000">
                                          <p:val>
                                            <p:strVal val="#ppt_x"/>
                                          </p:val>
                                        </p:tav>
                                      </p:tavLst>
                                    </p:anim>
                                    <p:anim calcmode="lin" valueType="num">
                                      <p:cBhvr>
                                        <p:cTn id="44" dur="300" fill="hold"/>
                                        <p:tgtEl>
                                          <p:spTgt spid="209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700"/>
                                  </p:stCondLst>
                                  <p:childTnLst>
                                    <p:set>
                                      <p:cBhvr>
                                        <p:cTn id="46" dur="1" fill="hold">
                                          <p:stCondLst>
                                            <p:cond delay="0"/>
                                          </p:stCondLst>
                                        </p:cTn>
                                        <p:tgtEl>
                                          <p:spTgt spid="2099"/>
                                        </p:tgtEl>
                                        <p:attrNameLst>
                                          <p:attrName>style.visibility</p:attrName>
                                        </p:attrNameLst>
                                      </p:cBhvr>
                                      <p:to>
                                        <p:strVal val="visible"/>
                                      </p:to>
                                    </p:set>
                                    <p:animEffect transition="in" filter="fade">
                                      <p:cBhvr>
                                        <p:cTn id="47" dur="300"/>
                                        <p:tgtEl>
                                          <p:spTgt spid="2099"/>
                                        </p:tgtEl>
                                      </p:cBhvr>
                                    </p:animEffect>
                                    <p:anim calcmode="lin" valueType="num">
                                      <p:cBhvr>
                                        <p:cTn id="48" dur="300" fill="hold"/>
                                        <p:tgtEl>
                                          <p:spTgt spid="2099"/>
                                        </p:tgtEl>
                                        <p:attrNameLst>
                                          <p:attrName>ppt_x</p:attrName>
                                        </p:attrNameLst>
                                      </p:cBhvr>
                                      <p:tavLst>
                                        <p:tav tm="0">
                                          <p:val>
                                            <p:strVal val="#ppt_x"/>
                                          </p:val>
                                        </p:tav>
                                        <p:tav tm="100000">
                                          <p:val>
                                            <p:strVal val="#ppt_x"/>
                                          </p:val>
                                        </p:tav>
                                      </p:tavLst>
                                    </p:anim>
                                    <p:anim calcmode="lin" valueType="num">
                                      <p:cBhvr>
                                        <p:cTn id="49" dur="300" fill="hold"/>
                                        <p:tgtEl>
                                          <p:spTgt spid="209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800"/>
                                  </p:stCondLst>
                                  <p:childTnLst>
                                    <p:set>
                                      <p:cBhvr>
                                        <p:cTn id="51" dur="1" fill="hold">
                                          <p:stCondLst>
                                            <p:cond delay="0"/>
                                          </p:stCondLst>
                                        </p:cTn>
                                        <p:tgtEl>
                                          <p:spTgt spid="2100"/>
                                        </p:tgtEl>
                                        <p:attrNameLst>
                                          <p:attrName>style.visibility</p:attrName>
                                        </p:attrNameLst>
                                      </p:cBhvr>
                                      <p:to>
                                        <p:strVal val="visible"/>
                                      </p:to>
                                    </p:set>
                                    <p:animEffect transition="in" filter="fade">
                                      <p:cBhvr>
                                        <p:cTn id="52" dur="300"/>
                                        <p:tgtEl>
                                          <p:spTgt spid="2100"/>
                                        </p:tgtEl>
                                      </p:cBhvr>
                                    </p:animEffect>
                                    <p:anim calcmode="lin" valueType="num">
                                      <p:cBhvr>
                                        <p:cTn id="53" dur="300" fill="hold"/>
                                        <p:tgtEl>
                                          <p:spTgt spid="2100"/>
                                        </p:tgtEl>
                                        <p:attrNameLst>
                                          <p:attrName>ppt_x</p:attrName>
                                        </p:attrNameLst>
                                      </p:cBhvr>
                                      <p:tavLst>
                                        <p:tav tm="0">
                                          <p:val>
                                            <p:strVal val="#ppt_x"/>
                                          </p:val>
                                        </p:tav>
                                        <p:tav tm="100000">
                                          <p:val>
                                            <p:strVal val="#ppt_x"/>
                                          </p:val>
                                        </p:tav>
                                      </p:tavLst>
                                    </p:anim>
                                    <p:anim calcmode="lin" valueType="num">
                                      <p:cBhvr>
                                        <p:cTn id="54" dur="300" fill="hold"/>
                                        <p:tgtEl>
                                          <p:spTgt spid="210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900"/>
                                  </p:stCondLst>
                                  <p:childTnLst>
                                    <p:set>
                                      <p:cBhvr>
                                        <p:cTn id="56" dur="1" fill="hold">
                                          <p:stCondLst>
                                            <p:cond delay="0"/>
                                          </p:stCondLst>
                                        </p:cTn>
                                        <p:tgtEl>
                                          <p:spTgt spid="2101"/>
                                        </p:tgtEl>
                                        <p:attrNameLst>
                                          <p:attrName>style.visibility</p:attrName>
                                        </p:attrNameLst>
                                      </p:cBhvr>
                                      <p:to>
                                        <p:strVal val="visible"/>
                                      </p:to>
                                    </p:set>
                                    <p:animEffect transition="in" filter="fade">
                                      <p:cBhvr>
                                        <p:cTn id="57" dur="300"/>
                                        <p:tgtEl>
                                          <p:spTgt spid="2101"/>
                                        </p:tgtEl>
                                      </p:cBhvr>
                                    </p:animEffect>
                                    <p:anim calcmode="lin" valueType="num">
                                      <p:cBhvr>
                                        <p:cTn id="58" dur="300" fill="hold"/>
                                        <p:tgtEl>
                                          <p:spTgt spid="2101"/>
                                        </p:tgtEl>
                                        <p:attrNameLst>
                                          <p:attrName>ppt_x</p:attrName>
                                        </p:attrNameLst>
                                      </p:cBhvr>
                                      <p:tavLst>
                                        <p:tav tm="0">
                                          <p:val>
                                            <p:strVal val="#ppt_x"/>
                                          </p:val>
                                        </p:tav>
                                        <p:tav tm="100000">
                                          <p:val>
                                            <p:strVal val="#ppt_x"/>
                                          </p:val>
                                        </p:tav>
                                      </p:tavLst>
                                    </p:anim>
                                    <p:anim calcmode="lin" valueType="num">
                                      <p:cBhvr>
                                        <p:cTn id="59" dur="300" fill="hold"/>
                                        <p:tgtEl>
                                          <p:spTgt spid="2101"/>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2" presetClass="entr" presetSubtype="1" fill="hold" grpId="0" nodeType="afterEffect">
                                  <p:stCondLst>
                                    <p:cond delay="0"/>
                                  </p:stCondLst>
                                  <p:childTnLst>
                                    <p:set>
                                      <p:cBhvr>
                                        <p:cTn id="62" dur="1" fill="hold">
                                          <p:stCondLst>
                                            <p:cond delay="0"/>
                                          </p:stCondLst>
                                        </p:cTn>
                                        <p:tgtEl>
                                          <p:spTgt spid="2090"/>
                                        </p:tgtEl>
                                        <p:attrNameLst>
                                          <p:attrName>style.visibility</p:attrName>
                                        </p:attrNameLst>
                                      </p:cBhvr>
                                      <p:to>
                                        <p:strVal val="visible"/>
                                      </p:to>
                                    </p:set>
                                    <p:animEffect transition="in" filter="wipe(up)">
                                      <p:cBhvr>
                                        <p:cTn id="63" dur="500"/>
                                        <p:tgtEl>
                                          <p:spTgt spid="2090"/>
                                        </p:tgtEl>
                                      </p:cBhvr>
                                    </p:animEffect>
                                  </p:childTnLst>
                                </p:cTn>
                              </p:par>
                            </p:childTnLst>
                          </p:cTn>
                        </p:par>
                        <p:par>
                          <p:cTn id="64" fill="hold">
                            <p:stCondLst>
                              <p:cond delay="1500"/>
                            </p:stCondLst>
                            <p:childTnLst>
                              <p:par>
                                <p:cTn id="65" presetID="31" presetClass="entr" presetSubtype="0" fill="hold" grpId="0" nodeType="afterEffect">
                                  <p:stCondLst>
                                    <p:cond delay="0"/>
                                  </p:stCondLst>
                                  <p:childTnLst>
                                    <p:set>
                                      <p:cBhvr>
                                        <p:cTn id="66" dur="1" fill="hold">
                                          <p:stCondLst>
                                            <p:cond delay="0"/>
                                          </p:stCondLst>
                                        </p:cTn>
                                        <p:tgtEl>
                                          <p:spTgt spid="2088"/>
                                        </p:tgtEl>
                                        <p:attrNameLst>
                                          <p:attrName>style.visibility</p:attrName>
                                        </p:attrNameLst>
                                      </p:cBhvr>
                                      <p:to>
                                        <p:strVal val="visible"/>
                                      </p:to>
                                    </p:set>
                                    <p:anim calcmode="lin" valueType="num">
                                      <p:cBhvr>
                                        <p:cTn id="67" dur="500" fill="hold"/>
                                        <p:tgtEl>
                                          <p:spTgt spid="2088"/>
                                        </p:tgtEl>
                                        <p:attrNameLst>
                                          <p:attrName>ppt_w</p:attrName>
                                        </p:attrNameLst>
                                      </p:cBhvr>
                                      <p:tavLst>
                                        <p:tav tm="0">
                                          <p:val>
                                            <p:fltVal val="0"/>
                                          </p:val>
                                        </p:tav>
                                        <p:tav tm="100000">
                                          <p:val>
                                            <p:strVal val="#ppt_w"/>
                                          </p:val>
                                        </p:tav>
                                      </p:tavLst>
                                    </p:anim>
                                    <p:anim calcmode="lin" valueType="num">
                                      <p:cBhvr>
                                        <p:cTn id="68" dur="500" fill="hold"/>
                                        <p:tgtEl>
                                          <p:spTgt spid="2088"/>
                                        </p:tgtEl>
                                        <p:attrNameLst>
                                          <p:attrName>ppt_h</p:attrName>
                                        </p:attrNameLst>
                                      </p:cBhvr>
                                      <p:tavLst>
                                        <p:tav tm="0">
                                          <p:val>
                                            <p:fltVal val="0"/>
                                          </p:val>
                                        </p:tav>
                                        <p:tav tm="100000">
                                          <p:val>
                                            <p:strVal val="#ppt_h"/>
                                          </p:val>
                                        </p:tav>
                                      </p:tavLst>
                                    </p:anim>
                                    <p:anim calcmode="lin" valueType="num">
                                      <p:cBhvr>
                                        <p:cTn id="69" dur="500" fill="hold"/>
                                        <p:tgtEl>
                                          <p:spTgt spid="2088"/>
                                        </p:tgtEl>
                                        <p:attrNameLst>
                                          <p:attrName>style.rotation</p:attrName>
                                        </p:attrNameLst>
                                      </p:cBhvr>
                                      <p:tavLst>
                                        <p:tav tm="0">
                                          <p:val>
                                            <p:fltVal val="90"/>
                                          </p:val>
                                        </p:tav>
                                        <p:tav tm="100000">
                                          <p:val>
                                            <p:fltVal val="0"/>
                                          </p:val>
                                        </p:tav>
                                      </p:tavLst>
                                    </p:anim>
                                    <p:animEffect transition="in" filter="fade">
                                      <p:cBhvr>
                                        <p:cTn id="70" dur="500"/>
                                        <p:tgtEl>
                                          <p:spTgt spid="2088"/>
                                        </p:tgtEl>
                                      </p:cBhvr>
                                    </p:animEffect>
                                  </p:childTnLst>
                                </p:cTn>
                              </p:par>
                              <p:par>
                                <p:cTn id="71" presetID="31" presetClass="entr" presetSubtype="0" fill="hold" grpId="0" nodeType="withEffect">
                                  <p:stCondLst>
                                    <p:cond delay="300"/>
                                  </p:stCondLst>
                                  <p:childTnLst>
                                    <p:set>
                                      <p:cBhvr>
                                        <p:cTn id="72" dur="1" fill="hold">
                                          <p:stCondLst>
                                            <p:cond delay="0"/>
                                          </p:stCondLst>
                                        </p:cTn>
                                        <p:tgtEl>
                                          <p:spTgt spid="2089"/>
                                        </p:tgtEl>
                                        <p:attrNameLst>
                                          <p:attrName>style.visibility</p:attrName>
                                        </p:attrNameLst>
                                      </p:cBhvr>
                                      <p:to>
                                        <p:strVal val="visible"/>
                                      </p:to>
                                    </p:set>
                                    <p:anim calcmode="lin" valueType="num">
                                      <p:cBhvr>
                                        <p:cTn id="73" dur="500" fill="hold"/>
                                        <p:tgtEl>
                                          <p:spTgt spid="2089"/>
                                        </p:tgtEl>
                                        <p:attrNameLst>
                                          <p:attrName>ppt_w</p:attrName>
                                        </p:attrNameLst>
                                      </p:cBhvr>
                                      <p:tavLst>
                                        <p:tav tm="0">
                                          <p:val>
                                            <p:fltVal val="0"/>
                                          </p:val>
                                        </p:tav>
                                        <p:tav tm="100000">
                                          <p:val>
                                            <p:strVal val="#ppt_w"/>
                                          </p:val>
                                        </p:tav>
                                      </p:tavLst>
                                    </p:anim>
                                    <p:anim calcmode="lin" valueType="num">
                                      <p:cBhvr>
                                        <p:cTn id="74" dur="500" fill="hold"/>
                                        <p:tgtEl>
                                          <p:spTgt spid="2089"/>
                                        </p:tgtEl>
                                        <p:attrNameLst>
                                          <p:attrName>ppt_h</p:attrName>
                                        </p:attrNameLst>
                                      </p:cBhvr>
                                      <p:tavLst>
                                        <p:tav tm="0">
                                          <p:val>
                                            <p:fltVal val="0"/>
                                          </p:val>
                                        </p:tav>
                                        <p:tav tm="100000">
                                          <p:val>
                                            <p:strVal val="#ppt_h"/>
                                          </p:val>
                                        </p:tav>
                                      </p:tavLst>
                                    </p:anim>
                                    <p:anim calcmode="lin" valueType="num">
                                      <p:cBhvr>
                                        <p:cTn id="75" dur="500" fill="hold"/>
                                        <p:tgtEl>
                                          <p:spTgt spid="2089"/>
                                        </p:tgtEl>
                                        <p:attrNameLst>
                                          <p:attrName>style.rotation</p:attrName>
                                        </p:attrNameLst>
                                      </p:cBhvr>
                                      <p:tavLst>
                                        <p:tav tm="0">
                                          <p:val>
                                            <p:fltVal val="90"/>
                                          </p:val>
                                        </p:tav>
                                        <p:tav tm="100000">
                                          <p:val>
                                            <p:fltVal val="0"/>
                                          </p:val>
                                        </p:tav>
                                      </p:tavLst>
                                    </p:anim>
                                    <p:animEffect transition="in" filter="fade">
                                      <p:cBhvr>
                                        <p:cTn id="76" dur="500"/>
                                        <p:tgtEl>
                                          <p:spTgt spid="2089"/>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2102"/>
                                        </p:tgtEl>
                                        <p:attrNameLst>
                                          <p:attrName>style.visibility</p:attrName>
                                        </p:attrNameLst>
                                      </p:cBhvr>
                                      <p:to>
                                        <p:strVal val="visible"/>
                                      </p:to>
                                    </p:set>
                                    <p:animEffect transition="in" filter="fade">
                                      <p:cBhvr>
                                        <p:cTn id="80" dur="300"/>
                                        <p:tgtEl>
                                          <p:spTgt spid="210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fade">
                                      <p:cBhvr>
                                        <p:cTn id="83" dur="300"/>
                                        <p:tgtEl>
                                          <p:spTgt spid="88"/>
                                        </p:tgtEl>
                                      </p:cBhvr>
                                    </p:animEffect>
                                  </p:childTnLst>
                                </p:cTn>
                              </p:par>
                            </p:childTnLst>
                          </p:cTn>
                        </p:par>
                        <p:par>
                          <p:cTn id="84" fill="hold">
                            <p:stCondLst>
                              <p:cond delay="2500"/>
                            </p:stCondLst>
                            <p:childTnLst>
                              <p:par>
                                <p:cTn id="85" presetID="22" presetClass="entr" presetSubtype="2" fill="hold" nodeType="after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wipe(right)">
                                      <p:cBhvr>
                                        <p:cTn id="87" dur="500"/>
                                        <p:tgtEl>
                                          <p:spTgt spid="89"/>
                                        </p:tgtEl>
                                      </p:cBhvr>
                                    </p:animEffect>
                                  </p:childTnLst>
                                </p:cTn>
                              </p:par>
                            </p:childTnLst>
                          </p:cTn>
                        </p:par>
                        <p:par>
                          <p:cTn id="88" fill="hold">
                            <p:stCondLst>
                              <p:cond delay="3000"/>
                            </p:stCondLst>
                            <p:childTnLst>
                              <p:par>
                                <p:cTn id="89" presetID="22" presetClass="entr" presetSubtype="2" fill="hold" nodeType="after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wipe(right)">
                                      <p:cBhvr>
                                        <p:cTn id="9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 grpId="0" animBg="1"/>
      <p:bldP spid="2089" grpId="0" animBg="1"/>
      <p:bldP spid="2090" grpId="0" animBg="1"/>
      <p:bldP spid="2102"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10"/>
          <p:cNvGrpSpPr/>
          <p:nvPr/>
        </p:nvGrpSpPr>
        <p:grpSpPr bwMode="auto">
          <a:xfrm>
            <a:off x="1962929" y="4547808"/>
            <a:ext cx="2163481" cy="1754983"/>
            <a:chOff x="0" y="0"/>
            <a:chExt cx="2726" cy="2211"/>
          </a:xfrm>
        </p:grpSpPr>
        <p:sp>
          <p:nvSpPr>
            <p:cNvPr id="50"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dirty="0">
                  <a:solidFill>
                    <a:schemeClr val="tx2"/>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dirty="0">
                <a:solidFill>
                  <a:schemeClr val="tx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51"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7F7F7F"/>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200" dirty="0">
                  <a:solidFill>
                    <a:srgbClr val="7F7F7F"/>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分钟之内。</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52" name="Group 13"/>
          <p:cNvGrpSpPr/>
          <p:nvPr/>
        </p:nvGrpSpPr>
        <p:grpSpPr bwMode="auto">
          <a:xfrm>
            <a:off x="1292299" y="4530810"/>
            <a:ext cx="464283" cy="463550"/>
            <a:chOff x="0" y="0"/>
            <a:chExt cx="584" cy="584"/>
          </a:xfrm>
        </p:grpSpPr>
        <p:sp>
          <p:nvSpPr>
            <p:cNvPr id="53" name="Oval 14"/>
            <p:cNvSpPr/>
            <p:nvPr/>
          </p:nvSpPr>
          <p:spPr bwMode="auto">
            <a:xfrm>
              <a:off x="0" y="0"/>
              <a:ext cx="584" cy="584"/>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4"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1</a:t>
              </a:r>
            </a:p>
          </p:txBody>
        </p:sp>
      </p:grpSp>
      <p:grpSp>
        <p:nvGrpSpPr>
          <p:cNvPr id="55" name="Group 4"/>
          <p:cNvGrpSpPr/>
          <p:nvPr/>
        </p:nvGrpSpPr>
        <p:grpSpPr>
          <a:xfrm>
            <a:off x="1143193" y="3962444"/>
            <a:ext cx="9791812" cy="284515"/>
            <a:chOff x="899592" y="2852807"/>
            <a:chExt cx="7344815" cy="213386"/>
          </a:xfrm>
          <a:solidFill>
            <a:srgbClr val="969696"/>
          </a:solidFill>
        </p:grpSpPr>
        <p:sp>
          <p:nvSpPr>
            <p:cNvPr id="56"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base">
                <a:spcBef>
                  <a:spcPct val="0"/>
                </a:spcBef>
                <a:spcAft>
                  <a:spcPct val="0"/>
                </a:spcAft>
                <a:defRPr/>
              </a:pPr>
              <a:endParaRPr lang="en-US" sz="75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7"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base">
                <a:spcBef>
                  <a:spcPct val="0"/>
                </a:spcBef>
                <a:spcAft>
                  <a:spcPct val="0"/>
                </a:spcAft>
                <a:defRPr/>
              </a:pPr>
              <a:endParaRPr lang="en-US" sz="75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8"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base">
                <a:spcBef>
                  <a:spcPct val="0"/>
                </a:spcBef>
                <a:spcAft>
                  <a:spcPct val="0"/>
                </a:spcAft>
                <a:defRPr/>
              </a:pPr>
              <a:endParaRPr lang="en-US" sz="75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9"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base">
                <a:spcBef>
                  <a:spcPct val="0"/>
                </a:spcBef>
                <a:spcAft>
                  <a:spcPct val="0"/>
                </a:spcAft>
                <a:defRPr/>
              </a:pPr>
              <a:endParaRPr lang="en-US" sz="75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60" name="Group 10"/>
          <p:cNvGrpSpPr/>
          <p:nvPr/>
        </p:nvGrpSpPr>
        <p:grpSpPr bwMode="auto">
          <a:xfrm>
            <a:off x="5466963" y="4547808"/>
            <a:ext cx="2163481" cy="1754983"/>
            <a:chOff x="0" y="0"/>
            <a:chExt cx="2726" cy="2211"/>
          </a:xfrm>
        </p:grpSpPr>
        <p:sp>
          <p:nvSpPr>
            <p:cNvPr id="61"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dirty="0">
                  <a:solidFill>
                    <a:schemeClr val="tx2"/>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dirty="0">
                <a:solidFill>
                  <a:schemeClr val="tx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82"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7F7F7F"/>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200" dirty="0">
                  <a:solidFill>
                    <a:srgbClr val="7F7F7F"/>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分钟之内。</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83" name="Group 13"/>
          <p:cNvGrpSpPr/>
          <p:nvPr/>
        </p:nvGrpSpPr>
        <p:grpSpPr bwMode="auto">
          <a:xfrm>
            <a:off x="4796333" y="4530810"/>
            <a:ext cx="464283" cy="463550"/>
            <a:chOff x="0" y="0"/>
            <a:chExt cx="584" cy="584"/>
          </a:xfrm>
        </p:grpSpPr>
        <p:sp>
          <p:nvSpPr>
            <p:cNvPr id="84" name="Oval 14"/>
            <p:cNvSpPr/>
            <p:nvPr/>
          </p:nvSpPr>
          <p:spPr bwMode="auto">
            <a:xfrm>
              <a:off x="0" y="0"/>
              <a:ext cx="584" cy="584"/>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5"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2</a:t>
              </a:r>
            </a:p>
          </p:txBody>
        </p:sp>
      </p:grpSp>
      <p:grpSp>
        <p:nvGrpSpPr>
          <p:cNvPr id="86" name="Group 10"/>
          <p:cNvGrpSpPr/>
          <p:nvPr/>
        </p:nvGrpSpPr>
        <p:grpSpPr bwMode="auto">
          <a:xfrm>
            <a:off x="8783477" y="4547808"/>
            <a:ext cx="2163481" cy="1754983"/>
            <a:chOff x="0" y="0"/>
            <a:chExt cx="2726" cy="2211"/>
          </a:xfrm>
        </p:grpSpPr>
        <p:sp>
          <p:nvSpPr>
            <p:cNvPr id="87"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dirty="0">
                  <a:solidFill>
                    <a:schemeClr val="tx2"/>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dirty="0">
                <a:solidFill>
                  <a:schemeClr val="tx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88"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7F7F7F"/>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200" dirty="0">
                  <a:solidFill>
                    <a:srgbClr val="7F7F7F"/>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分钟之内。</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89" name="Group 13"/>
          <p:cNvGrpSpPr/>
          <p:nvPr/>
        </p:nvGrpSpPr>
        <p:grpSpPr bwMode="auto">
          <a:xfrm>
            <a:off x="8112846" y="4530811"/>
            <a:ext cx="496084" cy="463550"/>
            <a:chOff x="0" y="0"/>
            <a:chExt cx="624" cy="584"/>
          </a:xfrm>
        </p:grpSpPr>
        <p:sp>
          <p:nvSpPr>
            <p:cNvPr id="90" name="Oval 14"/>
            <p:cNvSpPr/>
            <p:nvPr/>
          </p:nvSpPr>
          <p:spPr bwMode="auto">
            <a:xfrm>
              <a:off x="0" y="0"/>
              <a:ext cx="584" cy="584"/>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1" name="Rectangle 15"/>
            <p:cNvSpPr/>
            <p:nvPr/>
          </p:nvSpPr>
          <p:spPr bwMode="auto">
            <a:xfrm>
              <a:off x="40" y="25"/>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3</a:t>
              </a:r>
            </a:p>
          </p:txBody>
        </p:sp>
      </p:grpSp>
      <p:sp>
        <p:nvSpPr>
          <p:cNvPr id="94" name="Rectangle 59"/>
          <p:cNvSpPr/>
          <p:nvPr/>
        </p:nvSpPr>
        <p:spPr bwMode="auto">
          <a:xfrm>
            <a:off x="1447932" y="1594844"/>
            <a:ext cx="9258674" cy="2236319"/>
          </a:xfrm>
          <a:prstGeom prst="rect">
            <a:avLst/>
          </a:prstGeom>
          <a:blipFill>
            <a:blip r:embed="rId3"/>
            <a:srcRect/>
            <a:stretch>
              <a:fillRect/>
            </a:stretch>
          </a:blipFill>
          <a:ln w="25400" cap="flat" cmpd="sng" algn="ctr">
            <a:noFill/>
            <a:prstDash val="solid"/>
            <a:round/>
            <a:headEnd type="none" w="med" len="med"/>
            <a:tailEnd type="none" w="med" len="med"/>
          </a:ln>
          <a:effectLst/>
        </p:spPr>
        <p:txBody>
          <a:bodyPr vert="horz" wrap="square" lIns="121908" tIns="60954" rIns="121908" bIns="60954" numCol="1" rtlCol="0" anchor="t" anchorCtr="0" compatLnSpc="1"/>
          <a:lstStyle/>
          <a:p>
            <a:pPr defTabSz="1218565"/>
            <a:endParaRPr lang="en-US" sz="7500">
              <a:solidFill>
                <a:srgbClr val="FFFFFF"/>
              </a:solidFill>
            </a:endParaRPr>
          </a:p>
        </p:txBody>
      </p:sp>
      <p:sp>
        <p:nvSpPr>
          <p:cNvPr id="96" name="Rectangle 61"/>
          <p:cNvSpPr/>
          <p:nvPr/>
        </p:nvSpPr>
        <p:spPr bwMode="auto">
          <a:xfrm>
            <a:off x="1143193" y="1404925"/>
            <a:ext cx="9791812" cy="42708"/>
          </a:xfrm>
          <a:prstGeom prst="rect">
            <a:avLst/>
          </a:prstGeom>
          <a:solidFill>
            <a:srgbClr val="969696"/>
          </a:solidFill>
          <a:ln w="25400" cap="flat" cmpd="sng" algn="ctr">
            <a:noFill/>
            <a:prstDash val="solid"/>
            <a:round/>
            <a:headEnd type="none" w="med" len="med"/>
            <a:tailEnd type="none" w="med" len="med"/>
          </a:ln>
          <a:effectLst/>
        </p:spPr>
        <p:txBody>
          <a:bodyPr vert="horz" wrap="square" lIns="96753" tIns="48376" rIns="96753" bIns="48376" numCol="1" rtlCol="0" anchor="t" anchorCtr="0" compatLnSpc="1"/>
          <a:lstStyle/>
          <a:p>
            <a:pPr algn="ctr" defTabSz="1218565" fontAlgn="base">
              <a:spcBef>
                <a:spcPct val="0"/>
              </a:spcBef>
              <a:spcAft>
                <a:spcPct val="0"/>
              </a:spcAft>
              <a:defRPr/>
            </a:pPr>
            <a:endParaRPr lang="en-US" sz="75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 name="标题 2"/>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right)">
                                      <p:cBhvr>
                                        <p:cTn id="7" dur="400"/>
                                        <p:tgtEl>
                                          <p:spTgt spid="96"/>
                                        </p:tgtEl>
                                      </p:cBhvr>
                                    </p:animEffect>
                                  </p:childTnLst>
                                </p:cTn>
                              </p:par>
                              <p:par>
                                <p:cTn id="8" presetID="22" presetClass="entr" presetSubtype="8"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400"/>
                                        <p:tgtEl>
                                          <p:spTgt spid="55"/>
                                        </p:tgtEl>
                                      </p:cBhvr>
                                    </p:animEffect>
                                  </p:childTnLst>
                                </p:cTn>
                              </p:par>
                              <p:par>
                                <p:cTn id="11" presetID="23" presetClass="entr" presetSubtype="16"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400" fill="hold"/>
                                        <p:tgtEl>
                                          <p:spTgt spid="52"/>
                                        </p:tgtEl>
                                        <p:attrNameLst>
                                          <p:attrName>ppt_w</p:attrName>
                                        </p:attrNameLst>
                                      </p:cBhvr>
                                      <p:tavLst>
                                        <p:tav tm="0">
                                          <p:val>
                                            <p:fltVal val="0"/>
                                          </p:val>
                                        </p:tav>
                                        <p:tav tm="100000">
                                          <p:val>
                                            <p:strVal val="#ppt_w"/>
                                          </p:val>
                                        </p:tav>
                                      </p:tavLst>
                                    </p:anim>
                                    <p:anim calcmode="lin" valueType="num">
                                      <p:cBhvr>
                                        <p:cTn id="14" dur="400" fill="hold"/>
                                        <p:tgtEl>
                                          <p:spTgt spid="52"/>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400"/>
                                        <p:tgtEl>
                                          <p:spTgt spid="49"/>
                                        </p:tgtEl>
                                      </p:cBhvr>
                                    </p:animEffect>
                                  </p:childTnLst>
                                </p:cTn>
                              </p:par>
                              <p:par>
                                <p:cTn id="19" presetID="23" presetClass="entr" presetSubtype="16"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p:cTn id="21" dur="400" fill="hold"/>
                                        <p:tgtEl>
                                          <p:spTgt spid="83"/>
                                        </p:tgtEl>
                                        <p:attrNameLst>
                                          <p:attrName>ppt_w</p:attrName>
                                        </p:attrNameLst>
                                      </p:cBhvr>
                                      <p:tavLst>
                                        <p:tav tm="0">
                                          <p:val>
                                            <p:fltVal val="0"/>
                                          </p:val>
                                        </p:tav>
                                        <p:tav tm="100000">
                                          <p:val>
                                            <p:strVal val="#ppt_w"/>
                                          </p:val>
                                        </p:tav>
                                      </p:tavLst>
                                    </p:anim>
                                    <p:anim calcmode="lin" valueType="num">
                                      <p:cBhvr>
                                        <p:cTn id="22" dur="400" fill="hold"/>
                                        <p:tgtEl>
                                          <p:spTgt spid="83"/>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400"/>
                                        <p:tgtEl>
                                          <p:spTgt spid="60"/>
                                        </p:tgtEl>
                                      </p:cBhvr>
                                    </p:animEffect>
                                  </p:childTnLst>
                                </p:cTn>
                              </p:par>
                              <p:par>
                                <p:cTn id="27" presetID="23" presetClass="entr" presetSubtype="16"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 calcmode="lin" valueType="num">
                                      <p:cBhvr>
                                        <p:cTn id="29" dur="400" fill="hold"/>
                                        <p:tgtEl>
                                          <p:spTgt spid="89"/>
                                        </p:tgtEl>
                                        <p:attrNameLst>
                                          <p:attrName>ppt_w</p:attrName>
                                        </p:attrNameLst>
                                      </p:cBhvr>
                                      <p:tavLst>
                                        <p:tav tm="0">
                                          <p:val>
                                            <p:fltVal val="0"/>
                                          </p:val>
                                        </p:tav>
                                        <p:tav tm="100000">
                                          <p:val>
                                            <p:strVal val="#ppt_w"/>
                                          </p:val>
                                        </p:tav>
                                      </p:tavLst>
                                    </p:anim>
                                    <p:anim calcmode="lin" valueType="num">
                                      <p:cBhvr>
                                        <p:cTn id="30" dur="400" fill="hold"/>
                                        <p:tgtEl>
                                          <p:spTgt spid="89"/>
                                        </p:tgtEl>
                                        <p:attrNameLst>
                                          <p:attrName>ppt_h</p:attrName>
                                        </p:attrNameLst>
                                      </p:cBhvr>
                                      <p:tavLst>
                                        <p:tav tm="0">
                                          <p:val>
                                            <p:fltVal val="0"/>
                                          </p:val>
                                        </p:tav>
                                        <p:tav tm="100000">
                                          <p:val>
                                            <p:strVal val="#ppt_h"/>
                                          </p:val>
                                        </p:tav>
                                      </p:tavLst>
                                    </p:anim>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wipe(left)">
                                      <p:cBhvr>
                                        <p:cTn id="34" dur="400"/>
                                        <p:tgtEl>
                                          <p:spTgt spid="86"/>
                                        </p:tgtEl>
                                      </p:cBhvr>
                                    </p:animEffect>
                                  </p:childTnLst>
                                </p:cTn>
                              </p:par>
                            </p:childTnLst>
                          </p:cTn>
                        </p:par>
                        <p:par>
                          <p:cTn id="35" fill="hold">
                            <p:stCondLst>
                              <p:cond delay="2000"/>
                            </p:stCondLst>
                            <p:childTnLst>
                              <p:par>
                                <p:cTn id="36" presetID="16" presetClass="entr" presetSubtype="37"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barn(outVertical)">
                                      <p:cBhvr>
                                        <p:cTn id="38" dur="4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0630" y="260648"/>
            <a:ext cx="3877985" cy="646331"/>
          </a:xfrm>
        </p:spPr>
        <p:txBody>
          <a:bodyPr/>
          <a:lstStyle/>
          <a:p>
            <a:r>
              <a:rPr lang="zh-CN" altLang="en-US" dirty="0"/>
              <a:t>单击此处添加标题</a:t>
            </a:r>
          </a:p>
        </p:txBody>
      </p:sp>
      <p:cxnSp>
        <p:nvCxnSpPr>
          <p:cNvPr id="45" name="直接连接符 44"/>
          <p:cNvCxnSpPr/>
          <p:nvPr/>
        </p:nvCxnSpPr>
        <p:spPr>
          <a:xfrm rot="18900000">
            <a:off x="3299431" y="3645480"/>
            <a:ext cx="1008051" cy="0"/>
          </a:xfrm>
          <a:prstGeom prst="line">
            <a:avLst/>
          </a:prstGeom>
          <a:ln w="3175">
            <a:solidFill>
              <a:schemeClr val="tx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2700000" flipH="1">
            <a:off x="4947038" y="3666458"/>
            <a:ext cx="1008183" cy="0"/>
          </a:xfrm>
          <a:prstGeom prst="line">
            <a:avLst/>
          </a:prstGeom>
          <a:ln w="3175">
            <a:solidFill>
              <a:schemeClr val="tx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7" name="组合 1"/>
          <p:cNvGrpSpPr/>
          <p:nvPr/>
        </p:nvGrpSpPr>
        <p:grpSpPr>
          <a:xfrm>
            <a:off x="1774726" y="2331562"/>
            <a:ext cx="2351702" cy="892388"/>
            <a:chOff x="6278307" y="2195545"/>
            <a:chExt cx="1764006" cy="669291"/>
          </a:xfrm>
        </p:grpSpPr>
        <p:sp>
          <p:nvSpPr>
            <p:cNvPr id="48"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此处添加段落文本</a:t>
              </a:r>
            </a:p>
          </p:txBody>
        </p:sp>
        <p:sp>
          <p:nvSpPr>
            <p:cNvPr id="49"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50" name="直接连接符 49"/>
          <p:cNvCxnSpPr/>
          <p:nvPr/>
        </p:nvCxnSpPr>
        <p:spPr>
          <a:xfrm rot="18900000">
            <a:off x="6307657" y="3645480"/>
            <a:ext cx="1008051" cy="0"/>
          </a:xfrm>
          <a:prstGeom prst="line">
            <a:avLst/>
          </a:prstGeom>
          <a:ln w="3175">
            <a:solidFill>
              <a:schemeClr val="bg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1" name="组合 1"/>
          <p:cNvGrpSpPr/>
          <p:nvPr/>
        </p:nvGrpSpPr>
        <p:grpSpPr>
          <a:xfrm>
            <a:off x="5038664" y="2331562"/>
            <a:ext cx="2351702" cy="892388"/>
            <a:chOff x="6278307" y="2195545"/>
            <a:chExt cx="1764006" cy="669291"/>
          </a:xfrm>
        </p:grpSpPr>
        <p:sp>
          <p:nvSpPr>
            <p:cNvPr id="52"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此处添加段落文本</a:t>
              </a:r>
            </a:p>
          </p:txBody>
        </p:sp>
        <p:sp>
          <p:nvSpPr>
            <p:cNvPr id="53"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54" name="直接连接符 53"/>
          <p:cNvCxnSpPr/>
          <p:nvPr/>
        </p:nvCxnSpPr>
        <p:spPr>
          <a:xfrm rot="2700000" flipH="1">
            <a:off x="8040259" y="3666458"/>
            <a:ext cx="1008183" cy="0"/>
          </a:xfrm>
          <a:prstGeom prst="line">
            <a:avLst/>
          </a:prstGeom>
          <a:ln w="3175">
            <a:solidFill>
              <a:schemeClr val="tx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18900000">
            <a:off x="9450700" y="3703306"/>
            <a:ext cx="1008051" cy="0"/>
          </a:xfrm>
          <a:prstGeom prst="line">
            <a:avLst/>
          </a:prstGeom>
          <a:ln w="3175">
            <a:solidFill>
              <a:schemeClr val="tx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6" name="组合 1"/>
          <p:cNvGrpSpPr/>
          <p:nvPr/>
        </p:nvGrpSpPr>
        <p:grpSpPr>
          <a:xfrm>
            <a:off x="8062353" y="2331562"/>
            <a:ext cx="2351702" cy="892388"/>
            <a:chOff x="6278307" y="2195545"/>
            <a:chExt cx="1764006" cy="669291"/>
          </a:xfrm>
        </p:grpSpPr>
        <p:sp>
          <p:nvSpPr>
            <p:cNvPr id="57"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此处添加段落文本</a:t>
              </a:r>
            </a:p>
          </p:txBody>
        </p:sp>
        <p:sp>
          <p:nvSpPr>
            <p:cNvPr id="58"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59" name="组合 1"/>
          <p:cNvGrpSpPr/>
          <p:nvPr/>
        </p:nvGrpSpPr>
        <p:grpSpPr>
          <a:xfrm>
            <a:off x="3454441" y="4264804"/>
            <a:ext cx="2351702" cy="892388"/>
            <a:chOff x="6278307" y="2195545"/>
            <a:chExt cx="1764006" cy="669291"/>
          </a:xfrm>
        </p:grpSpPr>
        <p:sp>
          <p:nvSpPr>
            <p:cNvPr id="60"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此处添加段落文本</a:t>
              </a:r>
            </a:p>
          </p:txBody>
        </p:sp>
        <p:sp>
          <p:nvSpPr>
            <p:cNvPr id="61"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62" name="组合 1"/>
          <p:cNvGrpSpPr/>
          <p:nvPr/>
        </p:nvGrpSpPr>
        <p:grpSpPr>
          <a:xfrm>
            <a:off x="6616917" y="4264804"/>
            <a:ext cx="2351702" cy="892388"/>
            <a:chOff x="6278307" y="2195545"/>
            <a:chExt cx="1764006" cy="669291"/>
          </a:xfrm>
        </p:grpSpPr>
        <p:sp>
          <p:nvSpPr>
            <p:cNvPr id="63"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此处添加段落文本</a:t>
              </a:r>
            </a:p>
          </p:txBody>
        </p:sp>
        <p:sp>
          <p:nvSpPr>
            <p:cNvPr id="64"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65" name="组合 1"/>
          <p:cNvGrpSpPr/>
          <p:nvPr/>
        </p:nvGrpSpPr>
        <p:grpSpPr>
          <a:xfrm>
            <a:off x="9694322" y="4264804"/>
            <a:ext cx="2351702" cy="892388"/>
            <a:chOff x="6278307" y="2195545"/>
            <a:chExt cx="1764006" cy="669291"/>
          </a:xfrm>
        </p:grpSpPr>
        <p:sp>
          <p:nvSpPr>
            <p:cNvPr id="66"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此处添加段落文本</a:t>
              </a:r>
            </a:p>
          </p:txBody>
        </p:sp>
        <p:sp>
          <p:nvSpPr>
            <p:cNvPr id="67"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68" name="组合 67"/>
          <p:cNvGrpSpPr/>
          <p:nvPr/>
        </p:nvGrpSpPr>
        <p:grpSpPr>
          <a:xfrm>
            <a:off x="2600449" y="4003229"/>
            <a:ext cx="971024" cy="971151"/>
            <a:chOff x="1302940" y="2971177"/>
            <a:chExt cx="728363" cy="728363"/>
          </a:xfrm>
        </p:grpSpPr>
        <p:sp>
          <p:nvSpPr>
            <p:cNvPr id="69" name="椭圆 68"/>
            <p:cNvSpPr/>
            <p:nvPr/>
          </p:nvSpPr>
          <p:spPr>
            <a:xfrm>
              <a:off x="1302940" y="2971177"/>
              <a:ext cx="728363" cy="7283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0" name="TextBox 19"/>
            <p:cNvSpPr txBox="1">
              <a:spLocks noChangeArrowheads="1"/>
            </p:cNvSpPr>
            <p:nvPr/>
          </p:nvSpPr>
          <p:spPr bwMode="auto">
            <a:xfrm>
              <a:off x="1371764"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01</a:t>
              </a:r>
            </a:p>
          </p:txBody>
        </p:sp>
      </p:grpSp>
      <p:grpSp>
        <p:nvGrpSpPr>
          <p:cNvPr id="71" name="组合 70"/>
          <p:cNvGrpSpPr/>
          <p:nvPr/>
        </p:nvGrpSpPr>
        <p:grpSpPr>
          <a:xfrm>
            <a:off x="5645894" y="4003228"/>
            <a:ext cx="971024" cy="971151"/>
            <a:chOff x="3587321" y="2971176"/>
            <a:chExt cx="728363" cy="728363"/>
          </a:xfrm>
        </p:grpSpPr>
        <p:sp>
          <p:nvSpPr>
            <p:cNvPr id="72" name="椭圆 71"/>
            <p:cNvSpPr/>
            <p:nvPr/>
          </p:nvSpPr>
          <p:spPr>
            <a:xfrm>
              <a:off x="3587321" y="2971176"/>
              <a:ext cx="728363" cy="728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3" name="TextBox 19"/>
            <p:cNvSpPr txBox="1">
              <a:spLocks noChangeArrowheads="1"/>
            </p:cNvSpPr>
            <p:nvPr/>
          </p:nvSpPr>
          <p:spPr bwMode="auto">
            <a:xfrm>
              <a:off x="3635896"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03</a:t>
              </a:r>
            </a:p>
          </p:txBody>
        </p:sp>
      </p:grpSp>
      <p:grpSp>
        <p:nvGrpSpPr>
          <p:cNvPr id="74" name="组合 73"/>
          <p:cNvGrpSpPr/>
          <p:nvPr/>
        </p:nvGrpSpPr>
        <p:grpSpPr>
          <a:xfrm>
            <a:off x="8727097" y="4003228"/>
            <a:ext cx="971024" cy="971151"/>
            <a:chOff x="5898524" y="2971176"/>
            <a:chExt cx="728363" cy="728363"/>
          </a:xfrm>
        </p:grpSpPr>
        <p:sp>
          <p:nvSpPr>
            <p:cNvPr id="75" name="椭圆 74"/>
            <p:cNvSpPr/>
            <p:nvPr/>
          </p:nvSpPr>
          <p:spPr>
            <a:xfrm>
              <a:off x="5898524" y="2971176"/>
              <a:ext cx="728363" cy="7283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6" name="TextBox 19"/>
            <p:cNvSpPr txBox="1">
              <a:spLocks noChangeArrowheads="1"/>
            </p:cNvSpPr>
            <p:nvPr/>
          </p:nvSpPr>
          <p:spPr bwMode="auto">
            <a:xfrm>
              <a:off x="5979598"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p>
          </p:txBody>
        </p:sp>
      </p:grpSp>
      <p:grpSp>
        <p:nvGrpSpPr>
          <p:cNvPr id="77" name="组合 76"/>
          <p:cNvGrpSpPr/>
          <p:nvPr/>
        </p:nvGrpSpPr>
        <p:grpSpPr>
          <a:xfrm>
            <a:off x="4123705" y="2480844"/>
            <a:ext cx="971024" cy="971151"/>
            <a:chOff x="2445531" y="1829388"/>
            <a:chExt cx="728363" cy="728363"/>
          </a:xfrm>
        </p:grpSpPr>
        <p:sp>
          <p:nvSpPr>
            <p:cNvPr id="78" name="椭圆 77"/>
            <p:cNvSpPr/>
            <p:nvPr/>
          </p:nvSpPr>
          <p:spPr>
            <a:xfrm>
              <a:off x="2445531" y="1829388"/>
              <a:ext cx="728363" cy="7283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9" name="TextBox 19"/>
            <p:cNvSpPr txBox="1">
              <a:spLocks noChangeArrowheads="1"/>
            </p:cNvSpPr>
            <p:nvPr/>
          </p:nvSpPr>
          <p:spPr bwMode="auto">
            <a:xfrm>
              <a:off x="2527495"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02</a:t>
              </a:r>
            </a:p>
          </p:txBody>
        </p:sp>
      </p:grpSp>
      <p:grpSp>
        <p:nvGrpSpPr>
          <p:cNvPr id="80" name="组合 79"/>
          <p:cNvGrpSpPr/>
          <p:nvPr/>
        </p:nvGrpSpPr>
        <p:grpSpPr>
          <a:xfrm>
            <a:off x="7168081" y="2480844"/>
            <a:ext cx="971024" cy="971151"/>
            <a:chOff x="4729110" y="1829388"/>
            <a:chExt cx="728363" cy="728363"/>
          </a:xfrm>
        </p:grpSpPr>
        <p:sp>
          <p:nvSpPr>
            <p:cNvPr id="81" name="椭圆 80"/>
            <p:cNvSpPr/>
            <p:nvPr/>
          </p:nvSpPr>
          <p:spPr>
            <a:xfrm>
              <a:off x="4729110" y="1829388"/>
              <a:ext cx="728363" cy="7283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2" name="TextBox 19"/>
            <p:cNvSpPr txBox="1">
              <a:spLocks noChangeArrowheads="1"/>
            </p:cNvSpPr>
            <p:nvPr/>
          </p:nvSpPr>
          <p:spPr bwMode="auto">
            <a:xfrm>
              <a:off x="4833688"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04</a:t>
              </a:r>
            </a:p>
          </p:txBody>
        </p:sp>
      </p:grpSp>
      <p:grpSp>
        <p:nvGrpSpPr>
          <p:cNvPr id="83" name="组合 82"/>
          <p:cNvGrpSpPr/>
          <p:nvPr/>
        </p:nvGrpSpPr>
        <p:grpSpPr>
          <a:xfrm>
            <a:off x="10249284" y="2480844"/>
            <a:ext cx="971024" cy="971151"/>
            <a:chOff x="7040313" y="1829388"/>
            <a:chExt cx="728363" cy="728363"/>
          </a:xfrm>
        </p:grpSpPr>
        <p:sp>
          <p:nvSpPr>
            <p:cNvPr id="84" name="椭圆 83"/>
            <p:cNvSpPr/>
            <p:nvPr/>
          </p:nvSpPr>
          <p:spPr>
            <a:xfrm>
              <a:off x="7040313" y="1829388"/>
              <a:ext cx="728363" cy="728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5" name="TextBox 19"/>
            <p:cNvSpPr txBox="1">
              <a:spLocks noChangeArrowheads="1"/>
            </p:cNvSpPr>
            <p:nvPr/>
          </p:nvSpPr>
          <p:spPr bwMode="auto">
            <a:xfrm>
              <a:off x="7143469"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p>
          </p:txBody>
        </p:sp>
      </p:grpSp>
      <p:grpSp>
        <p:nvGrpSpPr>
          <p:cNvPr id="95" name="组合 94"/>
          <p:cNvGrpSpPr/>
          <p:nvPr/>
        </p:nvGrpSpPr>
        <p:grpSpPr>
          <a:xfrm>
            <a:off x="370653" y="2599420"/>
            <a:ext cx="1599834" cy="2207772"/>
            <a:chOff x="465114" y="3121025"/>
            <a:chExt cx="1031874" cy="1423987"/>
          </a:xfrm>
        </p:grpSpPr>
        <p:sp>
          <p:nvSpPr>
            <p:cNvPr id="87" name="Freeform 6"/>
            <p:cNvSpPr/>
            <p:nvPr/>
          </p:nvSpPr>
          <p:spPr bwMode="auto">
            <a:xfrm>
              <a:off x="773088" y="3121025"/>
              <a:ext cx="104775" cy="74612"/>
            </a:xfrm>
            <a:custGeom>
              <a:avLst/>
              <a:gdLst>
                <a:gd name="T0" fmla="*/ 25 w 28"/>
                <a:gd name="T1" fmla="*/ 9 h 20"/>
                <a:gd name="T2" fmla="*/ 25 w 28"/>
                <a:gd name="T3" fmla="*/ 9 h 20"/>
                <a:gd name="T4" fmla="*/ 6 w 28"/>
                <a:gd name="T5" fmla="*/ 18 h 20"/>
                <a:gd name="T6" fmla="*/ 6 w 28"/>
                <a:gd name="T7" fmla="*/ 19 h 20"/>
                <a:gd name="T8" fmla="*/ 0 w 28"/>
                <a:gd name="T9" fmla="*/ 17 h 20"/>
                <a:gd name="T10" fmla="*/ 0 w 28"/>
                <a:gd name="T11" fmla="*/ 15 h 20"/>
                <a:gd name="T12" fmla="*/ 2 w 28"/>
                <a:gd name="T13" fmla="*/ 10 h 20"/>
                <a:gd name="T14" fmla="*/ 21 w 28"/>
                <a:gd name="T15" fmla="*/ 1 h 20"/>
                <a:gd name="T16" fmla="*/ 27 w 28"/>
                <a:gd name="T17" fmla="*/ 3 h 20"/>
                <a:gd name="T18" fmla="*/ 25 w 28"/>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0">
                  <a:moveTo>
                    <a:pt x="25" y="9"/>
                  </a:moveTo>
                  <a:cubicBezTo>
                    <a:pt x="25" y="9"/>
                    <a:pt x="25" y="9"/>
                    <a:pt x="25" y="9"/>
                  </a:cubicBezTo>
                  <a:cubicBezTo>
                    <a:pt x="6" y="18"/>
                    <a:pt x="6" y="18"/>
                    <a:pt x="6" y="18"/>
                  </a:cubicBezTo>
                  <a:cubicBezTo>
                    <a:pt x="6" y="19"/>
                    <a:pt x="6" y="19"/>
                    <a:pt x="6" y="19"/>
                  </a:cubicBezTo>
                  <a:cubicBezTo>
                    <a:pt x="4" y="20"/>
                    <a:pt x="1" y="19"/>
                    <a:pt x="0" y="17"/>
                  </a:cubicBezTo>
                  <a:cubicBezTo>
                    <a:pt x="0" y="16"/>
                    <a:pt x="0" y="15"/>
                    <a:pt x="0" y="15"/>
                  </a:cubicBezTo>
                  <a:cubicBezTo>
                    <a:pt x="0" y="13"/>
                    <a:pt x="1" y="11"/>
                    <a:pt x="2" y="10"/>
                  </a:cubicBezTo>
                  <a:cubicBezTo>
                    <a:pt x="21" y="1"/>
                    <a:pt x="21" y="1"/>
                    <a:pt x="21" y="1"/>
                  </a:cubicBezTo>
                  <a:cubicBezTo>
                    <a:pt x="23" y="0"/>
                    <a:pt x="25" y="1"/>
                    <a:pt x="27" y="3"/>
                  </a:cubicBezTo>
                  <a:cubicBezTo>
                    <a:pt x="28" y="5"/>
                    <a:pt x="27" y="8"/>
                    <a:pt x="25" y="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8" name="Freeform 7"/>
            <p:cNvSpPr/>
            <p:nvPr/>
          </p:nvSpPr>
          <p:spPr bwMode="auto">
            <a:xfrm>
              <a:off x="465114" y="3413125"/>
              <a:ext cx="517525" cy="903287"/>
            </a:xfrm>
            <a:custGeom>
              <a:avLst/>
              <a:gdLst>
                <a:gd name="T0" fmla="*/ 138 w 138"/>
                <a:gd name="T1" fmla="*/ 214 h 241"/>
                <a:gd name="T2" fmla="*/ 138 w 138"/>
                <a:gd name="T3" fmla="*/ 240 h 241"/>
                <a:gd name="T4" fmla="*/ 92 w 138"/>
                <a:gd name="T5" fmla="*/ 236 h 241"/>
                <a:gd name="T6" fmla="*/ 45 w 138"/>
                <a:gd name="T7" fmla="*/ 217 h 241"/>
                <a:gd name="T8" fmla="*/ 3 w 138"/>
                <a:gd name="T9" fmla="*/ 135 h 241"/>
                <a:gd name="T10" fmla="*/ 6 w 138"/>
                <a:gd name="T11" fmla="*/ 84 h 241"/>
                <a:gd name="T12" fmla="*/ 60 w 138"/>
                <a:gd name="T13" fmla="*/ 13 h 241"/>
                <a:gd name="T14" fmla="*/ 105 w 138"/>
                <a:gd name="T15" fmla="*/ 0 h 241"/>
                <a:gd name="T16" fmla="*/ 115 w 138"/>
                <a:gd name="T17" fmla="*/ 19 h 241"/>
                <a:gd name="T18" fmla="*/ 67 w 138"/>
                <a:gd name="T19" fmla="*/ 36 h 241"/>
                <a:gd name="T20" fmla="*/ 25 w 138"/>
                <a:gd name="T21" fmla="*/ 119 h 241"/>
                <a:gd name="T22" fmla="*/ 138 w 138"/>
                <a:gd name="T23" fmla="*/ 21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241">
                  <a:moveTo>
                    <a:pt x="138" y="214"/>
                  </a:moveTo>
                  <a:cubicBezTo>
                    <a:pt x="138" y="240"/>
                    <a:pt x="138" y="240"/>
                    <a:pt x="138" y="240"/>
                  </a:cubicBezTo>
                  <a:cubicBezTo>
                    <a:pt x="138" y="241"/>
                    <a:pt x="95" y="236"/>
                    <a:pt x="92" y="236"/>
                  </a:cubicBezTo>
                  <a:cubicBezTo>
                    <a:pt x="75" y="232"/>
                    <a:pt x="59" y="227"/>
                    <a:pt x="45" y="217"/>
                  </a:cubicBezTo>
                  <a:cubicBezTo>
                    <a:pt x="20" y="199"/>
                    <a:pt x="7" y="165"/>
                    <a:pt x="3" y="135"/>
                  </a:cubicBezTo>
                  <a:cubicBezTo>
                    <a:pt x="0" y="119"/>
                    <a:pt x="1" y="100"/>
                    <a:pt x="6" y="84"/>
                  </a:cubicBezTo>
                  <a:cubicBezTo>
                    <a:pt x="15" y="52"/>
                    <a:pt x="33" y="32"/>
                    <a:pt x="60" y="13"/>
                  </a:cubicBezTo>
                  <a:cubicBezTo>
                    <a:pt x="60" y="13"/>
                    <a:pt x="76" y="2"/>
                    <a:pt x="105" y="0"/>
                  </a:cubicBezTo>
                  <a:cubicBezTo>
                    <a:pt x="115" y="19"/>
                    <a:pt x="115" y="19"/>
                    <a:pt x="115" y="19"/>
                  </a:cubicBezTo>
                  <a:cubicBezTo>
                    <a:pt x="98" y="20"/>
                    <a:pt x="80" y="24"/>
                    <a:pt x="67" y="36"/>
                  </a:cubicBezTo>
                  <a:cubicBezTo>
                    <a:pt x="42" y="58"/>
                    <a:pt x="25" y="86"/>
                    <a:pt x="25" y="119"/>
                  </a:cubicBezTo>
                  <a:cubicBezTo>
                    <a:pt x="25" y="186"/>
                    <a:pt x="75" y="218"/>
                    <a:pt x="138" y="21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9" name="Freeform 8"/>
            <p:cNvSpPr/>
            <p:nvPr/>
          </p:nvSpPr>
          <p:spPr bwMode="auto">
            <a:xfrm>
              <a:off x="781026" y="3157537"/>
              <a:ext cx="352425" cy="525462"/>
            </a:xfrm>
            <a:custGeom>
              <a:avLst/>
              <a:gdLst>
                <a:gd name="T0" fmla="*/ 92 w 94"/>
                <a:gd name="T1" fmla="*/ 128 h 140"/>
                <a:gd name="T2" fmla="*/ 67 w 94"/>
                <a:gd name="T3" fmla="*/ 140 h 140"/>
                <a:gd name="T4" fmla="*/ 58 w 94"/>
                <a:gd name="T5" fmla="*/ 133 h 140"/>
                <a:gd name="T6" fmla="*/ 34 w 94"/>
                <a:gd name="T7" fmla="*/ 86 h 140"/>
                <a:gd name="T8" fmla="*/ 24 w 94"/>
                <a:gd name="T9" fmla="*/ 67 h 140"/>
                <a:gd name="T10" fmla="*/ 3 w 94"/>
                <a:gd name="T11" fmla="*/ 26 h 140"/>
                <a:gd name="T12" fmla="*/ 5 w 94"/>
                <a:gd name="T13" fmla="*/ 11 h 140"/>
                <a:gd name="T14" fmla="*/ 5 w 94"/>
                <a:gd name="T15" fmla="*/ 11 h 140"/>
                <a:gd name="T16" fmla="*/ 23 w 94"/>
                <a:gd name="T17" fmla="*/ 1 h 140"/>
                <a:gd name="T18" fmla="*/ 24 w 94"/>
                <a:gd name="T19" fmla="*/ 1 h 140"/>
                <a:gd name="T20" fmla="*/ 37 w 94"/>
                <a:gd name="T21" fmla="*/ 8 h 140"/>
                <a:gd name="T22" fmla="*/ 92 w 94"/>
                <a:gd name="T23" fmla="*/ 115 h 140"/>
                <a:gd name="T24" fmla="*/ 92 w 94"/>
                <a:gd name="T25"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40">
                  <a:moveTo>
                    <a:pt x="92" y="128"/>
                  </a:moveTo>
                  <a:cubicBezTo>
                    <a:pt x="67" y="140"/>
                    <a:pt x="67" y="140"/>
                    <a:pt x="67" y="140"/>
                  </a:cubicBezTo>
                  <a:cubicBezTo>
                    <a:pt x="63" y="140"/>
                    <a:pt x="60" y="137"/>
                    <a:pt x="58" y="133"/>
                  </a:cubicBezTo>
                  <a:cubicBezTo>
                    <a:pt x="34" y="86"/>
                    <a:pt x="34" y="86"/>
                    <a:pt x="34" y="86"/>
                  </a:cubicBezTo>
                  <a:cubicBezTo>
                    <a:pt x="24" y="67"/>
                    <a:pt x="24" y="67"/>
                    <a:pt x="24" y="67"/>
                  </a:cubicBezTo>
                  <a:cubicBezTo>
                    <a:pt x="3" y="26"/>
                    <a:pt x="3" y="26"/>
                    <a:pt x="3" y="26"/>
                  </a:cubicBezTo>
                  <a:cubicBezTo>
                    <a:pt x="0" y="21"/>
                    <a:pt x="1" y="15"/>
                    <a:pt x="5" y="11"/>
                  </a:cubicBezTo>
                  <a:cubicBezTo>
                    <a:pt x="5" y="11"/>
                    <a:pt x="5" y="11"/>
                    <a:pt x="5" y="11"/>
                  </a:cubicBezTo>
                  <a:cubicBezTo>
                    <a:pt x="23" y="1"/>
                    <a:pt x="23" y="1"/>
                    <a:pt x="23" y="1"/>
                  </a:cubicBezTo>
                  <a:cubicBezTo>
                    <a:pt x="23" y="1"/>
                    <a:pt x="24" y="1"/>
                    <a:pt x="24" y="1"/>
                  </a:cubicBezTo>
                  <a:cubicBezTo>
                    <a:pt x="29" y="0"/>
                    <a:pt x="35" y="3"/>
                    <a:pt x="37" y="8"/>
                  </a:cubicBezTo>
                  <a:cubicBezTo>
                    <a:pt x="92" y="115"/>
                    <a:pt x="92" y="115"/>
                    <a:pt x="92" y="115"/>
                  </a:cubicBezTo>
                  <a:cubicBezTo>
                    <a:pt x="94" y="119"/>
                    <a:pt x="94" y="124"/>
                    <a:pt x="92" y="128"/>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0" name="Freeform 9"/>
            <p:cNvSpPr/>
            <p:nvPr/>
          </p:nvSpPr>
          <p:spPr bwMode="auto">
            <a:xfrm>
              <a:off x="1012801" y="3633787"/>
              <a:ext cx="180975" cy="128587"/>
            </a:xfrm>
            <a:custGeom>
              <a:avLst/>
              <a:gdLst>
                <a:gd name="T0" fmla="*/ 43 w 48"/>
                <a:gd name="T1" fmla="*/ 16 h 34"/>
                <a:gd name="T2" fmla="*/ 11 w 48"/>
                <a:gd name="T3" fmla="*/ 32 h 34"/>
                <a:gd name="T4" fmla="*/ 0 w 48"/>
                <a:gd name="T5" fmla="*/ 29 h 34"/>
                <a:gd name="T6" fmla="*/ 0 w 48"/>
                <a:gd name="T7" fmla="*/ 25 h 34"/>
                <a:gd name="T8" fmla="*/ 4 w 48"/>
                <a:gd name="T9" fmla="*/ 18 h 34"/>
                <a:gd name="T10" fmla="*/ 7 w 48"/>
                <a:gd name="T11" fmla="*/ 17 h 34"/>
                <a:gd name="T12" fmla="*/ 32 w 48"/>
                <a:gd name="T13" fmla="*/ 4 h 34"/>
                <a:gd name="T14" fmla="*/ 35 w 48"/>
                <a:gd name="T15" fmla="*/ 2 h 34"/>
                <a:gd name="T16" fmla="*/ 46 w 48"/>
                <a:gd name="T17" fmla="*/ 5 h 34"/>
                <a:gd name="T18" fmla="*/ 43 w 48"/>
                <a:gd name="T1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4">
                  <a:moveTo>
                    <a:pt x="43" y="16"/>
                  </a:moveTo>
                  <a:cubicBezTo>
                    <a:pt x="11" y="32"/>
                    <a:pt x="11" y="32"/>
                    <a:pt x="11" y="32"/>
                  </a:cubicBezTo>
                  <a:cubicBezTo>
                    <a:pt x="7" y="34"/>
                    <a:pt x="2" y="33"/>
                    <a:pt x="0" y="29"/>
                  </a:cubicBezTo>
                  <a:cubicBezTo>
                    <a:pt x="0" y="28"/>
                    <a:pt x="0" y="26"/>
                    <a:pt x="0" y="25"/>
                  </a:cubicBezTo>
                  <a:cubicBezTo>
                    <a:pt x="0" y="22"/>
                    <a:pt x="1" y="20"/>
                    <a:pt x="4" y="18"/>
                  </a:cubicBezTo>
                  <a:cubicBezTo>
                    <a:pt x="7" y="17"/>
                    <a:pt x="7" y="17"/>
                    <a:pt x="7" y="17"/>
                  </a:cubicBezTo>
                  <a:cubicBezTo>
                    <a:pt x="32" y="4"/>
                    <a:pt x="32" y="4"/>
                    <a:pt x="32" y="4"/>
                  </a:cubicBezTo>
                  <a:cubicBezTo>
                    <a:pt x="35" y="2"/>
                    <a:pt x="35" y="2"/>
                    <a:pt x="35" y="2"/>
                  </a:cubicBezTo>
                  <a:cubicBezTo>
                    <a:pt x="39" y="0"/>
                    <a:pt x="44" y="2"/>
                    <a:pt x="46" y="5"/>
                  </a:cubicBezTo>
                  <a:cubicBezTo>
                    <a:pt x="48" y="9"/>
                    <a:pt x="46" y="14"/>
                    <a:pt x="43" y="1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1" name="Freeform 10"/>
            <p:cNvSpPr/>
            <p:nvPr/>
          </p:nvSpPr>
          <p:spPr bwMode="auto">
            <a:xfrm>
              <a:off x="982638" y="4079875"/>
              <a:ext cx="266700" cy="315912"/>
            </a:xfrm>
            <a:custGeom>
              <a:avLst/>
              <a:gdLst>
                <a:gd name="T0" fmla="*/ 71 w 71"/>
                <a:gd name="T1" fmla="*/ 5 h 84"/>
                <a:gd name="T2" fmla="*/ 71 w 71"/>
                <a:gd name="T3" fmla="*/ 76 h 84"/>
                <a:gd name="T4" fmla="*/ 69 w 71"/>
                <a:gd name="T5" fmla="*/ 83 h 84"/>
                <a:gd name="T6" fmla="*/ 1 w 71"/>
                <a:gd name="T7" fmla="*/ 84 h 84"/>
                <a:gd name="T8" fmla="*/ 0 w 71"/>
                <a:gd name="T9" fmla="*/ 77 h 84"/>
                <a:gd name="T10" fmla="*/ 0 w 71"/>
                <a:gd name="T11" fmla="*/ 13 h 84"/>
                <a:gd name="T12" fmla="*/ 57 w 71"/>
                <a:gd name="T13" fmla="*/ 3 h 84"/>
                <a:gd name="T14" fmla="*/ 70 w 71"/>
                <a:gd name="T15" fmla="*/ 0 h 84"/>
                <a:gd name="T16" fmla="*/ 71 w 71"/>
                <a:gd name="T17"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4">
                  <a:moveTo>
                    <a:pt x="71" y="5"/>
                  </a:moveTo>
                  <a:cubicBezTo>
                    <a:pt x="71" y="76"/>
                    <a:pt x="71" y="76"/>
                    <a:pt x="71" y="76"/>
                  </a:cubicBezTo>
                  <a:cubicBezTo>
                    <a:pt x="71" y="79"/>
                    <a:pt x="70" y="81"/>
                    <a:pt x="69" y="83"/>
                  </a:cubicBezTo>
                  <a:cubicBezTo>
                    <a:pt x="1" y="84"/>
                    <a:pt x="1" y="84"/>
                    <a:pt x="1" y="84"/>
                  </a:cubicBezTo>
                  <a:cubicBezTo>
                    <a:pt x="0" y="81"/>
                    <a:pt x="0" y="79"/>
                    <a:pt x="0" y="77"/>
                  </a:cubicBezTo>
                  <a:cubicBezTo>
                    <a:pt x="0" y="13"/>
                    <a:pt x="0" y="13"/>
                    <a:pt x="0" y="13"/>
                  </a:cubicBezTo>
                  <a:cubicBezTo>
                    <a:pt x="16" y="11"/>
                    <a:pt x="35" y="8"/>
                    <a:pt x="57" y="3"/>
                  </a:cubicBezTo>
                  <a:cubicBezTo>
                    <a:pt x="61" y="2"/>
                    <a:pt x="66" y="1"/>
                    <a:pt x="70" y="0"/>
                  </a:cubicBezTo>
                  <a:cubicBezTo>
                    <a:pt x="70" y="2"/>
                    <a:pt x="71" y="3"/>
                    <a:pt x="71" y="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2" name="Freeform 11"/>
            <p:cNvSpPr/>
            <p:nvPr/>
          </p:nvSpPr>
          <p:spPr bwMode="auto">
            <a:xfrm>
              <a:off x="822301" y="3903662"/>
              <a:ext cx="663575" cy="176212"/>
            </a:xfrm>
            <a:custGeom>
              <a:avLst/>
              <a:gdLst>
                <a:gd name="T0" fmla="*/ 177 w 177"/>
                <a:gd name="T1" fmla="*/ 5 h 47"/>
                <a:gd name="T2" fmla="*/ 171 w 177"/>
                <a:gd name="T3" fmla="*/ 11 h 47"/>
                <a:gd name="T4" fmla="*/ 150 w 177"/>
                <a:gd name="T5" fmla="*/ 20 h 47"/>
                <a:gd name="T6" fmla="*/ 102 w 177"/>
                <a:gd name="T7" fmla="*/ 33 h 47"/>
                <a:gd name="T8" fmla="*/ 91 w 177"/>
                <a:gd name="T9" fmla="*/ 35 h 47"/>
                <a:gd name="T10" fmla="*/ 36 w 177"/>
                <a:gd name="T11" fmla="*/ 45 h 47"/>
                <a:gd name="T12" fmla="*/ 32 w 177"/>
                <a:gd name="T13" fmla="*/ 46 h 47"/>
                <a:gd name="T14" fmla="*/ 9 w 177"/>
                <a:gd name="T15" fmla="*/ 47 h 47"/>
                <a:gd name="T16" fmla="*/ 2 w 177"/>
                <a:gd name="T17" fmla="*/ 44 h 47"/>
                <a:gd name="T18" fmla="*/ 87 w 177"/>
                <a:gd name="T19" fmla="*/ 14 h 47"/>
                <a:gd name="T20" fmla="*/ 177 w 177"/>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7">
                  <a:moveTo>
                    <a:pt x="177" y="5"/>
                  </a:moveTo>
                  <a:cubicBezTo>
                    <a:pt x="177" y="7"/>
                    <a:pt x="175" y="9"/>
                    <a:pt x="171" y="11"/>
                  </a:cubicBezTo>
                  <a:cubicBezTo>
                    <a:pt x="167" y="13"/>
                    <a:pt x="159" y="16"/>
                    <a:pt x="150" y="20"/>
                  </a:cubicBezTo>
                  <a:cubicBezTo>
                    <a:pt x="137" y="24"/>
                    <a:pt x="121" y="29"/>
                    <a:pt x="102" y="33"/>
                  </a:cubicBezTo>
                  <a:cubicBezTo>
                    <a:pt x="99" y="34"/>
                    <a:pt x="95" y="35"/>
                    <a:pt x="91" y="35"/>
                  </a:cubicBezTo>
                  <a:cubicBezTo>
                    <a:pt x="71" y="40"/>
                    <a:pt x="51" y="43"/>
                    <a:pt x="36" y="45"/>
                  </a:cubicBezTo>
                  <a:cubicBezTo>
                    <a:pt x="35" y="45"/>
                    <a:pt x="33" y="45"/>
                    <a:pt x="32" y="46"/>
                  </a:cubicBezTo>
                  <a:cubicBezTo>
                    <a:pt x="22" y="47"/>
                    <a:pt x="14" y="47"/>
                    <a:pt x="9" y="47"/>
                  </a:cubicBezTo>
                  <a:cubicBezTo>
                    <a:pt x="4" y="46"/>
                    <a:pt x="2" y="45"/>
                    <a:pt x="2" y="44"/>
                  </a:cubicBezTo>
                  <a:cubicBezTo>
                    <a:pt x="0" y="38"/>
                    <a:pt x="38" y="25"/>
                    <a:pt x="87" y="14"/>
                  </a:cubicBezTo>
                  <a:cubicBezTo>
                    <a:pt x="135" y="3"/>
                    <a:pt x="176" y="0"/>
                    <a:pt x="177" y="5"/>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93" name="Freeform 12"/>
            <p:cNvSpPr/>
            <p:nvPr/>
          </p:nvSpPr>
          <p:spPr bwMode="auto">
            <a:xfrm>
              <a:off x="828651" y="3922712"/>
              <a:ext cx="668337" cy="187325"/>
            </a:xfrm>
            <a:custGeom>
              <a:avLst/>
              <a:gdLst>
                <a:gd name="T0" fmla="*/ 177 w 178"/>
                <a:gd name="T1" fmla="*/ 8 h 50"/>
                <a:gd name="T2" fmla="*/ 104 w 178"/>
                <a:gd name="T3" fmla="*/ 35 h 50"/>
                <a:gd name="T4" fmla="*/ 91 w 178"/>
                <a:gd name="T5" fmla="*/ 38 h 50"/>
                <a:gd name="T6" fmla="*/ 34 w 178"/>
                <a:gd name="T7" fmla="*/ 48 h 50"/>
                <a:gd name="T8" fmla="*/ 1 w 178"/>
                <a:gd name="T9" fmla="*/ 47 h 50"/>
                <a:gd name="T10" fmla="*/ 0 w 178"/>
                <a:gd name="T11" fmla="*/ 39 h 50"/>
                <a:gd name="T12" fmla="*/ 7 w 178"/>
                <a:gd name="T13" fmla="*/ 42 h 50"/>
                <a:gd name="T14" fmla="*/ 30 w 178"/>
                <a:gd name="T15" fmla="*/ 41 h 50"/>
                <a:gd name="T16" fmla="*/ 34 w 178"/>
                <a:gd name="T17" fmla="*/ 40 h 50"/>
                <a:gd name="T18" fmla="*/ 89 w 178"/>
                <a:gd name="T19" fmla="*/ 30 h 50"/>
                <a:gd name="T20" fmla="*/ 100 w 178"/>
                <a:gd name="T21" fmla="*/ 28 h 50"/>
                <a:gd name="T22" fmla="*/ 148 w 178"/>
                <a:gd name="T23" fmla="*/ 15 h 50"/>
                <a:gd name="T24" fmla="*/ 169 w 178"/>
                <a:gd name="T25" fmla="*/ 6 h 50"/>
                <a:gd name="T26" fmla="*/ 175 w 178"/>
                <a:gd name="T27" fmla="*/ 0 h 50"/>
                <a:gd name="T28" fmla="*/ 177 w 178"/>
                <a:gd name="T2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50">
                  <a:moveTo>
                    <a:pt x="177" y="8"/>
                  </a:moveTo>
                  <a:cubicBezTo>
                    <a:pt x="178" y="14"/>
                    <a:pt x="146" y="25"/>
                    <a:pt x="104" y="35"/>
                  </a:cubicBezTo>
                  <a:cubicBezTo>
                    <a:pt x="100" y="36"/>
                    <a:pt x="96" y="37"/>
                    <a:pt x="91" y="38"/>
                  </a:cubicBezTo>
                  <a:cubicBezTo>
                    <a:pt x="70" y="43"/>
                    <a:pt x="50" y="46"/>
                    <a:pt x="34" y="48"/>
                  </a:cubicBezTo>
                  <a:cubicBezTo>
                    <a:pt x="15" y="50"/>
                    <a:pt x="2" y="50"/>
                    <a:pt x="1" y="47"/>
                  </a:cubicBezTo>
                  <a:cubicBezTo>
                    <a:pt x="0" y="39"/>
                    <a:pt x="0" y="39"/>
                    <a:pt x="0" y="39"/>
                  </a:cubicBezTo>
                  <a:cubicBezTo>
                    <a:pt x="0" y="40"/>
                    <a:pt x="2" y="41"/>
                    <a:pt x="7" y="42"/>
                  </a:cubicBezTo>
                  <a:cubicBezTo>
                    <a:pt x="12" y="42"/>
                    <a:pt x="20" y="42"/>
                    <a:pt x="30" y="41"/>
                  </a:cubicBezTo>
                  <a:cubicBezTo>
                    <a:pt x="31" y="40"/>
                    <a:pt x="33" y="40"/>
                    <a:pt x="34" y="40"/>
                  </a:cubicBezTo>
                  <a:cubicBezTo>
                    <a:pt x="49" y="38"/>
                    <a:pt x="69" y="35"/>
                    <a:pt x="89" y="30"/>
                  </a:cubicBezTo>
                  <a:cubicBezTo>
                    <a:pt x="93" y="30"/>
                    <a:pt x="97" y="29"/>
                    <a:pt x="100" y="28"/>
                  </a:cubicBezTo>
                  <a:cubicBezTo>
                    <a:pt x="119" y="24"/>
                    <a:pt x="135" y="19"/>
                    <a:pt x="148" y="15"/>
                  </a:cubicBezTo>
                  <a:cubicBezTo>
                    <a:pt x="157" y="11"/>
                    <a:pt x="165" y="8"/>
                    <a:pt x="169" y="6"/>
                  </a:cubicBezTo>
                  <a:cubicBezTo>
                    <a:pt x="173" y="4"/>
                    <a:pt x="175" y="2"/>
                    <a:pt x="175" y="0"/>
                  </a:cubicBezTo>
                  <a:lnTo>
                    <a:pt x="177" y="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4" name="Freeform 13"/>
            <p:cNvSpPr/>
            <p:nvPr/>
          </p:nvSpPr>
          <p:spPr bwMode="auto">
            <a:xfrm>
              <a:off x="795313" y="4418012"/>
              <a:ext cx="646112" cy="127000"/>
            </a:xfrm>
            <a:custGeom>
              <a:avLst/>
              <a:gdLst>
                <a:gd name="T0" fmla="*/ 407 w 407"/>
                <a:gd name="T1" fmla="*/ 0 h 80"/>
                <a:gd name="T2" fmla="*/ 407 w 407"/>
                <a:gd name="T3" fmla="*/ 78 h 80"/>
                <a:gd name="T4" fmla="*/ 0 w 407"/>
                <a:gd name="T5" fmla="*/ 80 h 80"/>
                <a:gd name="T6" fmla="*/ 0 w 407"/>
                <a:gd name="T7" fmla="*/ 2 h 80"/>
                <a:gd name="T8" fmla="*/ 407 w 407"/>
                <a:gd name="T9" fmla="*/ 0 h 80"/>
              </a:gdLst>
              <a:ahLst/>
              <a:cxnLst>
                <a:cxn ang="0">
                  <a:pos x="T0" y="T1"/>
                </a:cxn>
                <a:cxn ang="0">
                  <a:pos x="T2" y="T3"/>
                </a:cxn>
                <a:cxn ang="0">
                  <a:pos x="T4" y="T5"/>
                </a:cxn>
                <a:cxn ang="0">
                  <a:pos x="T6" y="T7"/>
                </a:cxn>
                <a:cxn ang="0">
                  <a:pos x="T8" y="T9"/>
                </a:cxn>
              </a:cxnLst>
              <a:rect l="0" t="0" r="r" b="b"/>
              <a:pathLst>
                <a:path w="407" h="80">
                  <a:moveTo>
                    <a:pt x="407" y="0"/>
                  </a:moveTo>
                  <a:lnTo>
                    <a:pt x="407" y="78"/>
                  </a:lnTo>
                  <a:lnTo>
                    <a:pt x="0" y="80"/>
                  </a:lnTo>
                  <a:lnTo>
                    <a:pt x="0" y="2"/>
                  </a:lnTo>
                  <a:lnTo>
                    <a:pt x="407"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anim calcmode="lin" valueType="num">
                                      <p:cBhvr>
                                        <p:cTn id="8" dur="500" fill="hold"/>
                                        <p:tgtEl>
                                          <p:spTgt spid="95"/>
                                        </p:tgtEl>
                                        <p:attrNameLst>
                                          <p:attrName>ppt_x</p:attrName>
                                        </p:attrNameLst>
                                      </p:cBhvr>
                                      <p:tavLst>
                                        <p:tav tm="0">
                                          <p:val>
                                            <p:strVal val="#ppt_x"/>
                                          </p:val>
                                        </p:tav>
                                        <p:tav tm="100000">
                                          <p:val>
                                            <p:strVal val="#ppt_x"/>
                                          </p:val>
                                        </p:tav>
                                      </p:tavLst>
                                    </p:anim>
                                    <p:anim calcmode="lin" valueType="num">
                                      <p:cBhvr>
                                        <p:cTn id="9" dur="5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300"/>
                                        <p:tgtEl>
                                          <p:spTgt spid="6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3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300"/>
                                        <p:tgtEl>
                                          <p:spTgt spid="7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up)">
                                      <p:cBhvr>
                                        <p:cTn id="29" dur="3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3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down)">
                                      <p:cBhvr>
                                        <p:cTn id="39" dur="3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300"/>
                                        <p:tgtEl>
                                          <p:spTgt spid="8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up)">
                                      <p:cBhvr>
                                        <p:cTn id="49" dur="3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3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down)">
                                      <p:cBhvr>
                                        <p:cTn id="59" dur="3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300"/>
                                        <p:tgtEl>
                                          <p:spTgt spid="8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300"/>
                                        <p:tgtEl>
                                          <p:spTgt spid="47"/>
                                        </p:tgtEl>
                                      </p:cBhvr>
                                    </p:animEffect>
                                    <p:anim calcmode="lin" valueType="num">
                                      <p:cBhvr>
                                        <p:cTn id="70" dur="300" fill="hold"/>
                                        <p:tgtEl>
                                          <p:spTgt spid="47"/>
                                        </p:tgtEl>
                                        <p:attrNameLst>
                                          <p:attrName>ppt_x</p:attrName>
                                        </p:attrNameLst>
                                      </p:cBhvr>
                                      <p:tavLst>
                                        <p:tav tm="0">
                                          <p:val>
                                            <p:strVal val="#ppt_x"/>
                                          </p:val>
                                        </p:tav>
                                        <p:tav tm="100000">
                                          <p:val>
                                            <p:strVal val="#ppt_x"/>
                                          </p:val>
                                        </p:tav>
                                      </p:tavLst>
                                    </p:anim>
                                    <p:anim calcmode="lin" valueType="num">
                                      <p:cBhvr>
                                        <p:cTn id="71" dur="300" fill="hold"/>
                                        <p:tgtEl>
                                          <p:spTgt spid="4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300"/>
                                        <p:tgtEl>
                                          <p:spTgt spid="51"/>
                                        </p:tgtEl>
                                      </p:cBhvr>
                                    </p:animEffect>
                                    <p:anim calcmode="lin" valueType="num">
                                      <p:cBhvr>
                                        <p:cTn id="75" dur="300" fill="hold"/>
                                        <p:tgtEl>
                                          <p:spTgt spid="51"/>
                                        </p:tgtEl>
                                        <p:attrNameLst>
                                          <p:attrName>ppt_x</p:attrName>
                                        </p:attrNameLst>
                                      </p:cBhvr>
                                      <p:tavLst>
                                        <p:tav tm="0">
                                          <p:val>
                                            <p:strVal val="#ppt_x"/>
                                          </p:val>
                                        </p:tav>
                                        <p:tav tm="100000">
                                          <p:val>
                                            <p:strVal val="#ppt_x"/>
                                          </p:val>
                                        </p:tav>
                                      </p:tavLst>
                                    </p:anim>
                                    <p:anim calcmode="lin" valueType="num">
                                      <p:cBhvr>
                                        <p:cTn id="76" dur="300" fill="hold"/>
                                        <p:tgtEl>
                                          <p:spTgt spid="5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300"/>
                                        <p:tgtEl>
                                          <p:spTgt spid="56"/>
                                        </p:tgtEl>
                                      </p:cBhvr>
                                    </p:animEffect>
                                    <p:anim calcmode="lin" valueType="num">
                                      <p:cBhvr>
                                        <p:cTn id="80" dur="300" fill="hold"/>
                                        <p:tgtEl>
                                          <p:spTgt spid="56"/>
                                        </p:tgtEl>
                                        <p:attrNameLst>
                                          <p:attrName>ppt_x</p:attrName>
                                        </p:attrNameLst>
                                      </p:cBhvr>
                                      <p:tavLst>
                                        <p:tav tm="0">
                                          <p:val>
                                            <p:strVal val="#ppt_x"/>
                                          </p:val>
                                        </p:tav>
                                        <p:tav tm="100000">
                                          <p:val>
                                            <p:strVal val="#ppt_x"/>
                                          </p:val>
                                        </p:tav>
                                      </p:tavLst>
                                    </p:anim>
                                    <p:anim calcmode="lin" valueType="num">
                                      <p:cBhvr>
                                        <p:cTn id="81" dur="3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300"/>
                                        <p:tgtEl>
                                          <p:spTgt spid="59"/>
                                        </p:tgtEl>
                                      </p:cBhvr>
                                    </p:animEffect>
                                    <p:anim calcmode="lin" valueType="num">
                                      <p:cBhvr>
                                        <p:cTn id="87" dur="300" fill="hold"/>
                                        <p:tgtEl>
                                          <p:spTgt spid="59"/>
                                        </p:tgtEl>
                                        <p:attrNameLst>
                                          <p:attrName>ppt_x</p:attrName>
                                        </p:attrNameLst>
                                      </p:cBhvr>
                                      <p:tavLst>
                                        <p:tav tm="0">
                                          <p:val>
                                            <p:strVal val="#ppt_x"/>
                                          </p:val>
                                        </p:tav>
                                        <p:tav tm="100000">
                                          <p:val>
                                            <p:strVal val="#ppt_x"/>
                                          </p:val>
                                        </p:tav>
                                      </p:tavLst>
                                    </p:anim>
                                    <p:anim calcmode="lin" valueType="num">
                                      <p:cBhvr>
                                        <p:cTn id="88" dur="300" fill="hold"/>
                                        <p:tgtEl>
                                          <p:spTgt spid="59"/>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300"/>
                                        <p:tgtEl>
                                          <p:spTgt spid="62"/>
                                        </p:tgtEl>
                                      </p:cBhvr>
                                    </p:animEffect>
                                    <p:anim calcmode="lin" valueType="num">
                                      <p:cBhvr>
                                        <p:cTn id="92" dur="300" fill="hold"/>
                                        <p:tgtEl>
                                          <p:spTgt spid="62"/>
                                        </p:tgtEl>
                                        <p:attrNameLst>
                                          <p:attrName>ppt_x</p:attrName>
                                        </p:attrNameLst>
                                      </p:cBhvr>
                                      <p:tavLst>
                                        <p:tav tm="0">
                                          <p:val>
                                            <p:strVal val="#ppt_x"/>
                                          </p:val>
                                        </p:tav>
                                        <p:tav tm="100000">
                                          <p:val>
                                            <p:strVal val="#ppt_x"/>
                                          </p:val>
                                        </p:tav>
                                      </p:tavLst>
                                    </p:anim>
                                    <p:anim calcmode="lin" valueType="num">
                                      <p:cBhvr>
                                        <p:cTn id="93" dur="300" fill="hold"/>
                                        <p:tgtEl>
                                          <p:spTgt spid="6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300"/>
                                        <p:tgtEl>
                                          <p:spTgt spid="65"/>
                                        </p:tgtEl>
                                      </p:cBhvr>
                                    </p:animEffect>
                                    <p:anim calcmode="lin" valueType="num">
                                      <p:cBhvr>
                                        <p:cTn id="97" dur="300" fill="hold"/>
                                        <p:tgtEl>
                                          <p:spTgt spid="65"/>
                                        </p:tgtEl>
                                        <p:attrNameLst>
                                          <p:attrName>ppt_x</p:attrName>
                                        </p:attrNameLst>
                                      </p:cBhvr>
                                      <p:tavLst>
                                        <p:tav tm="0">
                                          <p:val>
                                            <p:strVal val="#ppt_x"/>
                                          </p:val>
                                        </p:tav>
                                        <p:tav tm="100000">
                                          <p:val>
                                            <p:strVal val="#ppt_x"/>
                                          </p:val>
                                        </p:tav>
                                      </p:tavLst>
                                    </p:anim>
                                    <p:anim calcmode="lin" valueType="num">
                                      <p:cBhvr>
                                        <p:cTn id="98" dur="3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
        <p:nvSpPr>
          <p:cNvPr id="3" name="Shape 312"/>
          <p:cNvSpPr/>
          <p:nvPr/>
        </p:nvSpPr>
        <p:spPr>
          <a:xfrm>
            <a:off x="1461685" y="2209131"/>
            <a:ext cx="1653228" cy="16532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p:spPr>
        <p:style>
          <a:lnRef idx="2">
            <a:schemeClr val="accent1"/>
          </a:lnRef>
          <a:fillRef idx="1">
            <a:schemeClr val="lt1"/>
          </a:fillRef>
          <a:effectRef idx="0">
            <a:schemeClr val="accent1"/>
          </a:effectRef>
          <a:fontRef idx="minor">
            <a:schemeClr val="dk1"/>
          </a:fontRef>
        </p:style>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Group 318"/>
          <p:cNvGrpSpPr/>
          <p:nvPr/>
        </p:nvGrpSpPr>
        <p:grpSpPr>
          <a:xfrm>
            <a:off x="1291882" y="4066425"/>
            <a:ext cx="1990457" cy="1162775"/>
            <a:chOff x="-1" y="0"/>
            <a:chExt cx="1990455" cy="1162773"/>
          </a:xfrm>
        </p:grpSpPr>
        <p:grpSp>
          <p:nvGrpSpPr>
            <p:cNvPr id="5" name="Group 315"/>
            <p:cNvGrpSpPr/>
            <p:nvPr/>
          </p:nvGrpSpPr>
          <p:grpSpPr>
            <a:xfrm>
              <a:off x="80827" y="0"/>
              <a:ext cx="1828801" cy="399247"/>
              <a:chOff x="0" y="0"/>
              <a:chExt cx="1828800" cy="399246"/>
            </a:xfrm>
          </p:grpSpPr>
          <p:sp>
            <p:nvSpPr>
              <p:cNvPr id="8" name="Shape 313"/>
              <p:cNvSpPr/>
              <p:nvPr/>
            </p:nvSpPr>
            <p:spPr>
              <a:xfrm>
                <a:off x="0" y="0"/>
                <a:ext cx="1828800" cy="399247"/>
              </a:xfrm>
              <a:prstGeom prst="roundRect">
                <a:avLst>
                  <a:gd name="adj" fmla="val 47715"/>
                </a:avLst>
              </a:prstGeom>
            </p:spPr>
            <p:style>
              <a:lnRef idx="3">
                <a:schemeClr val="lt1"/>
              </a:lnRef>
              <a:fillRef idx="1">
                <a:schemeClr val="accent1"/>
              </a:fillRef>
              <a:effectRef idx="1">
                <a:schemeClr val="accent1"/>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Shape 314"/>
              <p:cNvSpPr/>
              <p:nvPr/>
            </p:nvSpPr>
            <p:spPr>
              <a:xfrm>
                <a:off x="58467" y="7852"/>
                <a:ext cx="1711866"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lang="zh-CN" altLang="en-US"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 name="Shape 316"/>
            <p:cNvSpPr/>
            <p:nvPr/>
          </p:nvSpPr>
          <p:spPr>
            <a:xfrm>
              <a:off x="711914" y="437881"/>
              <a:ext cx="92396" cy="369329"/>
            </a:xfrm>
            <a:prstGeom prst="rect">
              <a:avLst/>
            </a:prstGeom>
            <a:noFill/>
            <a:ln w="12700" cap="flat">
              <a:noFill/>
              <a:miter lim="400000"/>
            </a:ln>
            <a:effectLst/>
          </p:spPr>
          <p:txBody>
            <a:bodyPr wrap="none" lIns="45719" tIns="45719" rIns="45719" bIns="45719" numCol="1" anchor="t">
              <a:spAutoFit/>
            </a:bodyPr>
            <a:lstStyle>
              <a:lvl1pPr>
                <a:defRPr>
                  <a:solidFill>
                    <a:srgbClr val="595C54"/>
                  </a:solidFill>
                </a:defRPr>
              </a:lvl1pPr>
            </a:lstStyle>
            <a:p>
              <a:pPr lvl="0">
                <a:defRPr>
                  <a:solidFill>
                    <a:srgbClr val="000000"/>
                  </a:solidFill>
                </a:defRPr>
              </a:pPr>
              <a:endParaRPr>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Shape 317"/>
            <p:cNvSpPr/>
            <p:nvPr/>
          </p:nvSpPr>
          <p:spPr>
            <a:xfrm>
              <a:off x="-1" y="639556"/>
              <a:ext cx="1990455" cy="523217"/>
            </a:xfrm>
            <a:prstGeom prst="rect">
              <a:avLst/>
            </a:prstGeom>
            <a:noFill/>
            <a:ln w="12700" cap="flat">
              <a:noFill/>
              <a:miter lim="400000"/>
            </a:ln>
            <a:effectLst/>
          </p:spPr>
          <p:txBody>
            <a:bodyPr wrap="square" lIns="45719" tIns="45719" rIns="45719" bIns="45719" numCol="1" anchor="t">
              <a:spAutoFit/>
            </a:bodyPr>
            <a:lstStyle>
              <a:lvl1pPr algn="ctr">
                <a:defRPr sz="1400">
                  <a:solidFill>
                    <a:srgbClr val="595C54"/>
                  </a:solidFill>
                </a:defRPr>
              </a:lvl1pPr>
            </a:lstStyle>
            <a:p>
              <a:pPr lvl="0">
                <a:defRPr sz="1800">
                  <a:solidFill>
                    <a:srgbClr val="000000"/>
                  </a:solidFill>
                </a:defRPr>
              </a:pPr>
              <a:r>
                <a:rPr lang="zh-CN" altLang="en-US"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Shape 319"/>
          <p:cNvSpPr/>
          <p:nvPr/>
        </p:nvSpPr>
        <p:spPr>
          <a:xfrm>
            <a:off x="4109700" y="2209131"/>
            <a:ext cx="1653229" cy="16532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p:spPr>
        <p:style>
          <a:lnRef idx="2">
            <a:schemeClr val="accent2"/>
          </a:lnRef>
          <a:fillRef idx="1">
            <a:schemeClr val="lt1"/>
          </a:fillRef>
          <a:effectRef idx="0">
            <a:schemeClr val="accent2"/>
          </a:effectRef>
          <a:fontRef idx="minor">
            <a:schemeClr val="dk1"/>
          </a:fontRef>
        </p:style>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Group 325"/>
          <p:cNvGrpSpPr/>
          <p:nvPr/>
        </p:nvGrpSpPr>
        <p:grpSpPr>
          <a:xfrm>
            <a:off x="3971185" y="4066425"/>
            <a:ext cx="1990457" cy="1120733"/>
            <a:chOff x="31286" y="0"/>
            <a:chExt cx="1990455" cy="1120731"/>
          </a:xfrm>
        </p:grpSpPr>
        <p:grpSp>
          <p:nvGrpSpPr>
            <p:cNvPr id="12" name="Group 322"/>
            <p:cNvGrpSpPr/>
            <p:nvPr/>
          </p:nvGrpSpPr>
          <p:grpSpPr>
            <a:xfrm>
              <a:off x="80827" y="0"/>
              <a:ext cx="1828801" cy="399247"/>
              <a:chOff x="0" y="0"/>
              <a:chExt cx="1828800" cy="399246"/>
            </a:xfrm>
          </p:grpSpPr>
          <p:sp>
            <p:nvSpPr>
              <p:cNvPr id="15" name="Shape 320"/>
              <p:cNvSpPr/>
              <p:nvPr/>
            </p:nvSpPr>
            <p:spPr>
              <a:xfrm>
                <a:off x="0" y="0"/>
                <a:ext cx="1828800" cy="399247"/>
              </a:xfrm>
              <a:prstGeom prst="roundRect">
                <a:avLst>
                  <a:gd name="adj" fmla="val 47715"/>
                </a:avLst>
              </a:prstGeom>
            </p:spPr>
            <p:style>
              <a:lnRef idx="3">
                <a:schemeClr val="lt1"/>
              </a:lnRef>
              <a:fillRef idx="1">
                <a:schemeClr val="accent2"/>
              </a:fillRef>
              <a:effectRef idx="1">
                <a:schemeClr val="accent2"/>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Shape 321"/>
              <p:cNvSpPr/>
              <p:nvPr/>
            </p:nvSpPr>
            <p:spPr>
              <a:xfrm>
                <a:off x="58467" y="7852"/>
                <a:ext cx="1711866"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lang="zh-CN" altLang="en-US"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Shape 323"/>
            <p:cNvSpPr/>
            <p:nvPr/>
          </p:nvSpPr>
          <p:spPr>
            <a:xfrm>
              <a:off x="949028" y="437881"/>
              <a:ext cx="92396" cy="369329"/>
            </a:xfrm>
            <a:prstGeom prst="rect">
              <a:avLst/>
            </a:prstGeom>
            <a:noFill/>
            <a:ln w="12700" cap="flat">
              <a:noFill/>
              <a:miter lim="400000"/>
            </a:ln>
            <a:effectLst/>
          </p:spPr>
          <p:txBody>
            <a:bodyPr wrap="none" lIns="45719" tIns="45719" rIns="45719" bIns="45719" numCol="1" anchor="t">
              <a:spAutoFit/>
            </a:bodyPr>
            <a:lstStyle>
              <a:lvl1pPr algn="ctr">
                <a:defRPr>
                  <a:solidFill>
                    <a:srgbClr val="595C54"/>
                  </a:solidFill>
                </a:defRPr>
              </a:lvl1pPr>
            </a:lstStyle>
            <a:p>
              <a:pPr lvl="0">
                <a:defRPr>
                  <a:solidFill>
                    <a:srgbClr val="000000"/>
                  </a:solidFill>
                </a:defRPr>
              </a:pPr>
              <a:endParaRPr>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Shape 324"/>
            <p:cNvSpPr/>
            <p:nvPr/>
          </p:nvSpPr>
          <p:spPr>
            <a:xfrm>
              <a:off x="31286" y="597514"/>
              <a:ext cx="1990455" cy="523217"/>
            </a:xfrm>
            <a:prstGeom prst="rect">
              <a:avLst/>
            </a:prstGeom>
            <a:noFill/>
            <a:ln w="12700" cap="flat">
              <a:noFill/>
              <a:miter lim="400000"/>
            </a:ln>
            <a:effectLst/>
          </p:spPr>
          <p:txBody>
            <a:bodyPr wrap="square" lIns="45719" tIns="45719" rIns="45719" bIns="45719" numCol="1" anchor="t">
              <a:spAutoFit/>
            </a:bodyPr>
            <a:lstStyle>
              <a:lvl1pPr algn="ctr">
                <a:defRPr sz="1400">
                  <a:solidFill>
                    <a:srgbClr val="595C54"/>
                  </a:solidFill>
                </a:defRPr>
              </a:lvl1pPr>
            </a:lstStyle>
            <a:p>
              <a:pPr lvl="0">
                <a:defRPr sz="1800">
                  <a:solidFill>
                    <a:srgbClr val="000000"/>
                  </a:solidFill>
                </a:defRPr>
              </a:pPr>
              <a:r>
                <a:rPr lang="zh-CN" altLang="en-US"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Shape 326"/>
          <p:cNvSpPr/>
          <p:nvPr/>
        </p:nvSpPr>
        <p:spPr>
          <a:xfrm>
            <a:off x="6582444" y="2209131"/>
            <a:ext cx="1653229" cy="16532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p:spPr>
        <p:style>
          <a:lnRef idx="2">
            <a:schemeClr val="accent3"/>
          </a:lnRef>
          <a:fillRef idx="1">
            <a:schemeClr val="lt1"/>
          </a:fillRef>
          <a:effectRef idx="0">
            <a:schemeClr val="accent3"/>
          </a:effectRef>
          <a:fontRef idx="minor">
            <a:schemeClr val="dk1"/>
          </a:fontRef>
        </p:style>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Group 332"/>
          <p:cNvGrpSpPr/>
          <p:nvPr/>
        </p:nvGrpSpPr>
        <p:grpSpPr>
          <a:xfrm>
            <a:off x="6436158" y="4066425"/>
            <a:ext cx="1990456" cy="1107454"/>
            <a:chOff x="23516" y="0"/>
            <a:chExt cx="1990455" cy="1107452"/>
          </a:xfrm>
        </p:grpSpPr>
        <p:grpSp>
          <p:nvGrpSpPr>
            <p:cNvPr id="19" name="Group 329"/>
            <p:cNvGrpSpPr/>
            <p:nvPr/>
          </p:nvGrpSpPr>
          <p:grpSpPr>
            <a:xfrm>
              <a:off x="80827" y="0"/>
              <a:ext cx="1828801" cy="399247"/>
              <a:chOff x="0" y="0"/>
              <a:chExt cx="1828800" cy="399246"/>
            </a:xfrm>
          </p:grpSpPr>
          <p:sp>
            <p:nvSpPr>
              <p:cNvPr id="22" name="Shape 327"/>
              <p:cNvSpPr/>
              <p:nvPr/>
            </p:nvSpPr>
            <p:spPr>
              <a:xfrm>
                <a:off x="0" y="0"/>
                <a:ext cx="1828800" cy="399247"/>
              </a:xfrm>
              <a:prstGeom prst="roundRect">
                <a:avLst>
                  <a:gd name="adj" fmla="val 47715"/>
                </a:avLst>
              </a:prstGeom>
            </p:spPr>
            <p:style>
              <a:lnRef idx="3">
                <a:schemeClr val="lt1"/>
              </a:lnRef>
              <a:fillRef idx="1">
                <a:schemeClr val="accent3"/>
              </a:fillRef>
              <a:effectRef idx="1">
                <a:schemeClr val="accent3"/>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Shape 328"/>
              <p:cNvSpPr/>
              <p:nvPr/>
            </p:nvSpPr>
            <p:spPr>
              <a:xfrm>
                <a:off x="58467" y="7852"/>
                <a:ext cx="1711866"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lang="zh-CN" altLang="en-US"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Shape 330"/>
            <p:cNvSpPr/>
            <p:nvPr/>
          </p:nvSpPr>
          <p:spPr>
            <a:xfrm>
              <a:off x="949030" y="437881"/>
              <a:ext cx="92395" cy="369329"/>
            </a:xfrm>
            <a:prstGeom prst="rect">
              <a:avLst/>
            </a:prstGeom>
            <a:noFill/>
            <a:ln w="12700" cap="flat">
              <a:noFill/>
              <a:miter lim="400000"/>
            </a:ln>
            <a:effectLst/>
          </p:spPr>
          <p:txBody>
            <a:bodyPr wrap="none" lIns="45719" tIns="45719" rIns="45719" bIns="45719" numCol="1" anchor="t">
              <a:spAutoFit/>
            </a:bodyPr>
            <a:lstStyle>
              <a:lvl1pPr algn="ctr">
                <a:defRPr>
                  <a:solidFill>
                    <a:srgbClr val="595C54"/>
                  </a:solidFill>
                </a:defRPr>
              </a:lvl1pPr>
            </a:lstStyle>
            <a:p>
              <a:pPr lvl="0">
                <a:defRPr>
                  <a:solidFill>
                    <a:srgbClr val="000000"/>
                  </a:solidFill>
                </a:defRPr>
              </a:pPr>
              <a:endParaRPr>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Shape 331"/>
            <p:cNvSpPr/>
            <p:nvPr/>
          </p:nvSpPr>
          <p:spPr>
            <a:xfrm>
              <a:off x="23516" y="584235"/>
              <a:ext cx="1990455" cy="523217"/>
            </a:xfrm>
            <a:prstGeom prst="rect">
              <a:avLst/>
            </a:prstGeom>
            <a:noFill/>
            <a:ln w="12700" cap="flat">
              <a:noFill/>
              <a:miter lim="400000"/>
            </a:ln>
            <a:effectLst/>
          </p:spPr>
          <p:txBody>
            <a:bodyPr wrap="square" lIns="45719" tIns="45719" rIns="45719" bIns="45719" numCol="1" anchor="t">
              <a:spAutoFit/>
            </a:bodyPr>
            <a:lstStyle>
              <a:lvl1pPr algn="ctr">
                <a:defRPr sz="1400">
                  <a:solidFill>
                    <a:srgbClr val="595C54"/>
                  </a:solidFill>
                </a:defRPr>
              </a:lvl1pPr>
            </a:lstStyle>
            <a:p>
              <a:pPr lvl="0">
                <a:defRPr sz="1800">
                  <a:solidFill>
                    <a:srgbClr val="000000"/>
                  </a:solidFill>
                </a:defRPr>
              </a:pPr>
              <a:r>
                <a:rPr lang="zh-CN" altLang="en-US"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Shape 333"/>
          <p:cNvSpPr/>
          <p:nvPr/>
        </p:nvSpPr>
        <p:spPr>
          <a:xfrm>
            <a:off x="9171096" y="2209131"/>
            <a:ext cx="1653229" cy="16532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6"/>
            <a:stretch>
              <a:fillRect/>
            </a:stretch>
          </a:blipFill>
        </p:spPr>
        <p:style>
          <a:lnRef idx="2">
            <a:schemeClr val="accent4"/>
          </a:lnRef>
          <a:fillRef idx="1">
            <a:schemeClr val="lt1"/>
          </a:fillRef>
          <a:effectRef idx="0">
            <a:schemeClr val="accent4"/>
          </a:effectRef>
          <a:fontRef idx="minor">
            <a:schemeClr val="dk1"/>
          </a:fontRef>
        </p:style>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Group 339"/>
          <p:cNvGrpSpPr/>
          <p:nvPr/>
        </p:nvGrpSpPr>
        <p:grpSpPr>
          <a:xfrm>
            <a:off x="9001294" y="4066425"/>
            <a:ext cx="1990456" cy="1068821"/>
            <a:chOff x="-1" y="0"/>
            <a:chExt cx="1990455" cy="1068819"/>
          </a:xfrm>
        </p:grpSpPr>
        <p:grpSp>
          <p:nvGrpSpPr>
            <p:cNvPr id="26" name="Group 336"/>
            <p:cNvGrpSpPr/>
            <p:nvPr/>
          </p:nvGrpSpPr>
          <p:grpSpPr>
            <a:xfrm>
              <a:off x="80827" y="0"/>
              <a:ext cx="1828801" cy="399247"/>
              <a:chOff x="0" y="0"/>
              <a:chExt cx="1828800" cy="399246"/>
            </a:xfrm>
          </p:grpSpPr>
          <p:sp>
            <p:nvSpPr>
              <p:cNvPr id="29" name="Shape 334"/>
              <p:cNvSpPr/>
              <p:nvPr/>
            </p:nvSpPr>
            <p:spPr>
              <a:xfrm>
                <a:off x="0" y="0"/>
                <a:ext cx="1828800" cy="399247"/>
              </a:xfrm>
              <a:prstGeom prst="roundRect">
                <a:avLst>
                  <a:gd name="adj" fmla="val 47715"/>
                </a:avLst>
              </a:prstGeom>
            </p:spPr>
            <p:style>
              <a:lnRef idx="3">
                <a:schemeClr val="lt1"/>
              </a:lnRef>
              <a:fillRef idx="1">
                <a:schemeClr val="accent4"/>
              </a:fillRef>
              <a:effectRef idx="1">
                <a:schemeClr val="accent4"/>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Shape 335"/>
              <p:cNvSpPr/>
              <p:nvPr/>
            </p:nvSpPr>
            <p:spPr>
              <a:xfrm>
                <a:off x="58467" y="7852"/>
                <a:ext cx="1711866"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lang="zh-CN" altLang="en-US"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 name="Shape 337"/>
            <p:cNvSpPr/>
            <p:nvPr/>
          </p:nvSpPr>
          <p:spPr>
            <a:xfrm>
              <a:off x="949030" y="437881"/>
              <a:ext cx="92395" cy="369329"/>
            </a:xfrm>
            <a:prstGeom prst="rect">
              <a:avLst/>
            </a:prstGeom>
            <a:noFill/>
            <a:ln w="12700" cap="flat">
              <a:noFill/>
              <a:miter lim="400000"/>
            </a:ln>
            <a:effectLst/>
          </p:spPr>
          <p:txBody>
            <a:bodyPr wrap="none" lIns="45719" tIns="45719" rIns="45719" bIns="45719" numCol="1" anchor="t">
              <a:spAutoFit/>
            </a:bodyPr>
            <a:lstStyle>
              <a:lvl1pPr algn="ctr">
                <a:defRPr>
                  <a:solidFill>
                    <a:srgbClr val="595C54"/>
                  </a:solidFill>
                </a:defRPr>
              </a:lvl1pPr>
            </a:lstStyle>
            <a:p>
              <a:pPr lvl="0">
                <a:defRPr>
                  <a:solidFill>
                    <a:srgbClr val="000000"/>
                  </a:solidFill>
                </a:defRPr>
              </a:pPr>
              <a:endParaRPr>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Shape 338"/>
            <p:cNvSpPr/>
            <p:nvPr/>
          </p:nvSpPr>
          <p:spPr>
            <a:xfrm>
              <a:off x="-1" y="545602"/>
              <a:ext cx="1990455" cy="523217"/>
            </a:xfrm>
            <a:prstGeom prst="rect">
              <a:avLst/>
            </a:prstGeom>
            <a:noFill/>
            <a:ln w="12700" cap="flat">
              <a:noFill/>
              <a:miter lim="400000"/>
            </a:ln>
            <a:effectLst/>
          </p:spPr>
          <p:txBody>
            <a:bodyPr wrap="square" lIns="45719" tIns="45719" rIns="45719" bIns="45719" numCol="1" anchor="t">
              <a:spAutoFit/>
            </a:bodyPr>
            <a:lstStyle>
              <a:lvl1pPr algn="ctr">
                <a:defRPr sz="1400">
                  <a:solidFill>
                    <a:srgbClr val="595C54"/>
                  </a:solidFill>
                </a:defRPr>
              </a:lvl1pPr>
            </a:lstStyle>
            <a:p>
              <a:pPr lvl="0">
                <a:defRPr sz="1800">
                  <a:solidFill>
                    <a:srgbClr val="000000"/>
                  </a:solidFill>
                </a:defRPr>
              </a:pPr>
              <a:r>
                <a:rPr lang="zh-CN" altLang="en-US"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indefinite" fill="hold"/>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2" presetClass="entr" presetSubtype="1" fill="hold" grpId="0" nodeType="afterEffect">
                                  <p:stCondLst>
                                    <p:cond delay="0"/>
                                  </p:stCondLst>
                                  <p:childTnLst>
                                    <p:set>
                                      <p:cBhvr>
                                        <p:cTn id="23" dur="indefinite" fill="hold"/>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2500"/>
                            </p:stCondLst>
                            <p:childTnLst>
                              <p:par>
                                <p:cTn id="33" presetID="2" presetClass="entr" presetSubtype="1" fill="hold" grpId="0" nodeType="afterEffect">
                                  <p:stCondLst>
                                    <p:cond delay="0"/>
                                  </p:stCondLst>
                                  <p:childTnLst>
                                    <p:set>
                                      <p:cBhvr>
                                        <p:cTn id="34" dur="indefinite" fill="hold"/>
                                        <p:tgtEl>
                                          <p:spTgt spid="18"/>
                                        </p:tgtEl>
                                        <p:attrNameLst>
                                          <p:attrName>style.visibility</p:attrName>
                                        </p:attrNameLst>
                                      </p:cBhvr>
                                      <p:to>
                                        <p:strVal val="visible"/>
                                      </p:to>
                                    </p:set>
                                    <p:anim calcmode="lin" valueType="num">
                                      <p:cBhvr>
                                        <p:cTn id="35" dur="500" fill="hold"/>
                                        <p:tgtEl>
                                          <p:spTgt spid="18"/>
                                        </p:tgtEl>
                                        <p:attrNameLst>
                                          <p:attrName>ppt_x</p:attrName>
                                        </p:attrNameLst>
                                      </p:cBhvr>
                                      <p:tavLst>
                                        <p:tav tm="0">
                                          <p:val>
                                            <p:strVal val="#ppt_x"/>
                                          </p:val>
                                        </p:tav>
                                        <p:tav tm="100000">
                                          <p:val>
                                            <p:strVal val="#ppt_x"/>
                                          </p:val>
                                        </p:tav>
                                      </p:tavLst>
                                    </p:anim>
                                    <p:anim calcmode="lin" valueType="num">
                                      <p:cBhvr>
                                        <p:cTn id="36" dur="500" fill="hold"/>
                                        <p:tgtEl>
                                          <p:spTgt spid="18"/>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childTnLst>
                          </p:cTn>
                        </p:par>
                        <p:par>
                          <p:cTn id="43" fill="hold">
                            <p:stCondLst>
                              <p:cond delay="3500"/>
                            </p:stCondLst>
                            <p:childTnLst>
                              <p:par>
                                <p:cTn id="44" presetID="2" presetClass="entr" presetSubtype="1" fill="hold" grpId="0" nodeType="afterEffect">
                                  <p:stCondLst>
                                    <p:cond delay="0"/>
                                  </p:stCondLst>
                                  <p:childTnLst>
                                    <p:set>
                                      <p:cBhvr>
                                        <p:cTn id="45" dur="indefinite" fill="hold"/>
                                        <p:tgtEl>
                                          <p:spTgt spid="25"/>
                                        </p:tgtEl>
                                        <p:attrNameLst>
                                          <p:attrName>style.visibility</p:attrName>
                                        </p:attrNameLst>
                                      </p:cBhvr>
                                      <p:to>
                                        <p:strVal val="visible"/>
                                      </p:to>
                                    </p:set>
                                    <p:anim calcmode="lin" valueType="num">
                                      <p:cBhvr>
                                        <p:cTn id="46" dur="500" fill="hold"/>
                                        <p:tgtEl>
                                          <p:spTgt spid="25"/>
                                        </p:tgtEl>
                                        <p:attrNameLst>
                                          <p:attrName>ppt_x</p:attrName>
                                        </p:attrNameLst>
                                      </p:cBhvr>
                                      <p:tavLst>
                                        <p:tav tm="0">
                                          <p:val>
                                            <p:strVal val="#ppt_x"/>
                                          </p:val>
                                        </p:tav>
                                        <p:tav tm="100000">
                                          <p:val>
                                            <p:strVal val="#ppt_x"/>
                                          </p:val>
                                        </p:tav>
                                      </p:tavLst>
                                    </p:anim>
                                    <p:anim calcmode="lin" valueType="num">
                                      <p:cBhvr>
                                        <p:cTn id="47"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dvAuto="0"/>
      <p:bldP spid="10" grpId="0" animBg="1"/>
      <p:bldP spid="11" grpId="0" animBg="1" advAuto="0"/>
      <p:bldP spid="17" grpId="0" animBg="1"/>
      <p:bldP spid="18" grpId="0" animBg="1" advAuto="0"/>
      <p:bldP spid="24" grpId="0" animBg="1"/>
      <p:bldP spid="25"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矩形 228"/>
          <p:cNvSpPr/>
          <p:nvPr/>
        </p:nvSpPr>
        <p:spPr bwMode="auto">
          <a:xfrm>
            <a:off x="1" y="2209697"/>
            <a:ext cx="12190413" cy="4648303"/>
          </a:xfrm>
          <a:prstGeom prst="rect">
            <a:avLst/>
          </a:prstGeom>
          <a:solidFill>
            <a:schemeClr val="accent1">
              <a:alpha val="80000"/>
            </a:schemeClr>
          </a:solidFill>
          <a:ln w="25400" cap="flat" cmpd="sng" algn="ctr">
            <a:noFill/>
            <a:prstDash val="solid"/>
            <a:round/>
            <a:headEnd type="none" w="med" len="med"/>
            <a:tailEnd type="none" w="med" len="med"/>
          </a:ln>
          <a:effectLst/>
        </p:spPr>
        <p:txBody>
          <a:bodyPr vert="horz" wrap="square" lIns="121908" tIns="60954" rIns="121908" bIns="60954" numCol="1" rtlCol="0" anchor="t" anchorCtr="0" compatLnSpc="1"/>
          <a:lstStyle/>
          <a:p>
            <a:pPr algn="ctr" defTabSz="1218565" fontAlgn="base">
              <a:spcBef>
                <a:spcPct val="0"/>
              </a:spcBef>
              <a:spcAft>
                <a:spcPct val="0"/>
              </a:spcAft>
              <a:defRPr/>
            </a:pPr>
            <a:endParaRPr lang="zh-CN" altLang="en-US" sz="75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63" name="Elbow Connector 91"/>
          <p:cNvCxnSpPr/>
          <p:nvPr/>
        </p:nvCxnSpPr>
        <p:spPr>
          <a:xfrm rot="5400000" flipH="1" flipV="1">
            <a:off x="3024173" y="4148063"/>
            <a:ext cx="16566" cy="2069741"/>
          </a:xfrm>
          <a:prstGeom prst="bentConnector3">
            <a:avLst>
              <a:gd name="adj1" fmla="val 1800000"/>
            </a:avLst>
          </a:prstGeom>
          <a:noFill/>
          <a:ln w="9525" cap="flat" cmpd="sng" algn="ctr">
            <a:solidFill>
              <a:srgbClr val="FFFFFF"/>
            </a:solidFill>
            <a:prstDash val="solid"/>
          </a:ln>
          <a:effectLst/>
        </p:spPr>
      </p:cxnSp>
      <p:cxnSp>
        <p:nvCxnSpPr>
          <p:cNvPr id="164" name="Elbow Connector 92"/>
          <p:cNvCxnSpPr/>
          <p:nvPr/>
        </p:nvCxnSpPr>
        <p:spPr>
          <a:xfrm rot="16200000" flipH="1">
            <a:off x="5085635" y="4976861"/>
            <a:ext cx="16566" cy="2069741"/>
          </a:xfrm>
          <a:prstGeom prst="bentConnector3">
            <a:avLst>
              <a:gd name="adj1" fmla="val 1800000"/>
            </a:avLst>
          </a:prstGeom>
          <a:noFill/>
          <a:ln w="9525" cap="flat" cmpd="sng" algn="ctr">
            <a:solidFill>
              <a:srgbClr val="FFFFFF"/>
            </a:solidFill>
            <a:prstDash val="solid"/>
          </a:ln>
          <a:effectLst/>
        </p:spPr>
      </p:cxnSp>
      <p:cxnSp>
        <p:nvCxnSpPr>
          <p:cNvPr id="165" name="Elbow Connector 93"/>
          <p:cNvCxnSpPr/>
          <p:nvPr/>
        </p:nvCxnSpPr>
        <p:spPr>
          <a:xfrm rot="5400000" flipH="1" flipV="1">
            <a:off x="7155380" y="4148063"/>
            <a:ext cx="16566" cy="2069741"/>
          </a:xfrm>
          <a:prstGeom prst="bentConnector3">
            <a:avLst>
              <a:gd name="adj1" fmla="val 1800000"/>
            </a:avLst>
          </a:prstGeom>
          <a:noFill/>
          <a:ln w="9525" cap="flat" cmpd="sng" algn="ctr">
            <a:solidFill>
              <a:srgbClr val="FFFFFF"/>
            </a:solidFill>
            <a:prstDash val="solid"/>
          </a:ln>
          <a:effectLst/>
        </p:spPr>
      </p:cxnSp>
      <p:cxnSp>
        <p:nvCxnSpPr>
          <p:cNvPr id="166" name="Elbow Connector 94"/>
          <p:cNvCxnSpPr/>
          <p:nvPr/>
        </p:nvCxnSpPr>
        <p:spPr>
          <a:xfrm rot="16200000" flipH="1">
            <a:off x="5082894" y="2631532"/>
            <a:ext cx="22048" cy="2069741"/>
          </a:xfrm>
          <a:prstGeom prst="bentConnector3">
            <a:avLst>
              <a:gd name="adj1" fmla="val 1800000"/>
            </a:avLst>
          </a:prstGeom>
          <a:noFill/>
          <a:ln w="9525" cap="flat" cmpd="sng" algn="ctr">
            <a:solidFill>
              <a:srgbClr val="FFFFFF"/>
            </a:solidFill>
            <a:prstDash val="solid"/>
          </a:ln>
          <a:effectLst/>
        </p:spPr>
      </p:cxnSp>
      <p:cxnSp>
        <p:nvCxnSpPr>
          <p:cNvPr id="167" name="Elbow Connector 95"/>
          <p:cNvCxnSpPr/>
          <p:nvPr/>
        </p:nvCxnSpPr>
        <p:spPr>
          <a:xfrm rot="5400000" flipH="1" flipV="1">
            <a:off x="7154550" y="1794267"/>
            <a:ext cx="18224" cy="2069741"/>
          </a:xfrm>
          <a:prstGeom prst="bentConnector3">
            <a:avLst>
              <a:gd name="adj1" fmla="val 1800000"/>
            </a:avLst>
          </a:prstGeom>
          <a:noFill/>
          <a:ln w="9525" cap="flat" cmpd="sng" algn="ctr">
            <a:solidFill>
              <a:srgbClr val="FFFFFF"/>
            </a:solidFill>
            <a:prstDash val="solid"/>
          </a:ln>
          <a:effectLst/>
        </p:spPr>
      </p:cxnSp>
      <p:cxnSp>
        <p:nvCxnSpPr>
          <p:cNvPr id="168" name="Elbow Connector 96"/>
          <p:cNvCxnSpPr/>
          <p:nvPr/>
        </p:nvCxnSpPr>
        <p:spPr>
          <a:xfrm rot="16200000" flipH="1">
            <a:off x="9222381" y="2631535"/>
            <a:ext cx="22048" cy="2069741"/>
          </a:xfrm>
          <a:prstGeom prst="bentConnector3">
            <a:avLst>
              <a:gd name="adj1" fmla="val 1800000"/>
            </a:avLst>
          </a:prstGeom>
          <a:noFill/>
          <a:ln w="9525" cap="flat" cmpd="sng" algn="ctr">
            <a:solidFill>
              <a:srgbClr val="FFFFFF"/>
            </a:solidFill>
            <a:prstDash val="solid"/>
          </a:ln>
          <a:effectLst/>
        </p:spPr>
      </p:cxnSp>
      <p:cxnSp>
        <p:nvCxnSpPr>
          <p:cNvPr id="169" name="Elbow Connector 97"/>
          <p:cNvCxnSpPr>
            <a:stCxn id="214" idx="6"/>
            <a:endCxn id="226" idx="2"/>
          </p:cNvCxnSpPr>
          <p:nvPr/>
        </p:nvCxnSpPr>
        <p:spPr>
          <a:xfrm flipH="1">
            <a:off x="1578655" y="3242157"/>
            <a:ext cx="9096735" cy="2362261"/>
          </a:xfrm>
          <a:prstGeom prst="bentConnector5">
            <a:avLst>
              <a:gd name="adj1" fmla="val -3277"/>
              <a:gd name="adj2" fmla="val 50000"/>
              <a:gd name="adj3" fmla="val 103277"/>
            </a:avLst>
          </a:prstGeom>
          <a:noFill/>
          <a:ln w="9525" cap="flat" cmpd="sng" algn="ctr">
            <a:solidFill>
              <a:srgbClr val="FFFFFF"/>
            </a:solidFill>
            <a:prstDash val="solid"/>
          </a:ln>
          <a:effectLst/>
        </p:spPr>
      </p:cxnSp>
      <p:cxnSp>
        <p:nvCxnSpPr>
          <p:cNvPr id="170" name="Elbow Connector 98"/>
          <p:cNvCxnSpPr/>
          <p:nvPr/>
        </p:nvCxnSpPr>
        <p:spPr>
          <a:xfrm rot="5400000" flipH="1" flipV="1">
            <a:off x="3015060" y="1794267"/>
            <a:ext cx="18224" cy="2069741"/>
          </a:xfrm>
          <a:prstGeom prst="bentConnector3">
            <a:avLst>
              <a:gd name="adj1" fmla="val 1800000"/>
            </a:avLst>
          </a:prstGeom>
          <a:noFill/>
          <a:ln w="9525" cap="flat" cmpd="sng" algn="ctr">
            <a:solidFill>
              <a:srgbClr val="FFFFFF"/>
            </a:solidFill>
            <a:prstDash val="solid"/>
          </a:ln>
          <a:effectLst/>
        </p:spPr>
      </p:cxnSp>
      <p:cxnSp>
        <p:nvCxnSpPr>
          <p:cNvPr id="171" name="Elbow Connector 99"/>
          <p:cNvCxnSpPr/>
          <p:nvPr/>
        </p:nvCxnSpPr>
        <p:spPr>
          <a:xfrm rot="16200000" flipH="1">
            <a:off x="9221590" y="4976864"/>
            <a:ext cx="16566" cy="2069741"/>
          </a:xfrm>
          <a:prstGeom prst="bentConnector3">
            <a:avLst>
              <a:gd name="adj1" fmla="val 1800000"/>
            </a:avLst>
          </a:prstGeom>
          <a:noFill/>
          <a:ln w="9525" cap="flat" cmpd="sng" algn="ctr">
            <a:solidFill>
              <a:srgbClr val="FFFFFF"/>
            </a:solidFill>
            <a:prstDash val="solid"/>
          </a:ln>
          <a:effectLst/>
        </p:spPr>
      </p:cxnSp>
      <p:grpSp>
        <p:nvGrpSpPr>
          <p:cNvPr id="172" name="Group 4"/>
          <p:cNvGrpSpPr/>
          <p:nvPr/>
        </p:nvGrpSpPr>
        <p:grpSpPr>
          <a:xfrm>
            <a:off x="2350001" y="2677617"/>
            <a:ext cx="1298395" cy="956944"/>
            <a:chOff x="1714004" y="1597914"/>
            <a:chExt cx="973923" cy="717708"/>
          </a:xfrm>
        </p:grpSpPr>
        <p:sp>
          <p:nvSpPr>
            <p:cNvPr id="173" name="Rectangle 109"/>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4" name="TextBox 173"/>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01</a:t>
              </a:r>
            </a:p>
          </p:txBody>
        </p:sp>
      </p:grpSp>
      <p:sp>
        <p:nvSpPr>
          <p:cNvPr id="175" name="TextBox 174"/>
          <p:cNvSpPr txBox="1"/>
          <p:nvPr/>
        </p:nvSpPr>
        <p:spPr>
          <a:xfrm rot="16200000">
            <a:off x="971074" y="3032668"/>
            <a:ext cx="656592" cy="369284"/>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开始</a:t>
            </a:r>
            <a:endParaRPr lang="en-US" sz="1600" dirty="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176" name="TextBox 175"/>
          <p:cNvSpPr txBox="1"/>
          <p:nvPr/>
        </p:nvSpPr>
        <p:spPr>
          <a:xfrm rot="5400000">
            <a:off x="10610466" y="5411695"/>
            <a:ext cx="656592" cy="369284"/>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当前</a:t>
            </a:r>
            <a:endParaRPr lang="en-US" sz="1600" dirty="0">
              <a:solidFill>
                <a:srgbClr val="FFFFFF"/>
              </a:solidFill>
              <a:latin typeface="微软雅黑" panose="020B0503020204020204" pitchFamily="34" charset="-122"/>
              <a:ea typeface="微软雅黑" panose="020B0503020204020204" pitchFamily="34" charset="-122"/>
              <a:sym typeface="Gill Sans" charset="0"/>
            </a:endParaRPr>
          </a:p>
        </p:txBody>
      </p:sp>
      <p:grpSp>
        <p:nvGrpSpPr>
          <p:cNvPr id="177" name="Group 158"/>
          <p:cNvGrpSpPr/>
          <p:nvPr/>
        </p:nvGrpSpPr>
        <p:grpSpPr>
          <a:xfrm>
            <a:off x="4420159" y="2677617"/>
            <a:ext cx="1298395" cy="956944"/>
            <a:chOff x="1714004" y="1597914"/>
            <a:chExt cx="973923" cy="717708"/>
          </a:xfrm>
        </p:grpSpPr>
        <p:sp>
          <p:nvSpPr>
            <p:cNvPr id="178" name="Rectangle 159"/>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9" name="TextBox 178"/>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02</a:t>
              </a:r>
            </a:p>
          </p:txBody>
        </p:sp>
      </p:grpSp>
      <p:grpSp>
        <p:nvGrpSpPr>
          <p:cNvPr id="180" name="Group 161"/>
          <p:cNvGrpSpPr/>
          <p:nvPr/>
        </p:nvGrpSpPr>
        <p:grpSpPr>
          <a:xfrm>
            <a:off x="6476131" y="2677617"/>
            <a:ext cx="1298395" cy="956944"/>
            <a:chOff x="1714004" y="1597914"/>
            <a:chExt cx="973923" cy="717708"/>
          </a:xfrm>
        </p:grpSpPr>
        <p:sp>
          <p:nvSpPr>
            <p:cNvPr id="181" name="Rectangle 162"/>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82" name="TextBox 181"/>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03</a:t>
              </a:r>
            </a:p>
          </p:txBody>
        </p:sp>
      </p:grpSp>
      <p:grpSp>
        <p:nvGrpSpPr>
          <p:cNvPr id="183" name="Group 164"/>
          <p:cNvGrpSpPr/>
          <p:nvPr/>
        </p:nvGrpSpPr>
        <p:grpSpPr>
          <a:xfrm>
            <a:off x="8609306" y="2677617"/>
            <a:ext cx="1298395" cy="956944"/>
            <a:chOff x="1714004" y="1597914"/>
            <a:chExt cx="973923" cy="717708"/>
          </a:xfrm>
        </p:grpSpPr>
        <p:sp>
          <p:nvSpPr>
            <p:cNvPr id="184" name="Rectangle 165"/>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85" name="TextBox 184"/>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04</a:t>
              </a:r>
            </a:p>
          </p:txBody>
        </p:sp>
      </p:grpSp>
      <p:grpSp>
        <p:nvGrpSpPr>
          <p:cNvPr id="186" name="Group 167"/>
          <p:cNvGrpSpPr/>
          <p:nvPr/>
        </p:nvGrpSpPr>
        <p:grpSpPr>
          <a:xfrm>
            <a:off x="2362150" y="5022252"/>
            <a:ext cx="1298395" cy="956944"/>
            <a:chOff x="1714004" y="1597914"/>
            <a:chExt cx="973923" cy="717708"/>
          </a:xfrm>
        </p:grpSpPr>
        <p:sp>
          <p:nvSpPr>
            <p:cNvPr id="187" name="Rectangle 168"/>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88" name="TextBox 187"/>
            <p:cNvSpPr txBox="1"/>
            <p:nvPr/>
          </p:nvSpPr>
          <p:spPr>
            <a:xfrm>
              <a:off x="1714004" y="1597914"/>
              <a:ext cx="952328"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05</a:t>
              </a:r>
            </a:p>
          </p:txBody>
        </p:sp>
      </p:grpSp>
      <p:grpSp>
        <p:nvGrpSpPr>
          <p:cNvPr id="189" name="Group 170"/>
          <p:cNvGrpSpPr/>
          <p:nvPr/>
        </p:nvGrpSpPr>
        <p:grpSpPr>
          <a:xfrm>
            <a:off x="4419141" y="5022252"/>
            <a:ext cx="1298395" cy="956944"/>
            <a:chOff x="1714004" y="1597914"/>
            <a:chExt cx="973923" cy="717708"/>
          </a:xfrm>
        </p:grpSpPr>
        <p:sp>
          <p:nvSpPr>
            <p:cNvPr id="190" name="Rectangle 171"/>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1" name="TextBox 190"/>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06</a:t>
              </a:r>
            </a:p>
          </p:txBody>
        </p:sp>
      </p:grpSp>
      <p:grpSp>
        <p:nvGrpSpPr>
          <p:cNvPr id="192" name="Group 173"/>
          <p:cNvGrpSpPr/>
          <p:nvPr/>
        </p:nvGrpSpPr>
        <p:grpSpPr>
          <a:xfrm>
            <a:off x="6514466" y="5022252"/>
            <a:ext cx="1298395" cy="956944"/>
            <a:chOff x="1714004" y="1597914"/>
            <a:chExt cx="973923" cy="717708"/>
          </a:xfrm>
        </p:grpSpPr>
        <p:sp>
          <p:nvSpPr>
            <p:cNvPr id="193" name="Rectangle 174"/>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4" name="TextBox 193"/>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07</a:t>
              </a:r>
            </a:p>
          </p:txBody>
        </p:sp>
      </p:grpSp>
      <p:grpSp>
        <p:nvGrpSpPr>
          <p:cNvPr id="195" name="Group 176"/>
          <p:cNvGrpSpPr/>
          <p:nvPr/>
        </p:nvGrpSpPr>
        <p:grpSpPr>
          <a:xfrm>
            <a:off x="8606053" y="5022252"/>
            <a:ext cx="1298395" cy="956944"/>
            <a:chOff x="1714004" y="1597914"/>
            <a:chExt cx="973923" cy="717708"/>
          </a:xfrm>
        </p:grpSpPr>
        <p:sp>
          <p:nvSpPr>
            <p:cNvPr id="196" name="Rectangle 177"/>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7" name="TextBox 196"/>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08</a:t>
              </a:r>
            </a:p>
          </p:txBody>
        </p:sp>
      </p:grpSp>
      <p:grpSp>
        <p:nvGrpSpPr>
          <p:cNvPr id="198" name="Group 1"/>
          <p:cNvGrpSpPr/>
          <p:nvPr/>
        </p:nvGrpSpPr>
        <p:grpSpPr>
          <a:xfrm>
            <a:off x="1561063" y="2831453"/>
            <a:ext cx="821299" cy="821405"/>
            <a:chOff x="1122225" y="1713292"/>
            <a:chExt cx="616054" cy="616054"/>
          </a:xfrm>
        </p:grpSpPr>
        <p:sp>
          <p:nvSpPr>
            <p:cNvPr id="199" name="Oval 132"/>
            <p:cNvSpPr/>
            <p:nvPr/>
          </p:nvSpPr>
          <p:spPr>
            <a:xfrm>
              <a:off x="1122225" y="1713292"/>
              <a:ext cx="616054" cy="616054"/>
            </a:xfrm>
            <a:prstGeom prst="ellipse">
              <a:avLst/>
            </a:prstGeom>
            <a:solidFill>
              <a:schemeClr val="accent3"/>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00" name="Freeform 6"/>
            <p:cNvSpPr>
              <a:spLocks noEditPoints="1"/>
            </p:cNvSpPr>
            <p:nvPr/>
          </p:nvSpPr>
          <p:spPr bwMode="auto">
            <a:xfrm>
              <a:off x="1285043" y="1859394"/>
              <a:ext cx="296863" cy="323850"/>
            </a:xfrm>
            <a:custGeom>
              <a:avLst/>
              <a:gdLst>
                <a:gd name="T0" fmla="*/ 70 w 140"/>
                <a:gd name="T1" fmla="*/ 153 h 153"/>
                <a:gd name="T2" fmla="*/ 0 w 140"/>
                <a:gd name="T3" fmla="*/ 82 h 153"/>
                <a:gd name="T4" fmla="*/ 28 w 140"/>
                <a:gd name="T5" fmla="*/ 26 h 153"/>
                <a:gd name="T6" fmla="*/ 44 w 140"/>
                <a:gd name="T7" fmla="*/ 28 h 153"/>
                <a:gd name="T8" fmla="*/ 42 w 140"/>
                <a:gd name="T9" fmla="*/ 45 h 153"/>
                <a:gd name="T10" fmla="*/ 23 w 140"/>
                <a:gd name="T11" fmla="*/ 82 h 153"/>
                <a:gd name="T12" fmla="*/ 70 w 140"/>
                <a:gd name="T13" fmla="*/ 129 h 153"/>
                <a:gd name="T14" fmla="*/ 117 w 140"/>
                <a:gd name="T15" fmla="*/ 82 h 153"/>
                <a:gd name="T16" fmla="*/ 98 w 140"/>
                <a:gd name="T17" fmla="*/ 45 h 153"/>
                <a:gd name="T18" fmla="*/ 96 w 140"/>
                <a:gd name="T19" fmla="*/ 28 h 153"/>
                <a:gd name="T20" fmla="*/ 112 w 140"/>
                <a:gd name="T21" fmla="*/ 26 h 153"/>
                <a:gd name="T22" fmla="*/ 140 w 140"/>
                <a:gd name="T23" fmla="*/ 82 h 153"/>
                <a:gd name="T24" fmla="*/ 70 w 140"/>
                <a:gd name="T25" fmla="*/ 153 h 153"/>
                <a:gd name="T26" fmla="*/ 82 w 140"/>
                <a:gd name="T27" fmla="*/ 71 h 153"/>
                <a:gd name="T28" fmla="*/ 70 w 140"/>
                <a:gd name="T29" fmla="*/ 82 h 153"/>
                <a:gd name="T30" fmla="*/ 58 w 140"/>
                <a:gd name="T31" fmla="*/ 71 h 153"/>
                <a:gd name="T32" fmla="*/ 58 w 140"/>
                <a:gd name="T33" fmla="*/ 12 h 153"/>
                <a:gd name="T34" fmla="*/ 70 w 140"/>
                <a:gd name="T35" fmla="*/ 0 h 153"/>
                <a:gd name="T36" fmla="*/ 82 w 140"/>
                <a:gd name="T37" fmla="*/ 12 h 153"/>
                <a:gd name="T38" fmla="*/ 82 w 140"/>
                <a:gd name="T39" fmla="*/ 7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153">
                  <a:moveTo>
                    <a:pt x="70" y="153"/>
                  </a:moveTo>
                  <a:cubicBezTo>
                    <a:pt x="31" y="153"/>
                    <a:pt x="0" y="121"/>
                    <a:pt x="0" y="82"/>
                  </a:cubicBezTo>
                  <a:cubicBezTo>
                    <a:pt x="0" y="60"/>
                    <a:pt x="10" y="40"/>
                    <a:pt x="28" y="26"/>
                  </a:cubicBezTo>
                  <a:cubicBezTo>
                    <a:pt x="33" y="22"/>
                    <a:pt x="40" y="23"/>
                    <a:pt x="44" y="28"/>
                  </a:cubicBezTo>
                  <a:cubicBezTo>
                    <a:pt x="48" y="34"/>
                    <a:pt x="47" y="41"/>
                    <a:pt x="42" y="45"/>
                  </a:cubicBezTo>
                  <a:cubicBezTo>
                    <a:pt x="30" y="54"/>
                    <a:pt x="23" y="67"/>
                    <a:pt x="23" y="82"/>
                  </a:cubicBezTo>
                  <a:cubicBezTo>
                    <a:pt x="23" y="108"/>
                    <a:pt x="44" y="129"/>
                    <a:pt x="70" y="129"/>
                  </a:cubicBezTo>
                  <a:cubicBezTo>
                    <a:pt x="96" y="129"/>
                    <a:pt x="117" y="108"/>
                    <a:pt x="117" y="82"/>
                  </a:cubicBezTo>
                  <a:cubicBezTo>
                    <a:pt x="117" y="67"/>
                    <a:pt x="110" y="54"/>
                    <a:pt x="98" y="45"/>
                  </a:cubicBezTo>
                  <a:cubicBezTo>
                    <a:pt x="93" y="41"/>
                    <a:pt x="92" y="34"/>
                    <a:pt x="96" y="28"/>
                  </a:cubicBezTo>
                  <a:cubicBezTo>
                    <a:pt x="100" y="23"/>
                    <a:pt x="107" y="22"/>
                    <a:pt x="112" y="26"/>
                  </a:cubicBezTo>
                  <a:cubicBezTo>
                    <a:pt x="130" y="40"/>
                    <a:pt x="140" y="60"/>
                    <a:pt x="140" y="82"/>
                  </a:cubicBezTo>
                  <a:cubicBezTo>
                    <a:pt x="140" y="121"/>
                    <a:pt x="109" y="153"/>
                    <a:pt x="70" y="153"/>
                  </a:cubicBezTo>
                  <a:close/>
                  <a:moveTo>
                    <a:pt x="82" y="71"/>
                  </a:moveTo>
                  <a:cubicBezTo>
                    <a:pt x="82" y="77"/>
                    <a:pt x="77" y="82"/>
                    <a:pt x="70" y="82"/>
                  </a:cubicBezTo>
                  <a:cubicBezTo>
                    <a:pt x="64" y="82"/>
                    <a:pt x="58" y="77"/>
                    <a:pt x="58" y="71"/>
                  </a:cubicBezTo>
                  <a:cubicBezTo>
                    <a:pt x="58" y="12"/>
                    <a:pt x="58" y="12"/>
                    <a:pt x="58" y="12"/>
                  </a:cubicBezTo>
                  <a:cubicBezTo>
                    <a:pt x="58" y="6"/>
                    <a:pt x="64" y="0"/>
                    <a:pt x="70" y="0"/>
                  </a:cubicBezTo>
                  <a:cubicBezTo>
                    <a:pt x="77" y="0"/>
                    <a:pt x="82" y="6"/>
                    <a:pt x="82" y="12"/>
                  </a:cubicBezTo>
                  <a:lnTo>
                    <a:pt x="82" y="71"/>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01" name="Group 19"/>
          <p:cNvGrpSpPr/>
          <p:nvPr/>
        </p:nvGrpSpPr>
        <p:grpSpPr>
          <a:xfrm>
            <a:off x="5700555" y="5193715"/>
            <a:ext cx="821299" cy="821405"/>
            <a:chOff x="4227247" y="3484988"/>
            <a:chExt cx="616054" cy="616054"/>
          </a:xfrm>
        </p:grpSpPr>
        <p:sp>
          <p:nvSpPr>
            <p:cNvPr id="202" name="Oval 102"/>
            <p:cNvSpPr/>
            <p:nvPr/>
          </p:nvSpPr>
          <p:spPr>
            <a:xfrm>
              <a:off x="4227247" y="3484988"/>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03" name="Freeform 7"/>
            <p:cNvSpPr>
              <a:spLocks noEditPoints="1"/>
            </p:cNvSpPr>
            <p:nvPr/>
          </p:nvSpPr>
          <p:spPr bwMode="auto">
            <a:xfrm>
              <a:off x="4383797" y="3652031"/>
              <a:ext cx="296863" cy="298450"/>
            </a:xfrm>
            <a:custGeom>
              <a:avLst/>
              <a:gdLst>
                <a:gd name="T0" fmla="*/ 140 w 140"/>
                <a:gd name="T1" fmla="*/ 81 h 141"/>
                <a:gd name="T2" fmla="*/ 138 w 140"/>
                <a:gd name="T3" fmla="*/ 84 h 141"/>
                <a:gd name="T4" fmla="*/ 121 w 140"/>
                <a:gd name="T5" fmla="*/ 87 h 141"/>
                <a:gd name="T6" fmla="*/ 117 w 140"/>
                <a:gd name="T7" fmla="*/ 95 h 141"/>
                <a:gd name="T8" fmla="*/ 127 w 140"/>
                <a:gd name="T9" fmla="*/ 108 h 141"/>
                <a:gd name="T10" fmla="*/ 128 w 140"/>
                <a:gd name="T11" fmla="*/ 110 h 141"/>
                <a:gd name="T12" fmla="*/ 127 w 140"/>
                <a:gd name="T13" fmla="*/ 112 h 141"/>
                <a:gd name="T14" fmla="*/ 109 w 140"/>
                <a:gd name="T15" fmla="*/ 128 h 141"/>
                <a:gd name="T16" fmla="*/ 107 w 140"/>
                <a:gd name="T17" fmla="*/ 128 h 141"/>
                <a:gd name="T18" fmla="*/ 94 w 140"/>
                <a:gd name="T19" fmla="*/ 118 h 141"/>
                <a:gd name="T20" fmla="*/ 86 w 140"/>
                <a:gd name="T21" fmla="*/ 121 h 141"/>
                <a:gd name="T22" fmla="*/ 83 w 140"/>
                <a:gd name="T23" fmla="*/ 138 h 141"/>
                <a:gd name="T24" fmla="*/ 80 w 140"/>
                <a:gd name="T25" fmla="*/ 141 h 141"/>
                <a:gd name="T26" fmla="*/ 60 w 140"/>
                <a:gd name="T27" fmla="*/ 141 h 141"/>
                <a:gd name="T28" fmla="*/ 57 w 140"/>
                <a:gd name="T29" fmla="*/ 138 h 141"/>
                <a:gd name="T30" fmla="*/ 54 w 140"/>
                <a:gd name="T31" fmla="*/ 121 h 141"/>
                <a:gd name="T32" fmla="*/ 46 w 140"/>
                <a:gd name="T33" fmla="*/ 118 h 141"/>
                <a:gd name="T34" fmla="*/ 33 w 140"/>
                <a:gd name="T35" fmla="*/ 128 h 141"/>
                <a:gd name="T36" fmla="*/ 31 w 140"/>
                <a:gd name="T37" fmla="*/ 128 h 141"/>
                <a:gd name="T38" fmla="*/ 28 w 140"/>
                <a:gd name="T39" fmla="*/ 127 h 141"/>
                <a:gd name="T40" fmla="*/ 13 w 140"/>
                <a:gd name="T41" fmla="*/ 112 h 141"/>
                <a:gd name="T42" fmla="*/ 13 w 140"/>
                <a:gd name="T43" fmla="*/ 110 h 141"/>
                <a:gd name="T44" fmla="*/ 13 w 140"/>
                <a:gd name="T45" fmla="*/ 108 h 141"/>
                <a:gd name="T46" fmla="*/ 23 w 140"/>
                <a:gd name="T47" fmla="*/ 95 h 141"/>
                <a:gd name="T48" fmla="*/ 19 w 140"/>
                <a:gd name="T49" fmla="*/ 86 h 141"/>
                <a:gd name="T50" fmla="*/ 2 w 140"/>
                <a:gd name="T51" fmla="*/ 84 h 141"/>
                <a:gd name="T52" fmla="*/ 0 w 140"/>
                <a:gd name="T53" fmla="*/ 80 h 141"/>
                <a:gd name="T54" fmla="*/ 0 w 140"/>
                <a:gd name="T55" fmla="*/ 60 h 141"/>
                <a:gd name="T56" fmla="*/ 2 w 140"/>
                <a:gd name="T57" fmla="*/ 57 h 141"/>
                <a:gd name="T58" fmla="*/ 19 w 140"/>
                <a:gd name="T59" fmla="*/ 54 h 141"/>
                <a:gd name="T60" fmla="*/ 23 w 140"/>
                <a:gd name="T61" fmla="*/ 46 h 141"/>
                <a:gd name="T62" fmla="*/ 13 w 140"/>
                <a:gd name="T63" fmla="*/ 33 h 141"/>
                <a:gd name="T64" fmla="*/ 12 w 140"/>
                <a:gd name="T65" fmla="*/ 31 h 141"/>
                <a:gd name="T66" fmla="*/ 13 w 140"/>
                <a:gd name="T67" fmla="*/ 29 h 141"/>
                <a:gd name="T68" fmla="*/ 31 w 140"/>
                <a:gd name="T69" fmla="*/ 12 h 141"/>
                <a:gd name="T70" fmla="*/ 33 w 140"/>
                <a:gd name="T71" fmla="*/ 13 h 141"/>
                <a:gd name="T72" fmla="*/ 46 w 140"/>
                <a:gd name="T73" fmla="*/ 23 h 141"/>
                <a:gd name="T74" fmla="*/ 54 w 140"/>
                <a:gd name="T75" fmla="*/ 20 h 141"/>
                <a:gd name="T76" fmla="*/ 57 w 140"/>
                <a:gd name="T77" fmla="*/ 3 h 141"/>
                <a:gd name="T78" fmla="*/ 60 w 140"/>
                <a:gd name="T79" fmla="*/ 0 h 141"/>
                <a:gd name="T80" fmla="*/ 80 w 140"/>
                <a:gd name="T81" fmla="*/ 0 h 141"/>
                <a:gd name="T82" fmla="*/ 83 w 140"/>
                <a:gd name="T83" fmla="*/ 3 h 141"/>
                <a:gd name="T84" fmla="*/ 86 w 140"/>
                <a:gd name="T85" fmla="*/ 20 h 141"/>
                <a:gd name="T86" fmla="*/ 94 w 140"/>
                <a:gd name="T87" fmla="*/ 23 h 141"/>
                <a:gd name="T88" fmla="*/ 107 w 140"/>
                <a:gd name="T89" fmla="*/ 13 h 141"/>
                <a:gd name="T90" fmla="*/ 109 w 140"/>
                <a:gd name="T91" fmla="*/ 12 h 141"/>
                <a:gd name="T92" fmla="*/ 112 w 140"/>
                <a:gd name="T93" fmla="*/ 13 h 141"/>
                <a:gd name="T94" fmla="*/ 127 w 140"/>
                <a:gd name="T95" fmla="*/ 29 h 141"/>
                <a:gd name="T96" fmla="*/ 127 w 140"/>
                <a:gd name="T97" fmla="*/ 31 h 141"/>
                <a:gd name="T98" fmla="*/ 127 w 140"/>
                <a:gd name="T99" fmla="*/ 33 h 141"/>
                <a:gd name="T100" fmla="*/ 117 w 140"/>
                <a:gd name="T101" fmla="*/ 46 h 141"/>
                <a:gd name="T102" fmla="*/ 121 w 140"/>
                <a:gd name="T103" fmla="*/ 55 h 141"/>
                <a:gd name="T104" fmla="*/ 138 w 140"/>
                <a:gd name="T105" fmla="*/ 57 h 141"/>
                <a:gd name="T106" fmla="*/ 140 w 140"/>
                <a:gd name="T107" fmla="*/ 60 h 141"/>
                <a:gd name="T108" fmla="*/ 140 w 140"/>
                <a:gd name="T109" fmla="*/ 81 h 141"/>
                <a:gd name="T110" fmla="*/ 70 w 140"/>
                <a:gd name="T111" fmla="*/ 47 h 141"/>
                <a:gd name="T112" fmla="*/ 47 w 140"/>
                <a:gd name="T113" fmla="*/ 70 h 141"/>
                <a:gd name="T114" fmla="*/ 70 w 140"/>
                <a:gd name="T115" fmla="*/ 94 h 141"/>
                <a:gd name="T116" fmla="*/ 93 w 140"/>
                <a:gd name="T117" fmla="*/ 70 h 141"/>
                <a:gd name="T118" fmla="*/ 70 w 140"/>
                <a:gd name="T119"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 h="141">
                  <a:moveTo>
                    <a:pt x="140" y="81"/>
                  </a:moveTo>
                  <a:cubicBezTo>
                    <a:pt x="140" y="82"/>
                    <a:pt x="139" y="84"/>
                    <a:pt x="138" y="84"/>
                  </a:cubicBezTo>
                  <a:cubicBezTo>
                    <a:pt x="121" y="87"/>
                    <a:pt x="121" y="87"/>
                    <a:pt x="121" y="87"/>
                  </a:cubicBezTo>
                  <a:cubicBezTo>
                    <a:pt x="120" y="90"/>
                    <a:pt x="119" y="92"/>
                    <a:pt x="117" y="95"/>
                  </a:cubicBezTo>
                  <a:cubicBezTo>
                    <a:pt x="120" y="99"/>
                    <a:pt x="124" y="103"/>
                    <a:pt x="127" y="108"/>
                  </a:cubicBezTo>
                  <a:cubicBezTo>
                    <a:pt x="128" y="108"/>
                    <a:pt x="128" y="109"/>
                    <a:pt x="128" y="110"/>
                  </a:cubicBezTo>
                  <a:cubicBezTo>
                    <a:pt x="128" y="111"/>
                    <a:pt x="128" y="111"/>
                    <a:pt x="127" y="112"/>
                  </a:cubicBezTo>
                  <a:cubicBezTo>
                    <a:pt x="125" y="115"/>
                    <a:pt x="113" y="128"/>
                    <a:pt x="109" y="128"/>
                  </a:cubicBezTo>
                  <a:cubicBezTo>
                    <a:pt x="109" y="128"/>
                    <a:pt x="108" y="128"/>
                    <a:pt x="107" y="128"/>
                  </a:cubicBezTo>
                  <a:cubicBezTo>
                    <a:pt x="94" y="118"/>
                    <a:pt x="94" y="118"/>
                    <a:pt x="94" y="118"/>
                  </a:cubicBezTo>
                  <a:cubicBezTo>
                    <a:pt x="92" y="119"/>
                    <a:pt x="89" y="120"/>
                    <a:pt x="86" y="121"/>
                  </a:cubicBezTo>
                  <a:cubicBezTo>
                    <a:pt x="85" y="127"/>
                    <a:pt x="85" y="133"/>
                    <a:pt x="83" y="138"/>
                  </a:cubicBezTo>
                  <a:cubicBezTo>
                    <a:pt x="83" y="140"/>
                    <a:pt x="82" y="141"/>
                    <a:pt x="80" y="141"/>
                  </a:cubicBezTo>
                  <a:cubicBezTo>
                    <a:pt x="60" y="141"/>
                    <a:pt x="60" y="141"/>
                    <a:pt x="60" y="141"/>
                  </a:cubicBezTo>
                  <a:cubicBezTo>
                    <a:pt x="58" y="141"/>
                    <a:pt x="57" y="140"/>
                    <a:pt x="57" y="138"/>
                  </a:cubicBezTo>
                  <a:cubicBezTo>
                    <a:pt x="54" y="121"/>
                    <a:pt x="54" y="121"/>
                    <a:pt x="54" y="121"/>
                  </a:cubicBezTo>
                  <a:cubicBezTo>
                    <a:pt x="51" y="120"/>
                    <a:pt x="48" y="119"/>
                    <a:pt x="46" y="118"/>
                  </a:cubicBezTo>
                  <a:cubicBezTo>
                    <a:pt x="33" y="128"/>
                    <a:pt x="33" y="128"/>
                    <a:pt x="33" y="128"/>
                  </a:cubicBezTo>
                  <a:cubicBezTo>
                    <a:pt x="32" y="128"/>
                    <a:pt x="31" y="128"/>
                    <a:pt x="31" y="128"/>
                  </a:cubicBezTo>
                  <a:cubicBezTo>
                    <a:pt x="30" y="128"/>
                    <a:pt x="29" y="128"/>
                    <a:pt x="28" y="127"/>
                  </a:cubicBezTo>
                  <a:cubicBezTo>
                    <a:pt x="23" y="123"/>
                    <a:pt x="17" y="117"/>
                    <a:pt x="13" y="112"/>
                  </a:cubicBezTo>
                  <a:cubicBezTo>
                    <a:pt x="13" y="111"/>
                    <a:pt x="13" y="111"/>
                    <a:pt x="13" y="110"/>
                  </a:cubicBezTo>
                  <a:cubicBezTo>
                    <a:pt x="13" y="109"/>
                    <a:pt x="13" y="108"/>
                    <a:pt x="13" y="108"/>
                  </a:cubicBezTo>
                  <a:cubicBezTo>
                    <a:pt x="16" y="104"/>
                    <a:pt x="20" y="100"/>
                    <a:pt x="23" y="95"/>
                  </a:cubicBezTo>
                  <a:cubicBezTo>
                    <a:pt x="21" y="92"/>
                    <a:pt x="20" y="89"/>
                    <a:pt x="19" y="86"/>
                  </a:cubicBezTo>
                  <a:cubicBezTo>
                    <a:pt x="2" y="84"/>
                    <a:pt x="2" y="84"/>
                    <a:pt x="2" y="84"/>
                  </a:cubicBezTo>
                  <a:cubicBezTo>
                    <a:pt x="1" y="83"/>
                    <a:pt x="0" y="82"/>
                    <a:pt x="0" y="80"/>
                  </a:cubicBezTo>
                  <a:cubicBezTo>
                    <a:pt x="0" y="60"/>
                    <a:pt x="0" y="60"/>
                    <a:pt x="0" y="60"/>
                  </a:cubicBezTo>
                  <a:cubicBezTo>
                    <a:pt x="0" y="59"/>
                    <a:pt x="1" y="57"/>
                    <a:pt x="2" y="57"/>
                  </a:cubicBezTo>
                  <a:cubicBezTo>
                    <a:pt x="19" y="54"/>
                    <a:pt x="19" y="54"/>
                    <a:pt x="19" y="54"/>
                  </a:cubicBezTo>
                  <a:cubicBezTo>
                    <a:pt x="20" y="51"/>
                    <a:pt x="21" y="49"/>
                    <a:pt x="23" y="46"/>
                  </a:cubicBezTo>
                  <a:cubicBezTo>
                    <a:pt x="20" y="41"/>
                    <a:pt x="16" y="37"/>
                    <a:pt x="13" y="33"/>
                  </a:cubicBezTo>
                  <a:cubicBezTo>
                    <a:pt x="12" y="33"/>
                    <a:pt x="12" y="32"/>
                    <a:pt x="12" y="31"/>
                  </a:cubicBezTo>
                  <a:cubicBezTo>
                    <a:pt x="12" y="30"/>
                    <a:pt x="12" y="30"/>
                    <a:pt x="13" y="29"/>
                  </a:cubicBezTo>
                  <a:cubicBezTo>
                    <a:pt x="15" y="26"/>
                    <a:pt x="27" y="12"/>
                    <a:pt x="31" y="12"/>
                  </a:cubicBezTo>
                  <a:cubicBezTo>
                    <a:pt x="31" y="12"/>
                    <a:pt x="32" y="13"/>
                    <a:pt x="33" y="13"/>
                  </a:cubicBezTo>
                  <a:cubicBezTo>
                    <a:pt x="46" y="23"/>
                    <a:pt x="46" y="23"/>
                    <a:pt x="46" y="23"/>
                  </a:cubicBezTo>
                  <a:cubicBezTo>
                    <a:pt x="48" y="22"/>
                    <a:pt x="51" y="21"/>
                    <a:pt x="54" y="20"/>
                  </a:cubicBezTo>
                  <a:cubicBezTo>
                    <a:pt x="55" y="14"/>
                    <a:pt x="55" y="8"/>
                    <a:pt x="57" y="3"/>
                  </a:cubicBezTo>
                  <a:cubicBezTo>
                    <a:pt x="57" y="1"/>
                    <a:pt x="58" y="0"/>
                    <a:pt x="60" y="0"/>
                  </a:cubicBezTo>
                  <a:cubicBezTo>
                    <a:pt x="80" y="0"/>
                    <a:pt x="80" y="0"/>
                    <a:pt x="80" y="0"/>
                  </a:cubicBezTo>
                  <a:cubicBezTo>
                    <a:pt x="82" y="0"/>
                    <a:pt x="83" y="1"/>
                    <a:pt x="83" y="3"/>
                  </a:cubicBezTo>
                  <a:cubicBezTo>
                    <a:pt x="86" y="20"/>
                    <a:pt x="86" y="20"/>
                    <a:pt x="86" y="20"/>
                  </a:cubicBezTo>
                  <a:cubicBezTo>
                    <a:pt x="89" y="21"/>
                    <a:pt x="92" y="22"/>
                    <a:pt x="94" y="23"/>
                  </a:cubicBezTo>
                  <a:cubicBezTo>
                    <a:pt x="107" y="13"/>
                    <a:pt x="107" y="13"/>
                    <a:pt x="107" y="13"/>
                  </a:cubicBezTo>
                  <a:cubicBezTo>
                    <a:pt x="108" y="13"/>
                    <a:pt x="109" y="12"/>
                    <a:pt x="109" y="12"/>
                  </a:cubicBezTo>
                  <a:cubicBezTo>
                    <a:pt x="110" y="12"/>
                    <a:pt x="111" y="13"/>
                    <a:pt x="112" y="13"/>
                  </a:cubicBezTo>
                  <a:cubicBezTo>
                    <a:pt x="117" y="18"/>
                    <a:pt x="123" y="24"/>
                    <a:pt x="127" y="29"/>
                  </a:cubicBezTo>
                  <a:cubicBezTo>
                    <a:pt x="127" y="30"/>
                    <a:pt x="127" y="30"/>
                    <a:pt x="127" y="31"/>
                  </a:cubicBezTo>
                  <a:cubicBezTo>
                    <a:pt x="127" y="32"/>
                    <a:pt x="127" y="32"/>
                    <a:pt x="127" y="33"/>
                  </a:cubicBezTo>
                  <a:cubicBezTo>
                    <a:pt x="124" y="37"/>
                    <a:pt x="120" y="41"/>
                    <a:pt x="117" y="46"/>
                  </a:cubicBezTo>
                  <a:cubicBezTo>
                    <a:pt x="119" y="49"/>
                    <a:pt x="120" y="52"/>
                    <a:pt x="121" y="55"/>
                  </a:cubicBezTo>
                  <a:cubicBezTo>
                    <a:pt x="138" y="57"/>
                    <a:pt x="138" y="57"/>
                    <a:pt x="138" y="57"/>
                  </a:cubicBezTo>
                  <a:cubicBezTo>
                    <a:pt x="139" y="57"/>
                    <a:pt x="140" y="59"/>
                    <a:pt x="140" y="60"/>
                  </a:cubicBezTo>
                  <a:lnTo>
                    <a:pt x="140" y="81"/>
                  </a:lnTo>
                  <a:close/>
                  <a:moveTo>
                    <a:pt x="70" y="47"/>
                  </a:moveTo>
                  <a:cubicBezTo>
                    <a:pt x="57" y="47"/>
                    <a:pt x="47" y="58"/>
                    <a:pt x="47" y="70"/>
                  </a:cubicBezTo>
                  <a:cubicBezTo>
                    <a:pt x="47" y="83"/>
                    <a:pt x="57" y="94"/>
                    <a:pt x="70" y="94"/>
                  </a:cubicBezTo>
                  <a:cubicBezTo>
                    <a:pt x="83" y="94"/>
                    <a:pt x="93" y="83"/>
                    <a:pt x="93" y="70"/>
                  </a:cubicBezTo>
                  <a:cubicBezTo>
                    <a:pt x="93" y="58"/>
                    <a:pt x="83" y="47"/>
                    <a:pt x="70" y="47"/>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04" name="Group 20"/>
          <p:cNvGrpSpPr/>
          <p:nvPr/>
        </p:nvGrpSpPr>
        <p:grpSpPr>
          <a:xfrm>
            <a:off x="7795392" y="5193715"/>
            <a:ext cx="821299" cy="821405"/>
            <a:chOff x="5798580" y="3484988"/>
            <a:chExt cx="616054" cy="616054"/>
          </a:xfrm>
        </p:grpSpPr>
        <p:sp>
          <p:nvSpPr>
            <p:cNvPr id="205" name="Oval 103"/>
            <p:cNvSpPr/>
            <p:nvPr/>
          </p:nvSpPr>
          <p:spPr>
            <a:xfrm>
              <a:off x="5798580" y="3484988"/>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06" name="Freeform 8"/>
            <p:cNvSpPr>
              <a:spLocks noEditPoints="1"/>
            </p:cNvSpPr>
            <p:nvPr/>
          </p:nvSpPr>
          <p:spPr bwMode="auto">
            <a:xfrm>
              <a:off x="5924884" y="3593692"/>
              <a:ext cx="373063" cy="347663"/>
            </a:xfrm>
            <a:custGeom>
              <a:avLst/>
              <a:gdLst>
                <a:gd name="T0" fmla="*/ 176 w 176"/>
                <a:gd name="T1" fmla="*/ 36 h 164"/>
                <a:gd name="T2" fmla="*/ 176 w 176"/>
                <a:gd name="T3" fmla="*/ 47 h 164"/>
                <a:gd name="T4" fmla="*/ 164 w 176"/>
                <a:gd name="T5" fmla="*/ 47 h 164"/>
                <a:gd name="T6" fmla="*/ 158 w 176"/>
                <a:gd name="T7" fmla="*/ 53 h 164"/>
                <a:gd name="T8" fmla="*/ 18 w 176"/>
                <a:gd name="T9" fmla="*/ 53 h 164"/>
                <a:gd name="T10" fmla="*/ 12 w 176"/>
                <a:gd name="T11" fmla="*/ 47 h 164"/>
                <a:gd name="T12" fmla="*/ 0 w 176"/>
                <a:gd name="T13" fmla="*/ 47 h 164"/>
                <a:gd name="T14" fmla="*/ 0 w 176"/>
                <a:gd name="T15" fmla="*/ 36 h 164"/>
                <a:gd name="T16" fmla="*/ 88 w 176"/>
                <a:gd name="T17" fmla="*/ 0 h 164"/>
                <a:gd name="T18" fmla="*/ 176 w 176"/>
                <a:gd name="T19" fmla="*/ 36 h 164"/>
                <a:gd name="T20" fmla="*/ 176 w 176"/>
                <a:gd name="T21" fmla="*/ 153 h 164"/>
                <a:gd name="T22" fmla="*/ 176 w 176"/>
                <a:gd name="T23" fmla="*/ 164 h 164"/>
                <a:gd name="T24" fmla="*/ 0 w 176"/>
                <a:gd name="T25" fmla="*/ 164 h 164"/>
                <a:gd name="T26" fmla="*/ 0 w 176"/>
                <a:gd name="T27" fmla="*/ 153 h 164"/>
                <a:gd name="T28" fmla="*/ 7 w 176"/>
                <a:gd name="T29" fmla="*/ 147 h 164"/>
                <a:gd name="T30" fmla="*/ 170 w 176"/>
                <a:gd name="T31" fmla="*/ 147 h 164"/>
                <a:gd name="T32" fmla="*/ 176 w 176"/>
                <a:gd name="T33" fmla="*/ 153 h 164"/>
                <a:gd name="T34" fmla="*/ 47 w 176"/>
                <a:gd name="T35" fmla="*/ 59 h 164"/>
                <a:gd name="T36" fmla="*/ 47 w 176"/>
                <a:gd name="T37" fmla="*/ 129 h 164"/>
                <a:gd name="T38" fmla="*/ 59 w 176"/>
                <a:gd name="T39" fmla="*/ 129 h 164"/>
                <a:gd name="T40" fmla="*/ 59 w 176"/>
                <a:gd name="T41" fmla="*/ 59 h 164"/>
                <a:gd name="T42" fmla="*/ 82 w 176"/>
                <a:gd name="T43" fmla="*/ 59 h 164"/>
                <a:gd name="T44" fmla="*/ 82 w 176"/>
                <a:gd name="T45" fmla="*/ 129 h 164"/>
                <a:gd name="T46" fmla="*/ 94 w 176"/>
                <a:gd name="T47" fmla="*/ 129 h 164"/>
                <a:gd name="T48" fmla="*/ 94 w 176"/>
                <a:gd name="T49" fmla="*/ 59 h 164"/>
                <a:gd name="T50" fmla="*/ 117 w 176"/>
                <a:gd name="T51" fmla="*/ 59 h 164"/>
                <a:gd name="T52" fmla="*/ 117 w 176"/>
                <a:gd name="T53" fmla="*/ 129 h 164"/>
                <a:gd name="T54" fmla="*/ 129 w 176"/>
                <a:gd name="T55" fmla="*/ 129 h 164"/>
                <a:gd name="T56" fmla="*/ 129 w 176"/>
                <a:gd name="T57" fmla="*/ 59 h 164"/>
                <a:gd name="T58" fmla="*/ 153 w 176"/>
                <a:gd name="T59" fmla="*/ 59 h 164"/>
                <a:gd name="T60" fmla="*/ 153 w 176"/>
                <a:gd name="T61" fmla="*/ 129 h 164"/>
                <a:gd name="T62" fmla="*/ 158 w 176"/>
                <a:gd name="T63" fmla="*/ 129 h 164"/>
                <a:gd name="T64" fmla="*/ 164 w 176"/>
                <a:gd name="T65" fmla="*/ 135 h 164"/>
                <a:gd name="T66" fmla="*/ 164 w 176"/>
                <a:gd name="T67" fmla="*/ 141 h 164"/>
                <a:gd name="T68" fmla="*/ 12 w 176"/>
                <a:gd name="T69" fmla="*/ 141 h 164"/>
                <a:gd name="T70" fmla="*/ 12 w 176"/>
                <a:gd name="T71" fmla="*/ 135 h 164"/>
                <a:gd name="T72" fmla="*/ 18 w 176"/>
                <a:gd name="T73" fmla="*/ 129 h 164"/>
                <a:gd name="T74" fmla="*/ 24 w 176"/>
                <a:gd name="T75" fmla="*/ 129 h 164"/>
                <a:gd name="T76" fmla="*/ 24 w 176"/>
                <a:gd name="T77" fmla="*/ 59 h 164"/>
                <a:gd name="T78" fmla="*/ 47 w 176"/>
                <a:gd name="T79" fmla="*/ 5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64">
                  <a:moveTo>
                    <a:pt x="176" y="36"/>
                  </a:moveTo>
                  <a:cubicBezTo>
                    <a:pt x="176" y="47"/>
                    <a:pt x="176" y="47"/>
                    <a:pt x="176" y="47"/>
                  </a:cubicBezTo>
                  <a:cubicBezTo>
                    <a:pt x="164" y="47"/>
                    <a:pt x="164" y="47"/>
                    <a:pt x="164" y="47"/>
                  </a:cubicBezTo>
                  <a:cubicBezTo>
                    <a:pt x="164" y="50"/>
                    <a:pt x="161" y="53"/>
                    <a:pt x="158" y="53"/>
                  </a:cubicBezTo>
                  <a:cubicBezTo>
                    <a:pt x="18" y="53"/>
                    <a:pt x="18" y="53"/>
                    <a:pt x="18" y="53"/>
                  </a:cubicBezTo>
                  <a:cubicBezTo>
                    <a:pt x="15" y="53"/>
                    <a:pt x="12" y="50"/>
                    <a:pt x="12" y="47"/>
                  </a:cubicBezTo>
                  <a:cubicBezTo>
                    <a:pt x="0" y="47"/>
                    <a:pt x="0" y="47"/>
                    <a:pt x="0" y="47"/>
                  </a:cubicBezTo>
                  <a:cubicBezTo>
                    <a:pt x="0" y="36"/>
                    <a:pt x="0" y="36"/>
                    <a:pt x="0" y="36"/>
                  </a:cubicBezTo>
                  <a:cubicBezTo>
                    <a:pt x="88" y="0"/>
                    <a:pt x="88" y="0"/>
                    <a:pt x="88" y="0"/>
                  </a:cubicBezTo>
                  <a:lnTo>
                    <a:pt x="176" y="36"/>
                  </a:lnTo>
                  <a:close/>
                  <a:moveTo>
                    <a:pt x="176" y="153"/>
                  </a:moveTo>
                  <a:cubicBezTo>
                    <a:pt x="176" y="164"/>
                    <a:pt x="176" y="164"/>
                    <a:pt x="176" y="164"/>
                  </a:cubicBezTo>
                  <a:cubicBezTo>
                    <a:pt x="0" y="164"/>
                    <a:pt x="0" y="164"/>
                    <a:pt x="0" y="164"/>
                  </a:cubicBezTo>
                  <a:cubicBezTo>
                    <a:pt x="0" y="153"/>
                    <a:pt x="0" y="153"/>
                    <a:pt x="0" y="153"/>
                  </a:cubicBezTo>
                  <a:cubicBezTo>
                    <a:pt x="0" y="150"/>
                    <a:pt x="3" y="147"/>
                    <a:pt x="7" y="147"/>
                  </a:cubicBezTo>
                  <a:cubicBezTo>
                    <a:pt x="170" y="147"/>
                    <a:pt x="170" y="147"/>
                    <a:pt x="170" y="147"/>
                  </a:cubicBezTo>
                  <a:cubicBezTo>
                    <a:pt x="173" y="147"/>
                    <a:pt x="176" y="150"/>
                    <a:pt x="176" y="153"/>
                  </a:cubicBezTo>
                  <a:close/>
                  <a:moveTo>
                    <a:pt x="47" y="59"/>
                  </a:moveTo>
                  <a:cubicBezTo>
                    <a:pt x="47" y="129"/>
                    <a:pt x="47" y="129"/>
                    <a:pt x="47" y="129"/>
                  </a:cubicBezTo>
                  <a:cubicBezTo>
                    <a:pt x="59" y="129"/>
                    <a:pt x="59" y="129"/>
                    <a:pt x="59" y="129"/>
                  </a:cubicBezTo>
                  <a:cubicBezTo>
                    <a:pt x="59" y="59"/>
                    <a:pt x="59" y="59"/>
                    <a:pt x="59" y="59"/>
                  </a:cubicBezTo>
                  <a:cubicBezTo>
                    <a:pt x="82" y="59"/>
                    <a:pt x="82" y="59"/>
                    <a:pt x="82" y="59"/>
                  </a:cubicBezTo>
                  <a:cubicBezTo>
                    <a:pt x="82" y="129"/>
                    <a:pt x="82" y="129"/>
                    <a:pt x="82" y="129"/>
                  </a:cubicBezTo>
                  <a:cubicBezTo>
                    <a:pt x="94" y="129"/>
                    <a:pt x="94" y="129"/>
                    <a:pt x="94" y="129"/>
                  </a:cubicBezTo>
                  <a:cubicBezTo>
                    <a:pt x="94" y="59"/>
                    <a:pt x="94" y="59"/>
                    <a:pt x="94" y="59"/>
                  </a:cubicBezTo>
                  <a:cubicBezTo>
                    <a:pt x="117" y="59"/>
                    <a:pt x="117" y="59"/>
                    <a:pt x="117" y="59"/>
                  </a:cubicBezTo>
                  <a:cubicBezTo>
                    <a:pt x="117" y="129"/>
                    <a:pt x="117" y="129"/>
                    <a:pt x="117" y="129"/>
                  </a:cubicBezTo>
                  <a:cubicBezTo>
                    <a:pt x="129" y="129"/>
                    <a:pt x="129" y="129"/>
                    <a:pt x="129" y="129"/>
                  </a:cubicBezTo>
                  <a:cubicBezTo>
                    <a:pt x="129" y="59"/>
                    <a:pt x="129" y="59"/>
                    <a:pt x="129" y="59"/>
                  </a:cubicBezTo>
                  <a:cubicBezTo>
                    <a:pt x="153" y="59"/>
                    <a:pt x="153" y="59"/>
                    <a:pt x="153" y="59"/>
                  </a:cubicBezTo>
                  <a:cubicBezTo>
                    <a:pt x="153" y="129"/>
                    <a:pt x="153" y="129"/>
                    <a:pt x="153" y="129"/>
                  </a:cubicBezTo>
                  <a:cubicBezTo>
                    <a:pt x="158" y="129"/>
                    <a:pt x="158" y="129"/>
                    <a:pt x="158" y="129"/>
                  </a:cubicBezTo>
                  <a:cubicBezTo>
                    <a:pt x="161" y="129"/>
                    <a:pt x="164" y="132"/>
                    <a:pt x="164" y="135"/>
                  </a:cubicBezTo>
                  <a:cubicBezTo>
                    <a:pt x="164" y="141"/>
                    <a:pt x="164" y="141"/>
                    <a:pt x="164" y="141"/>
                  </a:cubicBezTo>
                  <a:cubicBezTo>
                    <a:pt x="12" y="141"/>
                    <a:pt x="12" y="141"/>
                    <a:pt x="12" y="141"/>
                  </a:cubicBezTo>
                  <a:cubicBezTo>
                    <a:pt x="12" y="135"/>
                    <a:pt x="12" y="135"/>
                    <a:pt x="12" y="135"/>
                  </a:cubicBezTo>
                  <a:cubicBezTo>
                    <a:pt x="12" y="132"/>
                    <a:pt x="15" y="129"/>
                    <a:pt x="18" y="129"/>
                  </a:cubicBezTo>
                  <a:cubicBezTo>
                    <a:pt x="24" y="129"/>
                    <a:pt x="24" y="129"/>
                    <a:pt x="24" y="129"/>
                  </a:cubicBezTo>
                  <a:cubicBezTo>
                    <a:pt x="24" y="59"/>
                    <a:pt x="24" y="59"/>
                    <a:pt x="24" y="59"/>
                  </a:cubicBezTo>
                  <a:lnTo>
                    <a:pt x="47" y="59"/>
                  </a:ln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07" name="Group 18"/>
          <p:cNvGrpSpPr/>
          <p:nvPr/>
        </p:nvGrpSpPr>
        <p:grpSpPr>
          <a:xfrm>
            <a:off x="3648396" y="5193715"/>
            <a:ext cx="821299" cy="821405"/>
            <a:chOff x="2687928" y="3484988"/>
            <a:chExt cx="616054" cy="616054"/>
          </a:xfrm>
        </p:grpSpPr>
        <p:sp>
          <p:nvSpPr>
            <p:cNvPr id="208" name="Oval 101"/>
            <p:cNvSpPr/>
            <p:nvPr/>
          </p:nvSpPr>
          <p:spPr>
            <a:xfrm>
              <a:off x="2687928" y="3484988"/>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09" name="Freeform 9"/>
            <p:cNvSpPr>
              <a:spLocks noEditPoints="1"/>
            </p:cNvSpPr>
            <p:nvPr/>
          </p:nvSpPr>
          <p:spPr bwMode="auto">
            <a:xfrm>
              <a:off x="2843417" y="3628996"/>
              <a:ext cx="317500" cy="315913"/>
            </a:xfrm>
            <a:custGeom>
              <a:avLst/>
              <a:gdLst>
                <a:gd name="T0" fmla="*/ 146 w 150"/>
                <a:gd name="T1" fmla="*/ 30 h 149"/>
                <a:gd name="T2" fmla="*/ 28 w 150"/>
                <a:gd name="T3" fmla="*/ 148 h 149"/>
                <a:gd name="T4" fmla="*/ 24 w 150"/>
                <a:gd name="T5" fmla="*/ 149 h 149"/>
                <a:gd name="T6" fmla="*/ 20 w 150"/>
                <a:gd name="T7" fmla="*/ 148 h 149"/>
                <a:gd name="T8" fmla="*/ 2 w 150"/>
                <a:gd name="T9" fmla="*/ 130 h 149"/>
                <a:gd name="T10" fmla="*/ 0 w 150"/>
                <a:gd name="T11" fmla="*/ 125 h 149"/>
                <a:gd name="T12" fmla="*/ 2 w 150"/>
                <a:gd name="T13" fmla="*/ 121 h 149"/>
                <a:gd name="T14" fmla="*/ 119 w 150"/>
                <a:gd name="T15" fmla="*/ 4 h 149"/>
                <a:gd name="T16" fmla="*/ 123 w 150"/>
                <a:gd name="T17" fmla="*/ 2 h 149"/>
                <a:gd name="T18" fmla="*/ 128 w 150"/>
                <a:gd name="T19" fmla="*/ 4 h 149"/>
                <a:gd name="T20" fmla="*/ 146 w 150"/>
                <a:gd name="T21" fmla="*/ 22 h 149"/>
                <a:gd name="T22" fmla="*/ 147 w 150"/>
                <a:gd name="T23" fmla="*/ 26 h 149"/>
                <a:gd name="T24" fmla="*/ 146 w 150"/>
                <a:gd name="T25" fmla="*/ 30 h 149"/>
                <a:gd name="T26" fmla="*/ 33 w 150"/>
                <a:gd name="T27" fmla="*/ 11 h 149"/>
                <a:gd name="T28" fmla="*/ 24 w 150"/>
                <a:gd name="T29" fmla="*/ 14 h 149"/>
                <a:gd name="T30" fmla="*/ 21 w 150"/>
                <a:gd name="T31" fmla="*/ 23 h 149"/>
                <a:gd name="T32" fmla="*/ 18 w 150"/>
                <a:gd name="T33" fmla="*/ 14 h 149"/>
                <a:gd name="T34" fmla="*/ 9 w 150"/>
                <a:gd name="T35" fmla="*/ 11 h 149"/>
                <a:gd name="T36" fmla="*/ 18 w 150"/>
                <a:gd name="T37" fmla="*/ 8 h 149"/>
                <a:gd name="T38" fmla="*/ 21 w 150"/>
                <a:gd name="T39" fmla="*/ 0 h 149"/>
                <a:gd name="T40" fmla="*/ 24 w 150"/>
                <a:gd name="T41" fmla="*/ 8 h 149"/>
                <a:gd name="T42" fmla="*/ 33 w 150"/>
                <a:gd name="T43" fmla="*/ 11 h 149"/>
                <a:gd name="T44" fmla="*/ 74 w 150"/>
                <a:gd name="T45" fmla="*/ 29 h 149"/>
                <a:gd name="T46" fmla="*/ 56 w 150"/>
                <a:gd name="T47" fmla="*/ 34 h 149"/>
                <a:gd name="T48" fmla="*/ 50 w 150"/>
                <a:gd name="T49" fmla="*/ 52 h 149"/>
                <a:gd name="T50" fmla="*/ 45 w 150"/>
                <a:gd name="T51" fmla="*/ 34 h 149"/>
                <a:gd name="T52" fmla="*/ 27 w 150"/>
                <a:gd name="T53" fmla="*/ 29 h 149"/>
                <a:gd name="T54" fmla="*/ 45 w 150"/>
                <a:gd name="T55" fmla="*/ 23 h 149"/>
                <a:gd name="T56" fmla="*/ 50 w 150"/>
                <a:gd name="T57" fmla="*/ 5 h 149"/>
                <a:gd name="T58" fmla="*/ 56 w 150"/>
                <a:gd name="T59" fmla="*/ 23 h 149"/>
                <a:gd name="T60" fmla="*/ 74 w 150"/>
                <a:gd name="T61" fmla="*/ 29 h 149"/>
                <a:gd name="T62" fmla="*/ 91 w 150"/>
                <a:gd name="T63" fmla="*/ 11 h 149"/>
                <a:gd name="T64" fmla="*/ 82 w 150"/>
                <a:gd name="T65" fmla="*/ 14 h 149"/>
                <a:gd name="T66" fmla="*/ 80 w 150"/>
                <a:gd name="T67" fmla="*/ 23 h 149"/>
                <a:gd name="T68" fmla="*/ 77 w 150"/>
                <a:gd name="T69" fmla="*/ 14 h 149"/>
                <a:gd name="T70" fmla="*/ 68 w 150"/>
                <a:gd name="T71" fmla="*/ 11 h 149"/>
                <a:gd name="T72" fmla="*/ 77 w 150"/>
                <a:gd name="T73" fmla="*/ 8 h 149"/>
                <a:gd name="T74" fmla="*/ 80 w 150"/>
                <a:gd name="T75" fmla="*/ 0 h 149"/>
                <a:gd name="T76" fmla="*/ 82 w 150"/>
                <a:gd name="T77" fmla="*/ 8 h 149"/>
                <a:gd name="T78" fmla="*/ 91 w 150"/>
                <a:gd name="T79" fmla="*/ 11 h 149"/>
                <a:gd name="T80" fmla="*/ 133 w 150"/>
                <a:gd name="T81" fmla="*/ 26 h 149"/>
                <a:gd name="T82" fmla="*/ 123 w 150"/>
                <a:gd name="T83" fmla="*/ 16 h 149"/>
                <a:gd name="T84" fmla="*/ 97 w 150"/>
                <a:gd name="T85" fmla="*/ 43 h 149"/>
                <a:gd name="T86" fmla="*/ 106 w 150"/>
                <a:gd name="T87" fmla="*/ 53 h 149"/>
                <a:gd name="T88" fmla="*/ 133 w 150"/>
                <a:gd name="T89" fmla="*/ 26 h 149"/>
                <a:gd name="T90" fmla="*/ 150 w 150"/>
                <a:gd name="T91" fmla="*/ 70 h 149"/>
                <a:gd name="T92" fmla="*/ 141 w 150"/>
                <a:gd name="T93" fmla="*/ 73 h 149"/>
                <a:gd name="T94" fmla="*/ 138 w 150"/>
                <a:gd name="T95" fmla="*/ 82 h 149"/>
                <a:gd name="T96" fmla="*/ 135 w 150"/>
                <a:gd name="T97" fmla="*/ 73 h 149"/>
                <a:gd name="T98" fmla="*/ 126 w 150"/>
                <a:gd name="T99" fmla="*/ 70 h 149"/>
                <a:gd name="T100" fmla="*/ 135 w 150"/>
                <a:gd name="T101" fmla="*/ 67 h 149"/>
                <a:gd name="T102" fmla="*/ 138 w 150"/>
                <a:gd name="T103" fmla="*/ 58 h 149"/>
                <a:gd name="T104" fmla="*/ 141 w 150"/>
                <a:gd name="T105" fmla="*/ 67 h 149"/>
                <a:gd name="T106" fmla="*/ 150 w 150"/>
                <a:gd name="T107" fmla="*/ 7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49">
                  <a:moveTo>
                    <a:pt x="146" y="30"/>
                  </a:moveTo>
                  <a:cubicBezTo>
                    <a:pt x="28" y="148"/>
                    <a:pt x="28" y="148"/>
                    <a:pt x="28" y="148"/>
                  </a:cubicBezTo>
                  <a:cubicBezTo>
                    <a:pt x="27" y="149"/>
                    <a:pt x="25" y="149"/>
                    <a:pt x="24" y="149"/>
                  </a:cubicBezTo>
                  <a:cubicBezTo>
                    <a:pt x="22" y="149"/>
                    <a:pt x="21" y="149"/>
                    <a:pt x="20" y="148"/>
                  </a:cubicBezTo>
                  <a:cubicBezTo>
                    <a:pt x="2" y="130"/>
                    <a:pt x="2" y="130"/>
                    <a:pt x="2" y="130"/>
                  </a:cubicBezTo>
                  <a:cubicBezTo>
                    <a:pt x="1" y="128"/>
                    <a:pt x="0" y="127"/>
                    <a:pt x="0" y="125"/>
                  </a:cubicBezTo>
                  <a:cubicBezTo>
                    <a:pt x="0" y="124"/>
                    <a:pt x="1" y="122"/>
                    <a:pt x="2" y="121"/>
                  </a:cubicBezTo>
                  <a:cubicBezTo>
                    <a:pt x="119" y="4"/>
                    <a:pt x="119" y="4"/>
                    <a:pt x="119" y="4"/>
                  </a:cubicBezTo>
                  <a:cubicBezTo>
                    <a:pt x="120" y="3"/>
                    <a:pt x="122" y="2"/>
                    <a:pt x="123" y="2"/>
                  </a:cubicBezTo>
                  <a:cubicBezTo>
                    <a:pt x="125" y="2"/>
                    <a:pt x="126" y="3"/>
                    <a:pt x="128" y="4"/>
                  </a:cubicBezTo>
                  <a:cubicBezTo>
                    <a:pt x="146" y="22"/>
                    <a:pt x="146" y="22"/>
                    <a:pt x="146" y="22"/>
                  </a:cubicBezTo>
                  <a:cubicBezTo>
                    <a:pt x="147" y="23"/>
                    <a:pt x="147" y="24"/>
                    <a:pt x="147" y="26"/>
                  </a:cubicBezTo>
                  <a:cubicBezTo>
                    <a:pt x="147" y="27"/>
                    <a:pt x="147" y="29"/>
                    <a:pt x="146" y="30"/>
                  </a:cubicBezTo>
                  <a:close/>
                  <a:moveTo>
                    <a:pt x="33" y="11"/>
                  </a:moveTo>
                  <a:cubicBezTo>
                    <a:pt x="24" y="14"/>
                    <a:pt x="24" y="14"/>
                    <a:pt x="24" y="14"/>
                  </a:cubicBezTo>
                  <a:cubicBezTo>
                    <a:pt x="21" y="23"/>
                    <a:pt x="21" y="23"/>
                    <a:pt x="21" y="23"/>
                  </a:cubicBezTo>
                  <a:cubicBezTo>
                    <a:pt x="18" y="14"/>
                    <a:pt x="18" y="14"/>
                    <a:pt x="18" y="14"/>
                  </a:cubicBezTo>
                  <a:cubicBezTo>
                    <a:pt x="9" y="11"/>
                    <a:pt x="9" y="11"/>
                    <a:pt x="9" y="11"/>
                  </a:cubicBezTo>
                  <a:cubicBezTo>
                    <a:pt x="18" y="8"/>
                    <a:pt x="18" y="8"/>
                    <a:pt x="18" y="8"/>
                  </a:cubicBezTo>
                  <a:cubicBezTo>
                    <a:pt x="21" y="0"/>
                    <a:pt x="21" y="0"/>
                    <a:pt x="21" y="0"/>
                  </a:cubicBezTo>
                  <a:cubicBezTo>
                    <a:pt x="24" y="8"/>
                    <a:pt x="24" y="8"/>
                    <a:pt x="24" y="8"/>
                  </a:cubicBezTo>
                  <a:lnTo>
                    <a:pt x="33" y="11"/>
                  </a:lnTo>
                  <a:close/>
                  <a:moveTo>
                    <a:pt x="74" y="29"/>
                  </a:moveTo>
                  <a:cubicBezTo>
                    <a:pt x="56" y="34"/>
                    <a:pt x="56" y="34"/>
                    <a:pt x="56" y="34"/>
                  </a:cubicBezTo>
                  <a:cubicBezTo>
                    <a:pt x="50" y="52"/>
                    <a:pt x="50" y="52"/>
                    <a:pt x="50" y="52"/>
                  </a:cubicBezTo>
                  <a:cubicBezTo>
                    <a:pt x="45" y="34"/>
                    <a:pt x="45" y="34"/>
                    <a:pt x="45" y="34"/>
                  </a:cubicBezTo>
                  <a:cubicBezTo>
                    <a:pt x="27" y="29"/>
                    <a:pt x="27" y="29"/>
                    <a:pt x="27" y="29"/>
                  </a:cubicBezTo>
                  <a:cubicBezTo>
                    <a:pt x="45" y="23"/>
                    <a:pt x="45" y="23"/>
                    <a:pt x="45" y="23"/>
                  </a:cubicBezTo>
                  <a:cubicBezTo>
                    <a:pt x="50" y="5"/>
                    <a:pt x="50" y="5"/>
                    <a:pt x="50" y="5"/>
                  </a:cubicBezTo>
                  <a:cubicBezTo>
                    <a:pt x="56" y="23"/>
                    <a:pt x="56" y="23"/>
                    <a:pt x="56" y="23"/>
                  </a:cubicBezTo>
                  <a:lnTo>
                    <a:pt x="74" y="29"/>
                  </a:lnTo>
                  <a:close/>
                  <a:moveTo>
                    <a:pt x="91" y="11"/>
                  </a:moveTo>
                  <a:cubicBezTo>
                    <a:pt x="82" y="14"/>
                    <a:pt x="82" y="14"/>
                    <a:pt x="82" y="14"/>
                  </a:cubicBezTo>
                  <a:cubicBezTo>
                    <a:pt x="80" y="23"/>
                    <a:pt x="80" y="23"/>
                    <a:pt x="80" y="23"/>
                  </a:cubicBezTo>
                  <a:cubicBezTo>
                    <a:pt x="77" y="14"/>
                    <a:pt x="77" y="14"/>
                    <a:pt x="77" y="14"/>
                  </a:cubicBezTo>
                  <a:cubicBezTo>
                    <a:pt x="68" y="11"/>
                    <a:pt x="68" y="11"/>
                    <a:pt x="68" y="11"/>
                  </a:cubicBezTo>
                  <a:cubicBezTo>
                    <a:pt x="77" y="8"/>
                    <a:pt x="77" y="8"/>
                    <a:pt x="77" y="8"/>
                  </a:cubicBezTo>
                  <a:cubicBezTo>
                    <a:pt x="80" y="0"/>
                    <a:pt x="80" y="0"/>
                    <a:pt x="80" y="0"/>
                  </a:cubicBezTo>
                  <a:cubicBezTo>
                    <a:pt x="82" y="8"/>
                    <a:pt x="82" y="8"/>
                    <a:pt x="82" y="8"/>
                  </a:cubicBezTo>
                  <a:lnTo>
                    <a:pt x="91" y="11"/>
                  </a:lnTo>
                  <a:close/>
                  <a:moveTo>
                    <a:pt x="133" y="26"/>
                  </a:moveTo>
                  <a:cubicBezTo>
                    <a:pt x="123" y="16"/>
                    <a:pt x="123" y="16"/>
                    <a:pt x="123" y="16"/>
                  </a:cubicBezTo>
                  <a:cubicBezTo>
                    <a:pt x="97" y="43"/>
                    <a:pt x="97" y="43"/>
                    <a:pt x="97" y="43"/>
                  </a:cubicBezTo>
                  <a:cubicBezTo>
                    <a:pt x="106" y="53"/>
                    <a:pt x="106" y="53"/>
                    <a:pt x="106" y="53"/>
                  </a:cubicBezTo>
                  <a:lnTo>
                    <a:pt x="133" y="26"/>
                  </a:lnTo>
                  <a:close/>
                  <a:moveTo>
                    <a:pt x="150" y="70"/>
                  </a:moveTo>
                  <a:cubicBezTo>
                    <a:pt x="141" y="73"/>
                    <a:pt x="141" y="73"/>
                    <a:pt x="141" y="73"/>
                  </a:cubicBezTo>
                  <a:cubicBezTo>
                    <a:pt x="138" y="82"/>
                    <a:pt x="138" y="82"/>
                    <a:pt x="138" y="82"/>
                  </a:cubicBezTo>
                  <a:cubicBezTo>
                    <a:pt x="135" y="73"/>
                    <a:pt x="135" y="73"/>
                    <a:pt x="135" y="73"/>
                  </a:cubicBezTo>
                  <a:cubicBezTo>
                    <a:pt x="126" y="70"/>
                    <a:pt x="126" y="70"/>
                    <a:pt x="126" y="70"/>
                  </a:cubicBezTo>
                  <a:cubicBezTo>
                    <a:pt x="135" y="67"/>
                    <a:pt x="135" y="67"/>
                    <a:pt x="135" y="67"/>
                  </a:cubicBezTo>
                  <a:cubicBezTo>
                    <a:pt x="138" y="58"/>
                    <a:pt x="138" y="58"/>
                    <a:pt x="138" y="58"/>
                  </a:cubicBezTo>
                  <a:cubicBezTo>
                    <a:pt x="141" y="67"/>
                    <a:pt x="141" y="67"/>
                    <a:pt x="141" y="67"/>
                  </a:cubicBezTo>
                  <a:lnTo>
                    <a:pt x="150" y="70"/>
                  </a:ln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10" name="Group 2"/>
          <p:cNvGrpSpPr/>
          <p:nvPr/>
        </p:nvGrpSpPr>
        <p:grpSpPr>
          <a:xfrm>
            <a:off x="3648396" y="2831453"/>
            <a:ext cx="821299" cy="821405"/>
            <a:chOff x="2687928" y="1713292"/>
            <a:chExt cx="616054" cy="616054"/>
          </a:xfrm>
        </p:grpSpPr>
        <p:sp>
          <p:nvSpPr>
            <p:cNvPr id="211" name="Oval 104"/>
            <p:cNvSpPr/>
            <p:nvPr/>
          </p:nvSpPr>
          <p:spPr>
            <a:xfrm>
              <a:off x="2687928" y="1713292"/>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12" name="Freeform 10"/>
            <p:cNvSpPr>
              <a:spLocks noEditPoints="1"/>
            </p:cNvSpPr>
            <p:nvPr/>
          </p:nvSpPr>
          <p:spPr bwMode="auto">
            <a:xfrm>
              <a:off x="2825936" y="1858141"/>
              <a:ext cx="323850" cy="298450"/>
            </a:xfrm>
            <a:custGeom>
              <a:avLst/>
              <a:gdLst>
                <a:gd name="T0" fmla="*/ 26 w 153"/>
                <a:gd name="T1" fmla="*/ 94 h 141"/>
                <a:gd name="T2" fmla="*/ 0 w 153"/>
                <a:gd name="T3" fmla="*/ 63 h 141"/>
                <a:gd name="T4" fmla="*/ 15 w 153"/>
                <a:gd name="T5" fmla="*/ 45 h 141"/>
                <a:gd name="T6" fmla="*/ 40 w 153"/>
                <a:gd name="T7" fmla="*/ 76 h 141"/>
                <a:gd name="T8" fmla="*/ 26 w 153"/>
                <a:gd name="T9" fmla="*/ 94 h 141"/>
                <a:gd name="T10" fmla="*/ 129 w 153"/>
                <a:gd name="T11" fmla="*/ 127 h 141"/>
                <a:gd name="T12" fmla="*/ 110 w 153"/>
                <a:gd name="T13" fmla="*/ 141 h 141"/>
                <a:gd name="T14" fmla="*/ 76 w 153"/>
                <a:gd name="T15" fmla="*/ 132 h 141"/>
                <a:gd name="T16" fmla="*/ 41 w 153"/>
                <a:gd name="T17" fmla="*/ 141 h 141"/>
                <a:gd name="T18" fmla="*/ 24 w 153"/>
                <a:gd name="T19" fmla="*/ 127 h 141"/>
                <a:gd name="T20" fmla="*/ 76 w 153"/>
                <a:gd name="T21" fmla="*/ 73 h 141"/>
                <a:gd name="T22" fmla="*/ 129 w 153"/>
                <a:gd name="T23" fmla="*/ 127 h 141"/>
                <a:gd name="T24" fmla="*/ 55 w 153"/>
                <a:gd name="T25" fmla="*/ 54 h 141"/>
                <a:gd name="T26" fmla="*/ 31 w 153"/>
                <a:gd name="T27" fmla="*/ 23 h 141"/>
                <a:gd name="T28" fmla="*/ 48 w 153"/>
                <a:gd name="T29" fmla="*/ 0 h 141"/>
                <a:gd name="T30" fmla="*/ 72 w 153"/>
                <a:gd name="T31" fmla="*/ 32 h 141"/>
                <a:gd name="T32" fmla="*/ 55 w 153"/>
                <a:gd name="T33" fmla="*/ 54 h 141"/>
                <a:gd name="T34" fmla="*/ 81 w 153"/>
                <a:gd name="T35" fmla="*/ 32 h 141"/>
                <a:gd name="T36" fmla="*/ 105 w 153"/>
                <a:gd name="T37" fmla="*/ 0 h 141"/>
                <a:gd name="T38" fmla="*/ 122 w 153"/>
                <a:gd name="T39" fmla="*/ 23 h 141"/>
                <a:gd name="T40" fmla="*/ 98 w 153"/>
                <a:gd name="T41" fmla="*/ 54 h 141"/>
                <a:gd name="T42" fmla="*/ 81 w 153"/>
                <a:gd name="T43" fmla="*/ 32 h 141"/>
                <a:gd name="T44" fmla="*/ 153 w 153"/>
                <a:gd name="T45" fmla="*/ 63 h 141"/>
                <a:gd name="T46" fmla="*/ 127 w 153"/>
                <a:gd name="T47" fmla="*/ 94 h 141"/>
                <a:gd name="T48" fmla="*/ 113 w 153"/>
                <a:gd name="T49" fmla="*/ 76 h 141"/>
                <a:gd name="T50" fmla="*/ 138 w 153"/>
                <a:gd name="T51" fmla="*/ 45 h 141"/>
                <a:gd name="T52" fmla="*/ 153 w 153"/>
                <a:gd name="T53" fmla="*/ 6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141">
                  <a:moveTo>
                    <a:pt x="26" y="94"/>
                  </a:moveTo>
                  <a:cubicBezTo>
                    <a:pt x="11" y="94"/>
                    <a:pt x="0" y="76"/>
                    <a:pt x="0" y="63"/>
                  </a:cubicBezTo>
                  <a:cubicBezTo>
                    <a:pt x="0" y="54"/>
                    <a:pt x="5" y="45"/>
                    <a:pt x="15" y="45"/>
                  </a:cubicBezTo>
                  <a:cubicBezTo>
                    <a:pt x="30" y="45"/>
                    <a:pt x="40" y="63"/>
                    <a:pt x="40" y="76"/>
                  </a:cubicBezTo>
                  <a:cubicBezTo>
                    <a:pt x="40" y="85"/>
                    <a:pt x="36" y="94"/>
                    <a:pt x="26" y="94"/>
                  </a:cubicBezTo>
                  <a:close/>
                  <a:moveTo>
                    <a:pt x="129" y="127"/>
                  </a:moveTo>
                  <a:cubicBezTo>
                    <a:pt x="129" y="139"/>
                    <a:pt x="120" y="141"/>
                    <a:pt x="110" y="141"/>
                  </a:cubicBezTo>
                  <a:cubicBezTo>
                    <a:pt x="98" y="141"/>
                    <a:pt x="88" y="132"/>
                    <a:pt x="76" y="132"/>
                  </a:cubicBezTo>
                  <a:cubicBezTo>
                    <a:pt x="64" y="132"/>
                    <a:pt x="54" y="141"/>
                    <a:pt x="41" y="141"/>
                  </a:cubicBezTo>
                  <a:cubicBezTo>
                    <a:pt x="32" y="141"/>
                    <a:pt x="24" y="138"/>
                    <a:pt x="24" y="127"/>
                  </a:cubicBezTo>
                  <a:cubicBezTo>
                    <a:pt x="24" y="106"/>
                    <a:pt x="54" y="73"/>
                    <a:pt x="76" y="73"/>
                  </a:cubicBezTo>
                  <a:cubicBezTo>
                    <a:pt x="99" y="73"/>
                    <a:pt x="129" y="106"/>
                    <a:pt x="129" y="127"/>
                  </a:cubicBezTo>
                  <a:close/>
                  <a:moveTo>
                    <a:pt x="55" y="54"/>
                  </a:moveTo>
                  <a:cubicBezTo>
                    <a:pt x="40" y="54"/>
                    <a:pt x="31" y="35"/>
                    <a:pt x="31" y="23"/>
                  </a:cubicBezTo>
                  <a:cubicBezTo>
                    <a:pt x="31" y="12"/>
                    <a:pt x="36" y="0"/>
                    <a:pt x="48" y="0"/>
                  </a:cubicBezTo>
                  <a:cubicBezTo>
                    <a:pt x="63" y="0"/>
                    <a:pt x="72" y="19"/>
                    <a:pt x="72" y="32"/>
                  </a:cubicBezTo>
                  <a:cubicBezTo>
                    <a:pt x="72" y="42"/>
                    <a:pt x="66" y="54"/>
                    <a:pt x="55" y="54"/>
                  </a:cubicBezTo>
                  <a:close/>
                  <a:moveTo>
                    <a:pt x="81" y="32"/>
                  </a:moveTo>
                  <a:cubicBezTo>
                    <a:pt x="81" y="19"/>
                    <a:pt x="90" y="0"/>
                    <a:pt x="105" y="0"/>
                  </a:cubicBezTo>
                  <a:cubicBezTo>
                    <a:pt x="117" y="0"/>
                    <a:pt x="122" y="12"/>
                    <a:pt x="122" y="23"/>
                  </a:cubicBezTo>
                  <a:cubicBezTo>
                    <a:pt x="122" y="35"/>
                    <a:pt x="113" y="54"/>
                    <a:pt x="98" y="54"/>
                  </a:cubicBezTo>
                  <a:cubicBezTo>
                    <a:pt x="87" y="54"/>
                    <a:pt x="81" y="42"/>
                    <a:pt x="81" y="32"/>
                  </a:cubicBezTo>
                  <a:close/>
                  <a:moveTo>
                    <a:pt x="153" y="63"/>
                  </a:moveTo>
                  <a:cubicBezTo>
                    <a:pt x="153" y="76"/>
                    <a:pt x="142" y="94"/>
                    <a:pt x="127" y="94"/>
                  </a:cubicBezTo>
                  <a:cubicBezTo>
                    <a:pt x="117" y="94"/>
                    <a:pt x="113" y="85"/>
                    <a:pt x="113" y="76"/>
                  </a:cubicBezTo>
                  <a:cubicBezTo>
                    <a:pt x="113" y="63"/>
                    <a:pt x="123" y="45"/>
                    <a:pt x="138" y="45"/>
                  </a:cubicBezTo>
                  <a:cubicBezTo>
                    <a:pt x="148" y="45"/>
                    <a:pt x="153" y="54"/>
                    <a:pt x="153" y="63"/>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13" name="Group 6"/>
          <p:cNvGrpSpPr/>
          <p:nvPr/>
        </p:nvGrpSpPr>
        <p:grpSpPr>
          <a:xfrm>
            <a:off x="9854094" y="2831453"/>
            <a:ext cx="821299" cy="821405"/>
            <a:chOff x="7342807" y="1713292"/>
            <a:chExt cx="616054" cy="616054"/>
          </a:xfrm>
        </p:grpSpPr>
        <p:sp>
          <p:nvSpPr>
            <p:cNvPr id="214" name="Oval 107"/>
            <p:cNvSpPr/>
            <p:nvPr/>
          </p:nvSpPr>
          <p:spPr>
            <a:xfrm>
              <a:off x="7342807" y="1713292"/>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15" name="Freeform 11"/>
            <p:cNvSpPr>
              <a:spLocks noEditPoints="1"/>
            </p:cNvSpPr>
            <p:nvPr/>
          </p:nvSpPr>
          <p:spPr bwMode="auto">
            <a:xfrm>
              <a:off x="7464605" y="1865623"/>
              <a:ext cx="346075" cy="377825"/>
            </a:xfrm>
            <a:custGeom>
              <a:avLst/>
              <a:gdLst>
                <a:gd name="T0" fmla="*/ 127 w 164"/>
                <a:gd name="T1" fmla="*/ 107 h 178"/>
                <a:gd name="T2" fmla="*/ 84 w 164"/>
                <a:gd name="T3" fmla="*/ 147 h 178"/>
                <a:gd name="T4" fmla="*/ 84 w 164"/>
                <a:gd name="T5" fmla="*/ 117 h 178"/>
                <a:gd name="T6" fmla="*/ 80 w 164"/>
                <a:gd name="T7" fmla="*/ 116 h 178"/>
                <a:gd name="T8" fmla="*/ 80 w 164"/>
                <a:gd name="T9" fmla="*/ 147 h 178"/>
                <a:gd name="T10" fmla="*/ 37 w 164"/>
                <a:gd name="T11" fmla="*/ 107 h 178"/>
                <a:gd name="T12" fmla="*/ 3 w 164"/>
                <a:gd name="T13" fmla="*/ 84 h 178"/>
                <a:gd name="T14" fmla="*/ 8 w 164"/>
                <a:gd name="T15" fmla="*/ 79 h 178"/>
                <a:gd name="T16" fmla="*/ 10 w 164"/>
                <a:gd name="T17" fmla="*/ 80 h 178"/>
                <a:gd name="T18" fmla="*/ 10 w 164"/>
                <a:gd name="T19" fmla="*/ 16 h 178"/>
                <a:gd name="T20" fmla="*/ 25 w 164"/>
                <a:gd name="T21" fmla="*/ 0 h 178"/>
                <a:gd name="T22" fmla="*/ 140 w 164"/>
                <a:gd name="T23" fmla="*/ 0 h 178"/>
                <a:gd name="T24" fmla="*/ 154 w 164"/>
                <a:gd name="T25" fmla="*/ 16 h 178"/>
                <a:gd name="T26" fmla="*/ 154 w 164"/>
                <a:gd name="T27" fmla="*/ 80 h 178"/>
                <a:gd name="T28" fmla="*/ 156 w 164"/>
                <a:gd name="T29" fmla="*/ 79 h 178"/>
                <a:gd name="T30" fmla="*/ 161 w 164"/>
                <a:gd name="T31" fmla="*/ 84 h 178"/>
                <a:gd name="T32" fmla="*/ 127 w 164"/>
                <a:gd name="T33" fmla="*/ 107 h 178"/>
                <a:gd name="T34" fmla="*/ 146 w 164"/>
                <a:gd name="T35" fmla="*/ 24 h 178"/>
                <a:gd name="T36" fmla="*/ 133 w 164"/>
                <a:gd name="T37" fmla="*/ 9 h 178"/>
                <a:gd name="T38" fmla="*/ 32 w 164"/>
                <a:gd name="T39" fmla="*/ 9 h 178"/>
                <a:gd name="T40" fmla="*/ 19 w 164"/>
                <a:gd name="T41" fmla="*/ 24 h 178"/>
                <a:gd name="T42" fmla="*/ 19 w 164"/>
                <a:gd name="T43" fmla="*/ 85 h 178"/>
                <a:gd name="T44" fmla="*/ 69 w 164"/>
                <a:gd name="T45" fmla="*/ 94 h 178"/>
                <a:gd name="T46" fmla="*/ 78 w 164"/>
                <a:gd name="T47" fmla="*/ 97 h 178"/>
                <a:gd name="T48" fmla="*/ 79 w 164"/>
                <a:gd name="T49" fmla="*/ 97 h 178"/>
                <a:gd name="T50" fmla="*/ 84 w 164"/>
                <a:gd name="T51" fmla="*/ 102 h 178"/>
                <a:gd name="T52" fmla="*/ 95 w 164"/>
                <a:gd name="T53" fmla="*/ 94 h 178"/>
                <a:gd name="T54" fmla="*/ 146 w 164"/>
                <a:gd name="T55" fmla="*/ 85 h 178"/>
                <a:gd name="T56" fmla="*/ 146 w 164"/>
                <a:gd name="T57" fmla="*/ 24 h 178"/>
                <a:gd name="T58" fmla="*/ 60 w 164"/>
                <a:gd name="T59" fmla="*/ 87 h 178"/>
                <a:gd name="T60" fmla="*/ 40 w 164"/>
                <a:gd name="T61" fmla="*/ 68 h 178"/>
                <a:gd name="T62" fmla="*/ 60 w 164"/>
                <a:gd name="T63" fmla="*/ 50 h 178"/>
                <a:gd name="T64" fmla="*/ 80 w 164"/>
                <a:gd name="T65" fmla="*/ 68 h 178"/>
                <a:gd name="T66" fmla="*/ 60 w 164"/>
                <a:gd name="T67" fmla="*/ 87 h 178"/>
                <a:gd name="T68" fmla="*/ 106 w 164"/>
                <a:gd name="T69" fmla="*/ 87 h 178"/>
                <a:gd name="T70" fmla="*/ 86 w 164"/>
                <a:gd name="T71" fmla="*/ 68 h 178"/>
                <a:gd name="T72" fmla="*/ 106 w 164"/>
                <a:gd name="T73" fmla="*/ 50 h 178"/>
                <a:gd name="T74" fmla="*/ 126 w 164"/>
                <a:gd name="T75" fmla="*/ 68 h 178"/>
                <a:gd name="T76" fmla="*/ 106 w 164"/>
                <a:gd name="T77" fmla="*/ 8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78">
                  <a:moveTo>
                    <a:pt x="127" y="107"/>
                  </a:moveTo>
                  <a:cubicBezTo>
                    <a:pt x="145" y="169"/>
                    <a:pt x="83" y="178"/>
                    <a:pt x="84" y="147"/>
                  </a:cubicBezTo>
                  <a:cubicBezTo>
                    <a:pt x="84" y="148"/>
                    <a:pt x="84" y="130"/>
                    <a:pt x="84" y="117"/>
                  </a:cubicBezTo>
                  <a:cubicBezTo>
                    <a:pt x="83" y="117"/>
                    <a:pt x="81" y="116"/>
                    <a:pt x="80" y="116"/>
                  </a:cubicBezTo>
                  <a:cubicBezTo>
                    <a:pt x="80" y="129"/>
                    <a:pt x="80" y="148"/>
                    <a:pt x="80" y="147"/>
                  </a:cubicBezTo>
                  <a:cubicBezTo>
                    <a:pt x="81" y="178"/>
                    <a:pt x="19" y="169"/>
                    <a:pt x="37" y="107"/>
                  </a:cubicBezTo>
                  <a:cubicBezTo>
                    <a:pt x="20" y="100"/>
                    <a:pt x="8" y="91"/>
                    <a:pt x="3" y="84"/>
                  </a:cubicBezTo>
                  <a:cubicBezTo>
                    <a:pt x="0" y="80"/>
                    <a:pt x="3" y="75"/>
                    <a:pt x="8" y="79"/>
                  </a:cubicBezTo>
                  <a:cubicBezTo>
                    <a:pt x="8" y="79"/>
                    <a:pt x="9" y="79"/>
                    <a:pt x="10" y="80"/>
                  </a:cubicBezTo>
                  <a:cubicBezTo>
                    <a:pt x="10" y="16"/>
                    <a:pt x="10" y="16"/>
                    <a:pt x="10" y="16"/>
                  </a:cubicBezTo>
                  <a:cubicBezTo>
                    <a:pt x="10" y="8"/>
                    <a:pt x="16" y="0"/>
                    <a:pt x="25" y="0"/>
                  </a:cubicBezTo>
                  <a:cubicBezTo>
                    <a:pt x="140" y="0"/>
                    <a:pt x="140" y="0"/>
                    <a:pt x="140" y="0"/>
                  </a:cubicBezTo>
                  <a:cubicBezTo>
                    <a:pt x="148" y="0"/>
                    <a:pt x="154" y="8"/>
                    <a:pt x="154" y="16"/>
                  </a:cubicBezTo>
                  <a:cubicBezTo>
                    <a:pt x="154" y="80"/>
                    <a:pt x="154" y="80"/>
                    <a:pt x="154" y="80"/>
                  </a:cubicBezTo>
                  <a:cubicBezTo>
                    <a:pt x="155" y="79"/>
                    <a:pt x="156" y="79"/>
                    <a:pt x="156" y="79"/>
                  </a:cubicBezTo>
                  <a:cubicBezTo>
                    <a:pt x="161" y="75"/>
                    <a:pt x="164" y="80"/>
                    <a:pt x="161" y="84"/>
                  </a:cubicBezTo>
                  <a:cubicBezTo>
                    <a:pt x="155" y="91"/>
                    <a:pt x="144" y="100"/>
                    <a:pt x="127" y="107"/>
                  </a:cubicBezTo>
                  <a:close/>
                  <a:moveTo>
                    <a:pt x="146" y="24"/>
                  </a:moveTo>
                  <a:cubicBezTo>
                    <a:pt x="146" y="13"/>
                    <a:pt x="143" y="9"/>
                    <a:pt x="133" y="9"/>
                  </a:cubicBezTo>
                  <a:cubicBezTo>
                    <a:pt x="32" y="9"/>
                    <a:pt x="32" y="9"/>
                    <a:pt x="32" y="9"/>
                  </a:cubicBezTo>
                  <a:cubicBezTo>
                    <a:pt x="21" y="9"/>
                    <a:pt x="19" y="12"/>
                    <a:pt x="19" y="24"/>
                  </a:cubicBezTo>
                  <a:cubicBezTo>
                    <a:pt x="19" y="85"/>
                    <a:pt x="19" y="85"/>
                    <a:pt x="19" y="85"/>
                  </a:cubicBezTo>
                  <a:cubicBezTo>
                    <a:pt x="40" y="97"/>
                    <a:pt x="59" y="95"/>
                    <a:pt x="69" y="94"/>
                  </a:cubicBezTo>
                  <a:cubicBezTo>
                    <a:pt x="73" y="94"/>
                    <a:pt x="76" y="95"/>
                    <a:pt x="78" y="97"/>
                  </a:cubicBezTo>
                  <a:cubicBezTo>
                    <a:pt x="78" y="97"/>
                    <a:pt x="78" y="97"/>
                    <a:pt x="79" y="97"/>
                  </a:cubicBezTo>
                  <a:cubicBezTo>
                    <a:pt x="81" y="99"/>
                    <a:pt x="82" y="101"/>
                    <a:pt x="84" y="102"/>
                  </a:cubicBezTo>
                  <a:cubicBezTo>
                    <a:pt x="85" y="97"/>
                    <a:pt x="87" y="94"/>
                    <a:pt x="95" y="94"/>
                  </a:cubicBezTo>
                  <a:cubicBezTo>
                    <a:pt x="105" y="95"/>
                    <a:pt x="124" y="97"/>
                    <a:pt x="146" y="85"/>
                  </a:cubicBezTo>
                  <a:lnTo>
                    <a:pt x="146" y="24"/>
                  </a:lnTo>
                  <a:close/>
                  <a:moveTo>
                    <a:pt x="60" y="87"/>
                  </a:moveTo>
                  <a:cubicBezTo>
                    <a:pt x="49" y="87"/>
                    <a:pt x="40" y="78"/>
                    <a:pt x="40" y="68"/>
                  </a:cubicBezTo>
                  <a:cubicBezTo>
                    <a:pt x="40" y="58"/>
                    <a:pt x="49" y="50"/>
                    <a:pt x="60" y="50"/>
                  </a:cubicBezTo>
                  <a:cubicBezTo>
                    <a:pt x="71" y="50"/>
                    <a:pt x="80" y="58"/>
                    <a:pt x="80" y="68"/>
                  </a:cubicBezTo>
                  <a:cubicBezTo>
                    <a:pt x="80" y="78"/>
                    <a:pt x="71" y="87"/>
                    <a:pt x="60" y="87"/>
                  </a:cubicBezTo>
                  <a:close/>
                  <a:moveTo>
                    <a:pt x="106" y="87"/>
                  </a:moveTo>
                  <a:cubicBezTo>
                    <a:pt x="95" y="87"/>
                    <a:pt x="86" y="78"/>
                    <a:pt x="86" y="68"/>
                  </a:cubicBezTo>
                  <a:cubicBezTo>
                    <a:pt x="86" y="58"/>
                    <a:pt x="95" y="50"/>
                    <a:pt x="106" y="50"/>
                  </a:cubicBezTo>
                  <a:cubicBezTo>
                    <a:pt x="117" y="50"/>
                    <a:pt x="126" y="58"/>
                    <a:pt x="126" y="68"/>
                  </a:cubicBezTo>
                  <a:cubicBezTo>
                    <a:pt x="126" y="78"/>
                    <a:pt x="117" y="87"/>
                    <a:pt x="106" y="87"/>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16" name="Group 3"/>
          <p:cNvGrpSpPr/>
          <p:nvPr/>
        </p:nvGrpSpPr>
        <p:grpSpPr>
          <a:xfrm>
            <a:off x="5700555" y="2831453"/>
            <a:ext cx="821299" cy="821405"/>
            <a:chOff x="4227247" y="1713292"/>
            <a:chExt cx="616054" cy="616054"/>
          </a:xfrm>
        </p:grpSpPr>
        <p:sp>
          <p:nvSpPr>
            <p:cNvPr id="217" name="Oval 105"/>
            <p:cNvSpPr/>
            <p:nvPr/>
          </p:nvSpPr>
          <p:spPr>
            <a:xfrm>
              <a:off x="4227247" y="1713292"/>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18" name="Freeform 12"/>
            <p:cNvSpPr>
              <a:spLocks noEditPoints="1"/>
            </p:cNvSpPr>
            <p:nvPr/>
          </p:nvSpPr>
          <p:spPr bwMode="auto">
            <a:xfrm>
              <a:off x="4381006" y="1853458"/>
              <a:ext cx="347663" cy="298450"/>
            </a:xfrm>
            <a:custGeom>
              <a:avLst/>
              <a:gdLst>
                <a:gd name="T0" fmla="*/ 26 w 164"/>
                <a:gd name="T1" fmla="*/ 141 h 141"/>
                <a:gd name="T2" fmla="*/ 20 w 164"/>
                <a:gd name="T3" fmla="*/ 141 h 141"/>
                <a:gd name="T4" fmla="*/ 0 w 164"/>
                <a:gd name="T5" fmla="*/ 120 h 141"/>
                <a:gd name="T6" fmla="*/ 0 w 164"/>
                <a:gd name="T7" fmla="*/ 44 h 141"/>
                <a:gd name="T8" fmla="*/ 20 w 164"/>
                <a:gd name="T9" fmla="*/ 24 h 141"/>
                <a:gd name="T10" fmla="*/ 26 w 164"/>
                <a:gd name="T11" fmla="*/ 24 h 141"/>
                <a:gd name="T12" fmla="*/ 26 w 164"/>
                <a:gd name="T13" fmla="*/ 141 h 141"/>
                <a:gd name="T14" fmla="*/ 128 w 164"/>
                <a:gd name="T15" fmla="*/ 141 h 141"/>
                <a:gd name="T16" fmla="*/ 35 w 164"/>
                <a:gd name="T17" fmla="*/ 141 h 141"/>
                <a:gd name="T18" fmla="*/ 35 w 164"/>
                <a:gd name="T19" fmla="*/ 24 h 141"/>
                <a:gd name="T20" fmla="*/ 46 w 164"/>
                <a:gd name="T21" fmla="*/ 24 h 141"/>
                <a:gd name="T22" fmla="*/ 46 w 164"/>
                <a:gd name="T23" fmla="*/ 9 h 141"/>
                <a:gd name="T24" fmla="*/ 55 w 164"/>
                <a:gd name="T25" fmla="*/ 0 h 141"/>
                <a:gd name="T26" fmla="*/ 108 w 164"/>
                <a:gd name="T27" fmla="*/ 0 h 141"/>
                <a:gd name="T28" fmla="*/ 117 w 164"/>
                <a:gd name="T29" fmla="*/ 9 h 141"/>
                <a:gd name="T30" fmla="*/ 117 w 164"/>
                <a:gd name="T31" fmla="*/ 24 h 141"/>
                <a:gd name="T32" fmla="*/ 128 w 164"/>
                <a:gd name="T33" fmla="*/ 24 h 141"/>
                <a:gd name="T34" fmla="*/ 128 w 164"/>
                <a:gd name="T35" fmla="*/ 141 h 141"/>
                <a:gd name="T36" fmla="*/ 105 w 164"/>
                <a:gd name="T37" fmla="*/ 24 h 141"/>
                <a:gd name="T38" fmla="*/ 105 w 164"/>
                <a:gd name="T39" fmla="*/ 12 h 141"/>
                <a:gd name="T40" fmla="*/ 58 w 164"/>
                <a:gd name="T41" fmla="*/ 12 h 141"/>
                <a:gd name="T42" fmla="*/ 58 w 164"/>
                <a:gd name="T43" fmla="*/ 24 h 141"/>
                <a:gd name="T44" fmla="*/ 105 w 164"/>
                <a:gd name="T45" fmla="*/ 24 h 141"/>
                <a:gd name="T46" fmla="*/ 164 w 164"/>
                <a:gd name="T47" fmla="*/ 120 h 141"/>
                <a:gd name="T48" fmla="*/ 143 w 164"/>
                <a:gd name="T49" fmla="*/ 141 h 141"/>
                <a:gd name="T50" fmla="*/ 137 w 164"/>
                <a:gd name="T51" fmla="*/ 141 h 141"/>
                <a:gd name="T52" fmla="*/ 137 w 164"/>
                <a:gd name="T53" fmla="*/ 24 h 141"/>
                <a:gd name="T54" fmla="*/ 143 w 164"/>
                <a:gd name="T55" fmla="*/ 24 h 141"/>
                <a:gd name="T56" fmla="*/ 164 w 164"/>
                <a:gd name="T57" fmla="*/ 44 h 141"/>
                <a:gd name="T58" fmla="*/ 164 w 164"/>
                <a:gd name="T59"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41">
                  <a:moveTo>
                    <a:pt x="26" y="141"/>
                  </a:moveTo>
                  <a:cubicBezTo>
                    <a:pt x="20" y="141"/>
                    <a:pt x="20" y="141"/>
                    <a:pt x="20" y="141"/>
                  </a:cubicBezTo>
                  <a:cubicBezTo>
                    <a:pt x="9" y="141"/>
                    <a:pt x="0" y="131"/>
                    <a:pt x="0" y="120"/>
                  </a:cubicBezTo>
                  <a:cubicBezTo>
                    <a:pt x="0" y="44"/>
                    <a:pt x="0" y="44"/>
                    <a:pt x="0" y="44"/>
                  </a:cubicBezTo>
                  <a:cubicBezTo>
                    <a:pt x="0" y="33"/>
                    <a:pt x="9" y="24"/>
                    <a:pt x="20" y="24"/>
                  </a:cubicBezTo>
                  <a:cubicBezTo>
                    <a:pt x="26" y="24"/>
                    <a:pt x="26" y="24"/>
                    <a:pt x="26" y="24"/>
                  </a:cubicBezTo>
                  <a:lnTo>
                    <a:pt x="26" y="141"/>
                  </a:lnTo>
                  <a:close/>
                  <a:moveTo>
                    <a:pt x="128" y="141"/>
                  </a:moveTo>
                  <a:cubicBezTo>
                    <a:pt x="35" y="141"/>
                    <a:pt x="35" y="141"/>
                    <a:pt x="35" y="141"/>
                  </a:cubicBezTo>
                  <a:cubicBezTo>
                    <a:pt x="35" y="24"/>
                    <a:pt x="35" y="24"/>
                    <a:pt x="35" y="24"/>
                  </a:cubicBezTo>
                  <a:cubicBezTo>
                    <a:pt x="46" y="24"/>
                    <a:pt x="46" y="24"/>
                    <a:pt x="46" y="24"/>
                  </a:cubicBezTo>
                  <a:cubicBezTo>
                    <a:pt x="46" y="9"/>
                    <a:pt x="46" y="9"/>
                    <a:pt x="46" y="9"/>
                  </a:cubicBezTo>
                  <a:cubicBezTo>
                    <a:pt x="46" y="4"/>
                    <a:pt x="50" y="0"/>
                    <a:pt x="55" y="0"/>
                  </a:cubicBezTo>
                  <a:cubicBezTo>
                    <a:pt x="108" y="0"/>
                    <a:pt x="108" y="0"/>
                    <a:pt x="108" y="0"/>
                  </a:cubicBezTo>
                  <a:cubicBezTo>
                    <a:pt x="113" y="0"/>
                    <a:pt x="117" y="4"/>
                    <a:pt x="117" y="9"/>
                  </a:cubicBezTo>
                  <a:cubicBezTo>
                    <a:pt x="117" y="24"/>
                    <a:pt x="117" y="24"/>
                    <a:pt x="117" y="24"/>
                  </a:cubicBezTo>
                  <a:cubicBezTo>
                    <a:pt x="128" y="24"/>
                    <a:pt x="128" y="24"/>
                    <a:pt x="128" y="24"/>
                  </a:cubicBezTo>
                  <a:lnTo>
                    <a:pt x="128" y="141"/>
                  </a:lnTo>
                  <a:close/>
                  <a:moveTo>
                    <a:pt x="105" y="24"/>
                  </a:moveTo>
                  <a:cubicBezTo>
                    <a:pt x="105" y="12"/>
                    <a:pt x="105" y="12"/>
                    <a:pt x="105" y="12"/>
                  </a:cubicBezTo>
                  <a:cubicBezTo>
                    <a:pt x="58" y="12"/>
                    <a:pt x="58" y="12"/>
                    <a:pt x="58" y="12"/>
                  </a:cubicBezTo>
                  <a:cubicBezTo>
                    <a:pt x="58" y="24"/>
                    <a:pt x="58" y="24"/>
                    <a:pt x="58" y="24"/>
                  </a:cubicBezTo>
                  <a:lnTo>
                    <a:pt x="105" y="24"/>
                  </a:lnTo>
                  <a:close/>
                  <a:moveTo>
                    <a:pt x="164" y="120"/>
                  </a:moveTo>
                  <a:cubicBezTo>
                    <a:pt x="164" y="131"/>
                    <a:pt x="154" y="141"/>
                    <a:pt x="143" y="141"/>
                  </a:cubicBezTo>
                  <a:cubicBezTo>
                    <a:pt x="137" y="141"/>
                    <a:pt x="137" y="141"/>
                    <a:pt x="137" y="141"/>
                  </a:cubicBezTo>
                  <a:cubicBezTo>
                    <a:pt x="137" y="24"/>
                    <a:pt x="137" y="24"/>
                    <a:pt x="137" y="24"/>
                  </a:cubicBezTo>
                  <a:cubicBezTo>
                    <a:pt x="143" y="24"/>
                    <a:pt x="143" y="24"/>
                    <a:pt x="143" y="24"/>
                  </a:cubicBezTo>
                  <a:cubicBezTo>
                    <a:pt x="154" y="24"/>
                    <a:pt x="164" y="33"/>
                    <a:pt x="164" y="44"/>
                  </a:cubicBezTo>
                  <a:lnTo>
                    <a:pt x="164" y="120"/>
                  </a:ln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19" name="Group 21"/>
          <p:cNvGrpSpPr/>
          <p:nvPr/>
        </p:nvGrpSpPr>
        <p:grpSpPr>
          <a:xfrm>
            <a:off x="9836508" y="5193716"/>
            <a:ext cx="821299" cy="821405"/>
            <a:chOff x="7329616" y="3484989"/>
            <a:chExt cx="616054" cy="616054"/>
          </a:xfrm>
        </p:grpSpPr>
        <p:sp>
          <p:nvSpPr>
            <p:cNvPr id="220" name="Oval 133"/>
            <p:cNvSpPr/>
            <p:nvPr/>
          </p:nvSpPr>
          <p:spPr>
            <a:xfrm>
              <a:off x="7329616" y="3484989"/>
              <a:ext cx="616054" cy="616054"/>
            </a:xfrm>
            <a:prstGeom prst="ellipse">
              <a:avLst/>
            </a:prstGeom>
            <a:solidFill>
              <a:schemeClr val="accent3"/>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21" name="Freeform 13"/>
            <p:cNvSpPr>
              <a:spLocks noEditPoints="1"/>
            </p:cNvSpPr>
            <p:nvPr/>
          </p:nvSpPr>
          <p:spPr bwMode="auto">
            <a:xfrm>
              <a:off x="7477304" y="3637088"/>
              <a:ext cx="320675" cy="298450"/>
            </a:xfrm>
            <a:custGeom>
              <a:avLst/>
              <a:gdLst>
                <a:gd name="T0" fmla="*/ 152 w 152"/>
                <a:gd name="T1" fmla="*/ 44 h 141"/>
                <a:gd name="T2" fmla="*/ 103 w 152"/>
                <a:gd name="T3" fmla="*/ 82 h 141"/>
                <a:gd name="T4" fmla="*/ 94 w 152"/>
                <a:gd name="T5" fmla="*/ 91 h 141"/>
                <a:gd name="T6" fmla="*/ 88 w 152"/>
                <a:gd name="T7" fmla="*/ 106 h 141"/>
                <a:gd name="T8" fmla="*/ 99 w 152"/>
                <a:gd name="T9" fmla="*/ 117 h 141"/>
                <a:gd name="T10" fmla="*/ 117 w 152"/>
                <a:gd name="T11" fmla="*/ 132 h 141"/>
                <a:gd name="T12" fmla="*/ 117 w 152"/>
                <a:gd name="T13" fmla="*/ 138 h 141"/>
                <a:gd name="T14" fmla="*/ 114 w 152"/>
                <a:gd name="T15" fmla="*/ 141 h 141"/>
                <a:gd name="T16" fmla="*/ 38 w 152"/>
                <a:gd name="T17" fmla="*/ 141 h 141"/>
                <a:gd name="T18" fmla="*/ 35 w 152"/>
                <a:gd name="T19" fmla="*/ 138 h 141"/>
                <a:gd name="T20" fmla="*/ 35 w 152"/>
                <a:gd name="T21" fmla="*/ 132 h 141"/>
                <a:gd name="T22" fmla="*/ 53 w 152"/>
                <a:gd name="T23" fmla="*/ 117 h 141"/>
                <a:gd name="T24" fmla="*/ 64 w 152"/>
                <a:gd name="T25" fmla="*/ 106 h 141"/>
                <a:gd name="T26" fmla="*/ 58 w 152"/>
                <a:gd name="T27" fmla="*/ 91 h 141"/>
                <a:gd name="T28" fmla="*/ 49 w 152"/>
                <a:gd name="T29" fmla="*/ 82 h 141"/>
                <a:gd name="T30" fmla="*/ 0 w 152"/>
                <a:gd name="T31" fmla="*/ 44 h 141"/>
                <a:gd name="T32" fmla="*/ 0 w 152"/>
                <a:gd name="T33" fmla="*/ 32 h 141"/>
                <a:gd name="T34" fmla="*/ 9 w 152"/>
                <a:gd name="T35" fmla="*/ 24 h 141"/>
                <a:gd name="T36" fmla="*/ 35 w 152"/>
                <a:gd name="T37" fmla="*/ 24 h 141"/>
                <a:gd name="T38" fmla="*/ 35 w 152"/>
                <a:gd name="T39" fmla="*/ 15 h 141"/>
                <a:gd name="T40" fmla="*/ 50 w 152"/>
                <a:gd name="T41" fmla="*/ 0 h 141"/>
                <a:gd name="T42" fmla="*/ 102 w 152"/>
                <a:gd name="T43" fmla="*/ 0 h 141"/>
                <a:gd name="T44" fmla="*/ 117 w 152"/>
                <a:gd name="T45" fmla="*/ 15 h 141"/>
                <a:gd name="T46" fmla="*/ 117 w 152"/>
                <a:gd name="T47" fmla="*/ 24 h 141"/>
                <a:gd name="T48" fmla="*/ 143 w 152"/>
                <a:gd name="T49" fmla="*/ 24 h 141"/>
                <a:gd name="T50" fmla="*/ 152 w 152"/>
                <a:gd name="T51" fmla="*/ 32 h 141"/>
                <a:gd name="T52" fmla="*/ 152 w 152"/>
                <a:gd name="T53" fmla="*/ 44 h 141"/>
                <a:gd name="T54" fmla="*/ 35 w 152"/>
                <a:gd name="T55" fmla="*/ 35 h 141"/>
                <a:gd name="T56" fmla="*/ 12 w 152"/>
                <a:gd name="T57" fmla="*/ 35 h 141"/>
                <a:gd name="T58" fmla="*/ 12 w 152"/>
                <a:gd name="T59" fmla="*/ 44 h 141"/>
                <a:gd name="T60" fmla="*/ 42 w 152"/>
                <a:gd name="T61" fmla="*/ 69 h 141"/>
                <a:gd name="T62" fmla="*/ 35 w 152"/>
                <a:gd name="T63" fmla="*/ 35 h 141"/>
                <a:gd name="T64" fmla="*/ 140 w 152"/>
                <a:gd name="T65" fmla="*/ 35 h 141"/>
                <a:gd name="T66" fmla="*/ 117 w 152"/>
                <a:gd name="T67" fmla="*/ 35 h 141"/>
                <a:gd name="T68" fmla="*/ 110 w 152"/>
                <a:gd name="T69" fmla="*/ 69 h 141"/>
                <a:gd name="T70" fmla="*/ 140 w 152"/>
                <a:gd name="T71" fmla="*/ 44 h 141"/>
                <a:gd name="T72" fmla="*/ 140 w 152"/>
                <a:gd name="T73" fmla="*/ 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41">
                  <a:moveTo>
                    <a:pt x="152" y="44"/>
                  </a:moveTo>
                  <a:cubicBezTo>
                    <a:pt x="152" y="61"/>
                    <a:pt x="131" y="81"/>
                    <a:pt x="103" y="82"/>
                  </a:cubicBezTo>
                  <a:cubicBezTo>
                    <a:pt x="99" y="87"/>
                    <a:pt x="95" y="89"/>
                    <a:pt x="94" y="91"/>
                  </a:cubicBezTo>
                  <a:cubicBezTo>
                    <a:pt x="89" y="95"/>
                    <a:pt x="88" y="100"/>
                    <a:pt x="88" y="106"/>
                  </a:cubicBezTo>
                  <a:cubicBezTo>
                    <a:pt x="88" y="111"/>
                    <a:pt x="91" y="117"/>
                    <a:pt x="99" y="117"/>
                  </a:cubicBezTo>
                  <a:cubicBezTo>
                    <a:pt x="108" y="117"/>
                    <a:pt x="117" y="123"/>
                    <a:pt x="117" y="132"/>
                  </a:cubicBezTo>
                  <a:cubicBezTo>
                    <a:pt x="117" y="138"/>
                    <a:pt x="117" y="138"/>
                    <a:pt x="117" y="138"/>
                  </a:cubicBezTo>
                  <a:cubicBezTo>
                    <a:pt x="117" y="139"/>
                    <a:pt x="116" y="141"/>
                    <a:pt x="114" y="141"/>
                  </a:cubicBezTo>
                  <a:cubicBezTo>
                    <a:pt x="38" y="141"/>
                    <a:pt x="38" y="141"/>
                    <a:pt x="38" y="141"/>
                  </a:cubicBezTo>
                  <a:cubicBezTo>
                    <a:pt x="36" y="141"/>
                    <a:pt x="35" y="139"/>
                    <a:pt x="35" y="138"/>
                  </a:cubicBezTo>
                  <a:cubicBezTo>
                    <a:pt x="35" y="132"/>
                    <a:pt x="35" y="132"/>
                    <a:pt x="35" y="132"/>
                  </a:cubicBezTo>
                  <a:cubicBezTo>
                    <a:pt x="35" y="123"/>
                    <a:pt x="44" y="117"/>
                    <a:pt x="53" y="117"/>
                  </a:cubicBezTo>
                  <a:cubicBezTo>
                    <a:pt x="61" y="117"/>
                    <a:pt x="64" y="111"/>
                    <a:pt x="64" y="106"/>
                  </a:cubicBezTo>
                  <a:cubicBezTo>
                    <a:pt x="64" y="100"/>
                    <a:pt x="63" y="95"/>
                    <a:pt x="58" y="91"/>
                  </a:cubicBezTo>
                  <a:cubicBezTo>
                    <a:pt x="56" y="89"/>
                    <a:pt x="53" y="87"/>
                    <a:pt x="49" y="82"/>
                  </a:cubicBezTo>
                  <a:cubicBezTo>
                    <a:pt x="21" y="81"/>
                    <a:pt x="0" y="61"/>
                    <a:pt x="0" y="44"/>
                  </a:cubicBezTo>
                  <a:cubicBezTo>
                    <a:pt x="0" y="32"/>
                    <a:pt x="0" y="32"/>
                    <a:pt x="0" y="32"/>
                  </a:cubicBezTo>
                  <a:cubicBezTo>
                    <a:pt x="0" y="27"/>
                    <a:pt x="4" y="24"/>
                    <a:pt x="9" y="24"/>
                  </a:cubicBezTo>
                  <a:cubicBezTo>
                    <a:pt x="35" y="24"/>
                    <a:pt x="35" y="24"/>
                    <a:pt x="35" y="24"/>
                  </a:cubicBezTo>
                  <a:cubicBezTo>
                    <a:pt x="35" y="15"/>
                    <a:pt x="35" y="15"/>
                    <a:pt x="35" y="15"/>
                  </a:cubicBezTo>
                  <a:cubicBezTo>
                    <a:pt x="35" y="7"/>
                    <a:pt x="42" y="0"/>
                    <a:pt x="50" y="0"/>
                  </a:cubicBezTo>
                  <a:cubicBezTo>
                    <a:pt x="102" y="0"/>
                    <a:pt x="102" y="0"/>
                    <a:pt x="102" y="0"/>
                  </a:cubicBezTo>
                  <a:cubicBezTo>
                    <a:pt x="110" y="0"/>
                    <a:pt x="117" y="7"/>
                    <a:pt x="117" y="15"/>
                  </a:cubicBezTo>
                  <a:cubicBezTo>
                    <a:pt x="117" y="24"/>
                    <a:pt x="117" y="24"/>
                    <a:pt x="117" y="24"/>
                  </a:cubicBezTo>
                  <a:cubicBezTo>
                    <a:pt x="143" y="24"/>
                    <a:pt x="143" y="24"/>
                    <a:pt x="143" y="24"/>
                  </a:cubicBezTo>
                  <a:cubicBezTo>
                    <a:pt x="148" y="24"/>
                    <a:pt x="152" y="27"/>
                    <a:pt x="152" y="32"/>
                  </a:cubicBezTo>
                  <a:lnTo>
                    <a:pt x="152" y="44"/>
                  </a:lnTo>
                  <a:close/>
                  <a:moveTo>
                    <a:pt x="35" y="35"/>
                  </a:moveTo>
                  <a:cubicBezTo>
                    <a:pt x="12" y="35"/>
                    <a:pt x="12" y="35"/>
                    <a:pt x="12" y="35"/>
                  </a:cubicBezTo>
                  <a:cubicBezTo>
                    <a:pt x="12" y="44"/>
                    <a:pt x="12" y="44"/>
                    <a:pt x="12" y="44"/>
                  </a:cubicBezTo>
                  <a:cubicBezTo>
                    <a:pt x="12" y="53"/>
                    <a:pt x="24" y="65"/>
                    <a:pt x="42" y="69"/>
                  </a:cubicBezTo>
                  <a:cubicBezTo>
                    <a:pt x="38" y="61"/>
                    <a:pt x="35" y="50"/>
                    <a:pt x="35" y="35"/>
                  </a:cubicBezTo>
                  <a:close/>
                  <a:moveTo>
                    <a:pt x="140" y="35"/>
                  </a:moveTo>
                  <a:cubicBezTo>
                    <a:pt x="117" y="35"/>
                    <a:pt x="117" y="35"/>
                    <a:pt x="117" y="35"/>
                  </a:cubicBezTo>
                  <a:cubicBezTo>
                    <a:pt x="117" y="50"/>
                    <a:pt x="114" y="61"/>
                    <a:pt x="110" y="69"/>
                  </a:cubicBezTo>
                  <a:cubicBezTo>
                    <a:pt x="128" y="65"/>
                    <a:pt x="140" y="53"/>
                    <a:pt x="140" y="44"/>
                  </a:cubicBezTo>
                  <a:lnTo>
                    <a:pt x="140" y="35"/>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22" name="Group 5"/>
          <p:cNvGrpSpPr/>
          <p:nvPr/>
        </p:nvGrpSpPr>
        <p:grpSpPr>
          <a:xfrm>
            <a:off x="7795392" y="2831453"/>
            <a:ext cx="821299" cy="821405"/>
            <a:chOff x="5798580" y="1713292"/>
            <a:chExt cx="616054" cy="616054"/>
          </a:xfrm>
        </p:grpSpPr>
        <p:sp>
          <p:nvSpPr>
            <p:cNvPr id="223" name="Oval 106"/>
            <p:cNvSpPr/>
            <p:nvPr/>
          </p:nvSpPr>
          <p:spPr>
            <a:xfrm>
              <a:off x="5798580" y="1713292"/>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24" name="Freeform 14"/>
            <p:cNvSpPr>
              <a:spLocks noEditPoints="1"/>
            </p:cNvSpPr>
            <p:nvPr/>
          </p:nvSpPr>
          <p:spPr bwMode="auto">
            <a:xfrm>
              <a:off x="5924884" y="1891318"/>
              <a:ext cx="336550" cy="273050"/>
            </a:xfrm>
            <a:custGeom>
              <a:avLst/>
              <a:gdLst>
                <a:gd name="T0" fmla="*/ 159 w 159"/>
                <a:gd name="T1" fmla="*/ 100 h 129"/>
                <a:gd name="T2" fmla="*/ 147 w 159"/>
                <a:gd name="T3" fmla="*/ 105 h 129"/>
                <a:gd name="T4" fmla="*/ 123 w 159"/>
                <a:gd name="T5" fmla="*/ 129 h 129"/>
                <a:gd name="T6" fmla="*/ 100 w 159"/>
                <a:gd name="T7" fmla="*/ 105 h 129"/>
                <a:gd name="T8" fmla="*/ 65 w 159"/>
                <a:gd name="T9" fmla="*/ 105 h 129"/>
                <a:gd name="T10" fmla="*/ 41 w 159"/>
                <a:gd name="T11" fmla="*/ 129 h 129"/>
                <a:gd name="T12" fmla="*/ 18 w 159"/>
                <a:gd name="T13" fmla="*/ 105 h 129"/>
                <a:gd name="T14" fmla="*/ 12 w 159"/>
                <a:gd name="T15" fmla="*/ 105 h 129"/>
                <a:gd name="T16" fmla="*/ 0 w 159"/>
                <a:gd name="T17" fmla="*/ 100 h 129"/>
                <a:gd name="T18" fmla="*/ 6 w 159"/>
                <a:gd name="T19" fmla="*/ 94 h 129"/>
                <a:gd name="T20" fmla="*/ 6 w 159"/>
                <a:gd name="T21" fmla="*/ 64 h 129"/>
                <a:gd name="T22" fmla="*/ 10 w 159"/>
                <a:gd name="T23" fmla="*/ 46 h 129"/>
                <a:gd name="T24" fmla="*/ 29 w 159"/>
                <a:gd name="T25" fmla="*/ 28 h 129"/>
                <a:gd name="T26" fmla="*/ 39 w 159"/>
                <a:gd name="T27" fmla="*/ 23 h 129"/>
                <a:gd name="T28" fmla="*/ 53 w 159"/>
                <a:gd name="T29" fmla="*/ 23 h 129"/>
                <a:gd name="T30" fmla="*/ 53 w 159"/>
                <a:gd name="T31" fmla="*/ 6 h 129"/>
                <a:gd name="T32" fmla="*/ 59 w 159"/>
                <a:gd name="T33" fmla="*/ 0 h 129"/>
                <a:gd name="T34" fmla="*/ 153 w 159"/>
                <a:gd name="T35" fmla="*/ 0 h 129"/>
                <a:gd name="T36" fmla="*/ 159 w 159"/>
                <a:gd name="T37" fmla="*/ 6 h 129"/>
                <a:gd name="T38" fmla="*/ 159 w 159"/>
                <a:gd name="T39" fmla="*/ 100 h 129"/>
                <a:gd name="T40" fmla="*/ 53 w 159"/>
                <a:gd name="T41" fmla="*/ 59 h 129"/>
                <a:gd name="T42" fmla="*/ 53 w 159"/>
                <a:gd name="T43" fmla="*/ 35 h 129"/>
                <a:gd name="T44" fmla="*/ 39 w 159"/>
                <a:gd name="T45" fmla="*/ 35 h 129"/>
                <a:gd name="T46" fmla="*/ 37 w 159"/>
                <a:gd name="T47" fmla="*/ 36 h 129"/>
                <a:gd name="T48" fmla="*/ 19 w 159"/>
                <a:gd name="T49" fmla="*/ 54 h 129"/>
                <a:gd name="T50" fmla="*/ 18 w 159"/>
                <a:gd name="T51" fmla="*/ 56 h 129"/>
                <a:gd name="T52" fmla="*/ 18 w 159"/>
                <a:gd name="T53" fmla="*/ 59 h 129"/>
                <a:gd name="T54" fmla="*/ 53 w 159"/>
                <a:gd name="T55" fmla="*/ 59 h 129"/>
                <a:gd name="T56" fmla="*/ 41 w 159"/>
                <a:gd name="T57" fmla="*/ 94 h 129"/>
                <a:gd name="T58" fmla="*/ 30 w 159"/>
                <a:gd name="T59" fmla="*/ 105 h 129"/>
                <a:gd name="T60" fmla="*/ 41 w 159"/>
                <a:gd name="T61" fmla="*/ 117 h 129"/>
                <a:gd name="T62" fmla="*/ 53 w 159"/>
                <a:gd name="T63" fmla="*/ 105 h 129"/>
                <a:gd name="T64" fmla="*/ 41 w 159"/>
                <a:gd name="T65" fmla="*/ 94 h 129"/>
                <a:gd name="T66" fmla="*/ 123 w 159"/>
                <a:gd name="T67" fmla="*/ 94 h 129"/>
                <a:gd name="T68" fmla="*/ 112 w 159"/>
                <a:gd name="T69" fmla="*/ 105 h 129"/>
                <a:gd name="T70" fmla="*/ 123 w 159"/>
                <a:gd name="T71" fmla="*/ 117 h 129"/>
                <a:gd name="T72" fmla="*/ 135 w 159"/>
                <a:gd name="T73" fmla="*/ 105 h 129"/>
                <a:gd name="T74" fmla="*/ 123 w 159"/>
                <a:gd name="T75" fmla="*/ 9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29">
                  <a:moveTo>
                    <a:pt x="159" y="100"/>
                  </a:moveTo>
                  <a:cubicBezTo>
                    <a:pt x="159" y="106"/>
                    <a:pt x="151" y="105"/>
                    <a:pt x="147" y="105"/>
                  </a:cubicBezTo>
                  <a:cubicBezTo>
                    <a:pt x="147" y="118"/>
                    <a:pt x="136" y="129"/>
                    <a:pt x="123" y="129"/>
                  </a:cubicBezTo>
                  <a:cubicBezTo>
                    <a:pt x="111" y="129"/>
                    <a:pt x="100" y="118"/>
                    <a:pt x="100" y="105"/>
                  </a:cubicBezTo>
                  <a:cubicBezTo>
                    <a:pt x="65" y="105"/>
                    <a:pt x="65" y="105"/>
                    <a:pt x="65" y="105"/>
                  </a:cubicBezTo>
                  <a:cubicBezTo>
                    <a:pt x="65" y="118"/>
                    <a:pt x="54" y="129"/>
                    <a:pt x="41" y="129"/>
                  </a:cubicBezTo>
                  <a:cubicBezTo>
                    <a:pt x="29" y="129"/>
                    <a:pt x="18" y="118"/>
                    <a:pt x="18" y="105"/>
                  </a:cubicBezTo>
                  <a:cubicBezTo>
                    <a:pt x="12" y="105"/>
                    <a:pt x="12" y="105"/>
                    <a:pt x="12" y="105"/>
                  </a:cubicBezTo>
                  <a:cubicBezTo>
                    <a:pt x="8" y="105"/>
                    <a:pt x="0" y="106"/>
                    <a:pt x="0" y="100"/>
                  </a:cubicBezTo>
                  <a:cubicBezTo>
                    <a:pt x="0" y="96"/>
                    <a:pt x="3" y="94"/>
                    <a:pt x="6" y="94"/>
                  </a:cubicBezTo>
                  <a:cubicBezTo>
                    <a:pt x="6" y="64"/>
                    <a:pt x="6" y="64"/>
                    <a:pt x="6" y="64"/>
                  </a:cubicBezTo>
                  <a:cubicBezTo>
                    <a:pt x="6" y="58"/>
                    <a:pt x="5" y="51"/>
                    <a:pt x="10" y="46"/>
                  </a:cubicBezTo>
                  <a:cubicBezTo>
                    <a:pt x="29" y="28"/>
                    <a:pt x="29" y="28"/>
                    <a:pt x="29" y="28"/>
                  </a:cubicBezTo>
                  <a:cubicBezTo>
                    <a:pt x="31" y="25"/>
                    <a:pt x="35" y="23"/>
                    <a:pt x="39" y="23"/>
                  </a:cubicBezTo>
                  <a:cubicBezTo>
                    <a:pt x="53" y="23"/>
                    <a:pt x="53" y="23"/>
                    <a:pt x="53" y="23"/>
                  </a:cubicBezTo>
                  <a:cubicBezTo>
                    <a:pt x="53" y="6"/>
                    <a:pt x="53" y="6"/>
                    <a:pt x="53" y="6"/>
                  </a:cubicBezTo>
                  <a:cubicBezTo>
                    <a:pt x="53" y="3"/>
                    <a:pt x="56" y="0"/>
                    <a:pt x="59" y="0"/>
                  </a:cubicBezTo>
                  <a:cubicBezTo>
                    <a:pt x="153" y="0"/>
                    <a:pt x="153" y="0"/>
                    <a:pt x="153" y="0"/>
                  </a:cubicBezTo>
                  <a:cubicBezTo>
                    <a:pt x="156" y="0"/>
                    <a:pt x="159" y="3"/>
                    <a:pt x="159" y="6"/>
                  </a:cubicBezTo>
                  <a:lnTo>
                    <a:pt x="159" y="100"/>
                  </a:lnTo>
                  <a:close/>
                  <a:moveTo>
                    <a:pt x="53" y="59"/>
                  </a:moveTo>
                  <a:cubicBezTo>
                    <a:pt x="53" y="35"/>
                    <a:pt x="53" y="35"/>
                    <a:pt x="53" y="35"/>
                  </a:cubicBezTo>
                  <a:cubicBezTo>
                    <a:pt x="39" y="35"/>
                    <a:pt x="39" y="35"/>
                    <a:pt x="39" y="35"/>
                  </a:cubicBezTo>
                  <a:cubicBezTo>
                    <a:pt x="38" y="35"/>
                    <a:pt x="37" y="36"/>
                    <a:pt x="37" y="36"/>
                  </a:cubicBezTo>
                  <a:cubicBezTo>
                    <a:pt x="19" y="54"/>
                    <a:pt x="19" y="54"/>
                    <a:pt x="19" y="54"/>
                  </a:cubicBezTo>
                  <a:cubicBezTo>
                    <a:pt x="19" y="54"/>
                    <a:pt x="18" y="55"/>
                    <a:pt x="18" y="56"/>
                  </a:cubicBezTo>
                  <a:cubicBezTo>
                    <a:pt x="18" y="59"/>
                    <a:pt x="18" y="59"/>
                    <a:pt x="18" y="59"/>
                  </a:cubicBezTo>
                  <a:lnTo>
                    <a:pt x="53" y="59"/>
                  </a:lnTo>
                  <a:close/>
                  <a:moveTo>
                    <a:pt x="41" y="94"/>
                  </a:moveTo>
                  <a:cubicBezTo>
                    <a:pt x="35" y="94"/>
                    <a:pt x="30" y="99"/>
                    <a:pt x="30" y="105"/>
                  </a:cubicBezTo>
                  <a:cubicBezTo>
                    <a:pt x="30" y="112"/>
                    <a:pt x="35" y="117"/>
                    <a:pt x="41" y="117"/>
                  </a:cubicBezTo>
                  <a:cubicBezTo>
                    <a:pt x="48" y="117"/>
                    <a:pt x="53" y="112"/>
                    <a:pt x="53" y="105"/>
                  </a:cubicBezTo>
                  <a:cubicBezTo>
                    <a:pt x="53" y="99"/>
                    <a:pt x="48" y="94"/>
                    <a:pt x="41" y="94"/>
                  </a:cubicBezTo>
                  <a:close/>
                  <a:moveTo>
                    <a:pt x="123" y="94"/>
                  </a:moveTo>
                  <a:cubicBezTo>
                    <a:pt x="117" y="94"/>
                    <a:pt x="112" y="99"/>
                    <a:pt x="112" y="105"/>
                  </a:cubicBezTo>
                  <a:cubicBezTo>
                    <a:pt x="112" y="112"/>
                    <a:pt x="117" y="117"/>
                    <a:pt x="123" y="117"/>
                  </a:cubicBezTo>
                  <a:cubicBezTo>
                    <a:pt x="130" y="117"/>
                    <a:pt x="135" y="112"/>
                    <a:pt x="135" y="105"/>
                  </a:cubicBezTo>
                  <a:cubicBezTo>
                    <a:pt x="135" y="99"/>
                    <a:pt x="130" y="94"/>
                    <a:pt x="123" y="94"/>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25" name="Group 7"/>
          <p:cNvGrpSpPr/>
          <p:nvPr/>
        </p:nvGrpSpPr>
        <p:grpSpPr>
          <a:xfrm>
            <a:off x="1578655" y="5193715"/>
            <a:ext cx="821299" cy="821405"/>
            <a:chOff x="1135420" y="3484988"/>
            <a:chExt cx="616054" cy="616054"/>
          </a:xfrm>
        </p:grpSpPr>
        <p:sp>
          <p:nvSpPr>
            <p:cNvPr id="226" name="Oval 100"/>
            <p:cNvSpPr/>
            <p:nvPr/>
          </p:nvSpPr>
          <p:spPr>
            <a:xfrm>
              <a:off x="1135420" y="3484988"/>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27" name="Freeform 15"/>
            <p:cNvSpPr/>
            <p:nvPr/>
          </p:nvSpPr>
          <p:spPr bwMode="auto">
            <a:xfrm>
              <a:off x="1276951" y="3683920"/>
              <a:ext cx="371475" cy="222250"/>
            </a:xfrm>
            <a:custGeom>
              <a:avLst/>
              <a:gdLst>
                <a:gd name="T0" fmla="*/ 150 w 176"/>
                <a:gd name="T1" fmla="*/ 61 h 105"/>
                <a:gd name="T2" fmla="*/ 118 w 176"/>
                <a:gd name="T3" fmla="*/ 64 h 105"/>
                <a:gd name="T4" fmla="*/ 97 w 176"/>
                <a:gd name="T5" fmla="*/ 70 h 105"/>
                <a:gd name="T6" fmla="*/ 91 w 176"/>
                <a:gd name="T7" fmla="*/ 70 h 105"/>
                <a:gd name="T8" fmla="*/ 64 w 176"/>
                <a:gd name="T9" fmla="*/ 102 h 105"/>
                <a:gd name="T10" fmla="*/ 71 w 176"/>
                <a:gd name="T11" fmla="*/ 102 h 105"/>
                <a:gd name="T12" fmla="*/ 77 w 176"/>
                <a:gd name="T13" fmla="*/ 104 h 105"/>
                <a:gd name="T14" fmla="*/ 71 w 176"/>
                <a:gd name="T15" fmla="*/ 105 h 105"/>
                <a:gd name="T16" fmla="*/ 62 w 176"/>
                <a:gd name="T17" fmla="*/ 105 h 105"/>
                <a:gd name="T18" fmla="*/ 47 w 176"/>
                <a:gd name="T19" fmla="*/ 105 h 105"/>
                <a:gd name="T20" fmla="*/ 41 w 176"/>
                <a:gd name="T21" fmla="*/ 105 h 105"/>
                <a:gd name="T22" fmla="*/ 41 w 176"/>
                <a:gd name="T23" fmla="*/ 102 h 105"/>
                <a:gd name="T24" fmla="*/ 47 w 176"/>
                <a:gd name="T25" fmla="*/ 102 h 105"/>
                <a:gd name="T26" fmla="*/ 47 w 176"/>
                <a:gd name="T27" fmla="*/ 64 h 105"/>
                <a:gd name="T28" fmla="*/ 33 w 176"/>
                <a:gd name="T29" fmla="*/ 64 h 105"/>
                <a:gd name="T30" fmla="*/ 15 w 176"/>
                <a:gd name="T31" fmla="*/ 85 h 105"/>
                <a:gd name="T32" fmla="*/ 6 w 176"/>
                <a:gd name="T33" fmla="*/ 85 h 105"/>
                <a:gd name="T34" fmla="*/ 3 w 176"/>
                <a:gd name="T35" fmla="*/ 82 h 105"/>
                <a:gd name="T36" fmla="*/ 3 w 176"/>
                <a:gd name="T37" fmla="*/ 64 h 105"/>
                <a:gd name="T38" fmla="*/ 6 w 176"/>
                <a:gd name="T39" fmla="*/ 64 h 105"/>
                <a:gd name="T40" fmla="*/ 6 w 176"/>
                <a:gd name="T41" fmla="*/ 61 h 105"/>
                <a:gd name="T42" fmla="*/ 18 w 176"/>
                <a:gd name="T43" fmla="*/ 61 h 105"/>
                <a:gd name="T44" fmla="*/ 18 w 176"/>
                <a:gd name="T45" fmla="*/ 60 h 105"/>
                <a:gd name="T46" fmla="*/ 0 w 176"/>
                <a:gd name="T47" fmla="*/ 58 h 105"/>
                <a:gd name="T48" fmla="*/ 0 w 176"/>
                <a:gd name="T49" fmla="*/ 47 h 105"/>
                <a:gd name="T50" fmla="*/ 18 w 176"/>
                <a:gd name="T51" fmla="*/ 44 h 105"/>
                <a:gd name="T52" fmla="*/ 18 w 176"/>
                <a:gd name="T53" fmla="*/ 44 h 105"/>
                <a:gd name="T54" fmla="*/ 6 w 176"/>
                <a:gd name="T55" fmla="*/ 44 h 105"/>
                <a:gd name="T56" fmla="*/ 6 w 176"/>
                <a:gd name="T57" fmla="*/ 41 h 105"/>
                <a:gd name="T58" fmla="*/ 3 w 176"/>
                <a:gd name="T59" fmla="*/ 41 h 105"/>
                <a:gd name="T60" fmla="*/ 3 w 176"/>
                <a:gd name="T61" fmla="*/ 23 h 105"/>
                <a:gd name="T62" fmla="*/ 6 w 176"/>
                <a:gd name="T63" fmla="*/ 20 h 105"/>
                <a:gd name="T64" fmla="*/ 15 w 176"/>
                <a:gd name="T65" fmla="*/ 20 h 105"/>
                <a:gd name="T66" fmla="*/ 33 w 176"/>
                <a:gd name="T67" fmla="*/ 41 h 105"/>
                <a:gd name="T68" fmla="*/ 47 w 176"/>
                <a:gd name="T69" fmla="*/ 41 h 105"/>
                <a:gd name="T70" fmla="*/ 47 w 176"/>
                <a:gd name="T71" fmla="*/ 3 h 105"/>
                <a:gd name="T72" fmla="*/ 41 w 176"/>
                <a:gd name="T73" fmla="*/ 3 h 105"/>
                <a:gd name="T74" fmla="*/ 41 w 176"/>
                <a:gd name="T75" fmla="*/ 0 h 105"/>
                <a:gd name="T76" fmla="*/ 47 w 176"/>
                <a:gd name="T77" fmla="*/ 0 h 105"/>
                <a:gd name="T78" fmla="*/ 62 w 176"/>
                <a:gd name="T79" fmla="*/ 0 h 105"/>
                <a:gd name="T80" fmla="*/ 71 w 176"/>
                <a:gd name="T81" fmla="*/ 0 h 105"/>
                <a:gd name="T82" fmla="*/ 77 w 176"/>
                <a:gd name="T83" fmla="*/ 1 h 105"/>
                <a:gd name="T84" fmla="*/ 71 w 176"/>
                <a:gd name="T85" fmla="*/ 3 h 105"/>
                <a:gd name="T86" fmla="*/ 64 w 176"/>
                <a:gd name="T87" fmla="*/ 3 h 105"/>
                <a:gd name="T88" fmla="*/ 91 w 176"/>
                <a:gd name="T89" fmla="*/ 35 h 105"/>
                <a:gd name="T90" fmla="*/ 97 w 176"/>
                <a:gd name="T91" fmla="*/ 35 h 105"/>
                <a:gd name="T92" fmla="*/ 118 w 176"/>
                <a:gd name="T93" fmla="*/ 41 h 105"/>
                <a:gd name="T94" fmla="*/ 150 w 176"/>
                <a:gd name="T95" fmla="*/ 44 h 105"/>
                <a:gd name="T96" fmla="*/ 176 w 176"/>
                <a:gd name="T97" fmla="*/ 52 h 105"/>
                <a:gd name="T98" fmla="*/ 150 w 176"/>
                <a:gd name="T99"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05">
                  <a:moveTo>
                    <a:pt x="150" y="61"/>
                  </a:moveTo>
                  <a:cubicBezTo>
                    <a:pt x="118" y="64"/>
                    <a:pt x="118" y="64"/>
                    <a:pt x="118" y="64"/>
                  </a:cubicBezTo>
                  <a:cubicBezTo>
                    <a:pt x="97" y="70"/>
                    <a:pt x="97" y="70"/>
                    <a:pt x="97" y="70"/>
                  </a:cubicBezTo>
                  <a:cubicBezTo>
                    <a:pt x="91" y="70"/>
                    <a:pt x="91" y="70"/>
                    <a:pt x="91" y="70"/>
                  </a:cubicBezTo>
                  <a:cubicBezTo>
                    <a:pt x="64" y="102"/>
                    <a:pt x="64" y="102"/>
                    <a:pt x="64" y="102"/>
                  </a:cubicBezTo>
                  <a:cubicBezTo>
                    <a:pt x="71" y="102"/>
                    <a:pt x="71" y="102"/>
                    <a:pt x="71" y="102"/>
                  </a:cubicBezTo>
                  <a:cubicBezTo>
                    <a:pt x="74" y="102"/>
                    <a:pt x="77" y="103"/>
                    <a:pt x="77" y="104"/>
                  </a:cubicBezTo>
                  <a:cubicBezTo>
                    <a:pt x="77" y="105"/>
                    <a:pt x="74" y="105"/>
                    <a:pt x="71" y="105"/>
                  </a:cubicBezTo>
                  <a:cubicBezTo>
                    <a:pt x="62" y="105"/>
                    <a:pt x="62" y="105"/>
                    <a:pt x="62" y="105"/>
                  </a:cubicBezTo>
                  <a:cubicBezTo>
                    <a:pt x="47" y="105"/>
                    <a:pt x="47" y="105"/>
                    <a:pt x="47" y="105"/>
                  </a:cubicBezTo>
                  <a:cubicBezTo>
                    <a:pt x="41" y="105"/>
                    <a:pt x="41" y="105"/>
                    <a:pt x="41" y="105"/>
                  </a:cubicBezTo>
                  <a:cubicBezTo>
                    <a:pt x="41" y="102"/>
                    <a:pt x="41" y="102"/>
                    <a:pt x="41" y="102"/>
                  </a:cubicBezTo>
                  <a:cubicBezTo>
                    <a:pt x="47" y="102"/>
                    <a:pt x="47" y="102"/>
                    <a:pt x="47" y="102"/>
                  </a:cubicBezTo>
                  <a:cubicBezTo>
                    <a:pt x="47" y="64"/>
                    <a:pt x="47" y="64"/>
                    <a:pt x="47" y="64"/>
                  </a:cubicBezTo>
                  <a:cubicBezTo>
                    <a:pt x="33" y="64"/>
                    <a:pt x="33" y="64"/>
                    <a:pt x="33" y="64"/>
                  </a:cubicBezTo>
                  <a:cubicBezTo>
                    <a:pt x="15" y="85"/>
                    <a:pt x="15" y="85"/>
                    <a:pt x="15" y="85"/>
                  </a:cubicBezTo>
                  <a:cubicBezTo>
                    <a:pt x="6" y="85"/>
                    <a:pt x="6" y="85"/>
                    <a:pt x="6" y="85"/>
                  </a:cubicBezTo>
                  <a:cubicBezTo>
                    <a:pt x="3" y="82"/>
                    <a:pt x="3" y="82"/>
                    <a:pt x="3" y="82"/>
                  </a:cubicBezTo>
                  <a:cubicBezTo>
                    <a:pt x="3" y="64"/>
                    <a:pt x="3" y="64"/>
                    <a:pt x="3" y="64"/>
                  </a:cubicBezTo>
                  <a:cubicBezTo>
                    <a:pt x="6" y="64"/>
                    <a:pt x="6" y="64"/>
                    <a:pt x="6" y="64"/>
                  </a:cubicBezTo>
                  <a:cubicBezTo>
                    <a:pt x="6" y="61"/>
                    <a:pt x="6" y="61"/>
                    <a:pt x="6" y="61"/>
                  </a:cubicBezTo>
                  <a:cubicBezTo>
                    <a:pt x="18" y="61"/>
                    <a:pt x="18" y="61"/>
                    <a:pt x="18" y="61"/>
                  </a:cubicBezTo>
                  <a:cubicBezTo>
                    <a:pt x="18" y="60"/>
                    <a:pt x="18" y="60"/>
                    <a:pt x="18" y="60"/>
                  </a:cubicBezTo>
                  <a:cubicBezTo>
                    <a:pt x="0" y="58"/>
                    <a:pt x="0" y="58"/>
                    <a:pt x="0" y="58"/>
                  </a:cubicBezTo>
                  <a:cubicBezTo>
                    <a:pt x="0" y="47"/>
                    <a:pt x="0" y="47"/>
                    <a:pt x="0" y="47"/>
                  </a:cubicBezTo>
                  <a:cubicBezTo>
                    <a:pt x="18" y="44"/>
                    <a:pt x="18" y="44"/>
                    <a:pt x="18" y="44"/>
                  </a:cubicBezTo>
                  <a:cubicBezTo>
                    <a:pt x="18" y="44"/>
                    <a:pt x="18" y="44"/>
                    <a:pt x="18" y="44"/>
                  </a:cubicBezTo>
                  <a:cubicBezTo>
                    <a:pt x="6" y="44"/>
                    <a:pt x="6" y="44"/>
                    <a:pt x="6" y="44"/>
                  </a:cubicBezTo>
                  <a:cubicBezTo>
                    <a:pt x="6" y="41"/>
                    <a:pt x="6" y="41"/>
                    <a:pt x="6" y="41"/>
                  </a:cubicBezTo>
                  <a:cubicBezTo>
                    <a:pt x="3" y="41"/>
                    <a:pt x="3" y="41"/>
                    <a:pt x="3" y="41"/>
                  </a:cubicBezTo>
                  <a:cubicBezTo>
                    <a:pt x="3" y="23"/>
                    <a:pt x="3" y="23"/>
                    <a:pt x="3" y="23"/>
                  </a:cubicBezTo>
                  <a:cubicBezTo>
                    <a:pt x="6" y="20"/>
                    <a:pt x="6" y="20"/>
                    <a:pt x="6" y="20"/>
                  </a:cubicBezTo>
                  <a:cubicBezTo>
                    <a:pt x="15" y="20"/>
                    <a:pt x="15" y="20"/>
                    <a:pt x="15" y="20"/>
                  </a:cubicBezTo>
                  <a:cubicBezTo>
                    <a:pt x="33" y="41"/>
                    <a:pt x="33" y="41"/>
                    <a:pt x="33" y="41"/>
                  </a:cubicBezTo>
                  <a:cubicBezTo>
                    <a:pt x="47" y="41"/>
                    <a:pt x="47" y="41"/>
                    <a:pt x="47" y="41"/>
                  </a:cubicBezTo>
                  <a:cubicBezTo>
                    <a:pt x="47" y="3"/>
                    <a:pt x="47" y="3"/>
                    <a:pt x="47" y="3"/>
                  </a:cubicBezTo>
                  <a:cubicBezTo>
                    <a:pt x="41" y="3"/>
                    <a:pt x="41" y="3"/>
                    <a:pt x="41" y="3"/>
                  </a:cubicBezTo>
                  <a:cubicBezTo>
                    <a:pt x="41" y="0"/>
                    <a:pt x="41" y="0"/>
                    <a:pt x="41" y="0"/>
                  </a:cubicBezTo>
                  <a:cubicBezTo>
                    <a:pt x="47" y="0"/>
                    <a:pt x="47" y="0"/>
                    <a:pt x="47" y="0"/>
                  </a:cubicBezTo>
                  <a:cubicBezTo>
                    <a:pt x="62" y="0"/>
                    <a:pt x="62" y="0"/>
                    <a:pt x="62" y="0"/>
                  </a:cubicBezTo>
                  <a:cubicBezTo>
                    <a:pt x="71" y="0"/>
                    <a:pt x="71" y="0"/>
                    <a:pt x="71" y="0"/>
                  </a:cubicBezTo>
                  <a:cubicBezTo>
                    <a:pt x="74" y="0"/>
                    <a:pt x="77" y="0"/>
                    <a:pt x="77" y="1"/>
                  </a:cubicBezTo>
                  <a:cubicBezTo>
                    <a:pt x="77" y="2"/>
                    <a:pt x="74" y="3"/>
                    <a:pt x="71" y="3"/>
                  </a:cubicBezTo>
                  <a:cubicBezTo>
                    <a:pt x="64" y="3"/>
                    <a:pt x="64" y="3"/>
                    <a:pt x="64" y="3"/>
                  </a:cubicBezTo>
                  <a:cubicBezTo>
                    <a:pt x="91" y="35"/>
                    <a:pt x="91" y="35"/>
                    <a:pt x="91" y="35"/>
                  </a:cubicBezTo>
                  <a:cubicBezTo>
                    <a:pt x="97" y="35"/>
                    <a:pt x="97" y="35"/>
                    <a:pt x="97" y="35"/>
                  </a:cubicBezTo>
                  <a:cubicBezTo>
                    <a:pt x="118" y="41"/>
                    <a:pt x="118" y="41"/>
                    <a:pt x="118" y="41"/>
                  </a:cubicBezTo>
                  <a:cubicBezTo>
                    <a:pt x="150" y="44"/>
                    <a:pt x="150" y="44"/>
                    <a:pt x="150" y="44"/>
                  </a:cubicBezTo>
                  <a:cubicBezTo>
                    <a:pt x="176" y="50"/>
                    <a:pt x="176" y="52"/>
                    <a:pt x="176" y="52"/>
                  </a:cubicBezTo>
                  <a:cubicBezTo>
                    <a:pt x="176" y="52"/>
                    <a:pt x="176" y="55"/>
                    <a:pt x="150" y="61"/>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230" name="Rectangle 14"/>
          <p:cNvSpPr/>
          <p:nvPr/>
        </p:nvSpPr>
        <p:spPr bwMode="auto">
          <a:xfrm>
            <a:off x="1482168" y="1501025"/>
            <a:ext cx="9941630"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5"/>
                                        </p:tgtEl>
                                        <p:attrNameLst>
                                          <p:attrName>style.visibility</p:attrName>
                                        </p:attrNameLst>
                                      </p:cBhvr>
                                      <p:to>
                                        <p:strVal val="visible"/>
                                      </p:to>
                                    </p:set>
                                    <p:anim calcmode="lin" valueType="num">
                                      <p:cBhvr additive="base">
                                        <p:cTn id="12" dur="200" fill="hold"/>
                                        <p:tgtEl>
                                          <p:spTgt spid="175"/>
                                        </p:tgtEl>
                                        <p:attrNameLst>
                                          <p:attrName>ppt_x</p:attrName>
                                        </p:attrNameLst>
                                      </p:cBhvr>
                                      <p:tavLst>
                                        <p:tav tm="0">
                                          <p:val>
                                            <p:strVal val="0-#ppt_w/2"/>
                                          </p:val>
                                        </p:tav>
                                        <p:tav tm="100000">
                                          <p:val>
                                            <p:strVal val="#ppt_x"/>
                                          </p:val>
                                        </p:tav>
                                      </p:tavLst>
                                    </p:anim>
                                    <p:anim calcmode="lin" valueType="num">
                                      <p:cBhvr additive="base">
                                        <p:cTn id="13" dur="200" fill="hold"/>
                                        <p:tgtEl>
                                          <p:spTgt spid="175"/>
                                        </p:tgtEl>
                                        <p:attrNameLst>
                                          <p:attrName>ppt_y</p:attrName>
                                        </p:attrNameLst>
                                      </p:cBhvr>
                                      <p:tavLst>
                                        <p:tav tm="0">
                                          <p:val>
                                            <p:strVal val="#ppt_y"/>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98"/>
                                        </p:tgtEl>
                                        <p:attrNameLst>
                                          <p:attrName>style.visibility</p:attrName>
                                        </p:attrNameLst>
                                      </p:cBhvr>
                                      <p:to>
                                        <p:strVal val="visible"/>
                                      </p:to>
                                    </p:set>
                                    <p:anim calcmode="lin" valueType="num">
                                      <p:cBhvr>
                                        <p:cTn id="16" dur="200" fill="hold"/>
                                        <p:tgtEl>
                                          <p:spTgt spid="198"/>
                                        </p:tgtEl>
                                        <p:attrNameLst>
                                          <p:attrName>ppt_w</p:attrName>
                                        </p:attrNameLst>
                                      </p:cBhvr>
                                      <p:tavLst>
                                        <p:tav tm="0">
                                          <p:val>
                                            <p:fltVal val="0"/>
                                          </p:val>
                                        </p:tav>
                                        <p:tav tm="100000">
                                          <p:val>
                                            <p:strVal val="#ppt_w"/>
                                          </p:val>
                                        </p:tav>
                                      </p:tavLst>
                                    </p:anim>
                                    <p:anim calcmode="lin" valueType="num">
                                      <p:cBhvr>
                                        <p:cTn id="17" dur="200" fill="hold"/>
                                        <p:tgtEl>
                                          <p:spTgt spid="198"/>
                                        </p:tgtEl>
                                        <p:attrNameLst>
                                          <p:attrName>ppt_h</p:attrName>
                                        </p:attrNameLst>
                                      </p:cBhvr>
                                      <p:tavLst>
                                        <p:tav tm="0">
                                          <p:val>
                                            <p:fltVal val="0"/>
                                          </p:val>
                                        </p:tav>
                                        <p:tav tm="100000">
                                          <p:val>
                                            <p:strVal val="#ppt_h"/>
                                          </p:val>
                                        </p:tav>
                                      </p:tavLst>
                                    </p:anim>
                                    <p:animEffect transition="in" filter="fade">
                                      <p:cBhvr>
                                        <p:cTn id="18" dur="200"/>
                                        <p:tgtEl>
                                          <p:spTgt spid="198"/>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wipe(left)">
                                      <p:cBhvr>
                                        <p:cTn id="22" dur="200"/>
                                        <p:tgtEl>
                                          <p:spTgt spid="170"/>
                                        </p:tgtEl>
                                      </p:cBhvr>
                                    </p:animEffect>
                                  </p:childTnLst>
                                </p:cTn>
                              </p:par>
                              <p:par>
                                <p:cTn id="23" presetID="53" presetClass="entr" presetSubtype="16" fill="hold" nodeType="withEffect">
                                  <p:stCondLst>
                                    <p:cond delay="0"/>
                                  </p:stCondLst>
                                  <p:childTnLst>
                                    <p:set>
                                      <p:cBhvr>
                                        <p:cTn id="24" dur="1" fill="hold">
                                          <p:stCondLst>
                                            <p:cond delay="0"/>
                                          </p:stCondLst>
                                        </p:cTn>
                                        <p:tgtEl>
                                          <p:spTgt spid="210"/>
                                        </p:tgtEl>
                                        <p:attrNameLst>
                                          <p:attrName>style.visibility</p:attrName>
                                        </p:attrNameLst>
                                      </p:cBhvr>
                                      <p:to>
                                        <p:strVal val="visible"/>
                                      </p:to>
                                    </p:set>
                                    <p:anim calcmode="lin" valueType="num">
                                      <p:cBhvr>
                                        <p:cTn id="25" dur="200" fill="hold"/>
                                        <p:tgtEl>
                                          <p:spTgt spid="210"/>
                                        </p:tgtEl>
                                        <p:attrNameLst>
                                          <p:attrName>ppt_w</p:attrName>
                                        </p:attrNameLst>
                                      </p:cBhvr>
                                      <p:tavLst>
                                        <p:tav tm="0">
                                          <p:val>
                                            <p:fltVal val="0"/>
                                          </p:val>
                                        </p:tav>
                                        <p:tav tm="100000">
                                          <p:val>
                                            <p:strVal val="#ppt_w"/>
                                          </p:val>
                                        </p:tav>
                                      </p:tavLst>
                                    </p:anim>
                                    <p:anim calcmode="lin" valueType="num">
                                      <p:cBhvr>
                                        <p:cTn id="26" dur="200" fill="hold"/>
                                        <p:tgtEl>
                                          <p:spTgt spid="210"/>
                                        </p:tgtEl>
                                        <p:attrNameLst>
                                          <p:attrName>ppt_h</p:attrName>
                                        </p:attrNameLst>
                                      </p:cBhvr>
                                      <p:tavLst>
                                        <p:tav tm="0">
                                          <p:val>
                                            <p:fltVal val="0"/>
                                          </p:val>
                                        </p:tav>
                                        <p:tav tm="100000">
                                          <p:val>
                                            <p:strVal val="#ppt_h"/>
                                          </p:val>
                                        </p:tav>
                                      </p:tavLst>
                                    </p:anim>
                                    <p:animEffect transition="in" filter="fade">
                                      <p:cBhvr>
                                        <p:cTn id="27" dur="200"/>
                                        <p:tgtEl>
                                          <p:spTgt spid="210"/>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72"/>
                                        </p:tgtEl>
                                        <p:attrNameLst>
                                          <p:attrName>style.visibility</p:attrName>
                                        </p:attrNameLst>
                                      </p:cBhvr>
                                      <p:to>
                                        <p:strVal val="visible"/>
                                      </p:to>
                                    </p:set>
                                    <p:animEffect transition="in" filter="wipe(left)">
                                      <p:cBhvr>
                                        <p:cTn id="31" dur="200"/>
                                        <p:tgtEl>
                                          <p:spTgt spid="172"/>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66"/>
                                        </p:tgtEl>
                                        <p:attrNameLst>
                                          <p:attrName>style.visibility</p:attrName>
                                        </p:attrNameLst>
                                      </p:cBhvr>
                                      <p:to>
                                        <p:strVal val="visible"/>
                                      </p:to>
                                    </p:set>
                                    <p:animEffect transition="in" filter="wipe(left)">
                                      <p:cBhvr>
                                        <p:cTn id="35" dur="200"/>
                                        <p:tgtEl>
                                          <p:spTgt spid="166"/>
                                        </p:tgtEl>
                                      </p:cBhvr>
                                    </p:animEffect>
                                  </p:childTnLst>
                                </p:cTn>
                              </p:par>
                              <p:par>
                                <p:cTn id="36" presetID="53" presetClass="entr" presetSubtype="16" fill="hold" nodeType="withEffect">
                                  <p:stCondLst>
                                    <p:cond delay="0"/>
                                  </p:stCondLst>
                                  <p:childTnLst>
                                    <p:set>
                                      <p:cBhvr>
                                        <p:cTn id="37" dur="1" fill="hold">
                                          <p:stCondLst>
                                            <p:cond delay="0"/>
                                          </p:stCondLst>
                                        </p:cTn>
                                        <p:tgtEl>
                                          <p:spTgt spid="216"/>
                                        </p:tgtEl>
                                        <p:attrNameLst>
                                          <p:attrName>style.visibility</p:attrName>
                                        </p:attrNameLst>
                                      </p:cBhvr>
                                      <p:to>
                                        <p:strVal val="visible"/>
                                      </p:to>
                                    </p:set>
                                    <p:anim calcmode="lin" valueType="num">
                                      <p:cBhvr>
                                        <p:cTn id="38" dur="200" fill="hold"/>
                                        <p:tgtEl>
                                          <p:spTgt spid="216"/>
                                        </p:tgtEl>
                                        <p:attrNameLst>
                                          <p:attrName>ppt_w</p:attrName>
                                        </p:attrNameLst>
                                      </p:cBhvr>
                                      <p:tavLst>
                                        <p:tav tm="0">
                                          <p:val>
                                            <p:fltVal val="0"/>
                                          </p:val>
                                        </p:tav>
                                        <p:tav tm="100000">
                                          <p:val>
                                            <p:strVal val="#ppt_w"/>
                                          </p:val>
                                        </p:tav>
                                      </p:tavLst>
                                    </p:anim>
                                    <p:anim calcmode="lin" valueType="num">
                                      <p:cBhvr>
                                        <p:cTn id="39" dur="200" fill="hold"/>
                                        <p:tgtEl>
                                          <p:spTgt spid="216"/>
                                        </p:tgtEl>
                                        <p:attrNameLst>
                                          <p:attrName>ppt_h</p:attrName>
                                        </p:attrNameLst>
                                      </p:cBhvr>
                                      <p:tavLst>
                                        <p:tav tm="0">
                                          <p:val>
                                            <p:fltVal val="0"/>
                                          </p:val>
                                        </p:tav>
                                        <p:tav tm="100000">
                                          <p:val>
                                            <p:strVal val="#ppt_h"/>
                                          </p:val>
                                        </p:tav>
                                      </p:tavLst>
                                    </p:anim>
                                    <p:animEffect transition="in" filter="fade">
                                      <p:cBhvr>
                                        <p:cTn id="40" dur="200"/>
                                        <p:tgtEl>
                                          <p:spTgt spid="216"/>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177"/>
                                        </p:tgtEl>
                                        <p:attrNameLst>
                                          <p:attrName>style.visibility</p:attrName>
                                        </p:attrNameLst>
                                      </p:cBhvr>
                                      <p:to>
                                        <p:strVal val="visible"/>
                                      </p:to>
                                    </p:set>
                                    <p:animEffect transition="in" filter="wipe(up)">
                                      <p:cBhvr>
                                        <p:cTn id="44" dur="200"/>
                                        <p:tgtEl>
                                          <p:spTgt spid="177"/>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167"/>
                                        </p:tgtEl>
                                        <p:attrNameLst>
                                          <p:attrName>style.visibility</p:attrName>
                                        </p:attrNameLst>
                                      </p:cBhvr>
                                      <p:to>
                                        <p:strVal val="visible"/>
                                      </p:to>
                                    </p:set>
                                    <p:animEffect transition="in" filter="wipe(left)">
                                      <p:cBhvr>
                                        <p:cTn id="48" dur="200"/>
                                        <p:tgtEl>
                                          <p:spTgt spid="167"/>
                                        </p:tgtEl>
                                      </p:cBhvr>
                                    </p:animEffect>
                                  </p:childTnLst>
                                </p:cTn>
                              </p:par>
                              <p:par>
                                <p:cTn id="49" presetID="53" presetClass="entr" presetSubtype="16" fill="hold" nodeType="withEffect">
                                  <p:stCondLst>
                                    <p:cond delay="0"/>
                                  </p:stCondLst>
                                  <p:childTnLst>
                                    <p:set>
                                      <p:cBhvr>
                                        <p:cTn id="50" dur="1" fill="hold">
                                          <p:stCondLst>
                                            <p:cond delay="0"/>
                                          </p:stCondLst>
                                        </p:cTn>
                                        <p:tgtEl>
                                          <p:spTgt spid="222"/>
                                        </p:tgtEl>
                                        <p:attrNameLst>
                                          <p:attrName>style.visibility</p:attrName>
                                        </p:attrNameLst>
                                      </p:cBhvr>
                                      <p:to>
                                        <p:strVal val="visible"/>
                                      </p:to>
                                    </p:set>
                                    <p:anim calcmode="lin" valueType="num">
                                      <p:cBhvr>
                                        <p:cTn id="51" dur="200" fill="hold"/>
                                        <p:tgtEl>
                                          <p:spTgt spid="222"/>
                                        </p:tgtEl>
                                        <p:attrNameLst>
                                          <p:attrName>ppt_w</p:attrName>
                                        </p:attrNameLst>
                                      </p:cBhvr>
                                      <p:tavLst>
                                        <p:tav tm="0">
                                          <p:val>
                                            <p:fltVal val="0"/>
                                          </p:val>
                                        </p:tav>
                                        <p:tav tm="100000">
                                          <p:val>
                                            <p:strVal val="#ppt_w"/>
                                          </p:val>
                                        </p:tav>
                                      </p:tavLst>
                                    </p:anim>
                                    <p:anim calcmode="lin" valueType="num">
                                      <p:cBhvr>
                                        <p:cTn id="52" dur="200" fill="hold"/>
                                        <p:tgtEl>
                                          <p:spTgt spid="222"/>
                                        </p:tgtEl>
                                        <p:attrNameLst>
                                          <p:attrName>ppt_h</p:attrName>
                                        </p:attrNameLst>
                                      </p:cBhvr>
                                      <p:tavLst>
                                        <p:tav tm="0">
                                          <p:val>
                                            <p:fltVal val="0"/>
                                          </p:val>
                                        </p:tav>
                                        <p:tav tm="100000">
                                          <p:val>
                                            <p:strVal val="#ppt_h"/>
                                          </p:val>
                                        </p:tav>
                                      </p:tavLst>
                                    </p:anim>
                                    <p:animEffect transition="in" filter="fade">
                                      <p:cBhvr>
                                        <p:cTn id="53" dur="200"/>
                                        <p:tgtEl>
                                          <p:spTgt spid="222"/>
                                        </p:tgtEl>
                                      </p:cBhvr>
                                    </p:animEffect>
                                  </p:childTnLst>
                                </p:cTn>
                              </p:par>
                            </p:childTnLst>
                          </p:cTn>
                        </p:par>
                        <p:par>
                          <p:cTn id="54" fill="hold">
                            <p:stCondLst>
                              <p:cond delay="3500"/>
                            </p:stCondLst>
                            <p:childTnLst>
                              <p:par>
                                <p:cTn id="55" presetID="22" presetClass="entr" presetSubtype="1" fill="hold" nodeType="after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wipe(up)">
                                      <p:cBhvr>
                                        <p:cTn id="57" dur="200"/>
                                        <p:tgtEl>
                                          <p:spTgt spid="180"/>
                                        </p:tgtEl>
                                      </p:cBhvr>
                                    </p:animEffect>
                                  </p:childTnLst>
                                </p:cTn>
                              </p:par>
                            </p:childTnLst>
                          </p:cTn>
                        </p:par>
                        <p:par>
                          <p:cTn id="58" fill="hold">
                            <p:stCondLst>
                              <p:cond delay="4000"/>
                            </p:stCondLst>
                            <p:childTnLst>
                              <p:par>
                                <p:cTn id="59" presetID="22" presetClass="entr" presetSubtype="8" fill="hold" nodeType="afterEffect">
                                  <p:stCondLst>
                                    <p:cond delay="0"/>
                                  </p:stCondLst>
                                  <p:childTnLst>
                                    <p:set>
                                      <p:cBhvr>
                                        <p:cTn id="60" dur="1" fill="hold">
                                          <p:stCondLst>
                                            <p:cond delay="0"/>
                                          </p:stCondLst>
                                        </p:cTn>
                                        <p:tgtEl>
                                          <p:spTgt spid="168"/>
                                        </p:tgtEl>
                                        <p:attrNameLst>
                                          <p:attrName>style.visibility</p:attrName>
                                        </p:attrNameLst>
                                      </p:cBhvr>
                                      <p:to>
                                        <p:strVal val="visible"/>
                                      </p:to>
                                    </p:set>
                                    <p:animEffect transition="in" filter="wipe(left)">
                                      <p:cBhvr>
                                        <p:cTn id="61" dur="200"/>
                                        <p:tgtEl>
                                          <p:spTgt spid="168"/>
                                        </p:tgtEl>
                                      </p:cBhvr>
                                    </p:animEffect>
                                  </p:childTnLst>
                                </p:cTn>
                              </p:par>
                              <p:par>
                                <p:cTn id="62" presetID="53" presetClass="entr" presetSubtype="16" fill="hold" nodeType="withEffect">
                                  <p:stCondLst>
                                    <p:cond delay="0"/>
                                  </p:stCondLst>
                                  <p:childTnLst>
                                    <p:set>
                                      <p:cBhvr>
                                        <p:cTn id="63" dur="1" fill="hold">
                                          <p:stCondLst>
                                            <p:cond delay="0"/>
                                          </p:stCondLst>
                                        </p:cTn>
                                        <p:tgtEl>
                                          <p:spTgt spid="213"/>
                                        </p:tgtEl>
                                        <p:attrNameLst>
                                          <p:attrName>style.visibility</p:attrName>
                                        </p:attrNameLst>
                                      </p:cBhvr>
                                      <p:to>
                                        <p:strVal val="visible"/>
                                      </p:to>
                                    </p:set>
                                    <p:anim calcmode="lin" valueType="num">
                                      <p:cBhvr>
                                        <p:cTn id="64" dur="200" fill="hold"/>
                                        <p:tgtEl>
                                          <p:spTgt spid="213"/>
                                        </p:tgtEl>
                                        <p:attrNameLst>
                                          <p:attrName>ppt_w</p:attrName>
                                        </p:attrNameLst>
                                      </p:cBhvr>
                                      <p:tavLst>
                                        <p:tav tm="0">
                                          <p:val>
                                            <p:fltVal val="0"/>
                                          </p:val>
                                        </p:tav>
                                        <p:tav tm="100000">
                                          <p:val>
                                            <p:strVal val="#ppt_w"/>
                                          </p:val>
                                        </p:tav>
                                      </p:tavLst>
                                    </p:anim>
                                    <p:anim calcmode="lin" valueType="num">
                                      <p:cBhvr>
                                        <p:cTn id="65" dur="200" fill="hold"/>
                                        <p:tgtEl>
                                          <p:spTgt spid="213"/>
                                        </p:tgtEl>
                                        <p:attrNameLst>
                                          <p:attrName>ppt_h</p:attrName>
                                        </p:attrNameLst>
                                      </p:cBhvr>
                                      <p:tavLst>
                                        <p:tav tm="0">
                                          <p:val>
                                            <p:fltVal val="0"/>
                                          </p:val>
                                        </p:tav>
                                        <p:tav tm="100000">
                                          <p:val>
                                            <p:strVal val="#ppt_h"/>
                                          </p:val>
                                        </p:tav>
                                      </p:tavLst>
                                    </p:anim>
                                    <p:animEffect transition="in" filter="fade">
                                      <p:cBhvr>
                                        <p:cTn id="66" dur="200"/>
                                        <p:tgtEl>
                                          <p:spTgt spid="213"/>
                                        </p:tgtEl>
                                      </p:cBhvr>
                                    </p:animEffect>
                                  </p:childTnLst>
                                </p:cTn>
                              </p:par>
                            </p:childTnLst>
                          </p:cTn>
                        </p:par>
                        <p:par>
                          <p:cTn id="67" fill="hold">
                            <p:stCondLst>
                              <p:cond delay="4500"/>
                            </p:stCondLst>
                            <p:childTnLst>
                              <p:par>
                                <p:cTn id="68" presetID="22" presetClass="entr" presetSubtype="1" fill="hold" nodeType="afterEffect">
                                  <p:stCondLst>
                                    <p:cond delay="0"/>
                                  </p:stCondLst>
                                  <p:childTnLst>
                                    <p:set>
                                      <p:cBhvr>
                                        <p:cTn id="69" dur="1" fill="hold">
                                          <p:stCondLst>
                                            <p:cond delay="0"/>
                                          </p:stCondLst>
                                        </p:cTn>
                                        <p:tgtEl>
                                          <p:spTgt spid="183"/>
                                        </p:tgtEl>
                                        <p:attrNameLst>
                                          <p:attrName>style.visibility</p:attrName>
                                        </p:attrNameLst>
                                      </p:cBhvr>
                                      <p:to>
                                        <p:strVal val="visible"/>
                                      </p:to>
                                    </p:set>
                                    <p:animEffect transition="in" filter="wipe(up)">
                                      <p:cBhvr>
                                        <p:cTn id="70" dur="200"/>
                                        <p:tgtEl>
                                          <p:spTgt spid="183"/>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169"/>
                                        </p:tgtEl>
                                        <p:attrNameLst>
                                          <p:attrName>style.visibility</p:attrName>
                                        </p:attrNameLst>
                                      </p:cBhvr>
                                      <p:to>
                                        <p:strVal val="visible"/>
                                      </p:to>
                                    </p:set>
                                    <p:animEffect transition="in" filter="wipe(right)">
                                      <p:cBhvr>
                                        <p:cTn id="74" dur="200"/>
                                        <p:tgtEl>
                                          <p:spTgt spid="169"/>
                                        </p:tgtEl>
                                      </p:cBhvr>
                                    </p:animEffect>
                                  </p:childTnLst>
                                </p:cTn>
                              </p:par>
                              <p:par>
                                <p:cTn id="75" presetID="53" presetClass="entr" presetSubtype="16" fill="hold" nodeType="withEffect">
                                  <p:stCondLst>
                                    <p:cond delay="0"/>
                                  </p:stCondLst>
                                  <p:childTnLst>
                                    <p:set>
                                      <p:cBhvr>
                                        <p:cTn id="76" dur="1" fill="hold">
                                          <p:stCondLst>
                                            <p:cond delay="0"/>
                                          </p:stCondLst>
                                        </p:cTn>
                                        <p:tgtEl>
                                          <p:spTgt spid="225"/>
                                        </p:tgtEl>
                                        <p:attrNameLst>
                                          <p:attrName>style.visibility</p:attrName>
                                        </p:attrNameLst>
                                      </p:cBhvr>
                                      <p:to>
                                        <p:strVal val="visible"/>
                                      </p:to>
                                    </p:set>
                                    <p:anim calcmode="lin" valueType="num">
                                      <p:cBhvr>
                                        <p:cTn id="77" dur="200" fill="hold"/>
                                        <p:tgtEl>
                                          <p:spTgt spid="225"/>
                                        </p:tgtEl>
                                        <p:attrNameLst>
                                          <p:attrName>ppt_w</p:attrName>
                                        </p:attrNameLst>
                                      </p:cBhvr>
                                      <p:tavLst>
                                        <p:tav tm="0">
                                          <p:val>
                                            <p:fltVal val="0"/>
                                          </p:val>
                                        </p:tav>
                                        <p:tav tm="100000">
                                          <p:val>
                                            <p:strVal val="#ppt_w"/>
                                          </p:val>
                                        </p:tav>
                                      </p:tavLst>
                                    </p:anim>
                                    <p:anim calcmode="lin" valueType="num">
                                      <p:cBhvr>
                                        <p:cTn id="78" dur="200" fill="hold"/>
                                        <p:tgtEl>
                                          <p:spTgt spid="225"/>
                                        </p:tgtEl>
                                        <p:attrNameLst>
                                          <p:attrName>ppt_h</p:attrName>
                                        </p:attrNameLst>
                                      </p:cBhvr>
                                      <p:tavLst>
                                        <p:tav tm="0">
                                          <p:val>
                                            <p:fltVal val="0"/>
                                          </p:val>
                                        </p:tav>
                                        <p:tav tm="100000">
                                          <p:val>
                                            <p:strVal val="#ppt_h"/>
                                          </p:val>
                                        </p:tav>
                                      </p:tavLst>
                                    </p:anim>
                                    <p:animEffect transition="in" filter="fade">
                                      <p:cBhvr>
                                        <p:cTn id="79" dur="200"/>
                                        <p:tgtEl>
                                          <p:spTgt spid="225"/>
                                        </p:tgtEl>
                                      </p:cBhvr>
                                    </p:animEffect>
                                  </p:childTnLst>
                                </p:cTn>
                              </p:par>
                            </p:childTnLst>
                          </p:cTn>
                        </p:par>
                        <p:par>
                          <p:cTn id="80" fill="hold">
                            <p:stCondLst>
                              <p:cond delay="5500"/>
                            </p:stCondLst>
                            <p:childTnLst>
                              <p:par>
                                <p:cTn id="81" presetID="22" presetClass="entr" presetSubtype="1" fill="hold" nodeType="afterEffect">
                                  <p:stCondLst>
                                    <p:cond delay="0"/>
                                  </p:stCondLst>
                                  <p:childTnLst>
                                    <p:set>
                                      <p:cBhvr>
                                        <p:cTn id="82" dur="1" fill="hold">
                                          <p:stCondLst>
                                            <p:cond delay="0"/>
                                          </p:stCondLst>
                                        </p:cTn>
                                        <p:tgtEl>
                                          <p:spTgt spid="186"/>
                                        </p:tgtEl>
                                        <p:attrNameLst>
                                          <p:attrName>style.visibility</p:attrName>
                                        </p:attrNameLst>
                                      </p:cBhvr>
                                      <p:to>
                                        <p:strVal val="visible"/>
                                      </p:to>
                                    </p:set>
                                    <p:animEffect transition="in" filter="wipe(up)">
                                      <p:cBhvr>
                                        <p:cTn id="83" dur="200"/>
                                        <p:tgtEl>
                                          <p:spTgt spid="186"/>
                                        </p:tgtEl>
                                      </p:cBhvr>
                                    </p:animEffect>
                                  </p:childTnLst>
                                </p:cTn>
                              </p:par>
                            </p:childTnLst>
                          </p:cTn>
                        </p:par>
                        <p:par>
                          <p:cTn id="84" fill="hold">
                            <p:stCondLst>
                              <p:cond delay="6000"/>
                            </p:stCondLst>
                            <p:childTnLst>
                              <p:par>
                                <p:cTn id="85" presetID="22" presetClass="entr" presetSubtype="8" fill="hold"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wipe(left)">
                                      <p:cBhvr>
                                        <p:cTn id="87" dur="200"/>
                                        <p:tgtEl>
                                          <p:spTgt spid="163"/>
                                        </p:tgtEl>
                                      </p:cBhvr>
                                    </p:animEffect>
                                  </p:childTnLst>
                                </p:cTn>
                              </p:par>
                              <p:par>
                                <p:cTn id="88" presetID="53" presetClass="entr" presetSubtype="16" fill="hold" nodeType="withEffect">
                                  <p:stCondLst>
                                    <p:cond delay="0"/>
                                  </p:stCondLst>
                                  <p:childTnLst>
                                    <p:set>
                                      <p:cBhvr>
                                        <p:cTn id="89" dur="1" fill="hold">
                                          <p:stCondLst>
                                            <p:cond delay="0"/>
                                          </p:stCondLst>
                                        </p:cTn>
                                        <p:tgtEl>
                                          <p:spTgt spid="207"/>
                                        </p:tgtEl>
                                        <p:attrNameLst>
                                          <p:attrName>style.visibility</p:attrName>
                                        </p:attrNameLst>
                                      </p:cBhvr>
                                      <p:to>
                                        <p:strVal val="visible"/>
                                      </p:to>
                                    </p:set>
                                    <p:anim calcmode="lin" valueType="num">
                                      <p:cBhvr>
                                        <p:cTn id="90" dur="200" fill="hold"/>
                                        <p:tgtEl>
                                          <p:spTgt spid="207"/>
                                        </p:tgtEl>
                                        <p:attrNameLst>
                                          <p:attrName>ppt_w</p:attrName>
                                        </p:attrNameLst>
                                      </p:cBhvr>
                                      <p:tavLst>
                                        <p:tav tm="0">
                                          <p:val>
                                            <p:fltVal val="0"/>
                                          </p:val>
                                        </p:tav>
                                        <p:tav tm="100000">
                                          <p:val>
                                            <p:strVal val="#ppt_w"/>
                                          </p:val>
                                        </p:tav>
                                      </p:tavLst>
                                    </p:anim>
                                    <p:anim calcmode="lin" valueType="num">
                                      <p:cBhvr>
                                        <p:cTn id="91" dur="200" fill="hold"/>
                                        <p:tgtEl>
                                          <p:spTgt spid="207"/>
                                        </p:tgtEl>
                                        <p:attrNameLst>
                                          <p:attrName>ppt_h</p:attrName>
                                        </p:attrNameLst>
                                      </p:cBhvr>
                                      <p:tavLst>
                                        <p:tav tm="0">
                                          <p:val>
                                            <p:fltVal val="0"/>
                                          </p:val>
                                        </p:tav>
                                        <p:tav tm="100000">
                                          <p:val>
                                            <p:strVal val="#ppt_h"/>
                                          </p:val>
                                        </p:tav>
                                      </p:tavLst>
                                    </p:anim>
                                    <p:animEffect transition="in" filter="fade">
                                      <p:cBhvr>
                                        <p:cTn id="92" dur="200"/>
                                        <p:tgtEl>
                                          <p:spTgt spid="207"/>
                                        </p:tgtEl>
                                      </p:cBhvr>
                                    </p:animEffect>
                                  </p:childTnLst>
                                </p:cTn>
                              </p:par>
                            </p:childTnLst>
                          </p:cTn>
                        </p:par>
                        <p:par>
                          <p:cTn id="93" fill="hold">
                            <p:stCondLst>
                              <p:cond delay="6500"/>
                            </p:stCondLst>
                            <p:childTnLst>
                              <p:par>
                                <p:cTn id="94" presetID="22" presetClass="entr" presetSubtype="1" fill="hold" nodeType="afterEffect">
                                  <p:stCondLst>
                                    <p:cond delay="0"/>
                                  </p:stCondLst>
                                  <p:childTnLst>
                                    <p:set>
                                      <p:cBhvr>
                                        <p:cTn id="95" dur="1" fill="hold">
                                          <p:stCondLst>
                                            <p:cond delay="0"/>
                                          </p:stCondLst>
                                        </p:cTn>
                                        <p:tgtEl>
                                          <p:spTgt spid="189"/>
                                        </p:tgtEl>
                                        <p:attrNameLst>
                                          <p:attrName>style.visibility</p:attrName>
                                        </p:attrNameLst>
                                      </p:cBhvr>
                                      <p:to>
                                        <p:strVal val="visible"/>
                                      </p:to>
                                    </p:set>
                                    <p:animEffect transition="in" filter="wipe(up)">
                                      <p:cBhvr>
                                        <p:cTn id="96" dur="200"/>
                                        <p:tgtEl>
                                          <p:spTgt spid="189"/>
                                        </p:tgtEl>
                                      </p:cBhvr>
                                    </p:animEffect>
                                  </p:childTnLst>
                                </p:cTn>
                              </p:par>
                            </p:childTnLst>
                          </p:cTn>
                        </p:par>
                        <p:par>
                          <p:cTn id="97" fill="hold">
                            <p:stCondLst>
                              <p:cond delay="7000"/>
                            </p:stCondLst>
                            <p:childTnLst>
                              <p:par>
                                <p:cTn id="98" presetID="22" presetClass="entr" presetSubtype="8" fill="hold" nodeType="afterEffect">
                                  <p:stCondLst>
                                    <p:cond delay="0"/>
                                  </p:stCondLst>
                                  <p:childTnLst>
                                    <p:set>
                                      <p:cBhvr>
                                        <p:cTn id="99" dur="1" fill="hold">
                                          <p:stCondLst>
                                            <p:cond delay="0"/>
                                          </p:stCondLst>
                                        </p:cTn>
                                        <p:tgtEl>
                                          <p:spTgt spid="164"/>
                                        </p:tgtEl>
                                        <p:attrNameLst>
                                          <p:attrName>style.visibility</p:attrName>
                                        </p:attrNameLst>
                                      </p:cBhvr>
                                      <p:to>
                                        <p:strVal val="visible"/>
                                      </p:to>
                                    </p:set>
                                    <p:animEffect transition="in" filter="wipe(left)">
                                      <p:cBhvr>
                                        <p:cTn id="100" dur="200"/>
                                        <p:tgtEl>
                                          <p:spTgt spid="164"/>
                                        </p:tgtEl>
                                      </p:cBhvr>
                                    </p:animEffect>
                                  </p:childTnLst>
                                </p:cTn>
                              </p:par>
                              <p:par>
                                <p:cTn id="101" presetID="53" presetClass="entr" presetSubtype="16" fill="hold" nodeType="withEffect">
                                  <p:stCondLst>
                                    <p:cond delay="0"/>
                                  </p:stCondLst>
                                  <p:childTnLst>
                                    <p:set>
                                      <p:cBhvr>
                                        <p:cTn id="102" dur="1" fill="hold">
                                          <p:stCondLst>
                                            <p:cond delay="0"/>
                                          </p:stCondLst>
                                        </p:cTn>
                                        <p:tgtEl>
                                          <p:spTgt spid="201"/>
                                        </p:tgtEl>
                                        <p:attrNameLst>
                                          <p:attrName>style.visibility</p:attrName>
                                        </p:attrNameLst>
                                      </p:cBhvr>
                                      <p:to>
                                        <p:strVal val="visible"/>
                                      </p:to>
                                    </p:set>
                                    <p:anim calcmode="lin" valueType="num">
                                      <p:cBhvr>
                                        <p:cTn id="103" dur="200" fill="hold"/>
                                        <p:tgtEl>
                                          <p:spTgt spid="201"/>
                                        </p:tgtEl>
                                        <p:attrNameLst>
                                          <p:attrName>ppt_w</p:attrName>
                                        </p:attrNameLst>
                                      </p:cBhvr>
                                      <p:tavLst>
                                        <p:tav tm="0">
                                          <p:val>
                                            <p:fltVal val="0"/>
                                          </p:val>
                                        </p:tav>
                                        <p:tav tm="100000">
                                          <p:val>
                                            <p:strVal val="#ppt_w"/>
                                          </p:val>
                                        </p:tav>
                                      </p:tavLst>
                                    </p:anim>
                                    <p:anim calcmode="lin" valueType="num">
                                      <p:cBhvr>
                                        <p:cTn id="104" dur="200" fill="hold"/>
                                        <p:tgtEl>
                                          <p:spTgt spid="201"/>
                                        </p:tgtEl>
                                        <p:attrNameLst>
                                          <p:attrName>ppt_h</p:attrName>
                                        </p:attrNameLst>
                                      </p:cBhvr>
                                      <p:tavLst>
                                        <p:tav tm="0">
                                          <p:val>
                                            <p:fltVal val="0"/>
                                          </p:val>
                                        </p:tav>
                                        <p:tav tm="100000">
                                          <p:val>
                                            <p:strVal val="#ppt_h"/>
                                          </p:val>
                                        </p:tav>
                                      </p:tavLst>
                                    </p:anim>
                                    <p:animEffect transition="in" filter="fade">
                                      <p:cBhvr>
                                        <p:cTn id="105" dur="200"/>
                                        <p:tgtEl>
                                          <p:spTgt spid="201"/>
                                        </p:tgtEl>
                                      </p:cBhvr>
                                    </p:animEffect>
                                  </p:childTnLst>
                                </p:cTn>
                              </p:par>
                            </p:childTnLst>
                          </p:cTn>
                        </p:par>
                        <p:par>
                          <p:cTn id="106" fill="hold">
                            <p:stCondLst>
                              <p:cond delay="7500"/>
                            </p:stCondLst>
                            <p:childTnLst>
                              <p:par>
                                <p:cTn id="107" presetID="22" presetClass="entr" presetSubtype="1" fill="hold" nodeType="afterEffect">
                                  <p:stCondLst>
                                    <p:cond delay="0"/>
                                  </p:stCondLst>
                                  <p:childTnLst>
                                    <p:set>
                                      <p:cBhvr>
                                        <p:cTn id="108" dur="1" fill="hold">
                                          <p:stCondLst>
                                            <p:cond delay="0"/>
                                          </p:stCondLst>
                                        </p:cTn>
                                        <p:tgtEl>
                                          <p:spTgt spid="192"/>
                                        </p:tgtEl>
                                        <p:attrNameLst>
                                          <p:attrName>style.visibility</p:attrName>
                                        </p:attrNameLst>
                                      </p:cBhvr>
                                      <p:to>
                                        <p:strVal val="visible"/>
                                      </p:to>
                                    </p:set>
                                    <p:animEffect transition="in" filter="wipe(up)">
                                      <p:cBhvr>
                                        <p:cTn id="109" dur="200"/>
                                        <p:tgtEl>
                                          <p:spTgt spid="192"/>
                                        </p:tgtEl>
                                      </p:cBhvr>
                                    </p:animEffect>
                                  </p:childTnLst>
                                </p:cTn>
                              </p:par>
                            </p:childTnLst>
                          </p:cTn>
                        </p:par>
                        <p:par>
                          <p:cTn id="110" fill="hold">
                            <p:stCondLst>
                              <p:cond delay="8000"/>
                            </p:stCondLst>
                            <p:childTnLst>
                              <p:par>
                                <p:cTn id="111" presetID="22" presetClass="entr" presetSubtype="8" fill="hold" nodeType="afterEffect">
                                  <p:stCondLst>
                                    <p:cond delay="0"/>
                                  </p:stCondLst>
                                  <p:childTnLst>
                                    <p:set>
                                      <p:cBhvr>
                                        <p:cTn id="112" dur="1" fill="hold">
                                          <p:stCondLst>
                                            <p:cond delay="0"/>
                                          </p:stCondLst>
                                        </p:cTn>
                                        <p:tgtEl>
                                          <p:spTgt spid="165"/>
                                        </p:tgtEl>
                                        <p:attrNameLst>
                                          <p:attrName>style.visibility</p:attrName>
                                        </p:attrNameLst>
                                      </p:cBhvr>
                                      <p:to>
                                        <p:strVal val="visible"/>
                                      </p:to>
                                    </p:set>
                                    <p:animEffect transition="in" filter="wipe(left)">
                                      <p:cBhvr>
                                        <p:cTn id="113" dur="200"/>
                                        <p:tgtEl>
                                          <p:spTgt spid="165"/>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200" fill="hold"/>
                                        <p:tgtEl>
                                          <p:spTgt spid="204"/>
                                        </p:tgtEl>
                                        <p:attrNameLst>
                                          <p:attrName>ppt_w</p:attrName>
                                        </p:attrNameLst>
                                      </p:cBhvr>
                                      <p:tavLst>
                                        <p:tav tm="0">
                                          <p:val>
                                            <p:fltVal val="0"/>
                                          </p:val>
                                        </p:tav>
                                        <p:tav tm="100000">
                                          <p:val>
                                            <p:strVal val="#ppt_w"/>
                                          </p:val>
                                        </p:tav>
                                      </p:tavLst>
                                    </p:anim>
                                    <p:anim calcmode="lin" valueType="num">
                                      <p:cBhvr>
                                        <p:cTn id="117" dur="200" fill="hold"/>
                                        <p:tgtEl>
                                          <p:spTgt spid="204"/>
                                        </p:tgtEl>
                                        <p:attrNameLst>
                                          <p:attrName>ppt_h</p:attrName>
                                        </p:attrNameLst>
                                      </p:cBhvr>
                                      <p:tavLst>
                                        <p:tav tm="0">
                                          <p:val>
                                            <p:fltVal val="0"/>
                                          </p:val>
                                        </p:tav>
                                        <p:tav tm="100000">
                                          <p:val>
                                            <p:strVal val="#ppt_h"/>
                                          </p:val>
                                        </p:tav>
                                      </p:tavLst>
                                    </p:anim>
                                    <p:animEffect transition="in" filter="fade">
                                      <p:cBhvr>
                                        <p:cTn id="118" dur="200"/>
                                        <p:tgtEl>
                                          <p:spTgt spid="204"/>
                                        </p:tgtEl>
                                      </p:cBhvr>
                                    </p:animEffect>
                                  </p:childTnLst>
                                </p:cTn>
                              </p:par>
                            </p:childTnLst>
                          </p:cTn>
                        </p:par>
                        <p:par>
                          <p:cTn id="119" fill="hold">
                            <p:stCondLst>
                              <p:cond delay="8500"/>
                            </p:stCondLst>
                            <p:childTnLst>
                              <p:par>
                                <p:cTn id="120" presetID="22" presetClass="entr" presetSubtype="1" fill="hold" nodeType="afterEffect">
                                  <p:stCondLst>
                                    <p:cond delay="0"/>
                                  </p:stCondLst>
                                  <p:childTnLst>
                                    <p:set>
                                      <p:cBhvr>
                                        <p:cTn id="121" dur="1" fill="hold">
                                          <p:stCondLst>
                                            <p:cond delay="0"/>
                                          </p:stCondLst>
                                        </p:cTn>
                                        <p:tgtEl>
                                          <p:spTgt spid="195"/>
                                        </p:tgtEl>
                                        <p:attrNameLst>
                                          <p:attrName>style.visibility</p:attrName>
                                        </p:attrNameLst>
                                      </p:cBhvr>
                                      <p:to>
                                        <p:strVal val="visible"/>
                                      </p:to>
                                    </p:set>
                                    <p:animEffect transition="in" filter="wipe(up)">
                                      <p:cBhvr>
                                        <p:cTn id="122" dur="200"/>
                                        <p:tgtEl>
                                          <p:spTgt spid="195"/>
                                        </p:tgtEl>
                                      </p:cBhvr>
                                    </p:animEffect>
                                  </p:childTnLst>
                                </p:cTn>
                              </p:par>
                            </p:childTnLst>
                          </p:cTn>
                        </p:par>
                        <p:par>
                          <p:cTn id="123" fill="hold">
                            <p:stCondLst>
                              <p:cond delay="9000"/>
                            </p:stCondLst>
                            <p:childTnLst>
                              <p:par>
                                <p:cTn id="124" presetID="22" presetClass="entr" presetSubtype="8" fill="hold" nodeType="afterEffect">
                                  <p:stCondLst>
                                    <p:cond delay="0"/>
                                  </p:stCondLst>
                                  <p:childTnLst>
                                    <p:set>
                                      <p:cBhvr>
                                        <p:cTn id="125" dur="1" fill="hold">
                                          <p:stCondLst>
                                            <p:cond delay="0"/>
                                          </p:stCondLst>
                                        </p:cTn>
                                        <p:tgtEl>
                                          <p:spTgt spid="171"/>
                                        </p:tgtEl>
                                        <p:attrNameLst>
                                          <p:attrName>style.visibility</p:attrName>
                                        </p:attrNameLst>
                                      </p:cBhvr>
                                      <p:to>
                                        <p:strVal val="visible"/>
                                      </p:to>
                                    </p:set>
                                    <p:animEffect transition="in" filter="wipe(left)">
                                      <p:cBhvr>
                                        <p:cTn id="126" dur="200"/>
                                        <p:tgtEl>
                                          <p:spTgt spid="171"/>
                                        </p:tgtEl>
                                      </p:cBhvr>
                                    </p:animEffect>
                                  </p:childTnLst>
                                </p:cTn>
                              </p:par>
                              <p:par>
                                <p:cTn id="127" presetID="23" presetClass="entr" presetSubtype="32" fill="hold" nodeType="withEffect">
                                  <p:stCondLst>
                                    <p:cond delay="0"/>
                                  </p:stCondLst>
                                  <p:childTnLst>
                                    <p:set>
                                      <p:cBhvr>
                                        <p:cTn id="128" dur="1" fill="hold">
                                          <p:stCondLst>
                                            <p:cond delay="0"/>
                                          </p:stCondLst>
                                        </p:cTn>
                                        <p:tgtEl>
                                          <p:spTgt spid="219"/>
                                        </p:tgtEl>
                                        <p:attrNameLst>
                                          <p:attrName>style.visibility</p:attrName>
                                        </p:attrNameLst>
                                      </p:cBhvr>
                                      <p:to>
                                        <p:strVal val="visible"/>
                                      </p:to>
                                    </p:set>
                                    <p:anim calcmode="lin" valueType="num">
                                      <p:cBhvr>
                                        <p:cTn id="129" dur="200" fill="hold"/>
                                        <p:tgtEl>
                                          <p:spTgt spid="219"/>
                                        </p:tgtEl>
                                        <p:attrNameLst>
                                          <p:attrName>ppt_w</p:attrName>
                                        </p:attrNameLst>
                                      </p:cBhvr>
                                      <p:tavLst>
                                        <p:tav tm="0">
                                          <p:val>
                                            <p:strVal val="4*#ppt_w"/>
                                          </p:val>
                                        </p:tav>
                                        <p:tav tm="100000">
                                          <p:val>
                                            <p:strVal val="#ppt_w"/>
                                          </p:val>
                                        </p:tav>
                                      </p:tavLst>
                                    </p:anim>
                                    <p:anim calcmode="lin" valueType="num">
                                      <p:cBhvr>
                                        <p:cTn id="130" dur="200" fill="hold"/>
                                        <p:tgtEl>
                                          <p:spTgt spid="219"/>
                                        </p:tgtEl>
                                        <p:attrNameLst>
                                          <p:attrName>ppt_h</p:attrName>
                                        </p:attrNameLst>
                                      </p:cBhvr>
                                      <p:tavLst>
                                        <p:tav tm="0">
                                          <p:val>
                                            <p:strVal val="4*#ppt_h"/>
                                          </p:val>
                                        </p:tav>
                                        <p:tav tm="100000">
                                          <p:val>
                                            <p:strVal val="#ppt_h"/>
                                          </p:val>
                                        </p:tav>
                                      </p:tavLst>
                                    </p:anim>
                                  </p:childTnLst>
                                </p:cTn>
                              </p:par>
                            </p:childTnLst>
                          </p:cTn>
                        </p:par>
                        <p:par>
                          <p:cTn id="131" fill="hold">
                            <p:stCondLst>
                              <p:cond delay="9500"/>
                            </p:stCondLst>
                            <p:childTnLst>
                              <p:par>
                                <p:cTn id="132" presetID="10" presetClass="entr" presetSubtype="0" fill="hold" grpId="0" nodeType="afterEffect">
                                  <p:stCondLst>
                                    <p:cond delay="0"/>
                                  </p:stCondLst>
                                  <p:childTnLst>
                                    <p:set>
                                      <p:cBhvr>
                                        <p:cTn id="133" dur="1" fill="hold">
                                          <p:stCondLst>
                                            <p:cond delay="0"/>
                                          </p:stCondLst>
                                        </p:cTn>
                                        <p:tgtEl>
                                          <p:spTgt spid="176"/>
                                        </p:tgtEl>
                                        <p:attrNameLst>
                                          <p:attrName>style.visibility</p:attrName>
                                        </p:attrNameLst>
                                      </p:cBhvr>
                                      <p:to>
                                        <p:strVal val="visible"/>
                                      </p:to>
                                    </p:set>
                                    <p:animEffect transition="in" filter="fade">
                                      <p:cBhvr>
                                        <p:cTn id="134" dur="200"/>
                                        <p:tgtEl>
                                          <p:spTgt spid="176"/>
                                        </p:tgtEl>
                                      </p:cBhvr>
                                    </p:animEffect>
                                  </p:childTnLst>
                                </p:cTn>
                              </p:par>
                              <p:par>
                                <p:cTn id="135" presetID="16" presetClass="entr" presetSubtype="37" fill="hold" grpId="0" nodeType="withEffect">
                                  <p:stCondLst>
                                    <p:cond delay="0"/>
                                  </p:stCondLst>
                                  <p:childTnLst>
                                    <p:set>
                                      <p:cBhvr>
                                        <p:cTn id="136" dur="1" fill="hold">
                                          <p:stCondLst>
                                            <p:cond delay="0"/>
                                          </p:stCondLst>
                                        </p:cTn>
                                        <p:tgtEl>
                                          <p:spTgt spid="230"/>
                                        </p:tgtEl>
                                        <p:attrNameLst>
                                          <p:attrName>style.visibility</p:attrName>
                                        </p:attrNameLst>
                                      </p:cBhvr>
                                      <p:to>
                                        <p:strVal val="visible"/>
                                      </p:to>
                                    </p:set>
                                    <p:animEffect transition="in" filter="barn(outVertical)">
                                      <p:cBhvr>
                                        <p:cTn id="13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175" grpId="0"/>
      <p:bldP spid="176" grpId="0"/>
      <p:bldP spid="2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0630" y="260648"/>
            <a:ext cx="3877985" cy="646331"/>
          </a:xfrm>
        </p:spPr>
        <p:txBody>
          <a:bodyPr/>
          <a:lstStyle/>
          <a:p>
            <a:r>
              <a:rPr lang="zh-CN" altLang="en-US" dirty="0"/>
              <a:t>单击此处添加标题</a:t>
            </a:r>
          </a:p>
        </p:txBody>
      </p:sp>
      <p:grpSp>
        <p:nvGrpSpPr>
          <p:cNvPr id="3" name="组合 2"/>
          <p:cNvGrpSpPr/>
          <p:nvPr/>
        </p:nvGrpSpPr>
        <p:grpSpPr>
          <a:xfrm>
            <a:off x="5143388" y="2247462"/>
            <a:ext cx="1970990" cy="1817411"/>
            <a:chOff x="3835686" y="2643180"/>
            <a:chExt cx="1478435" cy="1363058"/>
          </a:xfrm>
          <a:solidFill>
            <a:schemeClr val="bg2"/>
          </a:solidFill>
        </p:grpSpPr>
        <p:sp>
          <p:nvSpPr>
            <p:cNvPr id="5"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6"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620235" y="2788221"/>
            <a:ext cx="995636" cy="2800456"/>
            <a:chOff x="4943466" y="3048749"/>
            <a:chExt cx="746824" cy="2100342"/>
          </a:xfrm>
          <a:solidFill>
            <a:schemeClr val="tx2"/>
          </a:solidFill>
        </p:grpSpPr>
        <p:sp>
          <p:nvSpPr>
            <p:cNvPr id="8"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119794" y="4345727"/>
            <a:ext cx="1975008" cy="1819577"/>
            <a:chOff x="3817988" y="4216878"/>
            <a:chExt cx="1481449" cy="1364683"/>
          </a:xfrm>
          <a:solidFill>
            <a:schemeClr val="bg2"/>
          </a:solidFill>
        </p:grpSpPr>
        <p:sp>
          <p:nvSpPr>
            <p:cNvPr id="11"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pitchFamily="34" charset="-122"/>
                <a:ea typeface="微软雅黑" panose="020B0503020204020204" pitchFamily="34" charset="-122"/>
              </a:endParaRPr>
            </a:p>
          </p:txBody>
        </p:sp>
        <p:sp>
          <p:nvSpPr>
            <p:cNvPr id="12"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158037" y="1521282"/>
            <a:ext cx="4356815" cy="1049032"/>
            <a:chOff x="846283" y="2098545"/>
            <a:chExt cx="3268037" cy="786774"/>
          </a:xfrm>
        </p:grpSpPr>
        <p:grpSp>
          <p:nvGrpSpPr>
            <p:cNvPr id="14" name="组合 44"/>
            <p:cNvGrpSpPr/>
            <p:nvPr/>
          </p:nvGrpSpPr>
          <p:grpSpPr bwMode="auto">
            <a:xfrm flipH="1">
              <a:off x="846283" y="2421769"/>
              <a:ext cx="2184400" cy="369332"/>
              <a:chOff x="-362770" y="3102960"/>
              <a:chExt cx="2183514" cy="369332"/>
            </a:xfrm>
          </p:grpSpPr>
          <p:sp>
            <p:nvSpPr>
              <p:cNvPr id="17" name="TextBox 16"/>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5" name="TextBox 11"/>
            <p:cNvSpPr txBox="1">
              <a:spLocks noChangeArrowheads="1"/>
            </p:cNvSpPr>
            <p:nvPr/>
          </p:nvSpPr>
          <p:spPr bwMode="auto">
            <a:xfrm flipH="1">
              <a:off x="868638" y="2098545"/>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H="1">
              <a:off x="868639" y="2885319"/>
              <a:ext cx="3245681"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7722810" y="2481389"/>
            <a:ext cx="3396983" cy="1049032"/>
            <a:chOff x="5770504" y="2818625"/>
            <a:chExt cx="2548069" cy="786774"/>
          </a:xfrm>
        </p:grpSpPr>
        <p:grpSp>
          <p:nvGrpSpPr>
            <p:cNvPr id="20" name="组合 44"/>
            <p:cNvGrpSpPr/>
            <p:nvPr/>
          </p:nvGrpSpPr>
          <p:grpSpPr bwMode="auto">
            <a:xfrm flipH="1">
              <a:off x="6042252" y="3141849"/>
              <a:ext cx="2184400" cy="369332"/>
              <a:chOff x="-362770" y="3102960"/>
              <a:chExt cx="2183514" cy="369332"/>
            </a:xfrm>
          </p:grpSpPr>
          <p:sp>
            <p:nvSpPr>
              <p:cNvPr id="23"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1" name="TextBox 11"/>
            <p:cNvSpPr txBox="1">
              <a:spLocks noChangeArrowheads="1"/>
            </p:cNvSpPr>
            <p:nvPr/>
          </p:nvSpPr>
          <p:spPr bwMode="auto">
            <a:xfrm flipH="1">
              <a:off x="6064607" y="2818625"/>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5770504" y="3605399"/>
              <a:ext cx="2548069"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762828" y="4853008"/>
            <a:ext cx="4403297" cy="1012797"/>
            <a:chOff x="5050424" y="4597339"/>
            <a:chExt cx="3302903" cy="759598"/>
          </a:xfrm>
        </p:grpSpPr>
        <p:grpSp>
          <p:nvGrpSpPr>
            <p:cNvPr id="26" name="组合 44"/>
            <p:cNvGrpSpPr/>
            <p:nvPr/>
          </p:nvGrpSpPr>
          <p:grpSpPr bwMode="auto">
            <a:xfrm flipH="1">
              <a:off x="6168927" y="4886213"/>
              <a:ext cx="2184400" cy="369332"/>
              <a:chOff x="-362770" y="3102960"/>
              <a:chExt cx="2183514" cy="369332"/>
            </a:xfrm>
          </p:grpSpPr>
          <p:sp>
            <p:nvSpPr>
              <p:cNvPr id="29"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7" name="TextBox 11"/>
            <p:cNvSpPr txBox="1">
              <a:spLocks noChangeArrowheads="1"/>
            </p:cNvSpPr>
            <p:nvPr/>
          </p:nvSpPr>
          <p:spPr bwMode="auto">
            <a:xfrm flipH="1">
              <a:off x="6191282" y="4597339"/>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flipV="1">
              <a:off x="5050424" y="5349763"/>
              <a:ext cx="3263072" cy="7174"/>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647279" y="2784602"/>
            <a:ext cx="989335" cy="2807260"/>
            <a:chOff x="3463556" y="3046034"/>
            <a:chExt cx="742098" cy="2105445"/>
          </a:xfrm>
          <a:solidFill>
            <a:schemeClr val="tx2"/>
          </a:solidFill>
        </p:grpSpPr>
        <p:sp>
          <p:nvSpPr>
            <p:cNvPr id="32"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125529" y="3825539"/>
            <a:ext cx="3519519" cy="1026753"/>
            <a:chOff x="821899" y="3826737"/>
            <a:chExt cx="2639983" cy="770065"/>
          </a:xfrm>
        </p:grpSpPr>
        <p:grpSp>
          <p:nvGrpSpPr>
            <p:cNvPr id="35" name="组合 44"/>
            <p:cNvGrpSpPr/>
            <p:nvPr/>
          </p:nvGrpSpPr>
          <p:grpSpPr bwMode="auto">
            <a:xfrm flipH="1">
              <a:off x="821899" y="4133252"/>
              <a:ext cx="2184400" cy="369332"/>
              <a:chOff x="-362770" y="3102960"/>
              <a:chExt cx="2183514" cy="369332"/>
            </a:xfrm>
          </p:grpSpPr>
          <p:sp>
            <p:nvSpPr>
              <p:cNvPr id="38"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6" name="TextBox 11"/>
            <p:cNvSpPr txBox="1">
              <a:spLocks noChangeArrowheads="1"/>
            </p:cNvSpPr>
            <p:nvPr/>
          </p:nvSpPr>
          <p:spPr bwMode="auto">
            <a:xfrm flipH="1">
              <a:off x="860810" y="3826737"/>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flipH="1">
              <a:off x="868640" y="4596802"/>
              <a:ext cx="2593242"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5882840" y="2796736"/>
            <a:ext cx="569913" cy="806450"/>
            <a:chOff x="13708699" y="-1899592"/>
            <a:chExt cx="569913" cy="806450"/>
          </a:xfrm>
        </p:grpSpPr>
        <p:sp>
          <p:nvSpPr>
            <p:cNvPr id="41" name="Freeform 6"/>
            <p:cNvSpPr/>
            <p:nvPr/>
          </p:nvSpPr>
          <p:spPr bwMode="auto">
            <a:xfrm>
              <a:off x="13708699" y="-1899592"/>
              <a:ext cx="569913" cy="806450"/>
            </a:xfrm>
            <a:custGeom>
              <a:avLst/>
              <a:gdLst>
                <a:gd name="T0" fmla="*/ 72 w 152"/>
                <a:gd name="T1" fmla="*/ 81 h 215"/>
                <a:gd name="T2" fmla="*/ 52 w 152"/>
                <a:gd name="T3" fmla="*/ 96 h 215"/>
                <a:gd name="T4" fmla="*/ 35 w 152"/>
                <a:gd name="T5" fmla="*/ 88 h 215"/>
                <a:gd name="T6" fmla="*/ 7 w 152"/>
                <a:gd name="T7" fmla="*/ 45 h 215"/>
                <a:gd name="T8" fmla="*/ 72 w 152"/>
                <a:gd name="T9" fmla="*/ 20 h 215"/>
                <a:gd name="T10" fmla="*/ 101 w 152"/>
                <a:gd name="T11" fmla="*/ 64 h 215"/>
                <a:gd name="T12" fmla="*/ 109 w 152"/>
                <a:gd name="T13" fmla="*/ 75 h 215"/>
                <a:gd name="T14" fmla="*/ 112 w 152"/>
                <a:gd name="T15" fmla="*/ 180 h 215"/>
                <a:gd name="T16" fmla="*/ 81 w 152"/>
                <a:gd name="T17" fmla="*/ 196 h 215"/>
                <a:gd name="T18" fmla="*/ 60 w 152"/>
                <a:gd name="T19" fmla="*/ 184 h 215"/>
                <a:gd name="T20" fmla="*/ 41 w 152"/>
                <a:gd name="T21" fmla="*/ 208 h 215"/>
                <a:gd name="T22" fmla="*/ 25 w 152"/>
                <a:gd name="T23" fmla="*/ 197 h 215"/>
                <a:gd name="T24" fmla="*/ 32 w 152"/>
                <a:gd name="T25" fmla="*/ 189 h 215"/>
                <a:gd name="T26" fmla="*/ 42 w 152"/>
                <a:gd name="T27" fmla="*/ 189 h 215"/>
                <a:gd name="T28" fmla="*/ 66 w 152"/>
                <a:gd name="T29" fmla="*/ 163 h 215"/>
                <a:gd name="T30" fmla="*/ 64 w 152"/>
                <a:gd name="T31" fmla="*/ 122 h 215"/>
                <a:gd name="T32" fmla="*/ 37 w 152"/>
                <a:gd name="T33" fmla="*/ 119 h 215"/>
                <a:gd name="T34" fmla="*/ 32 w 152"/>
                <a:gd name="T35" fmla="*/ 110 h 215"/>
                <a:gd name="T36" fmla="*/ 45 w 152"/>
                <a:gd name="T37" fmla="*/ 109 h 215"/>
                <a:gd name="T38" fmla="*/ 69 w 152"/>
                <a:gd name="T39" fmla="*/ 110 h 215"/>
                <a:gd name="T40" fmla="*/ 81 w 152"/>
                <a:gd name="T41" fmla="*/ 88 h 215"/>
                <a:gd name="T42" fmla="*/ 72 w 152"/>
                <a:gd name="T43" fmla="*/ 8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215">
                  <a:moveTo>
                    <a:pt x="72" y="81"/>
                  </a:moveTo>
                  <a:cubicBezTo>
                    <a:pt x="72" y="81"/>
                    <a:pt x="72" y="103"/>
                    <a:pt x="52" y="96"/>
                  </a:cubicBezTo>
                  <a:cubicBezTo>
                    <a:pt x="52" y="96"/>
                    <a:pt x="48" y="90"/>
                    <a:pt x="35" y="88"/>
                  </a:cubicBezTo>
                  <a:cubicBezTo>
                    <a:pt x="22" y="87"/>
                    <a:pt x="0" y="70"/>
                    <a:pt x="7" y="45"/>
                  </a:cubicBezTo>
                  <a:cubicBezTo>
                    <a:pt x="7" y="45"/>
                    <a:pt x="21" y="0"/>
                    <a:pt x="72" y="20"/>
                  </a:cubicBezTo>
                  <a:cubicBezTo>
                    <a:pt x="72" y="20"/>
                    <a:pt x="94" y="32"/>
                    <a:pt x="101" y="64"/>
                  </a:cubicBezTo>
                  <a:cubicBezTo>
                    <a:pt x="101" y="64"/>
                    <a:pt x="105" y="72"/>
                    <a:pt x="109" y="75"/>
                  </a:cubicBezTo>
                  <a:cubicBezTo>
                    <a:pt x="114" y="78"/>
                    <a:pt x="152" y="131"/>
                    <a:pt x="112" y="180"/>
                  </a:cubicBezTo>
                  <a:cubicBezTo>
                    <a:pt x="112" y="180"/>
                    <a:pt x="95" y="204"/>
                    <a:pt x="81" y="196"/>
                  </a:cubicBezTo>
                  <a:cubicBezTo>
                    <a:pt x="60" y="184"/>
                    <a:pt x="60" y="184"/>
                    <a:pt x="60" y="184"/>
                  </a:cubicBezTo>
                  <a:cubicBezTo>
                    <a:pt x="60" y="184"/>
                    <a:pt x="51" y="204"/>
                    <a:pt x="41" y="208"/>
                  </a:cubicBezTo>
                  <a:cubicBezTo>
                    <a:pt x="41" y="208"/>
                    <a:pt x="33" y="215"/>
                    <a:pt x="25" y="197"/>
                  </a:cubicBezTo>
                  <a:cubicBezTo>
                    <a:pt x="25" y="197"/>
                    <a:pt x="19" y="189"/>
                    <a:pt x="32" y="189"/>
                  </a:cubicBezTo>
                  <a:cubicBezTo>
                    <a:pt x="42" y="189"/>
                    <a:pt x="42" y="189"/>
                    <a:pt x="42" y="189"/>
                  </a:cubicBezTo>
                  <a:cubicBezTo>
                    <a:pt x="42" y="189"/>
                    <a:pt x="36" y="152"/>
                    <a:pt x="66" y="163"/>
                  </a:cubicBezTo>
                  <a:cubicBezTo>
                    <a:pt x="66" y="163"/>
                    <a:pt x="57" y="138"/>
                    <a:pt x="64" y="122"/>
                  </a:cubicBezTo>
                  <a:cubicBezTo>
                    <a:pt x="64" y="122"/>
                    <a:pt x="38" y="119"/>
                    <a:pt x="37" y="119"/>
                  </a:cubicBezTo>
                  <a:cubicBezTo>
                    <a:pt x="36" y="118"/>
                    <a:pt x="30" y="115"/>
                    <a:pt x="32" y="110"/>
                  </a:cubicBezTo>
                  <a:cubicBezTo>
                    <a:pt x="33" y="106"/>
                    <a:pt x="41" y="104"/>
                    <a:pt x="45" y="109"/>
                  </a:cubicBezTo>
                  <a:cubicBezTo>
                    <a:pt x="69" y="110"/>
                    <a:pt x="69" y="110"/>
                    <a:pt x="69" y="110"/>
                  </a:cubicBezTo>
                  <a:cubicBezTo>
                    <a:pt x="69" y="110"/>
                    <a:pt x="76" y="91"/>
                    <a:pt x="81" y="88"/>
                  </a:cubicBezTo>
                  <a:lnTo>
                    <a:pt x="72" y="8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 name="Freeform 7"/>
            <p:cNvSpPr/>
            <p:nvPr/>
          </p:nvSpPr>
          <p:spPr bwMode="auto">
            <a:xfrm>
              <a:off x="13711874" y="-1390004"/>
              <a:ext cx="228600" cy="104775"/>
            </a:xfrm>
            <a:custGeom>
              <a:avLst/>
              <a:gdLst>
                <a:gd name="T0" fmla="*/ 1 w 61"/>
                <a:gd name="T1" fmla="*/ 28 h 28"/>
                <a:gd name="T2" fmla="*/ 0 w 61"/>
                <a:gd name="T3" fmla="*/ 21 h 28"/>
                <a:gd name="T4" fmla="*/ 22 w 61"/>
                <a:gd name="T5" fmla="*/ 10 h 28"/>
                <a:gd name="T6" fmla="*/ 61 w 61"/>
                <a:gd name="T7" fmla="*/ 1 h 28"/>
                <a:gd name="T8" fmla="*/ 60 w 61"/>
                <a:gd name="T9" fmla="*/ 9 h 28"/>
                <a:gd name="T10" fmla="*/ 26 w 61"/>
                <a:gd name="T11" fmla="*/ 17 h 28"/>
                <a:gd name="T12" fmla="*/ 1 w 6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61" h="28">
                  <a:moveTo>
                    <a:pt x="1" y="28"/>
                  </a:moveTo>
                  <a:cubicBezTo>
                    <a:pt x="0" y="21"/>
                    <a:pt x="0" y="21"/>
                    <a:pt x="0" y="21"/>
                  </a:cubicBezTo>
                  <a:cubicBezTo>
                    <a:pt x="0" y="21"/>
                    <a:pt x="8" y="19"/>
                    <a:pt x="22" y="10"/>
                  </a:cubicBezTo>
                  <a:cubicBezTo>
                    <a:pt x="38" y="0"/>
                    <a:pt x="60" y="1"/>
                    <a:pt x="61" y="1"/>
                  </a:cubicBezTo>
                  <a:cubicBezTo>
                    <a:pt x="60" y="9"/>
                    <a:pt x="60" y="9"/>
                    <a:pt x="60" y="9"/>
                  </a:cubicBezTo>
                  <a:cubicBezTo>
                    <a:pt x="60" y="9"/>
                    <a:pt x="40" y="8"/>
                    <a:pt x="26" y="17"/>
                  </a:cubicBezTo>
                  <a:cubicBezTo>
                    <a:pt x="11" y="27"/>
                    <a:pt x="1" y="28"/>
                    <a:pt x="1" y="2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43" name="Freeform 8"/>
          <p:cNvSpPr/>
          <p:nvPr/>
        </p:nvSpPr>
        <p:spPr bwMode="auto">
          <a:xfrm>
            <a:off x="4925578" y="3706926"/>
            <a:ext cx="558800" cy="862013"/>
          </a:xfrm>
          <a:custGeom>
            <a:avLst/>
            <a:gdLst>
              <a:gd name="T0" fmla="*/ 51 w 149"/>
              <a:gd name="T1" fmla="*/ 218 h 230"/>
              <a:gd name="T2" fmla="*/ 43 w 149"/>
              <a:gd name="T3" fmla="*/ 209 h 230"/>
              <a:gd name="T4" fmla="*/ 31 w 149"/>
              <a:gd name="T5" fmla="*/ 165 h 230"/>
              <a:gd name="T6" fmla="*/ 27 w 149"/>
              <a:gd name="T7" fmla="*/ 119 h 230"/>
              <a:gd name="T8" fmla="*/ 17 w 149"/>
              <a:gd name="T9" fmla="*/ 73 h 230"/>
              <a:gd name="T10" fmla="*/ 37 w 149"/>
              <a:gd name="T11" fmla="*/ 8 h 230"/>
              <a:gd name="T12" fmla="*/ 72 w 149"/>
              <a:gd name="T13" fmla="*/ 11 h 230"/>
              <a:gd name="T14" fmla="*/ 89 w 149"/>
              <a:gd name="T15" fmla="*/ 10 h 230"/>
              <a:gd name="T16" fmla="*/ 127 w 149"/>
              <a:gd name="T17" fmla="*/ 10 h 230"/>
              <a:gd name="T18" fmla="*/ 142 w 149"/>
              <a:gd name="T19" fmla="*/ 69 h 230"/>
              <a:gd name="T20" fmla="*/ 132 w 149"/>
              <a:gd name="T21" fmla="*/ 118 h 230"/>
              <a:gd name="T22" fmla="*/ 127 w 149"/>
              <a:gd name="T23" fmla="*/ 166 h 230"/>
              <a:gd name="T24" fmla="*/ 112 w 149"/>
              <a:gd name="T25" fmla="*/ 213 h 230"/>
              <a:gd name="T26" fmla="*/ 99 w 149"/>
              <a:gd name="T27" fmla="*/ 209 h 230"/>
              <a:gd name="T28" fmla="*/ 96 w 149"/>
              <a:gd name="T29" fmla="*/ 175 h 230"/>
              <a:gd name="T30" fmla="*/ 90 w 149"/>
              <a:gd name="T31" fmla="*/ 140 h 230"/>
              <a:gd name="T32" fmla="*/ 76 w 149"/>
              <a:gd name="T33" fmla="*/ 117 h 230"/>
              <a:gd name="T34" fmla="*/ 65 w 149"/>
              <a:gd name="T35" fmla="*/ 154 h 230"/>
              <a:gd name="T36" fmla="*/ 60 w 149"/>
              <a:gd name="T37" fmla="*/ 201 h 230"/>
              <a:gd name="T38" fmla="*/ 52 w 149"/>
              <a:gd name="T39" fmla="*/ 218 h 230"/>
              <a:gd name="T40" fmla="*/ 51 w 149"/>
              <a:gd name="T41" fmla="*/ 21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230">
                <a:moveTo>
                  <a:pt x="51" y="218"/>
                </a:moveTo>
                <a:cubicBezTo>
                  <a:pt x="46" y="218"/>
                  <a:pt x="45" y="212"/>
                  <a:pt x="43" y="209"/>
                </a:cubicBezTo>
                <a:cubicBezTo>
                  <a:pt x="37" y="194"/>
                  <a:pt x="33" y="180"/>
                  <a:pt x="31" y="165"/>
                </a:cubicBezTo>
                <a:cubicBezTo>
                  <a:pt x="28" y="149"/>
                  <a:pt x="27" y="134"/>
                  <a:pt x="27" y="119"/>
                </a:cubicBezTo>
                <a:cubicBezTo>
                  <a:pt x="27" y="119"/>
                  <a:pt x="26" y="100"/>
                  <a:pt x="17" y="73"/>
                </a:cubicBezTo>
                <a:cubicBezTo>
                  <a:pt x="17" y="73"/>
                  <a:pt x="0" y="25"/>
                  <a:pt x="37" y="8"/>
                </a:cubicBezTo>
                <a:cubicBezTo>
                  <a:pt x="37" y="8"/>
                  <a:pt x="52" y="2"/>
                  <a:pt x="72" y="11"/>
                </a:cubicBezTo>
                <a:cubicBezTo>
                  <a:pt x="72" y="11"/>
                  <a:pt x="80" y="14"/>
                  <a:pt x="89" y="10"/>
                </a:cubicBezTo>
                <a:cubicBezTo>
                  <a:pt x="89" y="10"/>
                  <a:pt x="108" y="0"/>
                  <a:pt x="127" y="10"/>
                </a:cubicBezTo>
                <a:cubicBezTo>
                  <a:pt x="127" y="10"/>
                  <a:pt x="149" y="20"/>
                  <a:pt x="142" y="69"/>
                </a:cubicBezTo>
                <a:cubicBezTo>
                  <a:pt x="142" y="69"/>
                  <a:pt x="136" y="90"/>
                  <a:pt x="132" y="118"/>
                </a:cubicBezTo>
                <a:cubicBezTo>
                  <a:pt x="132" y="118"/>
                  <a:pt x="128" y="145"/>
                  <a:pt x="127" y="166"/>
                </a:cubicBezTo>
                <a:cubicBezTo>
                  <a:pt x="127" y="166"/>
                  <a:pt x="125" y="187"/>
                  <a:pt x="112" y="213"/>
                </a:cubicBezTo>
                <a:cubicBezTo>
                  <a:pt x="112" y="213"/>
                  <a:pt x="103" y="230"/>
                  <a:pt x="99" y="209"/>
                </a:cubicBezTo>
                <a:cubicBezTo>
                  <a:pt x="99" y="209"/>
                  <a:pt x="95" y="187"/>
                  <a:pt x="96" y="175"/>
                </a:cubicBezTo>
                <a:cubicBezTo>
                  <a:pt x="94" y="164"/>
                  <a:pt x="93" y="152"/>
                  <a:pt x="90" y="140"/>
                </a:cubicBezTo>
                <a:cubicBezTo>
                  <a:pt x="89" y="137"/>
                  <a:pt x="82" y="110"/>
                  <a:pt x="76" y="117"/>
                </a:cubicBezTo>
                <a:cubicBezTo>
                  <a:pt x="76" y="117"/>
                  <a:pt x="64" y="145"/>
                  <a:pt x="65" y="154"/>
                </a:cubicBezTo>
                <a:cubicBezTo>
                  <a:pt x="65" y="154"/>
                  <a:pt x="61" y="193"/>
                  <a:pt x="60" y="201"/>
                </a:cubicBezTo>
                <a:cubicBezTo>
                  <a:pt x="60" y="206"/>
                  <a:pt x="58" y="216"/>
                  <a:pt x="52" y="218"/>
                </a:cubicBezTo>
                <a:cubicBezTo>
                  <a:pt x="52" y="218"/>
                  <a:pt x="51" y="218"/>
                  <a:pt x="51" y="2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55" name="组合 54"/>
          <p:cNvGrpSpPr/>
          <p:nvPr/>
        </p:nvGrpSpPr>
        <p:grpSpPr>
          <a:xfrm>
            <a:off x="6855978" y="3774454"/>
            <a:ext cx="547688" cy="735013"/>
            <a:chOff x="13681711" y="-248592"/>
            <a:chExt cx="547688" cy="735013"/>
          </a:xfrm>
        </p:grpSpPr>
        <p:sp>
          <p:nvSpPr>
            <p:cNvPr id="44" name="Freeform 9"/>
            <p:cNvSpPr>
              <a:spLocks noEditPoints="1"/>
            </p:cNvSpPr>
            <p:nvPr/>
          </p:nvSpPr>
          <p:spPr bwMode="auto">
            <a:xfrm>
              <a:off x="13753149" y="159396"/>
              <a:ext cx="404813" cy="22225"/>
            </a:xfrm>
            <a:custGeom>
              <a:avLst/>
              <a:gdLst>
                <a:gd name="T0" fmla="*/ 106 w 108"/>
                <a:gd name="T1" fmla="*/ 1 h 6"/>
                <a:gd name="T2" fmla="*/ 108 w 108"/>
                <a:gd name="T3" fmla="*/ 6 h 6"/>
                <a:gd name="T4" fmla="*/ 108 w 108"/>
                <a:gd name="T5" fmla="*/ 6 h 6"/>
                <a:gd name="T6" fmla="*/ 106 w 108"/>
                <a:gd name="T7" fmla="*/ 1 h 6"/>
                <a:gd name="T8" fmla="*/ 2 w 108"/>
                <a:gd name="T9" fmla="*/ 1 h 6"/>
                <a:gd name="T10" fmla="*/ 0 w 108"/>
                <a:gd name="T11" fmla="*/ 6 h 6"/>
                <a:gd name="T12" fmla="*/ 0 w 108"/>
                <a:gd name="T13" fmla="*/ 6 h 6"/>
                <a:gd name="T14" fmla="*/ 2 w 108"/>
                <a:gd name="T15" fmla="*/ 1 h 6"/>
                <a:gd name="T16" fmla="*/ 3 w 108"/>
                <a:gd name="T17" fmla="*/ 0 h 6"/>
                <a:gd name="T18" fmla="*/ 2 w 108"/>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6">
                  <a:moveTo>
                    <a:pt x="106" y="1"/>
                  </a:moveTo>
                  <a:cubicBezTo>
                    <a:pt x="107" y="3"/>
                    <a:pt x="107" y="4"/>
                    <a:pt x="108" y="6"/>
                  </a:cubicBezTo>
                  <a:cubicBezTo>
                    <a:pt x="108" y="6"/>
                    <a:pt x="108" y="6"/>
                    <a:pt x="108" y="6"/>
                  </a:cubicBezTo>
                  <a:lnTo>
                    <a:pt x="106" y="1"/>
                  </a:lnTo>
                  <a:close/>
                  <a:moveTo>
                    <a:pt x="2" y="1"/>
                  </a:moveTo>
                  <a:cubicBezTo>
                    <a:pt x="0" y="6"/>
                    <a:pt x="0" y="6"/>
                    <a:pt x="0" y="6"/>
                  </a:cubicBezTo>
                  <a:cubicBezTo>
                    <a:pt x="0" y="6"/>
                    <a:pt x="0" y="6"/>
                    <a:pt x="0" y="6"/>
                  </a:cubicBezTo>
                  <a:cubicBezTo>
                    <a:pt x="1" y="4"/>
                    <a:pt x="2" y="3"/>
                    <a:pt x="2" y="1"/>
                  </a:cubicBezTo>
                  <a:cubicBezTo>
                    <a:pt x="3" y="0"/>
                    <a:pt x="3" y="0"/>
                    <a:pt x="3" y="0"/>
                  </a:cubicBezTo>
                  <a:cubicBezTo>
                    <a:pt x="3" y="1"/>
                    <a:pt x="3" y="1"/>
                    <a:pt x="2"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10"/>
            <p:cNvSpPr/>
            <p:nvPr/>
          </p:nvSpPr>
          <p:spPr bwMode="auto">
            <a:xfrm>
              <a:off x="13764261" y="-248592"/>
              <a:ext cx="382588" cy="407988"/>
            </a:xfrm>
            <a:custGeom>
              <a:avLst/>
              <a:gdLst>
                <a:gd name="T0" fmla="*/ 102 w 102"/>
                <a:gd name="T1" fmla="*/ 109 h 109"/>
                <a:gd name="T2" fmla="*/ 96 w 102"/>
                <a:gd name="T3" fmla="*/ 109 h 109"/>
                <a:gd name="T4" fmla="*/ 73 w 102"/>
                <a:gd name="T5" fmla="*/ 74 h 109"/>
                <a:gd name="T6" fmla="*/ 73 w 102"/>
                <a:gd name="T7" fmla="*/ 73 h 109"/>
                <a:gd name="T8" fmla="*/ 73 w 102"/>
                <a:gd name="T9" fmla="*/ 6 h 109"/>
                <a:gd name="T10" fmla="*/ 29 w 102"/>
                <a:gd name="T11" fmla="*/ 6 h 109"/>
                <a:gd name="T12" fmla="*/ 29 w 102"/>
                <a:gd name="T13" fmla="*/ 73 h 109"/>
                <a:gd name="T14" fmla="*/ 29 w 102"/>
                <a:gd name="T15" fmla="*/ 74 h 109"/>
                <a:gd name="T16" fmla="*/ 6 w 102"/>
                <a:gd name="T17" fmla="*/ 109 h 109"/>
                <a:gd name="T18" fmla="*/ 0 w 102"/>
                <a:gd name="T19" fmla="*/ 109 h 109"/>
                <a:gd name="T20" fmla="*/ 24 w 102"/>
                <a:gd name="T21" fmla="*/ 71 h 109"/>
                <a:gd name="T22" fmla="*/ 24 w 102"/>
                <a:gd name="T23" fmla="*/ 0 h 109"/>
                <a:gd name="T24" fmla="*/ 78 w 102"/>
                <a:gd name="T25" fmla="*/ 0 h 109"/>
                <a:gd name="T26" fmla="*/ 78 w 102"/>
                <a:gd name="T27" fmla="*/ 71 h 109"/>
                <a:gd name="T28" fmla="*/ 102 w 102"/>
                <a:gd name="T2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9">
                  <a:moveTo>
                    <a:pt x="102" y="109"/>
                  </a:moveTo>
                  <a:cubicBezTo>
                    <a:pt x="96" y="109"/>
                    <a:pt x="96" y="109"/>
                    <a:pt x="96" y="109"/>
                  </a:cubicBezTo>
                  <a:cubicBezTo>
                    <a:pt x="85" y="90"/>
                    <a:pt x="74" y="74"/>
                    <a:pt x="73" y="74"/>
                  </a:cubicBezTo>
                  <a:cubicBezTo>
                    <a:pt x="73" y="73"/>
                    <a:pt x="73" y="73"/>
                    <a:pt x="73" y="73"/>
                  </a:cubicBezTo>
                  <a:cubicBezTo>
                    <a:pt x="73" y="6"/>
                    <a:pt x="73" y="6"/>
                    <a:pt x="73" y="6"/>
                  </a:cubicBezTo>
                  <a:cubicBezTo>
                    <a:pt x="29" y="6"/>
                    <a:pt x="29" y="6"/>
                    <a:pt x="29" y="6"/>
                  </a:cubicBezTo>
                  <a:cubicBezTo>
                    <a:pt x="29" y="73"/>
                    <a:pt x="29" y="73"/>
                    <a:pt x="29" y="73"/>
                  </a:cubicBezTo>
                  <a:cubicBezTo>
                    <a:pt x="29" y="74"/>
                    <a:pt x="29" y="74"/>
                    <a:pt x="29" y="74"/>
                  </a:cubicBezTo>
                  <a:cubicBezTo>
                    <a:pt x="29" y="74"/>
                    <a:pt x="17" y="90"/>
                    <a:pt x="6" y="109"/>
                  </a:cubicBezTo>
                  <a:cubicBezTo>
                    <a:pt x="0" y="109"/>
                    <a:pt x="0" y="109"/>
                    <a:pt x="0" y="109"/>
                  </a:cubicBezTo>
                  <a:cubicBezTo>
                    <a:pt x="11" y="91"/>
                    <a:pt x="21" y="75"/>
                    <a:pt x="24" y="71"/>
                  </a:cubicBezTo>
                  <a:cubicBezTo>
                    <a:pt x="24" y="0"/>
                    <a:pt x="24" y="0"/>
                    <a:pt x="24" y="0"/>
                  </a:cubicBezTo>
                  <a:cubicBezTo>
                    <a:pt x="78" y="0"/>
                    <a:pt x="78" y="0"/>
                    <a:pt x="78" y="0"/>
                  </a:cubicBezTo>
                  <a:cubicBezTo>
                    <a:pt x="78" y="71"/>
                    <a:pt x="78" y="71"/>
                    <a:pt x="78" y="71"/>
                  </a:cubicBezTo>
                  <a:cubicBezTo>
                    <a:pt x="81" y="75"/>
                    <a:pt x="92" y="91"/>
                    <a:pt x="102" y="10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6" name="Freeform 11"/>
            <p:cNvSpPr/>
            <p:nvPr/>
          </p:nvSpPr>
          <p:spPr bwMode="auto">
            <a:xfrm>
              <a:off x="14146849" y="159396"/>
              <a:ext cx="4763"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1" y="1"/>
                    <a:pt x="1" y="1"/>
                  </a:cubicBez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Freeform 12"/>
            <p:cNvSpPr/>
            <p:nvPr/>
          </p:nvSpPr>
          <p:spPr bwMode="auto">
            <a:xfrm>
              <a:off x="13681711" y="159396"/>
              <a:ext cx="547688" cy="327025"/>
            </a:xfrm>
            <a:custGeom>
              <a:avLst/>
              <a:gdLst>
                <a:gd name="T0" fmla="*/ 146 w 146"/>
                <a:gd name="T1" fmla="*/ 54 h 87"/>
                <a:gd name="T2" fmla="*/ 73 w 146"/>
                <a:gd name="T3" fmla="*/ 87 h 87"/>
                <a:gd name="T4" fmla="*/ 0 w 146"/>
                <a:gd name="T5" fmla="*/ 54 h 87"/>
                <a:gd name="T6" fmla="*/ 19 w 146"/>
                <a:gd name="T7" fmla="*/ 6 h 87"/>
                <a:gd name="T8" fmla="*/ 19 w 146"/>
                <a:gd name="T9" fmla="*/ 6 h 87"/>
                <a:gd name="T10" fmla="*/ 21 w 146"/>
                <a:gd name="T11" fmla="*/ 1 h 87"/>
                <a:gd name="T12" fmla="*/ 22 w 146"/>
                <a:gd name="T13" fmla="*/ 0 h 87"/>
                <a:gd name="T14" fmla="*/ 124 w 146"/>
                <a:gd name="T15" fmla="*/ 0 h 87"/>
                <a:gd name="T16" fmla="*/ 125 w 146"/>
                <a:gd name="T17" fmla="*/ 1 h 87"/>
                <a:gd name="T18" fmla="*/ 127 w 146"/>
                <a:gd name="T19" fmla="*/ 6 h 87"/>
                <a:gd name="T20" fmla="*/ 127 w 146"/>
                <a:gd name="T21" fmla="*/ 6 h 87"/>
                <a:gd name="T22" fmla="*/ 146 w 146"/>
                <a:gd name="T23" fmla="*/ 5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87">
                  <a:moveTo>
                    <a:pt x="146" y="54"/>
                  </a:moveTo>
                  <a:cubicBezTo>
                    <a:pt x="146" y="84"/>
                    <a:pt x="138" y="87"/>
                    <a:pt x="73" y="87"/>
                  </a:cubicBezTo>
                  <a:cubicBezTo>
                    <a:pt x="8" y="87"/>
                    <a:pt x="0" y="84"/>
                    <a:pt x="0" y="54"/>
                  </a:cubicBezTo>
                  <a:cubicBezTo>
                    <a:pt x="0" y="45"/>
                    <a:pt x="7" y="28"/>
                    <a:pt x="19" y="6"/>
                  </a:cubicBezTo>
                  <a:cubicBezTo>
                    <a:pt x="19" y="6"/>
                    <a:pt x="19" y="6"/>
                    <a:pt x="19" y="6"/>
                  </a:cubicBezTo>
                  <a:cubicBezTo>
                    <a:pt x="20" y="4"/>
                    <a:pt x="21" y="3"/>
                    <a:pt x="21" y="1"/>
                  </a:cubicBezTo>
                  <a:cubicBezTo>
                    <a:pt x="22" y="0"/>
                    <a:pt x="22" y="0"/>
                    <a:pt x="22" y="0"/>
                  </a:cubicBezTo>
                  <a:cubicBezTo>
                    <a:pt x="124" y="0"/>
                    <a:pt x="124" y="0"/>
                    <a:pt x="124" y="0"/>
                  </a:cubicBezTo>
                  <a:cubicBezTo>
                    <a:pt x="124" y="1"/>
                    <a:pt x="125" y="1"/>
                    <a:pt x="125" y="1"/>
                  </a:cubicBezTo>
                  <a:cubicBezTo>
                    <a:pt x="126" y="3"/>
                    <a:pt x="126" y="4"/>
                    <a:pt x="127" y="6"/>
                  </a:cubicBezTo>
                  <a:cubicBezTo>
                    <a:pt x="127" y="6"/>
                    <a:pt x="127" y="6"/>
                    <a:pt x="127" y="6"/>
                  </a:cubicBezTo>
                  <a:cubicBezTo>
                    <a:pt x="140" y="28"/>
                    <a:pt x="146" y="45"/>
                    <a:pt x="146" y="5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5761051" y="4823512"/>
            <a:ext cx="690563" cy="768350"/>
            <a:chOff x="12249786" y="-245417"/>
            <a:chExt cx="690563" cy="768350"/>
          </a:xfrm>
        </p:grpSpPr>
        <p:sp>
          <p:nvSpPr>
            <p:cNvPr id="48" name="Freeform 13"/>
            <p:cNvSpPr>
              <a:spLocks noEditPoints="1"/>
            </p:cNvSpPr>
            <p:nvPr/>
          </p:nvSpPr>
          <p:spPr bwMode="auto">
            <a:xfrm>
              <a:off x="12249786" y="-137467"/>
              <a:ext cx="588963" cy="660400"/>
            </a:xfrm>
            <a:custGeom>
              <a:avLst/>
              <a:gdLst>
                <a:gd name="T0" fmla="*/ 0 w 371"/>
                <a:gd name="T1" fmla="*/ 0 h 416"/>
                <a:gd name="T2" fmla="*/ 0 w 371"/>
                <a:gd name="T3" fmla="*/ 326 h 416"/>
                <a:gd name="T4" fmla="*/ 371 w 371"/>
                <a:gd name="T5" fmla="*/ 416 h 416"/>
                <a:gd name="T6" fmla="*/ 371 w 371"/>
                <a:gd name="T7" fmla="*/ 57 h 416"/>
                <a:gd name="T8" fmla="*/ 0 w 371"/>
                <a:gd name="T9" fmla="*/ 0 h 416"/>
                <a:gd name="T10" fmla="*/ 303 w 371"/>
                <a:gd name="T11" fmla="*/ 284 h 416"/>
                <a:gd name="T12" fmla="*/ 227 w 371"/>
                <a:gd name="T13" fmla="*/ 267 h 416"/>
                <a:gd name="T14" fmla="*/ 227 w 371"/>
                <a:gd name="T15" fmla="*/ 355 h 416"/>
                <a:gd name="T16" fmla="*/ 135 w 371"/>
                <a:gd name="T17" fmla="*/ 334 h 416"/>
                <a:gd name="T18" fmla="*/ 135 w 371"/>
                <a:gd name="T19" fmla="*/ 248 h 416"/>
                <a:gd name="T20" fmla="*/ 66 w 371"/>
                <a:gd name="T21" fmla="*/ 232 h 416"/>
                <a:gd name="T22" fmla="*/ 66 w 371"/>
                <a:gd name="T23" fmla="*/ 121 h 416"/>
                <a:gd name="T24" fmla="*/ 135 w 371"/>
                <a:gd name="T25" fmla="*/ 133 h 416"/>
                <a:gd name="T26" fmla="*/ 135 w 371"/>
                <a:gd name="T27" fmla="*/ 48 h 416"/>
                <a:gd name="T28" fmla="*/ 227 w 371"/>
                <a:gd name="T29" fmla="*/ 62 h 416"/>
                <a:gd name="T30" fmla="*/ 227 w 371"/>
                <a:gd name="T31" fmla="*/ 149 h 416"/>
                <a:gd name="T32" fmla="*/ 303 w 371"/>
                <a:gd name="T33" fmla="*/ 163 h 416"/>
                <a:gd name="T34" fmla="*/ 303 w 371"/>
                <a:gd name="T35" fmla="*/ 28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416">
                  <a:moveTo>
                    <a:pt x="0" y="0"/>
                  </a:moveTo>
                  <a:lnTo>
                    <a:pt x="0" y="326"/>
                  </a:lnTo>
                  <a:lnTo>
                    <a:pt x="371" y="416"/>
                  </a:lnTo>
                  <a:lnTo>
                    <a:pt x="371" y="57"/>
                  </a:lnTo>
                  <a:lnTo>
                    <a:pt x="0" y="0"/>
                  </a:lnTo>
                  <a:close/>
                  <a:moveTo>
                    <a:pt x="303" y="284"/>
                  </a:moveTo>
                  <a:lnTo>
                    <a:pt x="227" y="267"/>
                  </a:lnTo>
                  <a:lnTo>
                    <a:pt x="227" y="355"/>
                  </a:lnTo>
                  <a:lnTo>
                    <a:pt x="135" y="334"/>
                  </a:lnTo>
                  <a:lnTo>
                    <a:pt x="135" y="248"/>
                  </a:lnTo>
                  <a:lnTo>
                    <a:pt x="66" y="232"/>
                  </a:lnTo>
                  <a:lnTo>
                    <a:pt x="66" y="121"/>
                  </a:lnTo>
                  <a:lnTo>
                    <a:pt x="135" y="133"/>
                  </a:lnTo>
                  <a:lnTo>
                    <a:pt x="135" y="48"/>
                  </a:lnTo>
                  <a:lnTo>
                    <a:pt x="227" y="62"/>
                  </a:lnTo>
                  <a:lnTo>
                    <a:pt x="227" y="149"/>
                  </a:lnTo>
                  <a:lnTo>
                    <a:pt x="303" y="163"/>
                  </a:lnTo>
                  <a:lnTo>
                    <a:pt x="303" y="2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9" name="Freeform 14"/>
            <p:cNvSpPr/>
            <p:nvPr/>
          </p:nvSpPr>
          <p:spPr bwMode="auto">
            <a:xfrm>
              <a:off x="12846686" y="-77142"/>
              <a:ext cx="93663" cy="600075"/>
            </a:xfrm>
            <a:custGeom>
              <a:avLst/>
              <a:gdLst>
                <a:gd name="T0" fmla="*/ 0 w 59"/>
                <a:gd name="T1" fmla="*/ 378 h 378"/>
                <a:gd name="T2" fmla="*/ 59 w 59"/>
                <a:gd name="T3" fmla="*/ 350 h 378"/>
                <a:gd name="T4" fmla="*/ 59 w 59"/>
                <a:gd name="T5" fmla="*/ 0 h 378"/>
                <a:gd name="T6" fmla="*/ 0 w 59"/>
                <a:gd name="T7" fmla="*/ 19 h 378"/>
                <a:gd name="T8" fmla="*/ 0 w 59"/>
                <a:gd name="T9" fmla="*/ 378 h 378"/>
              </a:gdLst>
              <a:ahLst/>
              <a:cxnLst>
                <a:cxn ang="0">
                  <a:pos x="T0" y="T1"/>
                </a:cxn>
                <a:cxn ang="0">
                  <a:pos x="T2" y="T3"/>
                </a:cxn>
                <a:cxn ang="0">
                  <a:pos x="T4" y="T5"/>
                </a:cxn>
                <a:cxn ang="0">
                  <a:pos x="T6" y="T7"/>
                </a:cxn>
                <a:cxn ang="0">
                  <a:pos x="T8" y="T9"/>
                </a:cxn>
              </a:cxnLst>
              <a:rect l="0" t="0" r="r" b="b"/>
              <a:pathLst>
                <a:path w="59" h="378">
                  <a:moveTo>
                    <a:pt x="0" y="378"/>
                  </a:moveTo>
                  <a:lnTo>
                    <a:pt x="59" y="350"/>
                  </a:lnTo>
                  <a:lnTo>
                    <a:pt x="59" y="0"/>
                  </a:lnTo>
                  <a:lnTo>
                    <a:pt x="0" y="19"/>
                  </a:lnTo>
                  <a:lnTo>
                    <a:pt x="0" y="37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0" name="Freeform 15"/>
            <p:cNvSpPr/>
            <p:nvPr/>
          </p:nvSpPr>
          <p:spPr bwMode="auto">
            <a:xfrm>
              <a:off x="12249786" y="-167629"/>
              <a:ext cx="682625" cy="117475"/>
            </a:xfrm>
            <a:custGeom>
              <a:avLst/>
              <a:gdLst>
                <a:gd name="T0" fmla="*/ 373 w 430"/>
                <a:gd name="T1" fmla="*/ 74 h 74"/>
                <a:gd name="T2" fmla="*/ 430 w 430"/>
                <a:gd name="T3" fmla="*/ 55 h 74"/>
                <a:gd name="T4" fmla="*/ 66 w 430"/>
                <a:gd name="T5" fmla="*/ 0 h 74"/>
                <a:gd name="T6" fmla="*/ 0 w 430"/>
                <a:gd name="T7" fmla="*/ 15 h 74"/>
                <a:gd name="T8" fmla="*/ 373 w 430"/>
                <a:gd name="T9" fmla="*/ 74 h 74"/>
              </a:gdLst>
              <a:ahLst/>
              <a:cxnLst>
                <a:cxn ang="0">
                  <a:pos x="T0" y="T1"/>
                </a:cxn>
                <a:cxn ang="0">
                  <a:pos x="T2" y="T3"/>
                </a:cxn>
                <a:cxn ang="0">
                  <a:pos x="T4" y="T5"/>
                </a:cxn>
                <a:cxn ang="0">
                  <a:pos x="T6" y="T7"/>
                </a:cxn>
                <a:cxn ang="0">
                  <a:pos x="T8" y="T9"/>
                </a:cxn>
              </a:cxnLst>
              <a:rect l="0" t="0" r="r" b="b"/>
              <a:pathLst>
                <a:path w="430" h="74">
                  <a:moveTo>
                    <a:pt x="373" y="74"/>
                  </a:moveTo>
                  <a:lnTo>
                    <a:pt x="430" y="55"/>
                  </a:lnTo>
                  <a:lnTo>
                    <a:pt x="66" y="0"/>
                  </a:lnTo>
                  <a:lnTo>
                    <a:pt x="0" y="15"/>
                  </a:lnTo>
                  <a:lnTo>
                    <a:pt x="373" y="7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Freeform 16"/>
            <p:cNvSpPr/>
            <p:nvPr/>
          </p:nvSpPr>
          <p:spPr bwMode="auto">
            <a:xfrm>
              <a:off x="12422824" y="-208904"/>
              <a:ext cx="82550" cy="57150"/>
            </a:xfrm>
            <a:custGeom>
              <a:avLst/>
              <a:gdLst>
                <a:gd name="T0" fmla="*/ 17 w 22"/>
                <a:gd name="T1" fmla="*/ 15 h 15"/>
                <a:gd name="T2" fmla="*/ 17 w 22"/>
                <a:gd name="T3" fmla="*/ 15 h 15"/>
                <a:gd name="T4" fmla="*/ 4 w 22"/>
                <a:gd name="T5" fmla="*/ 13 h 15"/>
                <a:gd name="T6" fmla="*/ 1 w 22"/>
                <a:gd name="T7" fmla="*/ 11 h 15"/>
                <a:gd name="T8" fmla="*/ 0 w 22"/>
                <a:gd name="T9" fmla="*/ 9 h 15"/>
                <a:gd name="T10" fmla="*/ 0 w 22"/>
                <a:gd name="T11" fmla="*/ 0 h 15"/>
                <a:gd name="T12" fmla="*/ 4 w 22"/>
                <a:gd name="T13" fmla="*/ 1 h 15"/>
                <a:gd name="T14" fmla="*/ 4 w 22"/>
                <a:gd name="T15" fmla="*/ 10 h 15"/>
                <a:gd name="T16" fmla="*/ 5 w 22"/>
                <a:gd name="T17" fmla="*/ 10 h 15"/>
                <a:gd name="T18" fmla="*/ 18 w 22"/>
                <a:gd name="T19" fmla="*/ 12 h 15"/>
                <a:gd name="T20" fmla="*/ 19 w 22"/>
                <a:gd name="T21" fmla="*/ 12 h 15"/>
                <a:gd name="T22" fmla="*/ 19 w 22"/>
                <a:gd name="T23" fmla="*/ 11 h 15"/>
                <a:gd name="T24" fmla="*/ 19 w 22"/>
                <a:gd name="T25" fmla="*/ 11 h 15"/>
                <a:gd name="T26" fmla="*/ 19 w 22"/>
                <a:gd name="T27" fmla="*/ 2 h 15"/>
                <a:gd name="T28" fmla="*/ 22 w 22"/>
                <a:gd name="T29" fmla="*/ 3 h 15"/>
                <a:gd name="T30" fmla="*/ 22 w 22"/>
                <a:gd name="T31" fmla="*/ 11 h 15"/>
                <a:gd name="T32" fmla="*/ 22 w 22"/>
                <a:gd name="T33" fmla="*/ 14 h 15"/>
                <a:gd name="T34" fmla="*/ 18 w 22"/>
                <a:gd name="T35" fmla="*/ 15 h 15"/>
                <a:gd name="T36" fmla="*/ 17 w 2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5">
                  <a:moveTo>
                    <a:pt x="17" y="15"/>
                  </a:moveTo>
                  <a:cubicBezTo>
                    <a:pt x="17" y="15"/>
                    <a:pt x="17" y="15"/>
                    <a:pt x="17" y="15"/>
                  </a:cubicBezTo>
                  <a:cubicBezTo>
                    <a:pt x="17" y="15"/>
                    <a:pt x="7" y="14"/>
                    <a:pt x="4" y="13"/>
                  </a:cubicBezTo>
                  <a:cubicBezTo>
                    <a:pt x="3" y="13"/>
                    <a:pt x="1" y="12"/>
                    <a:pt x="1" y="11"/>
                  </a:cubicBezTo>
                  <a:cubicBezTo>
                    <a:pt x="0" y="10"/>
                    <a:pt x="0" y="10"/>
                    <a:pt x="0" y="9"/>
                  </a:cubicBezTo>
                  <a:cubicBezTo>
                    <a:pt x="0" y="0"/>
                    <a:pt x="0" y="0"/>
                    <a:pt x="0" y="0"/>
                  </a:cubicBezTo>
                  <a:cubicBezTo>
                    <a:pt x="4" y="1"/>
                    <a:pt x="4" y="1"/>
                    <a:pt x="4" y="1"/>
                  </a:cubicBezTo>
                  <a:cubicBezTo>
                    <a:pt x="4" y="10"/>
                    <a:pt x="4" y="10"/>
                    <a:pt x="4" y="10"/>
                  </a:cubicBezTo>
                  <a:cubicBezTo>
                    <a:pt x="4" y="10"/>
                    <a:pt x="4" y="10"/>
                    <a:pt x="5" y="10"/>
                  </a:cubicBezTo>
                  <a:cubicBezTo>
                    <a:pt x="7" y="11"/>
                    <a:pt x="16" y="12"/>
                    <a:pt x="18" y="12"/>
                  </a:cubicBezTo>
                  <a:cubicBezTo>
                    <a:pt x="18" y="12"/>
                    <a:pt x="19" y="12"/>
                    <a:pt x="19" y="12"/>
                  </a:cubicBezTo>
                  <a:cubicBezTo>
                    <a:pt x="19" y="12"/>
                    <a:pt x="19" y="11"/>
                    <a:pt x="19" y="11"/>
                  </a:cubicBezTo>
                  <a:cubicBezTo>
                    <a:pt x="19" y="11"/>
                    <a:pt x="19" y="11"/>
                    <a:pt x="19" y="11"/>
                  </a:cubicBezTo>
                  <a:cubicBezTo>
                    <a:pt x="19" y="2"/>
                    <a:pt x="19" y="2"/>
                    <a:pt x="19" y="2"/>
                  </a:cubicBezTo>
                  <a:cubicBezTo>
                    <a:pt x="22" y="3"/>
                    <a:pt x="22" y="3"/>
                    <a:pt x="22" y="3"/>
                  </a:cubicBezTo>
                  <a:cubicBezTo>
                    <a:pt x="22" y="11"/>
                    <a:pt x="22" y="11"/>
                    <a:pt x="22" y="11"/>
                  </a:cubicBezTo>
                  <a:cubicBezTo>
                    <a:pt x="22" y="12"/>
                    <a:pt x="22" y="13"/>
                    <a:pt x="22" y="14"/>
                  </a:cubicBezTo>
                  <a:cubicBezTo>
                    <a:pt x="20" y="15"/>
                    <a:pt x="18" y="15"/>
                    <a:pt x="18" y="15"/>
                  </a:cubicBezTo>
                  <a:lnTo>
                    <a:pt x="17" y="1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Freeform 17"/>
            <p:cNvSpPr/>
            <p:nvPr/>
          </p:nvSpPr>
          <p:spPr bwMode="auto">
            <a:xfrm>
              <a:off x="12692699" y="-167629"/>
              <a:ext cx="82550" cy="57150"/>
            </a:xfrm>
            <a:custGeom>
              <a:avLst/>
              <a:gdLst>
                <a:gd name="T0" fmla="*/ 17 w 22"/>
                <a:gd name="T1" fmla="*/ 15 h 15"/>
                <a:gd name="T2" fmla="*/ 17 w 22"/>
                <a:gd name="T3" fmla="*/ 15 h 15"/>
                <a:gd name="T4" fmla="*/ 4 w 22"/>
                <a:gd name="T5" fmla="*/ 13 h 15"/>
                <a:gd name="T6" fmla="*/ 1 w 22"/>
                <a:gd name="T7" fmla="*/ 11 h 15"/>
                <a:gd name="T8" fmla="*/ 0 w 22"/>
                <a:gd name="T9" fmla="*/ 9 h 15"/>
                <a:gd name="T10" fmla="*/ 0 w 22"/>
                <a:gd name="T11" fmla="*/ 0 h 15"/>
                <a:gd name="T12" fmla="*/ 3 w 22"/>
                <a:gd name="T13" fmla="*/ 1 h 15"/>
                <a:gd name="T14" fmla="*/ 3 w 22"/>
                <a:gd name="T15" fmla="*/ 9 h 15"/>
                <a:gd name="T16" fmla="*/ 4 w 22"/>
                <a:gd name="T17" fmla="*/ 10 h 15"/>
                <a:gd name="T18" fmla="*/ 17 w 22"/>
                <a:gd name="T19" fmla="*/ 12 h 15"/>
                <a:gd name="T20" fmla="*/ 19 w 22"/>
                <a:gd name="T21" fmla="*/ 11 h 15"/>
                <a:gd name="T22" fmla="*/ 19 w 22"/>
                <a:gd name="T23" fmla="*/ 11 h 15"/>
                <a:gd name="T24" fmla="*/ 19 w 22"/>
                <a:gd name="T25" fmla="*/ 11 h 15"/>
                <a:gd name="T26" fmla="*/ 19 w 22"/>
                <a:gd name="T27" fmla="*/ 2 h 15"/>
                <a:gd name="T28" fmla="*/ 22 w 22"/>
                <a:gd name="T29" fmla="*/ 2 h 15"/>
                <a:gd name="T30" fmla="*/ 22 w 22"/>
                <a:gd name="T31" fmla="*/ 11 h 15"/>
                <a:gd name="T32" fmla="*/ 21 w 22"/>
                <a:gd name="T33" fmla="*/ 13 h 15"/>
                <a:gd name="T34" fmla="*/ 17 w 22"/>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5">
                  <a:moveTo>
                    <a:pt x="17" y="15"/>
                  </a:moveTo>
                  <a:cubicBezTo>
                    <a:pt x="17" y="15"/>
                    <a:pt x="17" y="15"/>
                    <a:pt x="17" y="15"/>
                  </a:cubicBezTo>
                  <a:cubicBezTo>
                    <a:pt x="17" y="15"/>
                    <a:pt x="7" y="14"/>
                    <a:pt x="4" y="13"/>
                  </a:cubicBezTo>
                  <a:cubicBezTo>
                    <a:pt x="2" y="13"/>
                    <a:pt x="1" y="12"/>
                    <a:pt x="1" y="11"/>
                  </a:cubicBezTo>
                  <a:cubicBezTo>
                    <a:pt x="0" y="10"/>
                    <a:pt x="0" y="9"/>
                    <a:pt x="0" y="9"/>
                  </a:cubicBezTo>
                  <a:cubicBezTo>
                    <a:pt x="0" y="0"/>
                    <a:pt x="0" y="0"/>
                    <a:pt x="0" y="0"/>
                  </a:cubicBezTo>
                  <a:cubicBezTo>
                    <a:pt x="3" y="1"/>
                    <a:pt x="3" y="1"/>
                    <a:pt x="3" y="1"/>
                  </a:cubicBezTo>
                  <a:cubicBezTo>
                    <a:pt x="3" y="9"/>
                    <a:pt x="3" y="9"/>
                    <a:pt x="3" y="9"/>
                  </a:cubicBezTo>
                  <a:cubicBezTo>
                    <a:pt x="3" y="9"/>
                    <a:pt x="4" y="10"/>
                    <a:pt x="4" y="10"/>
                  </a:cubicBezTo>
                  <a:cubicBezTo>
                    <a:pt x="7" y="10"/>
                    <a:pt x="16" y="12"/>
                    <a:pt x="17" y="12"/>
                  </a:cubicBezTo>
                  <a:cubicBezTo>
                    <a:pt x="18" y="12"/>
                    <a:pt x="19" y="12"/>
                    <a:pt x="19" y="11"/>
                  </a:cubicBezTo>
                  <a:cubicBezTo>
                    <a:pt x="19" y="11"/>
                    <a:pt x="19" y="11"/>
                    <a:pt x="19" y="11"/>
                  </a:cubicBezTo>
                  <a:cubicBezTo>
                    <a:pt x="19" y="11"/>
                    <a:pt x="19" y="11"/>
                    <a:pt x="19" y="11"/>
                  </a:cubicBezTo>
                  <a:cubicBezTo>
                    <a:pt x="19" y="2"/>
                    <a:pt x="19" y="2"/>
                    <a:pt x="19" y="2"/>
                  </a:cubicBezTo>
                  <a:cubicBezTo>
                    <a:pt x="22" y="2"/>
                    <a:pt x="22" y="2"/>
                    <a:pt x="22" y="2"/>
                  </a:cubicBezTo>
                  <a:cubicBezTo>
                    <a:pt x="22" y="11"/>
                    <a:pt x="22" y="11"/>
                    <a:pt x="22" y="11"/>
                  </a:cubicBezTo>
                  <a:cubicBezTo>
                    <a:pt x="22" y="12"/>
                    <a:pt x="22" y="13"/>
                    <a:pt x="21" y="13"/>
                  </a:cubicBezTo>
                  <a:cubicBezTo>
                    <a:pt x="20" y="15"/>
                    <a:pt x="18" y="15"/>
                    <a:pt x="17" y="1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Freeform 18"/>
            <p:cNvSpPr/>
            <p:nvPr/>
          </p:nvSpPr>
          <p:spPr bwMode="auto">
            <a:xfrm>
              <a:off x="12452986" y="-245417"/>
              <a:ext cx="292100" cy="112713"/>
            </a:xfrm>
            <a:custGeom>
              <a:avLst/>
              <a:gdLst>
                <a:gd name="T0" fmla="*/ 78 w 78"/>
                <a:gd name="T1" fmla="*/ 30 h 30"/>
                <a:gd name="T2" fmla="*/ 72 w 78"/>
                <a:gd name="T3" fmla="*/ 29 h 30"/>
                <a:gd name="T4" fmla="*/ 72 w 78"/>
                <a:gd name="T5" fmla="*/ 16 h 30"/>
                <a:gd name="T6" fmla="*/ 69 w 78"/>
                <a:gd name="T7" fmla="*/ 15 h 30"/>
                <a:gd name="T8" fmla="*/ 10 w 78"/>
                <a:gd name="T9" fmla="*/ 6 h 30"/>
                <a:gd name="T10" fmla="*/ 7 w 78"/>
                <a:gd name="T11" fmla="*/ 8 h 30"/>
                <a:gd name="T12" fmla="*/ 7 w 78"/>
                <a:gd name="T13" fmla="*/ 20 h 30"/>
                <a:gd name="T14" fmla="*/ 0 w 78"/>
                <a:gd name="T15" fmla="*/ 20 h 30"/>
                <a:gd name="T16" fmla="*/ 0 w 78"/>
                <a:gd name="T17" fmla="*/ 7 h 30"/>
                <a:gd name="T18" fmla="*/ 0 w 78"/>
                <a:gd name="T19" fmla="*/ 7 h 30"/>
                <a:gd name="T20" fmla="*/ 10 w 78"/>
                <a:gd name="T21" fmla="*/ 0 h 30"/>
                <a:gd name="T22" fmla="*/ 10 w 78"/>
                <a:gd name="T23" fmla="*/ 0 h 30"/>
                <a:gd name="T24" fmla="*/ 70 w 78"/>
                <a:gd name="T25" fmla="*/ 8 h 30"/>
                <a:gd name="T26" fmla="*/ 71 w 78"/>
                <a:gd name="T27" fmla="*/ 8 h 30"/>
                <a:gd name="T28" fmla="*/ 78 w 78"/>
                <a:gd name="T29" fmla="*/ 16 h 30"/>
                <a:gd name="T30" fmla="*/ 78 w 78"/>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30">
                  <a:moveTo>
                    <a:pt x="78" y="30"/>
                  </a:moveTo>
                  <a:cubicBezTo>
                    <a:pt x="72" y="29"/>
                    <a:pt x="72" y="29"/>
                    <a:pt x="72" y="29"/>
                  </a:cubicBezTo>
                  <a:cubicBezTo>
                    <a:pt x="72" y="16"/>
                    <a:pt x="72" y="16"/>
                    <a:pt x="72" y="16"/>
                  </a:cubicBezTo>
                  <a:cubicBezTo>
                    <a:pt x="72" y="16"/>
                    <a:pt x="70" y="15"/>
                    <a:pt x="69" y="15"/>
                  </a:cubicBezTo>
                  <a:cubicBezTo>
                    <a:pt x="10" y="6"/>
                    <a:pt x="10" y="6"/>
                    <a:pt x="10" y="6"/>
                  </a:cubicBezTo>
                  <a:cubicBezTo>
                    <a:pt x="8" y="7"/>
                    <a:pt x="7" y="7"/>
                    <a:pt x="7" y="8"/>
                  </a:cubicBezTo>
                  <a:cubicBezTo>
                    <a:pt x="7" y="20"/>
                    <a:pt x="7" y="20"/>
                    <a:pt x="7" y="20"/>
                  </a:cubicBezTo>
                  <a:cubicBezTo>
                    <a:pt x="0" y="20"/>
                    <a:pt x="0" y="20"/>
                    <a:pt x="0" y="20"/>
                  </a:cubicBezTo>
                  <a:cubicBezTo>
                    <a:pt x="0" y="7"/>
                    <a:pt x="0" y="7"/>
                    <a:pt x="0" y="7"/>
                  </a:cubicBezTo>
                  <a:cubicBezTo>
                    <a:pt x="0" y="7"/>
                    <a:pt x="0" y="7"/>
                    <a:pt x="0" y="7"/>
                  </a:cubicBezTo>
                  <a:cubicBezTo>
                    <a:pt x="1" y="4"/>
                    <a:pt x="3" y="0"/>
                    <a:pt x="10" y="0"/>
                  </a:cubicBezTo>
                  <a:cubicBezTo>
                    <a:pt x="10" y="0"/>
                    <a:pt x="10" y="0"/>
                    <a:pt x="10" y="0"/>
                  </a:cubicBezTo>
                  <a:cubicBezTo>
                    <a:pt x="70" y="8"/>
                    <a:pt x="70" y="8"/>
                    <a:pt x="70" y="8"/>
                  </a:cubicBezTo>
                  <a:cubicBezTo>
                    <a:pt x="71" y="8"/>
                    <a:pt x="71" y="8"/>
                    <a:pt x="71" y="8"/>
                  </a:cubicBezTo>
                  <a:cubicBezTo>
                    <a:pt x="72" y="9"/>
                    <a:pt x="78" y="11"/>
                    <a:pt x="78" y="16"/>
                  </a:cubicBezTo>
                  <a:lnTo>
                    <a:pt x="78" y="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53" presetClass="entr" presetSubtype="16"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par>
                                <p:cTn id="32" presetID="53" presetClass="entr" presetSubtype="16"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 calcmode="lin" valueType="num">
                                      <p:cBhvr>
                                        <p:cTn id="34" dur="500" fill="hold"/>
                                        <p:tgtEl>
                                          <p:spTgt spid="55"/>
                                        </p:tgtEl>
                                        <p:attrNameLst>
                                          <p:attrName>ppt_w</p:attrName>
                                        </p:attrNameLst>
                                      </p:cBhvr>
                                      <p:tavLst>
                                        <p:tav tm="0">
                                          <p:val>
                                            <p:fltVal val="0"/>
                                          </p:val>
                                        </p:tav>
                                        <p:tav tm="100000">
                                          <p:val>
                                            <p:strVal val="#ppt_w"/>
                                          </p:val>
                                        </p:tav>
                                      </p:tavLst>
                                    </p:anim>
                                    <p:anim calcmode="lin" valueType="num">
                                      <p:cBhvr>
                                        <p:cTn id="35" dur="500" fill="hold"/>
                                        <p:tgtEl>
                                          <p:spTgt spid="55"/>
                                        </p:tgtEl>
                                        <p:attrNameLst>
                                          <p:attrName>ppt_h</p:attrName>
                                        </p:attrNameLst>
                                      </p:cBhvr>
                                      <p:tavLst>
                                        <p:tav tm="0">
                                          <p:val>
                                            <p:fltVal val="0"/>
                                          </p:val>
                                        </p:tav>
                                        <p:tav tm="100000">
                                          <p:val>
                                            <p:strVal val="#ppt_h"/>
                                          </p:val>
                                        </p:tav>
                                      </p:tavLst>
                                    </p:anim>
                                    <p:animEffect transition="in" filter="fade">
                                      <p:cBhvr>
                                        <p:cTn id="36" dur="500"/>
                                        <p:tgtEl>
                                          <p:spTgt spid="55"/>
                                        </p:tgtEl>
                                      </p:cBhvr>
                                    </p:animEffect>
                                  </p:childTnLst>
                                </p:cTn>
                              </p:par>
                              <p:par>
                                <p:cTn id="37" presetID="53" presetClass="entr" presetSubtype="16"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childTnLst>
                          </p:cTn>
                        </p:par>
                        <p:par>
                          <p:cTn id="42" fill="hold">
                            <p:stCondLst>
                              <p:cond delay="1000"/>
                            </p:stCondLst>
                            <p:childTnLst>
                              <p:par>
                                <p:cTn id="43" presetID="1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slide(fromLeft)">
                                      <p:cBhvr>
                                        <p:cTn id="45" dur="500"/>
                                        <p:tgtEl>
                                          <p:spTgt spid="13"/>
                                        </p:tgtEl>
                                      </p:cBhvr>
                                    </p:animEffect>
                                  </p:childTnLst>
                                </p:cTn>
                              </p:par>
                            </p:childTnLst>
                          </p:cTn>
                        </p:par>
                        <p:par>
                          <p:cTn id="46" fill="hold">
                            <p:stCondLst>
                              <p:cond delay="1500"/>
                            </p:stCondLst>
                            <p:childTnLst>
                              <p:par>
                                <p:cTn id="47" presetID="1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slide(fromRight)">
                                      <p:cBhvr>
                                        <p:cTn id="49" dur="500"/>
                                        <p:tgtEl>
                                          <p:spTgt spid="19"/>
                                        </p:tgtEl>
                                      </p:cBhvr>
                                    </p:animEffect>
                                  </p:childTnLst>
                                </p:cTn>
                              </p:par>
                            </p:childTnLst>
                          </p:cTn>
                        </p:par>
                        <p:par>
                          <p:cTn id="50" fill="hold">
                            <p:stCondLst>
                              <p:cond delay="2000"/>
                            </p:stCondLst>
                            <p:childTnLst>
                              <p:par>
                                <p:cTn id="51" presetID="12" presetClass="entr" presetSubtype="8"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slide(fromLeft)">
                                      <p:cBhvr>
                                        <p:cTn id="53" dur="500"/>
                                        <p:tgtEl>
                                          <p:spTgt spid="34"/>
                                        </p:tgtEl>
                                      </p:cBhvr>
                                    </p:animEffect>
                                  </p:childTnLst>
                                </p:cTn>
                              </p:par>
                            </p:childTnLst>
                          </p:cTn>
                        </p:par>
                        <p:par>
                          <p:cTn id="54" fill="hold">
                            <p:stCondLst>
                              <p:cond delay="2500"/>
                            </p:stCondLst>
                            <p:childTnLst>
                              <p:par>
                                <p:cTn id="55" presetID="12" presetClass="entr" presetSubtype="2"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lide(fromRight)">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454">
      <a:dk1>
        <a:sysClr val="windowText" lastClr="000000"/>
      </a:dk1>
      <a:lt1>
        <a:sysClr val="window" lastClr="FFFFFF"/>
      </a:lt1>
      <a:dk2>
        <a:srgbClr val="17365D"/>
      </a:dk2>
      <a:lt2>
        <a:srgbClr val="C00000"/>
      </a:lt2>
      <a:accent1>
        <a:srgbClr val="17365D"/>
      </a:accent1>
      <a:accent2>
        <a:srgbClr val="C00000"/>
      </a:accent2>
      <a:accent3>
        <a:srgbClr val="17365D"/>
      </a:accent3>
      <a:accent4>
        <a:srgbClr val="C00000"/>
      </a:accent4>
      <a:accent5>
        <a:srgbClr val="17365D"/>
      </a:accent5>
      <a:accent6>
        <a:srgbClr val="C00000"/>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
    <a:dk1>
      <a:srgbClr val="FFFFFF"/>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自定义 1">
    <a:dk1>
      <a:srgbClr val="FFFFFF"/>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自定义 1">
    <a:dk1>
      <a:srgbClr val="FFFFFF"/>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3563</Words>
  <Application>Microsoft Office PowerPoint</Application>
  <PresentationFormat>自定义</PresentationFormat>
  <Paragraphs>397</Paragraphs>
  <Slides>34</Slides>
  <Notes>34</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34</vt:i4>
      </vt:variant>
    </vt:vector>
  </HeadingPairs>
  <TitlesOfParts>
    <vt:vector size="51" baseType="lpstr">
      <vt:lpstr>Gill Sans</vt:lpstr>
      <vt:lpstr>Lato Light</vt:lpstr>
      <vt:lpstr>Open Sans Cond Light</vt:lpstr>
      <vt:lpstr>Open Sans Condensed Light</vt:lpstr>
      <vt:lpstr>方正中等线简体</vt:lpstr>
      <vt:lpstr>宋体</vt:lpstr>
      <vt:lpstr>微软雅黑</vt:lpstr>
      <vt:lpstr>Agency FB</vt:lpstr>
      <vt:lpstr>Arial</vt:lpstr>
      <vt:lpstr>Bebas Neue</vt:lpstr>
      <vt:lpstr>Calibri</vt:lpstr>
      <vt:lpstr>Franklin Gothic Demi</vt:lpstr>
      <vt:lpstr>Freestyle Script</vt:lpstr>
      <vt:lpstr>Lato Regular</vt:lpstr>
      <vt:lpstr>Open Sans</vt:lpstr>
      <vt:lpstr>Wingdings</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cp:lastModifiedBy>
  <cp:revision>53</cp:revision>
  <dcterms:created xsi:type="dcterms:W3CDTF">2016-05-08T11:31:00Z</dcterms:created>
  <dcterms:modified xsi:type="dcterms:W3CDTF">2017-10-10T09:33:33Z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