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1648" r:id="rId3"/>
    <p:sldId id="1650" r:id="rId5"/>
    <p:sldId id="1649" r:id="rId6"/>
    <p:sldId id="1645" r:id="rId7"/>
    <p:sldId id="1641" r:id="rId8"/>
    <p:sldId id="1642" r:id="rId9"/>
    <p:sldId id="1612" r:id="rId10"/>
    <p:sldId id="1617" r:id="rId11"/>
    <p:sldId id="1635" r:id="rId12"/>
    <p:sldId id="1618" r:id="rId13"/>
    <p:sldId id="1520" r:id="rId14"/>
    <p:sldId id="1532" r:id="rId15"/>
    <p:sldId id="1565" r:id="rId16"/>
    <p:sldId id="1575" r:id="rId17"/>
    <p:sldId id="1535" r:id="rId18"/>
    <p:sldId id="1540" r:id="rId19"/>
    <p:sldId id="1543" r:id="rId20"/>
    <p:sldId id="1518" r:id="rId21"/>
    <p:sldId id="1519" r:id="rId22"/>
    <p:sldId id="1522" r:id="rId23"/>
    <p:sldId id="1506" r:id="rId24"/>
    <p:sldId id="1546" r:id="rId25"/>
    <p:sldId id="1550" r:id="rId26"/>
    <p:sldId id="1496" r:id="rId27"/>
    <p:sldId id="1500" r:id="rId28"/>
    <p:sldId id="1502" r:id="rId29"/>
    <p:sldId id="1505" r:id="rId30"/>
    <p:sldId id="1472" r:id="rId31"/>
    <p:sldId id="1478" r:id="rId32"/>
    <p:sldId id="1483" r:id="rId33"/>
    <p:sldId id="1485" r:id="rId34"/>
    <p:sldId id="165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BDE"/>
    <a:srgbClr val="AF2C38"/>
    <a:srgbClr val="FFFFFF"/>
    <a:srgbClr val="7F7F7F"/>
    <a:srgbClr val="757A89"/>
    <a:srgbClr val="F2F2F2"/>
    <a:srgbClr val="F7F7F7"/>
    <a:srgbClr val="B8D2DD"/>
    <a:srgbClr val="ECEC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3992" autoAdjust="0"/>
  </p:normalViewPr>
  <p:slideViewPr>
    <p:cSldViewPr snapToGrid="0">
      <p:cViewPr>
        <p:scale>
          <a:sx n="66" d="100"/>
          <a:sy n="66" d="100"/>
        </p:scale>
        <p:origin x="1416" y="4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9144000" cy="514350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2000" b="1" spc="200" baseline="0"/>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fld>
            <a:endParaRPr lang="zh-CN" altLang="en-US"/>
          </a:p>
        </p:txBody>
      </p:sp>
      <p:sp>
        <p:nvSpPr>
          <p:cNvPr id="6" name="矩形 5"/>
          <p:cNvSpPr/>
          <p:nvPr userDrawn="1"/>
        </p:nvSpPr>
        <p:spPr>
          <a:xfrm>
            <a:off x="4057650" y="1"/>
            <a:ext cx="83820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9144000" cy="5143500"/>
          </a:xfrm>
          <a:prstGeom prst="rect">
            <a:avLst/>
          </a:prstGeom>
          <a:solidFill>
            <a:srgbClr val="F3E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标题占位符 1"/>
          <p:cNvSpPr>
            <a:spLocks noGrp="1"/>
          </p:cNvSpPr>
          <p:nvPr>
            <p:ph type="title"/>
          </p:nvPr>
        </p:nvSpPr>
        <p:spPr>
          <a:xfrm>
            <a:off x="628650" y="274639"/>
            <a:ext cx="7886700" cy="53816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41718" y="1388566"/>
            <a:ext cx="1803700"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dirty="0">
                <a:solidFill>
                  <a:schemeClr val="accent1"/>
                </a:solidFill>
                <a:latin typeface="+mj-ea"/>
                <a:ea typeface="+mj-ea"/>
              </a:rPr>
              <a:t>[ </a:t>
            </a:r>
            <a:r>
              <a:rPr lang="zh-CN" altLang="en-US" sz="2400" dirty="0">
                <a:solidFill>
                  <a:schemeClr val="accent1"/>
                </a:solidFill>
                <a:latin typeface="+mj-ea"/>
                <a:ea typeface="+mj-ea"/>
              </a:rPr>
              <a:t>公司名称 </a:t>
            </a:r>
            <a:r>
              <a:rPr lang="en-US" altLang="zh-CN" sz="2400" dirty="0">
                <a:solidFill>
                  <a:schemeClr val="accent1"/>
                </a:solidFill>
                <a:latin typeface="+mj-ea"/>
                <a:ea typeface="+mj-ea"/>
              </a:rPr>
              <a:t>]</a:t>
            </a:r>
            <a:endParaRPr lang="zh-CN" altLang="en-US" sz="2400" dirty="0">
              <a:solidFill>
                <a:schemeClr val="accent1"/>
              </a:solidFill>
              <a:latin typeface="+mj-ea"/>
              <a:ea typeface="+mj-ea"/>
            </a:endParaRPr>
          </a:p>
        </p:txBody>
      </p:sp>
      <p:sp>
        <p:nvSpPr>
          <p:cNvPr id="5" name="文本框 4"/>
          <p:cNvSpPr txBox="1"/>
          <p:nvPr/>
        </p:nvSpPr>
        <p:spPr>
          <a:xfrm>
            <a:off x="2590800" y="1852906"/>
            <a:ext cx="631316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400" b="1" spc="200" dirty="0">
                <a:latin typeface="+mj-ea"/>
                <a:ea typeface="+mj-ea"/>
              </a:rPr>
              <a:t>医疗医药行业通用汇报</a:t>
            </a:r>
            <a:endParaRPr lang="zh-CN" altLang="en-US" sz="4400" b="1" spc="200" dirty="0">
              <a:latin typeface="+mj-ea"/>
              <a:ea typeface="+mj-ea"/>
            </a:endParaRPr>
          </a:p>
        </p:txBody>
      </p:sp>
      <p:sp>
        <p:nvSpPr>
          <p:cNvPr id="6" name="文本框 5"/>
          <p:cNvSpPr txBox="1"/>
          <p:nvPr/>
        </p:nvSpPr>
        <p:spPr>
          <a:xfrm>
            <a:off x="4227705" y="2622347"/>
            <a:ext cx="46177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latin typeface="+mj-ea"/>
                <a:ea typeface="+mj-ea"/>
              </a:rPr>
              <a:t>年终总结 </a:t>
            </a:r>
            <a:r>
              <a:rPr lang="en-US" altLang="zh-CN" sz="1600" dirty="0">
                <a:latin typeface="+mj-ea"/>
                <a:ea typeface="+mj-ea"/>
              </a:rPr>
              <a:t>| </a:t>
            </a:r>
            <a:r>
              <a:rPr lang="zh-CN" altLang="en-US" sz="1600" dirty="0">
                <a:latin typeface="+mj-ea"/>
                <a:ea typeface="+mj-ea"/>
              </a:rPr>
              <a:t>工作计划 </a:t>
            </a:r>
            <a:r>
              <a:rPr lang="en-US" altLang="zh-CN" sz="1600" dirty="0">
                <a:latin typeface="+mj-ea"/>
                <a:ea typeface="+mj-ea"/>
              </a:rPr>
              <a:t>| </a:t>
            </a:r>
            <a:r>
              <a:rPr lang="zh-CN" altLang="en-US" sz="1600" dirty="0">
                <a:latin typeface="+mj-ea"/>
                <a:ea typeface="+mj-ea"/>
              </a:rPr>
              <a:t>商业计划书 </a:t>
            </a:r>
            <a:r>
              <a:rPr lang="en-US" altLang="zh-CN" sz="1600" dirty="0">
                <a:latin typeface="+mj-ea"/>
                <a:ea typeface="+mj-ea"/>
              </a:rPr>
              <a:t>| </a:t>
            </a:r>
            <a:r>
              <a:rPr lang="zh-CN" altLang="en-US" sz="1600" dirty="0">
                <a:latin typeface="+mj-ea"/>
                <a:ea typeface="+mj-ea"/>
              </a:rPr>
              <a:t>行业通用 </a:t>
            </a:r>
            <a:endParaRPr lang="zh-CN" altLang="en-US" sz="1600" dirty="0">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矩形 4"/>
          <p:cNvSpPr/>
          <p:nvPr/>
        </p:nvSpPr>
        <p:spPr>
          <a:xfrm>
            <a:off x="820057" y="1468224"/>
            <a:ext cx="2402114" cy="1410274"/>
          </a:xfrm>
          <a:prstGeom prst="rect">
            <a:avLst/>
          </a:prstGeom>
          <a:blipFill dpi="0" rotWithShape="1">
            <a:blip r:embed="rId1" cstate="print">
              <a:extLst>
                <a:ext uri="{28A0092B-C50C-407E-A947-70E740481C1C}">
                  <a14:useLocalDpi xmlns:a14="http://schemas.microsoft.com/office/drawing/2010/main" val="0"/>
                </a:ext>
              </a:extLst>
            </a:blip>
            <a:srcRect/>
            <a:stretch>
              <a:fillRect t="-6776" b="-67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741825" y="2936554"/>
            <a:ext cx="1957832" cy="4307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t>添加内容</a:t>
            </a:r>
            <a:endParaRPr lang="en-US" altLang="zh-CN" sz="1600"/>
          </a:p>
        </p:txBody>
      </p:sp>
      <p:cxnSp>
        <p:nvCxnSpPr>
          <p:cNvPr id="8" name="直接连接符 7"/>
          <p:cNvCxnSpPr/>
          <p:nvPr/>
        </p:nvCxnSpPr>
        <p:spPr>
          <a:xfrm>
            <a:off x="820057" y="3367314"/>
            <a:ext cx="24021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54525" y="3498976"/>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11" name="文本框 10"/>
          <p:cNvSpPr txBox="1"/>
          <p:nvPr/>
        </p:nvSpPr>
        <p:spPr>
          <a:xfrm>
            <a:off x="741825" y="3827099"/>
            <a:ext cx="2480346" cy="89004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a:t>
            </a:r>
            <a:endParaRPr lang="en-US" altLang="zh-CN" sz="1200"/>
          </a:p>
        </p:txBody>
      </p:sp>
      <p:sp>
        <p:nvSpPr>
          <p:cNvPr id="12" name="矩形 11"/>
          <p:cNvSpPr/>
          <p:nvPr/>
        </p:nvSpPr>
        <p:spPr>
          <a:xfrm>
            <a:off x="3563257" y="1468224"/>
            <a:ext cx="2402114" cy="1410274"/>
          </a:xfrm>
          <a:prstGeom prst="rect">
            <a:avLst/>
          </a:prstGeom>
          <a:blipFill dpi="0" rotWithShape="1">
            <a:blip r:embed="rId2" cstate="print">
              <a:extLst>
                <a:ext uri="{28A0092B-C50C-407E-A947-70E740481C1C}">
                  <a14:useLocalDpi xmlns:a14="http://schemas.microsoft.com/office/drawing/2010/main" val="0"/>
                </a:ext>
              </a:extLst>
            </a:blip>
            <a:srcRect/>
            <a:stretch>
              <a:fillRect t="-6776" b="-67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3485025" y="2936554"/>
            <a:ext cx="1957832" cy="4307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t>添加内容</a:t>
            </a:r>
            <a:endParaRPr lang="en-US" altLang="zh-CN" sz="1600"/>
          </a:p>
        </p:txBody>
      </p:sp>
      <p:cxnSp>
        <p:nvCxnSpPr>
          <p:cNvPr id="14" name="直接连接符 13"/>
          <p:cNvCxnSpPr/>
          <p:nvPr/>
        </p:nvCxnSpPr>
        <p:spPr>
          <a:xfrm>
            <a:off x="3563257" y="3367314"/>
            <a:ext cx="24021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497725" y="3498976"/>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16" name="文本框 15"/>
          <p:cNvSpPr txBox="1"/>
          <p:nvPr/>
        </p:nvSpPr>
        <p:spPr>
          <a:xfrm>
            <a:off x="3485025" y="3827099"/>
            <a:ext cx="2480346" cy="89004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a:t>
            </a:r>
            <a:endParaRPr lang="en-US" altLang="zh-CN" sz="1200"/>
          </a:p>
        </p:txBody>
      </p:sp>
      <p:sp>
        <p:nvSpPr>
          <p:cNvPr id="17" name="矩形 16"/>
          <p:cNvSpPr/>
          <p:nvPr/>
        </p:nvSpPr>
        <p:spPr>
          <a:xfrm>
            <a:off x="6306457" y="1468224"/>
            <a:ext cx="2402114" cy="1410274"/>
          </a:xfrm>
          <a:prstGeom prst="rect">
            <a:avLst/>
          </a:prstGeom>
          <a:blipFill dpi="0" rotWithShape="1">
            <a:blip r:embed="rId3" cstate="print">
              <a:extLst>
                <a:ext uri="{28A0092B-C50C-407E-A947-70E740481C1C}">
                  <a14:useLocalDpi xmlns:a14="http://schemas.microsoft.com/office/drawing/2010/main" val="0"/>
                </a:ext>
              </a:extLst>
            </a:blip>
            <a:srcRect/>
            <a:stretch>
              <a:fillRect l="-13852" r="-138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6228225" y="2936554"/>
            <a:ext cx="1957832" cy="4307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t>添加内容</a:t>
            </a:r>
            <a:endParaRPr lang="en-US" altLang="zh-CN" sz="1600"/>
          </a:p>
        </p:txBody>
      </p:sp>
      <p:cxnSp>
        <p:nvCxnSpPr>
          <p:cNvPr id="19" name="直接连接符 18"/>
          <p:cNvCxnSpPr/>
          <p:nvPr/>
        </p:nvCxnSpPr>
        <p:spPr>
          <a:xfrm>
            <a:off x="6306457" y="3367314"/>
            <a:ext cx="24021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240925" y="3498976"/>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21" name="文本框 20"/>
          <p:cNvSpPr txBox="1"/>
          <p:nvPr/>
        </p:nvSpPr>
        <p:spPr>
          <a:xfrm>
            <a:off x="6228225" y="3827099"/>
            <a:ext cx="2480346" cy="89004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a:t>
            </a:r>
            <a:endParaRPr lang="en-US" altLang="zh-CN"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格 46"/>
          <p:cNvGraphicFramePr>
            <a:graphicFrameLocks noGrp="1"/>
          </p:cNvGraphicFramePr>
          <p:nvPr/>
        </p:nvGraphicFramePr>
        <p:xfrm>
          <a:off x="877464" y="1045029"/>
          <a:ext cx="7389070" cy="3759203"/>
        </p:xfrm>
        <a:graphic>
          <a:graphicData uri="http://schemas.openxmlformats.org/drawingml/2006/table">
            <a:tbl>
              <a:tblPr firstRow="1" bandRow="1">
                <a:tableStyleId>{5C22544A-7EE6-4342-B048-85BDC9FD1C3A}</a:tableStyleId>
              </a:tblPr>
              <a:tblGrid>
                <a:gridCol w="1477814"/>
                <a:gridCol w="1477814"/>
                <a:gridCol w="1477814"/>
                <a:gridCol w="1477814"/>
                <a:gridCol w="1477814"/>
              </a:tblGrid>
              <a:tr h="537029">
                <a:tc>
                  <a:txBody>
                    <a:bodyPr/>
                    <a:lstStyle/>
                    <a:p>
                      <a:pPr algn="ctr"/>
                      <a:r>
                        <a:rPr lang="zh-CN" altLang="en-US" sz="1600" b="0">
                          <a:solidFill>
                            <a:srgbClr val="FFFFFF"/>
                          </a:solidFill>
                        </a:rPr>
                        <a:t>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b="0">
                          <a:solidFill>
                            <a:srgbClr val="FFFFFF"/>
                          </a:solidFill>
                        </a:rPr>
                        <a:t>第一季度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zh-CN" altLang="en-US" sz="1600" b="0">
                          <a:solidFill>
                            <a:srgbClr val="FFFFFF"/>
                          </a:solidFill>
                        </a:rPr>
                        <a:t>第二季度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b="0">
                          <a:solidFill>
                            <a:srgbClr val="FFFFFF"/>
                          </a:solidFill>
                        </a:rPr>
                        <a:t>第三季度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b="0">
                          <a:solidFill>
                            <a:srgbClr val="FFFFFF"/>
                          </a:solidFill>
                        </a:rPr>
                        <a:t>第四季度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37029">
                <a:tc>
                  <a:txBody>
                    <a:bodyPr/>
                    <a:lstStyle/>
                    <a:p>
                      <a:pPr algn="ctr"/>
                      <a:r>
                        <a:rPr lang="zh-CN" altLang="en-US" sz="1400" b="0">
                          <a:solidFill>
                            <a:srgbClr val="FFFFFF"/>
                          </a:solidFill>
                        </a:rPr>
                        <a:t>张三</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346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341</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李四</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456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634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754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王五</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4565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34534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364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赵六</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654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546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475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3446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陈七</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564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655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325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3464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谢八</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43534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35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353</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3554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bl>
          </a:graphicData>
        </a:graphic>
      </p:graphicFrame>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6985000" y="2311400"/>
            <a:ext cx="2159000" cy="2832100"/>
          </a:xfrm>
          <a:custGeom>
            <a:avLst/>
            <a:gdLst>
              <a:gd name="connsiteX0" fmla="*/ 2159000 w 2159000"/>
              <a:gd name="connsiteY0" fmla="*/ 0 h 2832100"/>
              <a:gd name="connsiteX1" fmla="*/ 2159000 w 2159000"/>
              <a:gd name="connsiteY1" fmla="*/ 292100 h 2832100"/>
              <a:gd name="connsiteX2" fmla="*/ 317500 w 2159000"/>
              <a:gd name="connsiteY2" fmla="*/ 2832100 h 2832100"/>
              <a:gd name="connsiteX3" fmla="*/ 0 w 2159000"/>
              <a:gd name="connsiteY3" fmla="*/ 2832100 h 2832100"/>
              <a:gd name="connsiteX4" fmla="*/ 2159000 w 21590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832100">
                <a:moveTo>
                  <a:pt x="2159000" y="0"/>
                </a:moveTo>
                <a:lnTo>
                  <a:pt x="2159000" y="292100"/>
                </a:lnTo>
                <a:lnTo>
                  <a:pt x="317500" y="2832100"/>
                </a:lnTo>
                <a:lnTo>
                  <a:pt x="0" y="2832100"/>
                </a:lnTo>
                <a:lnTo>
                  <a:pt x="215900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p:nvSpPr>
        <p:spPr>
          <a:xfrm>
            <a:off x="0" y="-19050"/>
            <a:ext cx="6381750" cy="5181600"/>
          </a:xfrm>
          <a:custGeom>
            <a:avLst/>
            <a:gdLst>
              <a:gd name="connsiteX0" fmla="*/ 6381750 w 6381750"/>
              <a:gd name="connsiteY0" fmla="*/ 38100 h 5181600"/>
              <a:gd name="connsiteX1" fmla="*/ 2266950 w 6381750"/>
              <a:gd name="connsiteY1" fmla="*/ 5162550 h 5181600"/>
              <a:gd name="connsiteX2" fmla="*/ 1943100 w 6381750"/>
              <a:gd name="connsiteY2" fmla="*/ 5181600 h 5181600"/>
              <a:gd name="connsiteX3" fmla="*/ 0 w 6381750"/>
              <a:gd name="connsiteY3" fmla="*/ 3276600 h 5181600"/>
              <a:gd name="connsiteX4" fmla="*/ 0 w 6381750"/>
              <a:gd name="connsiteY4" fmla="*/ 0 h 5181600"/>
              <a:gd name="connsiteX5" fmla="*/ 6381750 w 6381750"/>
              <a:gd name="connsiteY5" fmla="*/ 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0" h="5181600">
                <a:moveTo>
                  <a:pt x="6381750" y="38100"/>
                </a:moveTo>
                <a:lnTo>
                  <a:pt x="2266950" y="5162550"/>
                </a:lnTo>
                <a:lnTo>
                  <a:pt x="1943100" y="5181600"/>
                </a:lnTo>
                <a:lnTo>
                  <a:pt x="0" y="3276600"/>
                </a:lnTo>
                <a:lnTo>
                  <a:pt x="0" y="0"/>
                </a:lnTo>
                <a:lnTo>
                  <a:pt x="6381750" y="0"/>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0" y="-19050"/>
            <a:ext cx="6038850" cy="4895850"/>
          </a:xfrm>
          <a:custGeom>
            <a:avLst/>
            <a:gdLst>
              <a:gd name="connsiteX0" fmla="*/ 6038850 w 6038850"/>
              <a:gd name="connsiteY0" fmla="*/ 0 h 4895850"/>
              <a:gd name="connsiteX1" fmla="*/ 2114550 w 6038850"/>
              <a:gd name="connsiteY1" fmla="*/ 4895850 h 4895850"/>
              <a:gd name="connsiteX2" fmla="*/ 0 w 6038850"/>
              <a:gd name="connsiteY2" fmla="*/ 2800350 h 4895850"/>
              <a:gd name="connsiteX3" fmla="*/ 0 w 6038850"/>
              <a:gd name="connsiteY3" fmla="*/ 19050 h 4895850"/>
              <a:gd name="connsiteX4" fmla="*/ 6038850 w 6038850"/>
              <a:gd name="connsiteY4" fmla="*/ 0 h 489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8850" h="4895850">
                <a:moveTo>
                  <a:pt x="6038850" y="0"/>
                </a:moveTo>
                <a:lnTo>
                  <a:pt x="2114550" y="4895850"/>
                </a:lnTo>
                <a:lnTo>
                  <a:pt x="0" y="2800350"/>
                </a:lnTo>
                <a:lnTo>
                  <a:pt x="0" y="19050"/>
                </a:lnTo>
                <a:lnTo>
                  <a:pt x="6038850" y="0"/>
                </a:lnTo>
                <a:close/>
              </a:path>
            </a:pathLst>
          </a:custGeom>
          <a:blipFill dpi="0" rotWithShape="1">
            <a:blip r:embed="rId1" cstate="print">
              <a:extLst>
                <a:ext uri="{28A0092B-C50C-407E-A947-70E740481C1C}">
                  <a14:useLocalDpi xmlns:a14="http://schemas.microsoft.com/office/drawing/2010/main" val="0"/>
                </a:ext>
              </a:extLst>
            </a:blip>
            <a:srcRect/>
            <a:stretch>
              <a:fillRect l="-10554" r="-105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5461088" y="1048172"/>
            <a:ext cx="3543212" cy="8866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t>请在这里添加内容请在这里添加内容请在这里添加内容请在这里添加内容请在这里添加内容这里添加内容请在这里添加内容请在这里添加内容</a:t>
            </a:r>
            <a:endParaRPr lang="en-US" altLang="zh-CN" sz="1200"/>
          </a:p>
        </p:txBody>
      </p:sp>
      <p:sp>
        <p:nvSpPr>
          <p:cNvPr id="20" name="文本框 19"/>
          <p:cNvSpPr txBox="1"/>
          <p:nvPr/>
        </p:nvSpPr>
        <p:spPr>
          <a:xfrm>
            <a:off x="3430819" y="3965859"/>
            <a:ext cx="3543212" cy="8866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请在这里添加内容请在这里添加内容请在这里添加内容请在这里添加内容请在这里添加内容这里添加内容请在这里添加内容请在这里添加内容</a:t>
            </a:r>
            <a:endParaRPr lang="en-US" altLang="zh-CN" sz="1200" dirty="0"/>
          </a:p>
        </p:txBody>
      </p:sp>
      <p:sp>
        <p:nvSpPr>
          <p:cNvPr id="10" name="文本框 2"/>
          <p:cNvSpPr txBox="1"/>
          <p:nvPr/>
        </p:nvSpPr>
        <p:spPr>
          <a:xfrm>
            <a:off x="3893393" y="2201566"/>
            <a:ext cx="5125421" cy="1604639"/>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8800">
                <a:solidFill>
                  <a:schemeClr val="accent1"/>
                </a:solidFill>
              </a:rPr>
              <a:t>您的标题</a:t>
            </a:r>
            <a:endParaRPr lang="en-US" altLang="zh-CN" sz="88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矩形 1"/>
          <p:cNvSpPr/>
          <p:nvPr/>
        </p:nvSpPr>
        <p:spPr>
          <a:xfrm>
            <a:off x="0" y="3643086"/>
            <a:ext cx="9144000" cy="1500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32180" y="1447529"/>
            <a:ext cx="2177914" cy="2703560"/>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92842" y="1734190"/>
            <a:ext cx="656590" cy="6565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4034055" y="2468433"/>
            <a:ext cx="1187391" cy="3676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您的标题</a:t>
            </a:r>
            <a:endParaRPr lang="zh-CN" altLang="en-US">
              <a:solidFill>
                <a:srgbClr val="FFFFFF"/>
              </a:solidFill>
            </a:endParaRPr>
          </a:p>
        </p:txBody>
      </p:sp>
      <p:sp>
        <p:nvSpPr>
          <p:cNvPr id="10" name="文本框 9"/>
          <p:cNvSpPr txBox="1"/>
          <p:nvPr/>
        </p:nvSpPr>
        <p:spPr>
          <a:xfrm>
            <a:off x="3618532" y="3060447"/>
            <a:ext cx="2018437" cy="75063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请在这里添加内容请在这里添加内容请在这里添加内容请在这里添加内容</a:t>
            </a:r>
            <a:endParaRPr lang="en-US" altLang="zh-CN" sz="1200">
              <a:solidFill>
                <a:srgbClr val="FFFFFF"/>
              </a:solidFill>
            </a:endParaRPr>
          </a:p>
        </p:txBody>
      </p:sp>
      <p:cxnSp>
        <p:nvCxnSpPr>
          <p:cNvPr id="11" name="直接连接符 10"/>
          <p:cNvCxnSpPr/>
          <p:nvPr/>
        </p:nvCxnSpPr>
        <p:spPr>
          <a:xfrm>
            <a:off x="4495964" y="2918195"/>
            <a:ext cx="222989"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34371" y="1447529"/>
            <a:ext cx="2177914" cy="2703560"/>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895033" y="1734190"/>
            <a:ext cx="656590" cy="6565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1636246" y="2468433"/>
            <a:ext cx="1187391" cy="3676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您的标题</a:t>
            </a:r>
            <a:endParaRPr lang="zh-CN" altLang="en-US">
              <a:solidFill>
                <a:srgbClr val="FFFFFF"/>
              </a:solidFill>
            </a:endParaRPr>
          </a:p>
        </p:txBody>
      </p:sp>
      <p:sp>
        <p:nvSpPr>
          <p:cNvPr id="16" name="文本框 15"/>
          <p:cNvSpPr txBox="1"/>
          <p:nvPr/>
        </p:nvSpPr>
        <p:spPr>
          <a:xfrm>
            <a:off x="1220723" y="3060447"/>
            <a:ext cx="2018437" cy="75063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请在这里添加内容请在这里添加内容请在这里添加内容请在这里添加内容</a:t>
            </a:r>
            <a:endParaRPr lang="en-US" altLang="zh-CN" sz="1200">
              <a:solidFill>
                <a:srgbClr val="FFFFFF"/>
              </a:solidFill>
            </a:endParaRPr>
          </a:p>
        </p:txBody>
      </p:sp>
      <p:cxnSp>
        <p:nvCxnSpPr>
          <p:cNvPr id="17" name="直接连接符 16"/>
          <p:cNvCxnSpPr/>
          <p:nvPr/>
        </p:nvCxnSpPr>
        <p:spPr>
          <a:xfrm>
            <a:off x="2098155" y="2918195"/>
            <a:ext cx="222989"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926895" y="1447529"/>
            <a:ext cx="2177914" cy="2703560"/>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687557" y="1734190"/>
            <a:ext cx="656590" cy="6565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6428769" y="2468433"/>
            <a:ext cx="1187391" cy="3676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您的标题</a:t>
            </a:r>
            <a:endParaRPr lang="zh-CN" altLang="en-US">
              <a:solidFill>
                <a:srgbClr val="FFFFFF"/>
              </a:solidFill>
            </a:endParaRPr>
          </a:p>
        </p:txBody>
      </p:sp>
      <p:sp>
        <p:nvSpPr>
          <p:cNvPr id="22" name="文本框 21"/>
          <p:cNvSpPr txBox="1"/>
          <p:nvPr/>
        </p:nvSpPr>
        <p:spPr>
          <a:xfrm>
            <a:off x="6013246" y="3060447"/>
            <a:ext cx="2018437" cy="75063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请在这里添加内容请在这里添加内容请在这里添加内容请在这里添加内容</a:t>
            </a:r>
            <a:endParaRPr lang="en-US" altLang="zh-CN" sz="1200">
              <a:solidFill>
                <a:srgbClr val="FFFFFF"/>
              </a:solidFill>
            </a:endParaRPr>
          </a:p>
        </p:txBody>
      </p:sp>
      <p:cxnSp>
        <p:nvCxnSpPr>
          <p:cNvPr id="23" name="直接连接符 22"/>
          <p:cNvCxnSpPr/>
          <p:nvPr/>
        </p:nvCxnSpPr>
        <p:spPr>
          <a:xfrm>
            <a:off x="6890679" y="2918195"/>
            <a:ext cx="222989"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KSO_Shape"/>
          <p:cNvSpPr/>
          <p:nvPr/>
        </p:nvSpPr>
        <p:spPr bwMode="auto">
          <a:xfrm>
            <a:off x="2098743" y="1956588"/>
            <a:ext cx="249170" cy="211794"/>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9" name="KSO_Shape"/>
          <p:cNvSpPr/>
          <p:nvPr/>
        </p:nvSpPr>
        <p:spPr bwMode="auto">
          <a:xfrm>
            <a:off x="4452091" y="1963593"/>
            <a:ext cx="338092" cy="197784"/>
          </a:xfrm>
          <a:custGeom>
            <a:avLst/>
            <a:gdLst>
              <a:gd name="T0" fmla="*/ 391191 w 2541588"/>
              <a:gd name="T1" fmla="*/ 1066523 h 1487487"/>
              <a:gd name="T2" fmla="*/ 730204 w 2541588"/>
              <a:gd name="T3" fmla="*/ 1177513 h 1487487"/>
              <a:gd name="T4" fmla="*/ 650875 w 2541588"/>
              <a:gd name="T5" fmla="*/ 892936 h 1487487"/>
              <a:gd name="T6" fmla="*/ 1732288 w 2541588"/>
              <a:gd name="T7" fmla="*/ 1008227 h 1487487"/>
              <a:gd name="T8" fmla="*/ 1603775 w 2541588"/>
              <a:gd name="T9" fmla="*/ 1266443 h 1487487"/>
              <a:gd name="T10" fmla="*/ 2097049 w 2541588"/>
              <a:gd name="T11" fmla="*/ 1090033 h 1487487"/>
              <a:gd name="T12" fmla="*/ 1789664 w 2541588"/>
              <a:gd name="T13" fmla="*/ 798694 h 1487487"/>
              <a:gd name="T14" fmla="*/ 1089861 w 2541588"/>
              <a:gd name="T15" fmla="*/ 823815 h 1487487"/>
              <a:gd name="T16" fmla="*/ 1065705 w 2541588"/>
              <a:gd name="T17" fmla="*/ 965569 h 1487487"/>
              <a:gd name="T18" fmla="*/ 1172498 w 2541588"/>
              <a:gd name="T19" fmla="*/ 1057741 h 1487487"/>
              <a:gd name="T20" fmla="*/ 1308848 w 2541588"/>
              <a:gd name="T21" fmla="*/ 1013245 h 1487487"/>
              <a:gd name="T22" fmla="*/ 1340493 w 2541588"/>
              <a:gd name="T23" fmla="*/ 888794 h 1487487"/>
              <a:gd name="T24" fmla="*/ 1227337 w 2541588"/>
              <a:gd name="T25" fmla="*/ 954093 h 1487487"/>
              <a:gd name="T26" fmla="*/ 1161092 w 2541588"/>
              <a:gd name="T27" fmla="*/ 830469 h 1487487"/>
              <a:gd name="T28" fmla="*/ 1479526 w 2541588"/>
              <a:gd name="T29" fmla="*/ 798706 h 1487487"/>
              <a:gd name="T30" fmla="*/ 1443610 w 2541588"/>
              <a:gd name="T31" fmla="*/ 1096199 h 1487487"/>
              <a:gd name="T32" fmla="*/ 1170908 w 2541588"/>
              <a:gd name="T33" fmla="*/ 1216023 h 1487487"/>
              <a:gd name="T34" fmla="*/ 929990 w 2541588"/>
              <a:gd name="T35" fmla="*/ 1046617 h 1487487"/>
              <a:gd name="T36" fmla="*/ 951603 w 2541588"/>
              <a:gd name="T37" fmla="*/ 747535 h 1487487"/>
              <a:gd name="T38" fmla="*/ 808899 w 2541588"/>
              <a:gd name="T39" fmla="*/ 920885 h 1487487"/>
              <a:gd name="T40" fmla="*/ 949787 w 2541588"/>
              <a:gd name="T41" fmla="*/ 1202921 h 1487487"/>
              <a:gd name="T42" fmla="*/ 1148427 w 2541588"/>
              <a:gd name="T43" fmla="*/ 1295663 h 1487487"/>
              <a:gd name="T44" fmla="*/ 1350557 w 2541588"/>
              <a:gd name="T45" fmla="*/ 1266125 h 1487487"/>
              <a:gd name="T46" fmla="*/ 1565697 w 2541588"/>
              <a:gd name="T47" fmla="*/ 1022520 h 1487487"/>
              <a:gd name="T48" fmla="*/ 1582515 w 2541588"/>
              <a:gd name="T49" fmla="*/ 810358 h 1487487"/>
              <a:gd name="T50" fmla="*/ 242928 w 2541588"/>
              <a:gd name="T51" fmla="*/ 685482 h 1487487"/>
              <a:gd name="T52" fmla="*/ 235951 w 2541588"/>
              <a:gd name="T53" fmla="*/ 820103 h 1487487"/>
              <a:gd name="T54" fmla="*/ 317 w 2541588"/>
              <a:gd name="T55" fmla="*/ 676910 h 1487487"/>
              <a:gd name="T56" fmla="*/ 1211255 w 2541588"/>
              <a:gd name="T57" fmla="*/ 522287 h 1487487"/>
              <a:gd name="T58" fmla="*/ 1639783 w 2541588"/>
              <a:gd name="T59" fmla="*/ 582334 h 1487487"/>
              <a:gd name="T60" fmla="*/ 2251377 w 2541588"/>
              <a:gd name="T61" fmla="*/ 878121 h 1487487"/>
              <a:gd name="T62" fmla="*/ 2368551 w 2541588"/>
              <a:gd name="T63" fmla="*/ 988684 h 1487487"/>
              <a:gd name="T64" fmla="*/ 2205967 w 2541588"/>
              <a:gd name="T65" fmla="*/ 1203773 h 1487487"/>
              <a:gd name="T66" fmla="*/ 1527054 w 2541588"/>
              <a:gd name="T67" fmla="*/ 1461117 h 1487487"/>
              <a:gd name="T68" fmla="*/ 1086935 w 2541588"/>
              <a:gd name="T69" fmla="*/ 1477638 h 1487487"/>
              <a:gd name="T70" fmla="*/ 379760 w 2541588"/>
              <a:gd name="T71" fmla="*/ 1243487 h 1487487"/>
              <a:gd name="T72" fmla="*/ 182881 w 2541588"/>
              <a:gd name="T73" fmla="*/ 1060804 h 1487487"/>
              <a:gd name="T74" fmla="*/ 265761 w 2541588"/>
              <a:gd name="T75" fmla="*/ 899408 h 1487487"/>
              <a:gd name="T76" fmla="*/ 896090 w 2541588"/>
              <a:gd name="T77" fmla="*/ 574391 h 1487487"/>
              <a:gd name="T78" fmla="*/ 2481655 w 2541588"/>
              <a:gd name="T79" fmla="*/ 465768 h 1487487"/>
              <a:gd name="T80" fmla="*/ 2521185 w 2541588"/>
              <a:gd name="T81" fmla="*/ 594079 h 1487487"/>
              <a:gd name="T82" fmla="*/ 2235864 w 2541588"/>
              <a:gd name="T83" fmla="*/ 713837 h 1487487"/>
              <a:gd name="T84" fmla="*/ 2459339 w 2541588"/>
              <a:gd name="T85" fmla="*/ 463550 h 1487487"/>
              <a:gd name="T86" fmla="*/ 508950 w 2541588"/>
              <a:gd name="T87" fmla="*/ 580186 h 1487487"/>
              <a:gd name="T88" fmla="*/ 381168 w 2541588"/>
              <a:gd name="T89" fmla="*/ 621599 h 1487487"/>
              <a:gd name="T90" fmla="*/ 279451 w 2541588"/>
              <a:gd name="T91" fmla="*/ 363245 h 1487487"/>
              <a:gd name="T92" fmla="*/ 2236788 w 2541588"/>
              <a:gd name="T93" fmla="*/ 302008 h 1487487"/>
              <a:gd name="T94" fmla="*/ 1988241 w 2541588"/>
              <a:gd name="T95" fmla="*/ 581657 h 1487487"/>
              <a:gd name="T96" fmla="*/ 2100119 w 2541588"/>
              <a:gd name="T97" fmla="*/ 254976 h 1487487"/>
              <a:gd name="T98" fmla="*/ 784194 w 2541588"/>
              <a:gd name="T99" fmla="*/ 382261 h 1487487"/>
              <a:gd name="T100" fmla="*/ 715390 w 2541588"/>
              <a:gd name="T101" fmla="*/ 496888 h 1487487"/>
              <a:gd name="T102" fmla="*/ 507702 w 2541588"/>
              <a:gd name="T103" fmla="*/ 191955 h 1487487"/>
              <a:gd name="T104" fmla="*/ 1869783 w 2541588"/>
              <a:gd name="T105" fmla="*/ 72334 h 1487487"/>
              <a:gd name="T106" fmla="*/ 1713111 w 2541588"/>
              <a:gd name="T107" fmla="*/ 443560 h 1487487"/>
              <a:gd name="T108" fmla="*/ 1605280 w 2541588"/>
              <a:gd name="T109" fmla="*/ 363740 h 1487487"/>
              <a:gd name="T110" fmla="*/ 981393 w 2541588"/>
              <a:gd name="T111" fmla="*/ 20949 h 1487487"/>
              <a:gd name="T112" fmla="*/ 1065214 w 2541588"/>
              <a:gd name="T113" fmla="*/ 366731 h 1487487"/>
              <a:gd name="T114" fmla="*/ 935356 w 2541588"/>
              <a:gd name="T115" fmla="*/ 331835 h 1487487"/>
              <a:gd name="T116" fmla="*/ 1362909 w 2541588"/>
              <a:gd name="T117" fmla="*/ 0 h 1487487"/>
              <a:gd name="T118" fmla="*/ 1400750 w 2541588"/>
              <a:gd name="T119" fmla="*/ 339053 h 1487487"/>
              <a:gd name="T120" fmla="*/ 1268305 w 2541588"/>
              <a:gd name="T121" fmla="*/ 353352 h 1487487"/>
              <a:gd name="T122" fmla="*/ 1340204 w 2541588"/>
              <a:gd name="T123" fmla="*/ 2860 h 148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1588" h="1487487">
                <a:moveTo>
                  <a:pt x="652158" y="841613"/>
                </a:moveTo>
                <a:lnTo>
                  <a:pt x="643323" y="846033"/>
                </a:lnTo>
                <a:lnTo>
                  <a:pt x="614109" y="860647"/>
                </a:lnTo>
                <a:lnTo>
                  <a:pt x="585847" y="875897"/>
                </a:lnTo>
                <a:lnTo>
                  <a:pt x="558538" y="890830"/>
                </a:lnTo>
                <a:lnTo>
                  <a:pt x="532182" y="905762"/>
                </a:lnTo>
                <a:lnTo>
                  <a:pt x="507096" y="920694"/>
                </a:lnTo>
                <a:lnTo>
                  <a:pt x="483915" y="934991"/>
                </a:lnTo>
                <a:lnTo>
                  <a:pt x="461051" y="949288"/>
                </a:lnTo>
                <a:lnTo>
                  <a:pt x="440411" y="963267"/>
                </a:lnTo>
                <a:lnTo>
                  <a:pt x="421041" y="976293"/>
                </a:lnTo>
                <a:lnTo>
                  <a:pt x="403576" y="989002"/>
                </a:lnTo>
                <a:lnTo>
                  <a:pt x="387698" y="1001392"/>
                </a:lnTo>
                <a:lnTo>
                  <a:pt x="373726" y="1012830"/>
                </a:lnTo>
                <a:lnTo>
                  <a:pt x="361659" y="1023632"/>
                </a:lnTo>
                <a:lnTo>
                  <a:pt x="351498" y="1033163"/>
                </a:lnTo>
                <a:lnTo>
                  <a:pt x="357214" y="1038564"/>
                </a:lnTo>
                <a:lnTo>
                  <a:pt x="362612" y="1043965"/>
                </a:lnTo>
                <a:lnTo>
                  <a:pt x="368963" y="1049366"/>
                </a:lnTo>
                <a:lnTo>
                  <a:pt x="376267" y="1055085"/>
                </a:lnTo>
                <a:lnTo>
                  <a:pt x="391191" y="1066523"/>
                </a:lnTo>
                <a:lnTo>
                  <a:pt x="408339" y="1077960"/>
                </a:lnTo>
                <a:lnTo>
                  <a:pt x="427392" y="1090033"/>
                </a:lnTo>
                <a:lnTo>
                  <a:pt x="448032" y="1101788"/>
                </a:lnTo>
                <a:lnTo>
                  <a:pt x="469943" y="1114179"/>
                </a:lnTo>
                <a:lnTo>
                  <a:pt x="493759" y="1126570"/>
                </a:lnTo>
                <a:lnTo>
                  <a:pt x="518845" y="1139278"/>
                </a:lnTo>
                <a:lnTo>
                  <a:pt x="544884" y="1151351"/>
                </a:lnTo>
                <a:lnTo>
                  <a:pt x="572193" y="1163742"/>
                </a:lnTo>
                <a:lnTo>
                  <a:pt x="600454" y="1176132"/>
                </a:lnTo>
                <a:lnTo>
                  <a:pt x="629986" y="1187888"/>
                </a:lnTo>
                <a:lnTo>
                  <a:pt x="659518" y="1199960"/>
                </a:lnTo>
                <a:lnTo>
                  <a:pt x="690320" y="1211716"/>
                </a:lnTo>
                <a:lnTo>
                  <a:pt x="721439" y="1223471"/>
                </a:lnTo>
                <a:lnTo>
                  <a:pt x="753194" y="1234591"/>
                </a:lnTo>
                <a:lnTo>
                  <a:pt x="772127" y="1240780"/>
                </a:lnTo>
                <a:lnTo>
                  <a:pt x="767648" y="1234682"/>
                </a:lnTo>
                <a:lnTo>
                  <a:pt x="759397" y="1223566"/>
                </a:lnTo>
                <a:lnTo>
                  <a:pt x="751782" y="1212449"/>
                </a:lnTo>
                <a:lnTo>
                  <a:pt x="744484" y="1201016"/>
                </a:lnTo>
                <a:lnTo>
                  <a:pt x="737185" y="1189264"/>
                </a:lnTo>
                <a:lnTo>
                  <a:pt x="730204" y="1177513"/>
                </a:lnTo>
                <a:lnTo>
                  <a:pt x="723223" y="1165443"/>
                </a:lnTo>
                <a:lnTo>
                  <a:pt x="716877" y="1153374"/>
                </a:lnTo>
                <a:lnTo>
                  <a:pt x="710531" y="1140988"/>
                </a:lnTo>
                <a:lnTo>
                  <a:pt x="704819" y="1128283"/>
                </a:lnTo>
                <a:lnTo>
                  <a:pt x="699107" y="1115579"/>
                </a:lnTo>
                <a:lnTo>
                  <a:pt x="693713" y="1102875"/>
                </a:lnTo>
                <a:lnTo>
                  <a:pt x="688953" y="1089853"/>
                </a:lnTo>
                <a:lnTo>
                  <a:pt x="684193" y="1076196"/>
                </a:lnTo>
                <a:lnTo>
                  <a:pt x="679434" y="1063174"/>
                </a:lnTo>
                <a:lnTo>
                  <a:pt x="675309" y="1049516"/>
                </a:lnTo>
                <a:lnTo>
                  <a:pt x="671501" y="1036177"/>
                </a:lnTo>
                <a:lnTo>
                  <a:pt x="668010" y="1022202"/>
                </a:lnTo>
                <a:lnTo>
                  <a:pt x="664837" y="1008227"/>
                </a:lnTo>
                <a:lnTo>
                  <a:pt x="661981" y="993935"/>
                </a:lnTo>
                <a:lnTo>
                  <a:pt x="659126" y="980278"/>
                </a:lnTo>
                <a:lnTo>
                  <a:pt x="657222" y="965986"/>
                </a:lnTo>
                <a:lnTo>
                  <a:pt x="655318" y="951693"/>
                </a:lnTo>
                <a:lnTo>
                  <a:pt x="653731" y="936766"/>
                </a:lnTo>
                <a:lnTo>
                  <a:pt x="652462" y="922156"/>
                </a:lnTo>
                <a:lnTo>
                  <a:pt x="651510" y="907546"/>
                </a:lnTo>
                <a:lnTo>
                  <a:pt x="650875" y="892936"/>
                </a:lnTo>
                <a:lnTo>
                  <a:pt x="650875" y="877691"/>
                </a:lnTo>
                <a:lnTo>
                  <a:pt x="650875" y="864351"/>
                </a:lnTo>
                <a:lnTo>
                  <a:pt x="651510" y="850694"/>
                </a:lnTo>
                <a:lnTo>
                  <a:pt x="652158" y="841613"/>
                </a:lnTo>
                <a:close/>
                <a:moveTo>
                  <a:pt x="1736625" y="778344"/>
                </a:moveTo>
                <a:lnTo>
                  <a:pt x="1737048" y="780502"/>
                </a:lnTo>
                <a:lnTo>
                  <a:pt x="1739904" y="796383"/>
                </a:lnTo>
                <a:lnTo>
                  <a:pt x="1742125" y="812263"/>
                </a:lnTo>
                <a:lnTo>
                  <a:pt x="1743712" y="828461"/>
                </a:lnTo>
                <a:lnTo>
                  <a:pt x="1744981" y="844659"/>
                </a:lnTo>
                <a:lnTo>
                  <a:pt x="1745933" y="861493"/>
                </a:lnTo>
                <a:lnTo>
                  <a:pt x="1746250" y="877691"/>
                </a:lnTo>
                <a:lnTo>
                  <a:pt x="1745933" y="892936"/>
                </a:lnTo>
                <a:lnTo>
                  <a:pt x="1745298" y="907546"/>
                </a:lnTo>
                <a:lnTo>
                  <a:pt x="1744663" y="922156"/>
                </a:lnTo>
                <a:lnTo>
                  <a:pt x="1743394" y="936766"/>
                </a:lnTo>
                <a:lnTo>
                  <a:pt x="1741808" y="951693"/>
                </a:lnTo>
                <a:lnTo>
                  <a:pt x="1739904" y="965986"/>
                </a:lnTo>
                <a:lnTo>
                  <a:pt x="1737365" y="980278"/>
                </a:lnTo>
                <a:lnTo>
                  <a:pt x="1735144" y="993935"/>
                </a:lnTo>
                <a:lnTo>
                  <a:pt x="1732288" y="1008227"/>
                </a:lnTo>
                <a:lnTo>
                  <a:pt x="1728798" y="1022202"/>
                </a:lnTo>
                <a:lnTo>
                  <a:pt x="1725307" y="1036177"/>
                </a:lnTo>
                <a:lnTo>
                  <a:pt x="1721499" y="1049516"/>
                </a:lnTo>
                <a:lnTo>
                  <a:pt x="1717374" y="1063174"/>
                </a:lnTo>
                <a:lnTo>
                  <a:pt x="1712932" y="1076196"/>
                </a:lnTo>
                <a:lnTo>
                  <a:pt x="1708172" y="1089853"/>
                </a:lnTo>
                <a:lnTo>
                  <a:pt x="1703095" y="1102875"/>
                </a:lnTo>
                <a:lnTo>
                  <a:pt x="1697701" y="1115579"/>
                </a:lnTo>
                <a:lnTo>
                  <a:pt x="1692306" y="1128283"/>
                </a:lnTo>
                <a:lnTo>
                  <a:pt x="1686277" y="1140988"/>
                </a:lnTo>
                <a:lnTo>
                  <a:pt x="1679931" y="1153374"/>
                </a:lnTo>
                <a:lnTo>
                  <a:pt x="1673585" y="1165443"/>
                </a:lnTo>
                <a:lnTo>
                  <a:pt x="1666921" y="1177513"/>
                </a:lnTo>
                <a:lnTo>
                  <a:pt x="1659623" y="1189264"/>
                </a:lnTo>
                <a:lnTo>
                  <a:pt x="1652642" y="1201016"/>
                </a:lnTo>
                <a:lnTo>
                  <a:pt x="1645026" y="1212449"/>
                </a:lnTo>
                <a:lnTo>
                  <a:pt x="1637093" y="1223566"/>
                </a:lnTo>
                <a:lnTo>
                  <a:pt x="1629160" y="1234682"/>
                </a:lnTo>
                <a:lnTo>
                  <a:pt x="1620910" y="1245481"/>
                </a:lnTo>
                <a:lnTo>
                  <a:pt x="1612660" y="1255962"/>
                </a:lnTo>
                <a:lnTo>
                  <a:pt x="1603775" y="1266443"/>
                </a:lnTo>
                <a:lnTo>
                  <a:pt x="1594573" y="1276289"/>
                </a:lnTo>
                <a:lnTo>
                  <a:pt x="1585688" y="1286134"/>
                </a:lnTo>
                <a:lnTo>
                  <a:pt x="1581053" y="1291083"/>
                </a:lnTo>
                <a:lnTo>
                  <a:pt x="1585482" y="1290190"/>
                </a:lnTo>
                <a:lnTo>
                  <a:pt x="1623588" y="1281294"/>
                </a:lnTo>
                <a:lnTo>
                  <a:pt x="1661376" y="1271763"/>
                </a:lnTo>
                <a:lnTo>
                  <a:pt x="1697894" y="1261914"/>
                </a:lnTo>
                <a:lnTo>
                  <a:pt x="1733459" y="1251112"/>
                </a:lnTo>
                <a:lnTo>
                  <a:pt x="1768389" y="1240310"/>
                </a:lnTo>
                <a:lnTo>
                  <a:pt x="1802366" y="1228872"/>
                </a:lnTo>
                <a:lnTo>
                  <a:pt x="1835074" y="1217117"/>
                </a:lnTo>
                <a:lnTo>
                  <a:pt x="1866511" y="1204726"/>
                </a:lnTo>
                <a:lnTo>
                  <a:pt x="1897630" y="1192335"/>
                </a:lnTo>
                <a:lnTo>
                  <a:pt x="1926844" y="1179627"/>
                </a:lnTo>
                <a:lnTo>
                  <a:pt x="1955106" y="1166919"/>
                </a:lnTo>
                <a:lnTo>
                  <a:pt x="1982097" y="1153893"/>
                </a:lnTo>
                <a:lnTo>
                  <a:pt x="2007819" y="1141184"/>
                </a:lnTo>
                <a:lnTo>
                  <a:pt x="2031952" y="1128158"/>
                </a:lnTo>
                <a:lnTo>
                  <a:pt x="2055133" y="1115450"/>
                </a:lnTo>
                <a:lnTo>
                  <a:pt x="2077044" y="1102742"/>
                </a:lnTo>
                <a:lnTo>
                  <a:pt x="2097049" y="1090033"/>
                </a:lnTo>
                <a:lnTo>
                  <a:pt x="2115784" y="1077643"/>
                </a:lnTo>
                <a:lnTo>
                  <a:pt x="2132932" y="1065570"/>
                </a:lnTo>
                <a:lnTo>
                  <a:pt x="2148174" y="1053814"/>
                </a:lnTo>
                <a:lnTo>
                  <a:pt x="2162464" y="1042695"/>
                </a:lnTo>
                <a:lnTo>
                  <a:pt x="2174848" y="1031575"/>
                </a:lnTo>
                <a:lnTo>
                  <a:pt x="2185644" y="1021090"/>
                </a:lnTo>
                <a:lnTo>
                  <a:pt x="2163099" y="1006793"/>
                </a:lnTo>
                <a:lnTo>
                  <a:pt x="2137695" y="990590"/>
                </a:lnTo>
                <a:lnTo>
                  <a:pt x="2105940" y="969939"/>
                </a:lnTo>
                <a:lnTo>
                  <a:pt x="2071010" y="947382"/>
                </a:lnTo>
                <a:lnTo>
                  <a:pt x="2032905" y="923554"/>
                </a:lnTo>
                <a:lnTo>
                  <a:pt x="2012264" y="911163"/>
                </a:lnTo>
                <a:lnTo>
                  <a:pt x="1991306" y="898772"/>
                </a:lnTo>
                <a:lnTo>
                  <a:pt x="1969078" y="886064"/>
                </a:lnTo>
                <a:lnTo>
                  <a:pt x="1945897" y="873356"/>
                </a:lnTo>
                <a:lnTo>
                  <a:pt x="1922081" y="860647"/>
                </a:lnTo>
                <a:lnTo>
                  <a:pt x="1897630" y="848574"/>
                </a:lnTo>
                <a:lnTo>
                  <a:pt x="1871591" y="835866"/>
                </a:lnTo>
                <a:lnTo>
                  <a:pt x="1845235" y="823475"/>
                </a:lnTo>
                <a:lnTo>
                  <a:pt x="1817609" y="811085"/>
                </a:lnTo>
                <a:lnTo>
                  <a:pt x="1789664" y="798694"/>
                </a:lnTo>
                <a:lnTo>
                  <a:pt x="1760133" y="787256"/>
                </a:lnTo>
                <a:lnTo>
                  <a:pt x="1736625" y="778344"/>
                </a:lnTo>
                <a:close/>
                <a:moveTo>
                  <a:pt x="1202056" y="771055"/>
                </a:moveTo>
                <a:lnTo>
                  <a:pt x="1194428" y="771372"/>
                </a:lnTo>
                <a:lnTo>
                  <a:pt x="1186800" y="771690"/>
                </a:lnTo>
                <a:lnTo>
                  <a:pt x="1179808" y="772962"/>
                </a:lnTo>
                <a:lnTo>
                  <a:pt x="1172498" y="774233"/>
                </a:lnTo>
                <a:lnTo>
                  <a:pt x="1165823" y="775822"/>
                </a:lnTo>
                <a:lnTo>
                  <a:pt x="1158831" y="777729"/>
                </a:lnTo>
                <a:lnTo>
                  <a:pt x="1151838" y="779636"/>
                </a:lnTo>
                <a:lnTo>
                  <a:pt x="1145482" y="782497"/>
                </a:lnTo>
                <a:lnTo>
                  <a:pt x="1139125" y="785357"/>
                </a:lnTo>
                <a:lnTo>
                  <a:pt x="1132768" y="788535"/>
                </a:lnTo>
                <a:lnTo>
                  <a:pt x="1127047" y="792032"/>
                </a:lnTo>
                <a:lnTo>
                  <a:pt x="1121008" y="795846"/>
                </a:lnTo>
                <a:lnTo>
                  <a:pt x="1115287" y="799978"/>
                </a:lnTo>
                <a:lnTo>
                  <a:pt x="1109884" y="804427"/>
                </a:lnTo>
                <a:lnTo>
                  <a:pt x="1104799" y="808559"/>
                </a:lnTo>
                <a:lnTo>
                  <a:pt x="1099396" y="813327"/>
                </a:lnTo>
                <a:lnTo>
                  <a:pt x="1094628" y="818730"/>
                </a:lnTo>
                <a:lnTo>
                  <a:pt x="1089861" y="823815"/>
                </a:lnTo>
                <a:lnTo>
                  <a:pt x="1085729" y="829218"/>
                </a:lnTo>
                <a:lnTo>
                  <a:pt x="1081597" y="834939"/>
                </a:lnTo>
                <a:lnTo>
                  <a:pt x="1078101" y="840978"/>
                </a:lnTo>
                <a:lnTo>
                  <a:pt x="1074604" y="846699"/>
                </a:lnTo>
                <a:lnTo>
                  <a:pt x="1071426" y="853056"/>
                </a:lnTo>
                <a:lnTo>
                  <a:pt x="1068566" y="859413"/>
                </a:lnTo>
                <a:lnTo>
                  <a:pt x="1065705" y="866405"/>
                </a:lnTo>
                <a:lnTo>
                  <a:pt x="1063480" y="873079"/>
                </a:lnTo>
                <a:lnTo>
                  <a:pt x="1061255" y="879754"/>
                </a:lnTo>
                <a:lnTo>
                  <a:pt x="1059666" y="887064"/>
                </a:lnTo>
                <a:lnTo>
                  <a:pt x="1058713" y="894057"/>
                </a:lnTo>
                <a:lnTo>
                  <a:pt x="1057759" y="901367"/>
                </a:lnTo>
                <a:lnTo>
                  <a:pt x="1057124" y="908359"/>
                </a:lnTo>
                <a:lnTo>
                  <a:pt x="1057124" y="915987"/>
                </a:lnTo>
                <a:lnTo>
                  <a:pt x="1057124" y="923615"/>
                </a:lnTo>
                <a:lnTo>
                  <a:pt x="1057759" y="930608"/>
                </a:lnTo>
                <a:lnTo>
                  <a:pt x="1058713" y="938236"/>
                </a:lnTo>
                <a:lnTo>
                  <a:pt x="1059666" y="944910"/>
                </a:lnTo>
                <a:lnTo>
                  <a:pt x="1061255" y="952220"/>
                </a:lnTo>
                <a:lnTo>
                  <a:pt x="1063480" y="958895"/>
                </a:lnTo>
                <a:lnTo>
                  <a:pt x="1065705" y="965569"/>
                </a:lnTo>
                <a:lnTo>
                  <a:pt x="1068566" y="972244"/>
                </a:lnTo>
                <a:lnTo>
                  <a:pt x="1071426" y="978601"/>
                </a:lnTo>
                <a:lnTo>
                  <a:pt x="1074604" y="984957"/>
                </a:lnTo>
                <a:lnTo>
                  <a:pt x="1078101" y="990996"/>
                </a:lnTo>
                <a:lnTo>
                  <a:pt x="1081597" y="997035"/>
                </a:lnTo>
                <a:lnTo>
                  <a:pt x="1085729" y="1002438"/>
                </a:lnTo>
                <a:lnTo>
                  <a:pt x="1089861" y="1008159"/>
                </a:lnTo>
                <a:lnTo>
                  <a:pt x="1094628" y="1013245"/>
                </a:lnTo>
                <a:lnTo>
                  <a:pt x="1099396" y="1018330"/>
                </a:lnTo>
                <a:lnTo>
                  <a:pt x="1104799" y="1023097"/>
                </a:lnTo>
                <a:lnTo>
                  <a:pt x="1109884" y="1027547"/>
                </a:lnTo>
                <a:lnTo>
                  <a:pt x="1115287" y="1031997"/>
                </a:lnTo>
                <a:lnTo>
                  <a:pt x="1121008" y="1035811"/>
                </a:lnTo>
                <a:lnTo>
                  <a:pt x="1127047" y="1039943"/>
                </a:lnTo>
                <a:lnTo>
                  <a:pt x="1132768" y="1043121"/>
                </a:lnTo>
                <a:lnTo>
                  <a:pt x="1139125" y="1046617"/>
                </a:lnTo>
                <a:lnTo>
                  <a:pt x="1145482" y="1049478"/>
                </a:lnTo>
                <a:lnTo>
                  <a:pt x="1151838" y="1051702"/>
                </a:lnTo>
                <a:lnTo>
                  <a:pt x="1158831" y="1054245"/>
                </a:lnTo>
                <a:lnTo>
                  <a:pt x="1165823" y="1056152"/>
                </a:lnTo>
                <a:lnTo>
                  <a:pt x="1172498" y="1057741"/>
                </a:lnTo>
                <a:lnTo>
                  <a:pt x="1179808" y="1059013"/>
                </a:lnTo>
                <a:lnTo>
                  <a:pt x="1186800" y="1060284"/>
                </a:lnTo>
                <a:lnTo>
                  <a:pt x="1194428" y="1060602"/>
                </a:lnTo>
                <a:lnTo>
                  <a:pt x="1202056" y="1060602"/>
                </a:lnTo>
                <a:lnTo>
                  <a:pt x="1209048" y="1060602"/>
                </a:lnTo>
                <a:lnTo>
                  <a:pt x="1216676" y="1060284"/>
                </a:lnTo>
                <a:lnTo>
                  <a:pt x="1223987" y="1059013"/>
                </a:lnTo>
                <a:lnTo>
                  <a:pt x="1230979" y="1057741"/>
                </a:lnTo>
                <a:lnTo>
                  <a:pt x="1238289" y="1056152"/>
                </a:lnTo>
                <a:lnTo>
                  <a:pt x="1244964" y="1054245"/>
                </a:lnTo>
                <a:lnTo>
                  <a:pt x="1251638" y="1051702"/>
                </a:lnTo>
                <a:lnTo>
                  <a:pt x="1257995" y="1049478"/>
                </a:lnTo>
                <a:lnTo>
                  <a:pt x="1264352" y="1046617"/>
                </a:lnTo>
                <a:lnTo>
                  <a:pt x="1270708" y="1043121"/>
                </a:lnTo>
                <a:lnTo>
                  <a:pt x="1276747" y="1039943"/>
                </a:lnTo>
                <a:lnTo>
                  <a:pt x="1282786" y="1035811"/>
                </a:lnTo>
                <a:lnTo>
                  <a:pt x="1288189" y="1031997"/>
                </a:lnTo>
                <a:lnTo>
                  <a:pt x="1293910" y="1027547"/>
                </a:lnTo>
                <a:lnTo>
                  <a:pt x="1298996" y="1023097"/>
                </a:lnTo>
                <a:lnTo>
                  <a:pt x="1304081" y="1018330"/>
                </a:lnTo>
                <a:lnTo>
                  <a:pt x="1308848" y="1013245"/>
                </a:lnTo>
                <a:lnTo>
                  <a:pt x="1313616" y="1008159"/>
                </a:lnTo>
                <a:lnTo>
                  <a:pt x="1317748" y="1002438"/>
                </a:lnTo>
                <a:lnTo>
                  <a:pt x="1321880" y="997035"/>
                </a:lnTo>
                <a:lnTo>
                  <a:pt x="1325694" y="990996"/>
                </a:lnTo>
                <a:lnTo>
                  <a:pt x="1329190" y="984957"/>
                </a:lnTo>
                <a:lnTo>
                  <a:pt x="1332368" y="978601"/>
                </a:lnTo>
                <a:lnTo>
                  <a:pt x="1335229" y="972244"/>
                </a:lnTo>
                <a:lnTo>
                  <a:pt x="1337771" y="965569"/>
                </a:lnTo>
                <a:lnTo>
                  <a:pt x="1340314" y="958895"/>
                </a:lnTo>
                <a:lnTo>
                  <a:pt x="1341903" y="952220"/>
                </a:lnTo>
                <a:lnTo>
                  <a:pt x="1343810" y="944910"/>
                </a:lnTo>
                <a:lnTo>
                  <a:pt x="1345082" y="938236"/>
                </a:lnTo>
                <a:lnTo>
                  <a:pt x="1345717" y="930608"/>
                </a:lnTo>
                <a:lnTo>
                  <a:pt x="1346353" y="923615"/>
                </a:lnTo>
                <a:lnTo>
                  <a:pt x="1346671" y="915987"/>
                </a:lnTo>
                <a:lnTo>
                  <a:pt x="1346353" y="908359"/>
                </a:lnTo>
                <a:lnTo>
                  <a:pt x="1345717" y="901367"/>
                </a:lnTo>
                <a:lnTo>
                  <a:pt x="1345082" y="894057"/>
                </a:lnTo>
                <a:lnTo>
                  <a:pt x="1343810" y="887064"/>
                </a:lnTo>
                <a:lnTo>
                  <a:pt x="1342272" y="881168"/>
                </a:lnTo>
                <a:lnTo>
                  <a:pt x="1340493" y="888794"/>
                </a:lnTo>
                <a:lnTo>
                  <a:pt x="1337323" y="897670"/>
                </a:lnTo>
                <a:lnTo>
                  <a:pt x="1333520" y="906228"/>
                </a:lnTo>
                <a:lnTo>
                  <a:pt x="1328765" y="914153"/>
                </a:lnTo>
                <a:lnTo>
                  <a:pt x="1323060" y="921761"/>
                </a:lnTo>
                <a:lnTo>
                  <a:pt x="1317354" y="928734"/>
                </a:lnTo>
                <a:lnTo>
                  <a:pt x="1310381" y="935074"/>
                </a:lnTo>
                <a:lnTo>
                  <a:pt x="1303408" y="940780"/>
                </a:lnTo>
                <a:lnTo>
                  <a:pt x="1295484" y="945535"/>
                </a:lnTo>
                <a:lnTo>
                  <a:pt x="1287560" y="949972"/>
                </a:lnTo>
                <a:lnTo>
                  <a:pt x="1278685" y="953142"/>
                </a:lnTo>
                <a:lnTo>
                  <a:pt x="1274564" y="954093"/>
                </a:lnTo>
                <a:lnTo>
                  <a:pt x="1269810" y="955361"/>
                </a:lnTo>
                <a:lnTo>
                  <a:pt x="1265056" y="956312"/>
                </a:lnTo>
                <a:lnTo>
                  <a:pt x="1260618" y="956946"/>
                </a:lnTo>
                <a:lnTo>
                  <a:pt x="1255864" y="957263"/>
                </a:lnTo>
                <a:lnTo>
                  <a:pt x="1250792" y="957263"/>
                </a:lnTo>
                <a:lnTo>
                  <a:pt x="1246038" y="957263"/>
                </a:lnTo>
                <a:lnTo>
                  <a:pt x="1241283" y="956946"/>
                </a:lnTo>
                <a:lnTo>
                  <a:pt x="1236529" y="956312"/>
                </a:lnTo>
                <a:lnTo>
                  <a:pt x="1232092" y="955361"/>
                </a:lnTo>
                <a:lnTo>
                  <a:pt x="1227337" y="954093"/>
                </a:lnTo>
                <a:lnTo>
                  <a:pt x="1222900" y="953142"/>
                </a:lnTo>
                <a:lnTo>
                  <a:pt x="1214342" y="949972"/>
                </a:lnTo>
                <a:lnTo>
                  <a:pt x="1206418" y="945535"/>
                </a:lnTo>
                <a:lnTo>
                  <a:pt x="1198493" y="940780"/>
                </a:lnTo>
                <a:lnTo>
                  <a:pt x="1191203" y="935074"/>
                </a:lnTo>
                <a:lnTo>
                  <a:pt x="1184547" y="928734"/>
                </a:lnTo>
                <a:lnTo>
                  <a:pt x="1178525" y="921761"/>
                </a:lnTo>
                <a:lnTo>
                  <a:pt x="1173136" y="914153"/>
                </a:lnTo>
                <a:lnTo>
                  <a:pt x="1168382" y="906228"/>
                </a:lnTo>
                <a:lnTo>
                  <a:pt x="1164261" y="897670"/>
                </a:lnTo>
                <a:lnTo>
                  <a:pt x="1161092" y="888794"/>
                </a:lnTo>
                <a:lnTo>
                  <a:pt x="1159190" y="879285"/>
                </a:lnTo>
                <a:lnTo>
                  <a:pt x="1157922" y="874530"/>
                </a:lnTo>
                <a:lnTo>
                  <a:pt x="1157605" y="869775"/>
                </a:lnTo>
                <a:lnTo>
                  <a:pt x="1157288" y="864703"/>
                </a:lnTo>
                <a:lnTo>
                  <a:pt x="1157288" y="859949"/>
                </a:lnTo>
                <a:lnTo>
                  <a:pt x="1157288" y="854877"/>
                </a:lnTo>
                <a:lnTo>
                  <a:pt x="1157605" y="850122"/>
                </a:lnTo>
                <a:lnTo>
                  <a:pt x="1157922" y="844733"/>
                </a:lnTo>
                <a:lnTo>
                  <a:pt x="1159190" y="839979"/>
                </a:lnTo>
                <a:lnTo>
                  <a:pt x="1161092" y="830469"/>
                </a:lnTo>
                <a:lnTo>
                  <a:pt x="1164261" y="821910"/>
                </a:lnTo>
                <a:lnTo>
                  <a:pt x="1168382" y="813035"/>
                </a:lnTo>
                <a:lnTo>
                  <a:pt x="1173136" y="805110"/>
                </a:lnTo>
                <a:lnTo>
                  <a:pt x="1178525" y="797819"/>
                </a:lnTo>
                <a:lnTo>
                  <a:pt x="1184547" y="790529"/>
                </a:lnTo>
                <a:lnTo>
                  <a:pt x="1191203" y="784189"/>
                </a:lnTo>
                <a:lnTo>
                  <a:pt x="1198493" y="778800"/>
                </a:lnTo>
                <a:lnTo>
                  <a:pt x="1206418" y="774046"/>
                </a:lnTo>
                <a:lnTo>
                  <a:pt x="1211043" y="771455"/>
                </a:lnTo>
                <a:lnTo>
                  <a:pt x="1209048" y="771372"/>
                </a:lnTo>
                <a:lnTo>
                  <a:pt x="1202056" y="771055"/>
                </a:lnTo>
                <a:close/>
                <a:moveTo>
                  <a:pt x="1408633" y="696541"/>
                </a:moveTo>
                <a:lnTo>
                  <a:pt x="1415005" y="702720"/>
                </a:lnTo>
                <a:lnTo>
                  <a:pt x="1424858" y="713208"/>
                </a:lnTo>
                <a:lnTo>
                  <a:pt x="1434393" y="724015"/>
                </a:lnTo>
                <a:lnTo>
                  <a:pt x="1443610" y="735457"/>
                </a:lnTo>
                <a:lnTo>
                  <a:pt x="1451874" y="747535"/>
                </a:lnTo>
                <a:lnTo>
                  <a:pt x="1459820" y="759930"/>
                </a:lnTo>
                <a:lnTo>
                  <a:pt x="1466812" y="772008"/>
                </a:lnTo>
                <a:lnTo>
                  <a:pt x="1473805" y="785357"/>
                </a:lnTo>
                <a:lnTo>
                  <a:pt x="1479526" y="798706"/>
                </a:lnTo>
                <a:lnTo>
                  <a:pt x="1484929" y="812373"/>
                </a:lnTo>
                <a:lnTo>
                  <a:pt x="1489696" y="826676"/>
                </a:lnTo>
                <a:lnTo>
                  <a:pt x="1493828" y="840978"/>
                </a:lnTo>
                <a:lnTo>
                  <a:pt x="1497007" y="855281"/>
                </a:lnTo>
                <a:lnTo>
                  <a:pt x="1499867" y="870219"/>
                </a:lnTo>
                <a:lnTo>
                  <a:pt x="1501774" y="885475"/>
                </a:lnTo>
                <a:lnTo>
                  <a:pt x="1503045" y="900413"/>
                </a:lnTo>
                <a:lnTo>
                  <a:pt x="1503363" y="915987"/>
                </a:lnTo>
                <a:lnTo>
                  <a:pt x="1503045" y="931561"/>
                </a:lnTo>
                <a:lnTo>
                  <a:pt x="1501774" y="946817"/>
                </a:lnTo>
                <a:lnTo>
                  <a:pt x="1499867" y="962073"/>
                </a:lnTo>
                <a:lnTo>
                  <a:pt x="1497007" y="976694"/>
                </a:lnTo>
                <a:lnTo>
                  <a:pt x="1493828" y="991314"/>
                </a:lnTo>
                <a:lnTo>
                  <a:pt x="1489696" y="1005616"/>
                </a:lnTo>
                <a:lnTo>
                  <a:pt x="1484929" y="1019601"/>
                </a:lnTo>
                <a:lnTo>
                  <a:pt x="1479526" y="1033268"/>
                </a:lnTo>
                <a:lnTo>
                  <a:pt x="1473805" y="1046617"/>
                </a:lnTo>
                <a:lnTo>
                  <a:pt x="1466812" y="1059648"/>
                </a:lnTo>
                <a:lnTo>
                  <a:pt x="1459820" y="1072044"/>
                </a:lnTo>
                <a:lnTo>
                  <a:pt x="1451874" y="1084439"/>
                </a:lnTo>
                <a:lnTo>
                  <a:pt x="1443610" y="1096199"/>
                </a:lnTo>
                <a:lnTo>
                  <a:pt x="1434393" y="1107959"/>
                </a:lnTo>
                <a:lnTo>
                  <a:pt x="1424858" y="1118448"/>
                </a:lnTo>
                <a:lnTo>
                  <a:pt x="1415005" y="1129254"/>
                </a:lnTo>
                <a:lnTo>
                  <a:pt x="1404517" y="1139107"/>
                </a:lnTo>
                <a:lnTo>
                  <a:pt x="1393392" y="1148642"/>
                </a:lnTo>
                <a:lnTo>
                  <a:pt x="1381950" y="1157541"/>
                </a:lnTo>
                <a:lnTo>
                  <a:pt x="1370508" y="1165805"/>
                </a:lnTo>
                <a:lnTo>
                  <a:pt x="1358113" y="1173751"/>
                </a:lnTo>
                <a:lnTo>
                  <a:pt x="1345399" y="1181061"/>
                </a:lnTo>
                <a:lnTo>
                  <a:pt x="1332368" y="1187736"/>
                </a:lnTo>
                <a:lnTo>
                  <a:pt x="1319337" y="1193775"/>
                </a:lnTo>
                <a:lnTo>
                  <a:pt x="1305352" y="1199178"/>
                </a:lnTo>
                <a:lnTo>
                  <a:pt x="1291368" y="1203945"/>
                </a:lnTo>
                <a:lnTo>
                  <a:pt x="1277065" y="1208077"/>
                </a:lnTo>
                <a:lnTo>
                  <a:pt x="1262445" y="1211573"/>
                </a:lnTo>
                <a:lnTo>
                  <a:pt x="1247824" y="1213798"/>
                </a:lnTo>
                <a:lnTo>
                  <a:pt x="1232568" y="1216023"/>
                </a:lnTo>
                <a:lnTo>
                  <a:pt x="1217630" y="1216976"/>
                </a:lnTo>
                <a:lnTo>
                  <a:pt x="1202056" y="1217612"/>
                </a:lnTo>
                <a:lnTo>
                  <a:pt x="1186482" y="1216976"/>
                </a:lnTo>
                <a:lnTo>
                  <a:pt x="1170908" y="1216023"/>
                </a:lnTo>
                <a:lnTo>
                  <a:pt x="1155970" y="1213798"/>
                </a:lnTo>
                <a:lnTo>
                  <a:pt x="1141350" y="1211573"/>
                </a:lnTo>
                <a:lnTo>
                  <a:pt x="1126412" y="1208077"/>
                </a:lnTo>
                <a:lnTo>
                  <a:pt x="1112109" y="1203945"/>
                </a:lnTo>
                <a:lnTo>
                  <a:pt x="1098442" y="1199178"/>
                </a:lnTo>
                <a:lnTo>
                  <a:pt x="1084457" y="1193775"/>
                </a:lnTo>
                <a:lnTo>
                  <a:pt x="1071426" y="1187736"/>
                </a:lnTo>
                <a:lnTo>
                  <a:pt x="1058077" y="1181061"/>
                </a:lnTo>
                <a:lnTo>
                  <a:pt x="1045364" y="1173751"/>
                </a:lnTo>
                <a:lnTo>
                  <a:pt x="1033286" y="1165805"/>
                </a:lnTo>
                <a:lnTo>
                  <a:pt x="1021526" y="1157541"/>
                </a:lnTo>
                <a:lnTo>
                  <a:pt x="1010084" y="1148642"/>
                </a:lnTo>
                <a:lnTo>
                  <a:pt x="998960" y="1139107"/>
                </a:lnTo>
                <a:lnTo>
                  <a:pt x="988789" y="1129254"/>
                </a:lnTo>
                <a:lnTo>
                  <a:pt x="978618" y="1118448"/>
                </a:lnTo>
                <a:lnTo>
                  <a:pt x="969083" y="1107959"/>
                </a:lnTo>
                <a:lnTo>
                  <a:pt x="960184" y="1096199"/>
                </a:lnTo>
                <a:lnTo>
                  <a:pt x="951603" y="1084439"/>
                </a:lnTo>
                <a:lnTo>
                  <a:pt x="943657" y="1072044"/>
                </a:lnTo>
                <a:lnTo>
                  <a:pt x="936664" y="1059648"/>
                </a:lnTo>
                <a:lnTo>
                  <a:pt x="929990" y="1046617"/>
                </a:lnTo>
                <a:lnTo>
                  <a:pt x="923951" y="1033268"/>
                </a:lnTo>
                <a:lnTo>
                  <a:pt x="918230" y="1019601"/>
                </a:lnTo>
                <a:lnTo>
                  <a:pt x="913462" y="1005616"/>
                </a:lnTo>
                <a:lnTo>
                  <a:pt x="909648" y="991314"/>
                </a:lnTo>
                <a:lnTo>
                  <a:pt x="906470" y="976694"/>
                </a:lnTo>
                <a:lnTo>
                  <a:pt x="903610" y="962073"/>
                </a:lnTo>
                <a:lnTo>
                  <a:pt x="901702" y="946817"/>
                </a:lnTo>
                <a:lnTo>
                  <a:pt x="900431" y="931561"/>
                </a:lnTo>
                <a:lnTo>
                  <a:pt x="900113" y="915987"/>
                </a:lnTo>
                <a:lnTo>
                  <a:pt x="900431" y="900413"/>
                </a:lnTo>
                <a:lnTo>
                  <a:pt x="901702" y="885475"/>
                </a:lnTo>
                <a:lnTo>
                  <a:pt x="903610" y="870219"/>
                </a:lnTo>
                <a:lnTo>
                  <a:pt x="906470" y="855281"/>
                </a:lnTo>
                <a:lnTo>
                  <a:pt x="909648" y="840978"/>
                </a:lnTo>
                <a:lnTo>
                  <a:pt x="913462" y="826676"/>
                </a:lnTo>
                <a:lnTo>
                  <a:pt x="918230" y="812373"/>
                </a:lnTo>
                <a:lnTo>
                  <a:pt x="923951" y="798706"/>
                </a:lnTo>
                <a:lnTo>
                  <a:pt x="929990" y="785357"/>
                </a:lnTo>
                <a:lnTo>
                  <a:pt x="936664" y="772008"/>
                </a:lnTo>
                <a:lnTo>
                  <a:pt x="943657" y="759930"/>
                </a:lnTo>
                <a:lnTo>
                  <a:pt x="951603" y="747535"/>
                </a:lnTo>
                <a:lnTo>
                  <a:pt x="960184" y="735457"/>
                </a:lnTo>
                <a:lnTo>
                  <a:pt x="969083" y="724015"/>
                </a:lnTo>
                <a:lnTo>
                  <a:pt x="976369" y="715758"/>
                </a:lnTo>
                <a:lnTo>
                  <a:pt x="960893" y="720157"/>
                </a:lnTo>
                <a:lnTo>
                  <a:pt x="934873" y="728097"/>
                </a:lnTo>
                <a:lnTo>
                  <a:pt x="908219" y="736672"/>
                </a:lnTo>
                <a:lnTo>
                  <a:pt x="880929" y="745883"/>
                </a:lnTo>
                <a:lnTo>
                  <a:pt x="853323" y="755729"/>
                </a:lnTo>
                <a:lnTo>
                  <a:pt x="825399" y="766528"/>
                </a:lnTo>
                <a:lnTo>
                  <a:pt x="821274" y="781773"/>
                </a:lnTo>
                <a:lnTo>
                  <a:pt x="818101" y="796700"/>
                </a:lnTo>
                <a:lnTo>
                  <a:pt x="814928" y="811310"/>
                </a:lnTo>
                <a:lnTo>
                  <a:pt x="812072" y="825603"/>
                </a:lnTo>
                <a:lnTo>
                  <a:pt x="810168" y="839578"/>
                </a:lnTo>
                <a:lnTo>
                  <a:pt x="808581" y="853235"/>
                </a:lnTo>
                <a:lnTo>
                  <a:pt x="807312" y="865939"/>
                </a:lnTo>
                <a:lnTo>
                  <a:pt x="806995" y="877691"/>
                </a:lnTo>
                <a:lnTo>
                  <a:pt x="807312" y="888807"/>
                </a:lnTo>
                <a:lnTo>
                  <a:pt x="807947" y="899605"/>
                </a:lnTo>
                <a:lnTo>
                  <a:pt x="808264" y="910404"/>
                </a:lnTo>
                <a:lnTo>
                  <a:pt x="808899" y="920885"/>
                </a:lnTo>
                <a:lnTo>
                  <a:pt x="810168" y="931366"/>
                </a:lnTo>
                <a:lnTo>
                  <a:pt x="811755" y="942165"/>
                </a:lnTo>
                <a:lnTo>
                  <a:pt x="813341" y="952328"/>
                </a:lnTo>
                <a:lnTo>
                  <a:pt x="814928" y="962809"/>
                </a:lnTo>
                <a:lnTo>
                  <a:pt x="817466" y="972973"/>
                </a:lnTo>
                <a:lnTo>
                  <a:pt x="819370" y="982819"/>
                </a:lnTo>
                <a:lnTo>
                  <a:pt x="822226" y="993300"/>
                </a:lnTo>
                <a:lnTo>
                  <a:pt x="824764" y="1003146"/>
                </a:lnTo>
                <a:lnTo>
                  <a:pt x="827620" y="1012674"/>
                </a:lnTo>
                <a:lnTo>
                  <a:pt x="830793" y="1022520"/>
                </a:lnTo>
                <a:lnTo>
                  <a:pt x="838092" y="1041576"/>
                </a:lnTo>
                <a:lnTo>
                  <a:pt x="846025" y="1060315"/>
                </a:lnTo>
                <a:lnTo>
                  <a:pt x="854592" y="1078736"/>
                </a:lnTo>
                <a:lnTo>
                  <a:pt x="863794" y="1096205"/>
                </a:lnTo>
                <a:lnTo>
                  <a:pt x="873948" y="1113038"/>
                </a:lnTo>
                <a:lnTo>
                  <a:pt x="885055" y="1129871"/>
                </a:lnTo>
                <a:lnTo>
                  <a:pt x="896795" y="1145752"/>
                </a:lnTo>
                <a:lnTo>
                  <a:pt x="908853" y="1161315"/>
                </a:lnTo>
                <a:lnTo>
                  <a:pt x="922180" y="1175924"/>
                </a:lnTo>
                <a:lnTo>
                  <a:pt x="935508" y="1189899"/>
                </a:lnTo>
                <a:lnTo>
                  <a:pt x="949787" y="1202921"/>
                </a:lnTo>
                <a:lnTo>
                  <a:pt x="964384" y="1215625"/>
                </a:lnTo>
                <a:lnTo>
                  <a:pt x="979932" y="1227059"/>
                </a:lnTo>
                <a:lnTo>
                  <a:pt x="987865" y="1232776"/>
                </a:lnTo>
                <a:lnTo>
                  <a:pt x="995798" y="1238176"/>
                </a:lnTo>
                <a:lnTo>
                  <a:pt x="1003731" y="1243257"/>
                </a:lnTo>
                <a:lnTo>
                  <a:pt x="1011981" y="1248657"/>
                </a:lnTo>
                <a:lnTo>
                  <a:pt x="1020548" y="1253421"/>
                </a:lnTo>
                <a:lnTo>
                  <a:pt x="1029116" y="1257550"/>
                </a:lnTo>
                <a:lnTo>
                  <a:pt x="1037366" y="1261996"/>
                </a:lnTo>
                <a:lnTo>
                  <a:pt x="1046251" y="1266125"/>
                </a:lnTo>
                <a:lnTo>
                  <a:pt x="1054819" y="1269936"/>
                </a:lnTo>
                <a:lnTo>
                  <a:pt x="1064021" y="1273430"/>
                </a:lnTo>
                <a:lnTo>
                  <a:pt x="1073223" y="1277241"/>
                </a:lnTo>
                <a:lnTo>
                  <a:pt x="1082425" y="1280418"/>
                </a:lnTo>
                <a:lnTo>
                  <a:pt x="1091310" y="1283594"/>
                </a:lnTo>
                <a:lnTo>
                  <a:pt x="1100829" y="1285817"/>
                </a:lnTo>
                <a:lnTo>
                  <a:pt x="1110032" y="1288675"/>
                </a:lnTo>
                <a:lnTo>
                  <a:pt x="1119551" y="1290581"/>
                </a:lnTo>
                <a:lnTo>
                  <a:pt x="1129071" y="1292487"/>
                </a:lnTo>
                <a:lnTo>
                  <a:pt x="1138907" y="1294710"/>
                </a:lnTo>
                <a:lnTo>
                  <a:pt x="1148427" y="1295663"/>
                </a:lnTo>
                <a:lnTo>
                  <a:pt x="1158581" y="1296933"/>
                </a:lnTo>
                <a:lnTo>
                  <a:pt x="1168418" y="1298204"/>
                </a:lnTo>
                <a:lnTo>
                  <a:pt x="1178255" y="1298521"/>
                </a:lnTo>
                <a:lnTo>
                  <a:pt x="1188091" y="1299474"/>
                </a:lnTo>
                <a:lnTo>
                  <a:pt x="1198563" y="1299474"/>
                </a:lnTo>
                <a:lnTo>
                  <a:pt x="1208400" y="1299474"/>
                </a:lnTo>
                <a:lnTo>
                  <a:pt x="1218871" y="1298521"/>
                </a:lnTo>
                <a:lnTo>
                  <a:pt x="1228708" y="1298204"/>
                </a:lnTo>
                <a:lnTo>
                  <a:pt x="1238545" y="1296933"/>
                </a:lnTo>
                <a:lnTo>
                  <a:pt x="1248064" y="1295663"/>
                </a:lnTo>
                <a:lnTo>
                  <a:pt x="1257901" y="1294710"/>
                </a:lnTo>
                <a:lnTo>
                  <a:pt x="1267420" y="1292487"/>
                </a:lnTo>
                <a:lnTo>
                  <a:pt x="1276940" y="1290581"/>
                </a:lnTo>
                <a:lnTo>
                  <a:pt x="1286459" y="1288675"/>
                </a:lnTo>
                <a:lnTo>
                  <a:pt x="1295979" y="1285817"/>
                </a:lnTo>
                <a:lnTo>
                  <a:pt x="1305498" y="1283594"/>
                </a:lnTo>
                <a:lnTo>
                  <a:pt x="1314700" y="1280418"/>
                </a:lnTo>
                <a:lnTo>
                  <a:pt x="1323903" y="1277241"/>
                </a:lnTo>
                <a:lnTo>
                  <a:pt x="1333105" y="1273430"/>
                </a:lnTo>
                <a:lnTo>
                  <a:pt x="1341672" y="1269936"/>
                </a:lnTo>
                <a:lnTo>
                  <a:pt x="1350557" y="1266125"/>
                </a:lnTo>
                <a:lnTo>
                  <a:pt x="1359125" y="1261996"/>
                </a:lnTo>
                <a:lnTo>
                  <a:pt x="1368009" y="1257550"/>
                </a:lnTo>
                <a:lnTo>
                  <a:pt x="1376577" y="1253421"/>
                </a:lnTo>
                <a:lnTo>
                  <a:pt x="1384827" y="1248657"/>
                </a:lnTo>
                <a:lnTo>
                  <a:pt x="1392760" y="1243257"/>
                </a:lnTo>
                <a:lnTo>
                  <a:pt x="1401010" y="1238176"/>
                </a:lnTo>
                <a:lnTo>
                  <a:pt x="1408943" y="1232776"/>
                </a:lnTo>
                <a:lnTo>
                  <a:pt x="1416876" y="1227059"/>
                </a:lnTo>
                <a:lnTo>
                  <a:pt x="1432425" y="1215625"/>
                </a:lnTo>
                <a:lnTo>
                  <a:pt x="1447021" y="1202921"/>
                </a:lnTo>
                <a:lnTo>
                  <a:pt x="1461300" y="1189899"/>
                </a:lnTo>
                <a:lnTo>
                  <a:pt x="1474945" y="1175924"/>
                </a:lnTo>
                <a:lnTo>
                  <a:pt x="1487955" y="1161315"/>
                </a:lnTo>
                <a:lnTo>
                  <a:pt x="1500330" y="1145752"/>
                </a:lnTo>
                <a:lnTo>
                  <a:pt x="1511754" y="1129871"/>
                </a:lnTo>
                <a:lnTo>
                  <a:pt x="1522860" y="1113038"/>
                </a:lnTo>
                <a:lnTo>
                  <a:pt x="1532696" y="1096205"/>
                </a:lnTo>
                <a:lnTo>
                  <a:pt x="1542216" y="1078736"/>
                </a:lnTo>
                <a:lnTo>
                  <a:pt x="1551101" y="1060315"/>
                </a:lnTo>
                <a:lnTo>
                  <a:pt x="1559034" y="1041576"/>
                </a:lnTo>
                <a:lnTo>
                  <a:pt x="1565697" y="1022520"/>
                </a:lnTo>
                <a:lnTo>
                  <a:pt x="1568870" y="1012674"/>
                </a:lnTo>
                <a:lnTo>
                  <a:pt x="1572044" y="1003146"/>
                </a:lnTo>
                <a:lnTo>
                  <a:pt x="1574899" y="993300"/>
                </a:lnTo>
                <a:lnTo>
                  <a:pt x="1577121" y="982819"/>
                </a:lnTo>
                <a:lnTo>
                  <a:pt x="1579659" y="972973"/>
                </a:lnTo>
                <a:lnTo>
                  <a:pt x="1581563" y="962809"/>
                </a:lnTo>
                <a:lnTo>
                  <a:pt x="1583467" y="952328"/>
                </a:lnTo>
                <a:lnTo>
                  <a:pt x="1585054" y="942165"/>
                </a:lnTo>
                <a:lnTo>
                  <a:pt x="1586323" y="931366"/>
                </a:lnTo>
                <a:lnTo>
                  <a:pt x="1587592" y="920885"/>
                </a:lnTo>
                <a:lnTo>
                  <a:pt x="1588227" y="910404"/>
                </a:lnTo>
                <a:lnTo>
                  <a:pt x="1589179" y="899605"/>
                </a:lnTo>
                <a:lnTo>
                  <a:pt x="1589496" y="888807"/>
                </a:lnTo>
                <a:lnTo>
                  <a:pt x="1589496" y="877691"/>
                </a:lnTo>
                <a:lnTo>
                  <a:pt x="1589496" y="867845"/>
                </a:lnTo>
                <a:lnTo>
                  <a:pt x="1589179" y="858316"/>
                </a:lnTo>
                <a:lnTo>
                  <a:pt x="1588227" y="848471"/>
                </a:lnTo>
                <a:lnTo>
                  <a:pt x="1587275" y="838942"/>
                </a:lnTo>
                <a:lnTo>
                  <a:pt x="1586005" y="829414"/>
                </a:lnTo>
                <a:lnTo>
                  <a:pt x="1584419" y="819886"/>
                </a:lnTo>
                <a:lnTo>
                  <a:pt x="1582515" y="810358"/>
                </a:lnTo>
                <a:lnTo>
                  <a:pt x="1580294" y="800829"/>
                </a:lnTo>
                <a:lnTo>
                  <a:pt x="1578073" y="791619"/>
                </a:lnTo>
                <a:lnTo>
                  <a:pt x="1575217" y="782091"/>
                </a:lnTo>
                <a:lnTo>
                  <a:pt x="1569188" y="763034"/>
                </a:lnTo>
                <a:lnTo>
                  <a:pt x="1562524" y="744295"/>
                </a:lnTo>
                <a:lnTo>
                  <a:pt x="1554591" y="725238"/>
                </a:lnTo>
                <a:lnTo>
                  <a:pt x="1533331" y="720157"/>
                </a:lnTo>
                <a:lnTo>
                  <a:pt x="1511754" y="715393"/>
                </a:lnTo>
                <a:lnTo>
                  <a:pt x="1490811" y="710946"/>
                </a:lnTo>
                <a:lnTo>
                  <a:pt x="1469233" y="706500"/>
                </a:lnTo>
                <a:lnTo>
                  <a:pt x="1447973" y="703006"/>
                </a:lnTo>
                <a:lnTo>
                  <a:pt x="1426396" y="699195"/>
                </a:lnTo>
                <a:lnTo>
                  <a:pt x="1408633" y="696541"/>
                </a:lnTo>
                <a:close/>
                <a:moveTo>
                  <a:pt x="77699" y="590550"/>
                </a:moveTo>
                <a:lnTo>
                  <a:pt x="85310" y="591185"/>
                </a:lnTo>
                <a:lnTo>
                  <a:pt x="92604" y="592137"/>
                </a:lnTo>
                <a:lnTo>
                  <a:pt x="100216" y="593725"/>
                </a:lnTo>
                <a:lnTo>
                  <a:pt x="107510" y="596582"/>
                </a:lnTo>
                <a:lnTo>
                  <a:pt x="114487" y="599757"/>
                </a:lnTo>
                <a:lnTo>
                  <a:pt x="121781" y="604202"/>
                </a:lnTo>
                <a:lnTo>
                  <a:pt x="242928" y="685482"/>
                </a:lnTo>
                <a:lnTo>
                  <a:pt x="249588" y="690245"/>
                </a:lnTo>
                <a:lnTo>
                  <a:pt x="255296" y="695325"/>
                </a:lnTo>
                <a:lnTo>
                  <a:pt x="260370" y="701357"/>
                </a:lnTo>
                <a:lnTo>
                  <a:pt x="265128" y="707707"/>
                </a:lnTo>
                <a:lnTo>
                  <a:pt x="268616" y="714057"/>
                </a:lnTo>
                <a:lnTo>
                  <a:pt x="271787" y="720725"/>
                </a:lnTo>
                <a:lnTo>
                  <a:pt x="274642" y="728027"/>
                </a:lnTo>
                <a:lnTo>
                  <a:pt x="276227" y="735647"/>
                </a:lnTo>
                <a:lnTo>
                  <a:pt x="277496" y="742632"/>
                </a:lnTo>
                <a:lnTo>
                  <a:pt x="277813" y="750252"/>
                </a:lnTo>
                <a:lnTo>
                  <a:pt x="277496" y="757872"/>
                </a:lnTo>
                <a:lnTo>
                  <a:pt x="276227" y="765175"/>
                </a:lnTo>
                <a:lnTo>
                  <a:pt x="274642" y="772795"/>
                </a:lnTo>
                <a:lnTo>
                  <a:pt x="271787" y="780098"/>
                </a:lnTo>
                <a:lnTo>
                  <a:pt x="268616" y="787083"/>
                </a:lnTo>
                <a:lnTo>
                  <a:pt x="264810" y="794385"/>
                </a:lnTo>
                <a:lnTo>
                  <a:pt x="259736" y="800735"/>
                </a:lnTo>
                <a:lnTo>
                  <a:pt x="254345" y="806450"/>
                </a:lnTo>
                <a:lnTo>
                  <a:pt x="248954" y="811848"/>
                </a:lnTo>
                <a:lnTo>
                  <a:pt x="242611" y="815975"/>
                </a:lnTo>
                <a:lnTo>
                  <a:pt x="235951" y="820103"/>
                </a:lnTo>
                <a:lnTo>
                  <a:pt x="228974" y="823278"/>
                </a:lnTo>
                <a:lnTo>
                  <a:pt x="221997" y="825500"/>
                </a:lnTo>
                <a:lnTo>
                  <a:pt x="214703" y="827088"/>
                </a:lnTo>
                <a:lnTo>
                  <a:pt x="207408" y="828358"/>
                </a:lnTo>
                <a:lnTo>
                  <a:pt x="199797" y="828675"/>
                </a:lnTo>
                <a:lnTo>
                  <a:pt x="192186" y="828358"/>
                </a:lnTo>
                <a:lnTo>
                  <a:pt x="184574" y="827723"/>
                </a:lnTo>
                <a:lnTo>
                  <a:pt x="177597" y="825500"/>
                </a:lnTo>
                <a:lnTo>
                  <a:pt x="169986" y="823278"/>
                </a:lnTo>
                <a:lnTo>
                  <a:pt x="163009" y="819785"/>
                </a:lnTo>
                <a:lnTo>
                  <a:pt x="156032" y="815658"/>
                </a:lnTo>
                <a:lnTo>
                  <a:pt x="34568" y="734060"/>
                </a:lnTo>
                <a:lnTo>
                  <a:pt x="28225" y="729297"/>
                </a:lnTo>
                <a:lnTo>
                  <a:pt x="22200" y="723900"/>
                </a:lnTo>
                <a:lnTo>
                  <a:pt x="17125" y="718185"/>
                </a:lnTo>
                <a:lnTo>
                  <a:pt x="12686" y="712152"/>
                </a:lnTo>
                <a:lnTo>
                  <a:pt x="8563" y="705485"/>
                </a:lnTo>
                <a:lnTo>
                  <a:pt x="5391" y="698500"/>
                </a:lnTo>
                <a:lnTo>
                  <a:pt x="3171" y="691515"/>
                </a:lnTo>
                <a:lnTo>
                  <a:pt x="1269" y="684212"/>
                </a:lnTo>
                <a:lnTo>
                  <a:pt x="317" y="676910"/>
                </a:lnTo>
                <a:lnTo>
                  <a:pt x="0" y="669290"/>
                </a:lnTo>
                <a:lnTo>
                  <a:pt x="0" y="661670"/>
                </a:lnTo>
                <a:lnTo>
                  <a:pt x="1269" y="654050"/>
                </a:lnTo>
                <a:lnTo>
                  <a:pt x="3171" y="646747"/>
                </a:lnTo>
                <a:lnTo>
                  <a:pt x="5391" y="639445"/>
                </a:lnTo>
                <a:lnTo>
                  <a:pt x="9197" y="632460"/>
                </a:lnTo>
                <a:lnTo>
                  <a:pt x="13003" y="625475"/>
                </a:lnTo>
                <a:lnTo>
                  <a:pt x="17760" y="619125"/>
                </a:lnTo>
                <a:lnTo>
                  <a:pt x="22834" y="613410"/>
                </a:lnTo>
                <a:lnTo>
                  <a:pt x="28860" y="608012"/>
                </a:lnTo>
                <a:lnTo>
                  <a:pt x="35202" y="603885"/>
                </a:lnTo>
                <a:lnTo>
                  <a:pt x="41545" y="599757"/>
                </a:lnTo>
                <a:lnTo>
                  <a:pt x="48205" y="596582"/>
                </a:lnTo>
                <a:lnTo>
                  <a:pt x="55499" y="594360"/>
                </a:lnTo>
                <a:lnTo>
                  <a:pt x="63111" y="592137"/>
                </a:lnTo>
                <a:lnTo>
                  <a:pt x="70088" y="591185"/>
                </a:lnTo>
                <a:lnTo>
                  <a:pt x="77699" y="590550"/>
                </a:lnTo>
                <a:close/>
                <a:moveTo>
                  <a:pt x="1180793" y="522287"/>
                </a:moveTo>
                <a:lnTo>
                  <a:pt x="1194583" y="522287"/>
                </a:lnTo>
                <a:lnTo>
                  <a:pt x="1196024" y="522287"/>
                </a:lnTo>
                <a:lnTo>
                  <a:pt x="1211255" y="522287"/>
                </a:lnTo>
                <a:lnTo>
                  <a:pt x="1211730" y="522287"/>
                </a:lnTo>
                <a:lnTo>
                  <a:pt x="1215750" y="522446"/>
                </a:lnTo>
                <a:lnTo>
                  <a:pt x="1238227" y="523240"/>
                </a:lnTo>
                <a:lnTo>
                  <a:pt x="1241349" y="523388"/>
                </a:lnTo>
                <a:lnTo>
                  <a:pt x="1259362" y="523875"/>
                </a:lnTo>
                <a:lnTo>
                  <a:pt x="1283178" y="525146"/>
                </a:lnTo>
                <a:lnTo>
                  <a:pt x="1306042" y="526735"/>
                </a:lnTo>
                <a:lnTo>
                  <a:pt x="1329223" y="528323"/>
                </a:lnTo>
                <a:lnTo>
                  <a:pt x="1351768" y="530865"/>
                </a:lnTo>
                <a:lnTo>
                  <a:pt x="1373997" y="532771"/>
                </a:lnTo>
                <a:lnTo>
                  <a:pt x="1396225" y="535631"/>
                </a:lnTo>
                <a:lnTo>
                  <a:pt x="1418136" y="538172"/>
                </a:lnTo>
                <a:lnTo>
                  <a:pt x="1439411" y="541032"/>
                </a:lnTo>
                <a:lnTo>
                  <a:pt x="1461004" y="544209"/>
                </a:lnTo>
                <a:lnTo>
                  <a:pt x="1481962" y="547704"/>
                </a:lnTo>
                <a:lnTo>
                  <a:pt x="1502603" y="551516"/>
                </a:lnTo>
                <a:lnTo>
                  <a:pt x="1522926" y="555329"/>
                </a:lnTo>
                <a:lnTo>
                  <a:pt x="1542931" y="559459"/>
                </a:lnTo>
                <a:lnTo>
                  <a:pt x="1562937" y="563589"/>
                </a:lnTo>
                <a:lnTo>
                  <a:pt x="1602312" y="572803"/>
                </a:lnTo>
                <a:lnTo>
                  <a:pt x="1639783" y="582334"/>
                </a:lnTo>
                <a:lnTo>
                  <a:pt x="1677253" y="592818"/>
                </a:lnTo>
                <a:lnTo>
                  <a:pt x="1712818" y="603938"/>
                </a:lnTo>
                <a:lnTo>
                  <a:pt x="1747748" y="615376"/>
                </a:lnTo>
                <a:lnTo>
                  <a:pt x="1781726" y="627131"/>
                </a:lnTo>
                <a:lnTo>
                  <a:pt x="1814433" y="639521"/>
                </a:lnTo>
                <a:lnTo>
                  <a:pt x="1846188" y="652230"/>
                </a:lnTo>
                <a:lnTo>
                  <a:pt x="1876990" y="665256"/>
                </a:lnTo>
                <a:lnTo>
                  <a:pt x="1906521" y="678600"/>
                </a:lnTo>
                <a:lnTo>
                  <a:pt x="1935736" y="691943"/>
                </a:lnTo>
                <a:lnTo>
                  <a:pt x="1963362" y="705605"/>
                </a:lnTo>
                <a:lnTo>
                  <a:pt x="1990354" y="719266"/>
                </a:lnTo>
                <a:lnTo>
                  <a:pt x="2016075" y="732928"/>
                </a:lnTo>
                <a:lnTo>
                  <a:pt x="2041161" y="746907"/>
                </a:lnTo>
                <a:lnTo>
                  <a:pt x="2064977" y="760251"/>
                </a:lnTo>
                <a:lnTo>
                  <a:pt x="2088158" y="773913"/>
                </a:lnTo>
                <a:lnTo>
                  <a:pt x="2110069" y="787256"/>
                </a:lnTo>
                <a:lnTo>
                  <a:pt x="2131344" y="799965"/>
                </a:lnTo>
                <a:lnTo>
                  <a:pt x="2151350" y="812673"/>
                </a:lnTo>
                <a:lnTo>
                  <a:pt x="2189138" y="837454"/>
                </a:lnTo>
                <a:lnTo>
                  <a:pt x="2223750" y="859694"/>
                </a:lnTo>
                <a:lnTo>
                  <a:pt x="2251377" y="878121"/>
                </a:lnTo>
                <a:lnTo>
                  <a:pt x="2277733" y="894960"/>
                </a:lnTo>
                <a:lnTo>
                  <a:pt x="2289165" y="901632"/>
                </a:lnTo>
                <a:lnTo>
                  <a:pt x="2299644" y="907668"/>
                </a:lnTo>
                <a:lnTo>
                  <a:pt x="2308217" y="912116"/>
                </a:lnTo>
                <a:lnTo>
                  <a:pt x="2314568" y="914658"/>
                </a:lnTo>
                <a:lnTo>
                  <a:pt x="2320602" y="917199"/>
                </a:lnTo>
                <a:lnTo>
                  <a:pt x="2326000" y="919423"/>
                </a:lnTo>
                <a:lnTo>
                  <a:pt x="2331716" y="922601"/>
                </a:lnTo>
                <a:lnTo>
                  <a:pt x="2336479" y="926413"/>
                </a:lnTo>
                <a:lnTo>
                  <a:pt x="2341242" y="929908"/>
                </a:lnTo>
                <a:lnTo>
                  <a:pt x="2345688" y="933720"/>
                </a:lnTo>
                <a:lnTo>
                  <a:pt x="2349816" y="938486"/>
                </a:lnTo>
                <a:lnTo>
                  <a:pt x="2353626" y="942934"/>
                </a:lnTo>
                <a:lnTo>
                  <a:pt x="2356802" y="948017"/>
                </a:lnTo>
                <a:lnTo>
                  <a:pt x="2359977" y="953418"/>
                </a:lnTo>
                <a:lnTo>
                  <a:pt x="2362200" y="958819"/>
                </a:lnTo>
                <a:lnTo>
                  <a:pt x="2364741" y="964538"/>
                </a:lnTo>
                <a:lnTo>
                  <a:pt x="2366328" y="970257"/>
                </a:lnTo>
                <a:lnTo>
                  <a:pt x="2367281" y="976293"/>
                </a:lnTo>
                <a:lnTo>
                  <a:pt x="2368234" y="982330"/>
                </a:lnTo>
                <a:lnTo>
                  <a:pt x="2368551" y="988684"/>
                </a:lnTo>
                <a:lnTo>
                  <a:pt x="2368234" y="997262"/>
                </a:lnTo>
                <a:lnTo>
                  <a:pt x="2367281" y="1006158"/>
                </a:lnTo>
                <a:lnTo>
                  <a:pt x="2366328" y="1014736"/>
                </a:lnTo>
                <a:lnTo>
                  <a:pt x="2364105" y="1023314"/>
                </a:lnTo>
                <a:lnTo>
                  <a:pt x="2361883" y="1031892"/>
                </a:lnTo>
                <a:lnTo>
                  <a:pt x="2358707" y="1040788"/>
                </a:lnTo>
                <a:lnTo>
                  <a:pt x="2355214" y="1049684"/>
                </a:lnTo>
                <a:lnTo>
                  <a:pt x="2350769" y="1058580"/>
                </a:lnTo>
                <a:lnTo>
                  <a:pt x="2346005" y="1067158"/>
                </a:lnTo>
                <a:lnTo>
                  <a:pt x="2340290" y="1076054"/>
                </a:lnTo>
                <a:lnTo>
                  <a:pt x="2334574" y="1085268"/>
                </a:lnTo>
                <a:lnTo>
                  <a:pt x="2328223" y="1094163"/>
                </a:lnTo>
                <a:lnTo>
                  <a:pt x="2320919" y="1103059"/>
                </a:lnTo>
                <a:lnTo>
                  <a:pt x="2312981" y="1112273"/>
                </a:lnTo>
                <a:lnTo>
                  <a:pt x="2304724" y="1121169"/>
                </a:lnTo>
                <a:lnTo>
                  <a:pt x="2295833" y="1130382"/>
                </a:lnTo>
                <a:lnTo>
                  <a:pt x="2281226" y="1144679"/>
                </a:lnTo>
                <a:lnTo>
                  <a:pt x="2264713" y="1159294"/>
                </a:lnTo>
                <a:lnTo>
                  <a:pt x="2246613" y="1174226"/>
                </a:lnTo>
                <a:lnTo>
                  <a:pt x="2227243" y="1188841"/>
                </a:lnTo>
                <a:lnTo>
                  <a:pt x="2205967" y="1203773"/>
                </a:lnTo>
                <a:lnTo>
                  <a:pt x="2183739" y="1219023"/>
                </a:lnTo>
                <a:lnTo>
                  <a:pt x="2159288" y="1234591"/>
                </a:lnTo>
                <a:lnTo>
                  <a:pt x="2133884" y="1249523"/>
                </a:lnTo>
                <a:lnTo>
                  <a:pt x="2107528" y="1264773"/>
                </a:lnTo>
                <a:lnTo>
                  <a:pt x="2079267" y="1279705"/>
                </a:lnTo>
                <a:lnTo>
                  <a:pt x="2050052" y="1294955"/>
                </a:lnTo>
                <a:lnTo>
                  <a:pt x="2019250" y="1309570"/>
                </a:lnTo>
                <a:lnTo>
                  <a:pt x="1987496" y="1324185"/>
                </a:lnTo>
                <a:lnTo>
                  <a:pt x="1954788" y="1338164"/>
                </a:lnTo>
                <a:lnTo>
                  <a:pt x="1920493" y="1352143"/>
                </a:lnTo>
                <a:lnTo>
                  <a:pt x="1885246" y="1365487"/>
                </a:lnTo>
                <a:lnTo>
                  <a:pt x="1849046" y="1378513"/>
                </a:lnTo>
                <a:lnTo>
                  <a:pt x="1811893" y="1391221"/>
                </a:lnTo>
                <a:lnTo>
                  <a:pt x="1773787" y="1403294"/>
                </a:lnTo>
                <a:lnTo>
                  <a:pt x="1734729" y="1414732"/>
                </a:lnTo>
                <a:lnTo>
                  <a:pt x="1694718" y="1425534"/>
                </a:lnTo>
                <a:lnTo>
                  <a:pt x="1653755" y="1435383"/>
                </a:lnTo>
                <a:lnTo>
                  <a:pt x="1612474" y="1444914"/>
                </a:lnTo>
                <a:lnTo>
                  <a:pt x="1569923" y="1453175"/>
                </a:lnTo>
                <a:lnTo>
                  <a:pt x="1548647" y="1457305"/>
                </a:lnTo>
                <a:lnTo>
                  <a:pt x="1527054" y="1461117"/>
                </a:lnTo>
                <a:lnTo>
                  <a:pt x="1505461" y="1464294"/>
                </a:lnTo>
                <a:lnTo>
                  <a:pt x="1483550" y="1468107"/>
                </a:lnTo>
                <a:lnTo>
                  <a:pt x="1461322" y="1470649"/>
                </a:lnTo>
                <a:lnTo>
                  <a:pt x="1439094" y="1473508"/>
                </a:lnTo>
                <a:lnTo>
                  <a:pt x="1416548" y="1476367"/>
                </a:lnTo>
                <a:lnTo>
                  <a:pt x="1394320" y="1478591"/>
                </a:lnTo>
                <a:lnTo>
                  <a:pt x="1371774" y="1480815"/>
                </a:lnTo>
                <a:lnTo>
                  <a:pt x="1348593" y="1482404"/>
                </a:lnTo>
                <a:lnTo>
                  <a:pt x="1325730" y="1483992"/>
                </a:lnTo>
                <a:lnTo>
                  <a:pt x="1302549" y="1484945"/>
                </a:lnTo>
                <a:lnTo>
                  <a:pt x="1279685" y="1486216"/>
                </a:lnTo>
                <a:lnTo>
                  <a:pt x="1256187" y="1486534"/>
                </a:lnTo>
                <a:lnTo>
                  <a:pt x="1232689" y="1487169"/>
                </a:lnTo>
                <a:lnTo>
                  <a:pt x="1209190" y="1487487"/>
                </a:lnTo>
                <a:lnTo>
                  <a:pt x="1195536" y="1487169"/>
                </a:lnTo>
                <a:lnTo>
                  <a:pt x="1181564" y="1486534"/>
                </a:lnTo>
                <a:lnTo>
                  <a:pt x="1166956" y="1485899"/>
                </a:lnTo>
                <a:lnTo>
                  <a:pt x="1151714" y="1484628"/>
                </a:lnTo>
                <a:lnTo>
                  <a:pt x="1136155" y="1483039"/>
                </a:lnTo>
                <a:lnTo>
                  <a:pt x="1120277" y="1481451"/>
                </a:lnTo>
                <a:lnTo>
                  <a:pt x="1086935" y="1477638"/>
                </a:lnTo>
                <a:lnTo>
                  <a:pt x="1052957" y="1472237"/>
                </a:lnTo>
                <a:lnTo>
                  <a:pt x="1017075" y="1465883"/>
                </a:lnTo>
                <a:lnTo>
                  <a:pt x="980239" y="1458893"/>
                </a:lnTo>
                <a:lnTo>
                  <a:pt x="943086" y="1450951"/>
                </a:lnTo>
                <a:lnTo>
                  <a:pt x="904346" y="1441737"/>
                </a:lnTo>
                <a:lnTo>
                  <a:pt x="865605" y="1431888"/>
                </a:lnTo>
                <a:lnTo>
                  <a:pt x="826229" y="1421086"/>
                </a:lnTo>
                <a:lnTo>
                  <a:pt x="786536" y="1409648"/>
                </a:lnTo>
                <a:lnTo>
                  <a:pt x="746843" y="1397258"/>
                </a:lnTo>
                <a:lnTo>
                  <a:pt x="707150" y="1384549"/>
                </a:lnTo>
                <a:lnTo>
                  <a:pt x="667456" y="1370570"/>
                </a:lnTo>
                <a:lnTo>
                  <a:pt x="628716" y="1356909"/>
                </a:lnTo>
                <a:lnTo>
                  <a:pt x="590293" y="1341976"/>
                </a:lnTo>
                <a:lnTo>
                  <a:pt x="552505" y="1326726"/>
                </a:lnTo>
                <a:lnTo>
                  <a:pt x="515669" y="1310841"/>
                </a:lnTo>
                <a:lnTo>
                  <a:pt x="479469" y="1294320"/>
                </a:lnTo>
                <a:lnTo>
                  <a:pt x="444857" y="1278117"/>
                </a:lnTo>
                <a:lnTo>
                  <a:pt x="428344" y="1269539"/>
                </a:lnTo>
                <a:lnTo>
                  <a:pt x="411514" y="1260961"/>
                </a:lnTo>
                <a:lnTo>
                  <a:pt x="395637" y="1252382"/>
                </a:lnTo>
                <a:lnTo>
                  <a:pt x="379760" y="1243487"/>
                </a:lnTo>
                <a:lnTo>
                  <a:pt x="364835" y="1234908"/>
                </a:lnTo>
                <a:lnTo>
                  <a:pt x="349910" y="1226013"/>
                </a:lnTo>
                <a:lnTo>
                  <a:pt x="335303" y="1217117"/>
                </a:lnTo>
                <a:lnTo>
                  <a:pt x="321331" y="1208221"/>
                </a:lnTo>
                <a:lnTo>
                  <a:pt x="308312" y="1199007"/>
                </a:lnTo>
                <a:lnTo>
                  <a:pt x="295292" y="1190112"/>
                </a:lnTo>
                <a:lnTo>
                  <a:pt x="282908" y="1180898"/>
                </a:lnTo>
                <a:lnTo>
                  <a:pt x="271476" y="1171684"/>
                </a:lnTo>
                <a:lnTo>
                  <a:pt x="260362" y="1162471"/>
                </a:lnTo>
                <a:lnTo>
                  <a:pt x="249566" y="1153575"/>
                </a:lnTo>
                <a:lnTo>
                  <a:pt x="239722" y="1144361"/>
                </a:lnTo>
                <a:lnTo>
                  <a:pt x="230513" y="1135148"/>
                </a:lnTo>
                <a:lnTo>
                  <a:pt x="221939" y="1125617"/>
                </a:lnTo>
                <a:lnTo>
                  <a:pt x="214001" y="1116403"/>
                </a:lnTo>
                <a:lnTo>
                  <a:pt x="206697" y="1107507"/>
                </a:lnTo>
                <a:lnTo>
                  <a:pt x="200346" y="1097976"/>
                </a:lnTo>
                <a:lnTo>
                  <a:pt x="194313" y="1088762"/>
                </a:lnTo>
                <a:lnTo>
                  <a:pt x="189549" y="1079549"/>
                </a:lnTo>
                <a:lnTo>
                  <a:pt x="186057" y="1071288"/>
                </a:lnTo>
                <a:lnTo>
                  <a:pt x="184151" y="1066523"/>
                </a:lnTo>
                <a:lnTo>
                  <a:pt x="182881" y="1060804"/>
                </a:lnTo>
                <a:lnTo>
                  <a:pt x="181293" y="1055403"/>
                </a:lnTo>
                <a:lnTo>
                  <a:pt x="180658" y="1049366"/>
                </a:lnTo>
                <a:lnTo>
                  <a:pt x="179706" y="1042695"/>
                </a:lnTo>
                <a:lnTo>
                  <a:pt x="179388" y="1036023"/>
                </a:lnTo>
                <a:lnTo>
                  <a:pt x="179706" y="1028715"/>
                </a:lnTo>
                <a:lnTo>
                  <a:pt x="180658" y="1021090"/>
                </a:lnTo>
                <a:lnTo>
                  <a:pt x="182246" y="1013148"/>
                </a:lnTo>
                <a:lnTo>
                  <a:pt x="184151" y="1004887"/>
                </a:lnTo>
                <a:lnTo>
                  <a:pt x="187009" y="996309"/>
                </a:lnTo>
                <a:lnTo>
                  <a:pt x="190820" y="987413"/>
                </a:lnTo>
                <a:lnTo>
                  <a:pt x="195265" y="978200"/>
                </a:lnTo>
                <a:lnTo>
                  <a:pt x="200664" y="968668"/>
                </a:lnTo>
                <a:lnTo>
                  <a:pt x="205427" y="961996"/>
                </a:lnTo>
                <a:lnTo>
                  <a:pt x="211143" y="955007"/>
                </a:lnTo>
                <a:lnTo>
                  <a:pt x="217176" y="947382"/>
                </a:lnTo>
                <a:lnTo>
                  <a:pt x="223527" y="939757"/>
                </a:lnTo>
                <a:lnTo>
                  <a:pt x="230830" y="932132"/>
                </a:lnTo>
                <a:lnTo>
                  <a:pt x="238452" y="923871"/>
                </a:lnTo>
                <a:lnTo>
                  <a:pt x="247343" y="915929"/>
                </a:lnTo>
                <a:lnTo>
                  <a:pt x="256234" y="907668"/>
                </a:lnTo>
                <a:lnTo>
                  <a:pt x="265761" y="899408"/>
                </a:lnTo>
                <a:lnTo>
                  <a:pt x="275922" y="890512"/>
                </a:lnTo>
                <a:lnTo>
                  <a:pt x="297515" y="873038"/>
                </a:lnTo>
                <a:lnTo>
                  <a:pt x="321966" y="855246"/>
                </a:lnTo>
                <a:lnTo>
                  <a:pt x="347687" y="836819"/>
                </a:lnTo>
                <a:lnTo>
                  <a:pt x="374996" y="818392"/>
                </a:lnTo>
                <a:lnTo>
                  <a:pt x="404528" y="799647"/>
                </a:lnTo>
                <a:lnTo>
                  <a:pt x="435013" y="780585"/>
                </a:lnTo>
                <a:lnTo>
                  <a:pt x="467085" y="761839"/>
                </a:lnTo>
                <a:lnTo>
                  <a:pt x="500427" y="743095"/>
                </a:lnTo>
                <a:lnTo>
                  <a:pt x="535040" y="724668"/>
                </a:lnTo>
                <a:lnTo>
                  <a:pt x="570287" y="706240"/>
                </a:lnTo>
                <a:lnTo>
                  <a:pt x="606805" y="688449"/>
                </a:lnTo>
                <a:lnTo>
                  <a:pt x="644276" y="670975"/>
                </a:lnTo>
                <a:lnTo>
                  <a:pt x="681746" y="654136"/>
                </a:lnTo>
                <a:lnTo>
                  <a:pt x="720169" y="637615"/>
                </a:lnTo>
                <a:lnTo>
                  <a:pt x="759227" y="622048"/>
                </a:lnTo>
                <a:lnTo>
                  <a:pt x="797968" y="607433"/>
                </a:lnTo>
                <a:lnTo>
                  <a:pt x="837344" y="593454"/>
                </a:lnTo>
                <a:lnTo>
                  <a:pt x="857349" y="586782"/>
                </a:lnTo>
                <a:lnTo>
                  <a:pt x="876719" y="580428"/>
                </a:lnTo>
                <a:lnTo>
                  <a:pt x="896090" y="574391"/>
                </a:lnTo>
                <a:lnTo>
                  <a:pt x="916095" y="568355"/>
                </a:lnTo>
                <a:lnTo>
                  <a:pt x="935465" y="563271"/>
                </a:lnTo>
                <a:lnTo>
                  <a:pt x="954836" y="557870"/>
                </a:lnTo>
                <a:lnTo>
                  <a:pt x="974206" y="553105"/>
                </a:lnTo>
                <a:lnTo>
                  <a:pt x="993259" y="548657"/>
                </a:lnTo>
                <a:lnTo>
                  <a:pt x="1012947" y="544209"/>
                </a:lnTo>
                <a:lnTo>
                  <a:pt x="1031999" y="540396"/>
                </a:lnTo>
                <a:lnTo>
                  <a:pt x="1050417" y="536584"/>
                </a:lnTo>
                <a:lnTo>
                  <a:pt x="1069470" y="533407"/>
                </a:lnTo>
                <a:lnTo>
                  <a:pt x="1087888" y="530865"/>
                </a:lnTo>
                <a:lnTo>
                  <a:pt x="1089921" y="530589"/>
                </a:lnTo>
                <a:lnTo>
                  <a:pt x="1102099" y="528639"/>
                </a:lnTo>
                <a:lnTo>
                  <a:pt x="1117965" y="527051"/>
                </a:lnTo>
                <a:lnTo>
                  <a:pt x="1133830" y="525463"/>
                </a:lnTo>
                <a:lnTo>
                  <a:pt x="1149379" y="523875"/>
                </a:lnTo>
                <a:lnTo>
                  <a:pt x="1165245" y="523240"/>
                </a:lnTo>
                <a:lnTo>
                  <a:pt x="1180793" y="522287"/>
                </a:lnTo>
                <a:close/>
                <a:moveTo>
                  <a:pt x="2459339" y="463550"/>
                </a:moveTo>
                <a:lnTo>
                  <a:pt x="2466990" y="463867"/>
                </a:lnTo>
                <a:lnTo>
                  <a:pt x="2474641" y="464184"/>
                </a:lnTo>
                <a:lnTo>
                  <a:pt x="2481655" y="465768"/>
                </a:lnTo>
                <a:lnTo>
                  <a:pt x="2488987" y="468302"/>
                </a:lnTo>
                <a:lnTo>
                  <a:pt x="2496000" y="471154"/>
                </a:lnTo>
                <a:lnTo>
                  <a:pt x="2503014" y="474639"/>
                </a:lnTo>
                <a:lnTo>
                  <a:pt x="2509390" y="479074"/>
                </a:lnTo>
                <a:lnTo>
                  <a:pt x="2515766" y="483826"/>
                </a:lnTo>
                <a:lnTo>
                  <a:pt x="2521185" y="489529"/>
                </a:lnTo>
                <a:lnTo>
                  <a:pt x="2526286" y="495549"/>
                </a:lnTo>
                <a:lnTo>
                  <a:pt x="2530749" y="502202"/>
                </a:lnTo>
                <a:lnTo>
                  <a:pt x="2534256" y="509172"/>
                </a:lnTo>
                <a:lnTo>
                  <a:pt x="2537125" y="516142"/>
                </a:lnTo>
                <a:lnTo>
                  <a:pt x="2539038" y="523429"/>
                </a:lnTo>
                <a:lnTo>
                  <a:pt x="2540632" y="530715"/>
                </a:lnTo>
                <a:lnTo>
                  <a:pt x="2541588" y="538319"/>
                </a:lnTo>
                <a:lnTo>
                  <a:pt x="2541269" y="545923"/>
                </a:lnTo>
                <a:lnTo>
                  <a:pt x="2540632" y="553526"/>
                </a:lnTo>
                <a:lnTo>
                  <a:pt x="2539038" y="560496"/>
                </a:lnTo>
                <a:lnTo>
                  <a:pt x="2536806" y="568100"/>
                </a:lnTo>
                <a:lnTo>
                  <a:pt x="2533937" y="574753"/>
                </a:lnTo>
                <a:lnTo>
                  <a:pt x="2530430" y="581406"/>
                </a:lnTo>
                <a:lnTo>
                  <a:pt x="2525967" y="588376"/>
                </a:lnTo>
                <a:lnTo>
                  <a:pt x="2521185" y="594079"/>
                </a:lnTo>
                <a:lnTo>
                  <a:pt x="2515128" y="599782"/>
                </a:lnTo>
                <a:lnTo>
                  <a:pt x="2359875" y="739182"/>
                </a:lnTo>
                <a:lnTo>
                  <a:pt x="2353818" y="743934"/>
                </a:lnTo>
                <a:lnTo>
                  <a:pt x="2347123" y="748370"/>
                </a:lnTo>
                <a:lnTo>
                  <a:pt x="2340428" y="751855"/>
                </a:lnTo>
                <a:lnTo>
                  <a:pt x="2333096" y="755023"/>
                </a:lnTo>
                <a:lnTo>
                  <a:pt x="2325445" y="756924"/>
                </a:lnTo>
                <a:lnTo>
                  <a:pt x="2318431" y="758191"/>
                </a:lnTo>
                <a:lnTo>
                  <a:pt x="2310780" y="758825"/>
                </a:lnTo>
                <a:lnTo>
                  <a:pt x="2303129" y="758825"/>
                </a:lnTo>
                <a:lnTo>
                  <a:pt x="2295797" y="758191"/>
                </a:lnTo>
                <a:lnTo>
                  <a:pt x="2288146" y="756924"/>
                </a:lnTo>
                <a:lnTo>
                  <a:pt x="2280814" y="754706"/>
                </a:lnTo>
                <a:lnTo>
                  <a:pt x="2274119" y="751855"/>
                </a:lnTo>
                <a:lnTo>
                  <a:pt x="2267105" y="748370"/>
                </a:lnTo>
                <a:lnTo>
                  <a:pt x="2260730" y="743934"/>
                </a:lnTo>
                <a:lnTo>
                  <a:pt x="2254672" y="738865"/>
                </a:lnTo>
                <a:lnTo>
                  <a:pt x="2248934" y="733163"/>
                </a:lnTo>
                <a:lnTo>
                  <a:pt x="2243833" y="726826"/>
                </a:lnTo>
                <a:lnTo>
                  <a:pt x="2239370" y="720490"/>
                </a:lnTo>
                <a:lnTo>
                  <a:pt x="2235864" y="713837"/>
                </a:lnTo>
                <a:lnTo>
                  <a:pt x="2232994" y="706550"/>
                </a:lnTo>
                <a:lnTo>
                  <a:pt x="2230763" y="699263"/>
                </a:lnTo>
                <a:lnTo>
                  <a:pt x="2229488" y="691976"/>
                </a:lnTo>
                <a:lnTo>
                  <a:pt x="2228850" y="684372"/>
                </a:lnTo>
                <a:lnTo>
                  <a:pt x="2228850" y="677086"/>
                </a:lnTo>
                <a:lnTo>
                  <a:pt x="2229488" y="669482"/>
                </a:lnTo>
                <a:lnTo>
                  <a:pt x="2231082" y="661878"/>
                </a:lnTo>
                <a:lnTo>
                  <a:pt x="2232994" y="654908"/>
                </a:lnTo>
                <a:lnTo>
                  <a:pt x="2236182" y="647622"/>
                </a:lnTo>
                <a:lnTo>
                  <a:pt x="2240008" y="640968"/>
                </a:lnTo>
                <a:lnTo>
                  <a:pt x="2243833" y="634632"/>
                </a:lnTo>
                <a:lnTo>
                  <a:pt x="2248934" y="628612"/>
                </a:lnTo>
                <a:lnTo>
                  <a:pt x="2254672" y="622593"/>
                </a:lnTo>
                <a:lnTo>
                  <a:pt x="2409926" y="483826"/>
                </a:lnTo>
                <a:lnTo>
                  <a:pt x="2416302" y="478440"/>
                </a:lnTo>
                <a:lnTo>
                  <a:pt x="2423315" y="474322"/>
                </a:lnTo>
                <a:lnTo>
                  <a:pt x="2430010" y="470520"/>
                </a:lnTo>
                <a:lnTo>
                  <a:pt x="2437023" y="467985"/>
                </a:lnTo>
                <a:lnTo>
                  <a:pt x="2444356" y="465768"/>
                </a:lnTo>
                <a:lnTo>
                  <a:pt x="2452007" y="464184"/>
                </a:lnTo>
                <a:lnTo>
                  <a:pt x="2459339" y="463550"/>
                </a:lnTo>
                <a:close/>
                <a:moveTo>
                  <a:pt x="308695" y="355600"/>
                </a:moveTo>
                <a:lnTo>
                  <a:pt x="316324" y="355600"/>
                </a:lnTo>
                <a:lnTo>
                  <a:pt x="323952" y="356556"/>
                </a:lnTo>
                <a:lnTo>
                  <a:pt x="330945" y="357830"/>
                </a:lnTo>
                <a:lnTo>
                  <a:pt x="338256" y="359741"/>
                </a:lnTo>
                <a:lnTo>
                  <a:pt x="345249" y="362608"/>
                </a:lnTo>
                <a:lnTo>
                  <a:pt x="352242" y="366112"/>
                </a:lnTo>
                <a:lnTo>
                  <a:pt x="358918" y="369935"/>
                </a:lnTo>
                <a:lnTo>
                  <a:pt x="364957" y="375351"/>
                </a:lnTo>
                <a:lnTo>
                  <a:pt x="370679" y="380766"/>
                </a:lnTo>
                <a:lnTo>
                  <a:pt x="489878" y="509147"/>
                </a:lnTo>
                <a:lnTo>
                  <a:pt x="495282" y="515518"/>
                </a:lnTo>
                <a:lnTo>
                  <a:pt x="499414" y="521889"/>
                </a:lnTo>
                <a:lnTo>
                  <a:pt x="503546" y="528579"/>
                </a:lnTo>
                <a:lnTo>
                  <a:pt x="506407" y="535587"/>
                </a:lnTo>
                <a:lnTo>
                  <a:pt x="508632" y="543233"/>
                </a:lnTo>
                <a:lnTo>
                  <a:pt x="510222" y="550560"/>
                </a:lnTo>
                <a:lnTo>
                  <a:pt x="511175" y="557887"/>
                </a:lnTo>
                <a:lnTo>
                  <a:pt x="511175" y="565532"/>
                </a:lnTo>
                <a:lnTo>
                  <a:pt x="510222" y="573178"/>
                </a:lnTo>
                <a:lnTo>
                  <a:pt x="508950" y="580186"/>
                </a:lnTo>
                <a:lnTo>
                  <a:pt x="507043" y="587831"/>
                </a:lnTo>
                <a:lnTo>
                  <a:pt x="504182" y="595158"/>
                </a:lnTo>
                <a:lnTo>
                  <a:pt x="500686" y="601848"/>
                </a:lnTo>
                <a:lnTo>
                  <a:pt x="496235" y="608219"/>
                </a:lnTo>
                <a:lnTo>
                  <a:pt x="491467" y="614591"/>
                </a:lnTo>
                <a:lnTo>
                  <a:pt x="486064" y="620006"/>
                </a:lnTo>
                <a:lnTo>
                  <a:pt x="480024" y="625422"/>
                </a:lnTo>
                <a:lnTo>
                  <a:pt x="473349" y="629563"/>
                </a:lnTo>
                <a:lnTo>
                  <a:pt x="466674" y="633704"/>
                </a:lnTo>
                <a:lnTo>
                  <a:pt x="459363" y="636571"/>
                </a:lnTo>
                <a:lnTo>
                  <a:pt x="452370" y="638801"/>
                </a:lnTo>
                <a:lnTo>
                  <a:pt x="444741" y="640394"/>
                </a:lnTo>
                <a:lnTo>
                  <a:pt x="437112" y="641350"/>
                </a:lnTo>
                <a:lnTo>
                  <a:pt x="430119" y="641350"/>
                </a:lnTo>
                <a:lnTo>
                  <a:pt x="422491" y="640394"/>
                </a:lnTo>
                <a:lnTo>
                  <a:pt x="414862" y="639120"/>
                </a:lnTo>
                <a:lnTo>
                  <a:pt x="407869" y="637209"/>
                </a:lnTo>
                <a:lnTo>
                  <a:pt x="400558" y="634341"/>
                </a:lnTo>
                <a:lnTo>
                  <a:pt x="393883" y="630837"/>
                </a:lnTo>
                <a:lnTo>
                  <a:pt x="387208" y="627015"/>
                </a:lnTo>
                <a:lnTo>
                  <a:pt x="381168" y="621599"/>
                </a:lnTo>
                <a:lnTo>
                  <a:pt x="375129" y="616183"/>
                </a:lnTo>
                <a:lnTo>
                  <a:pt x="255929" y="487484"/>
                </a:lnTo>
                <a:lnTo>
                  <a:pt x="250843" y="481432"/>
                </a:lnTo>
                <a:lnTo>
                  <a:pt x="246393" y="475061"/>
                </a:lnTo>
                <a:lnTo>
                  <a:pt x="242897" y="468052"/>
                </a:lnTo>
                <a:lnTo>
                  <a:pt x="239718" y="461362"/>
                </a:lnTo>
                <a:lnTo>
                  <a:pt x="237175" y="453717"/>
                </a:lnTo>
                <a:lnTo>
                  <a:pt x="236222" y="446390"/>
                </a:lnTo>
                <a:lnTo>
                  <a:pt x="235268" y="439063"/>
                </a:lnTo>
                <a:lnTo>
                  <a:pt x="234950" y="431418"/>
                </a:lnTo>
                <a:lnTo>
                  <a:pt x="235586" y="423772"/>
                </a:lnTo>
                <a:lnTo>
                  <a:pt x="236857" y="416127"/>
                </a:lnTo>
                <a:lnTo>
                  <a:pt x="238764" y="409118"/>
                </a:lnTo>
                <a:lnTo>
                  <a:pt x="241625" y="401791"/>
                </a:lnTo>
                <a:lnTo>
                  <a:pt x="245122" y="395102"/>
                </a:lnTo>
                <a:lnTo>
                  <a:pt x="249572" y="388730"/>
                </a:lnTo>
                <a:lnTo>
                  <a:pt x="254340" y="382359"/>
                </a:lnTo>
                <a:lnTo>
                  <a:pt x="260062" y="376944"/>
                </a:lnTo>
                <a:lnTo>
                  <a:pt x="266419" y="371528"/>
                </a:lnTo>
                <a:lnTo>
                  <a:pt x="272776" y="367387"/>
                </a:lnTo>
                <a:lnTo>
                  <a:pt x="279451" y="363245"/>
                </a:lnTo>
                <a:lnTo>
                  <a:pt x="286444" y="360378"/>
                </a:lnTo>
                <a:lnTo>
                  <a:pt x="293755" y="358148"/>
                </a:lnTo>
                <a:lnTo>
                  <a:pt x="301384" y="356556"/>
                </a:lnTo>
                <a:lnTo>
                  <a:pt x="308695" y="355600"/>
                </a:lnTo>
                <a:close/>
                <a:moveTo>
                  <a:pt x="2153515" y="228600"/>
                </a:moveTo>
                <a:lnTo>
                  <a:pt x="2161143" y="228600"/>
                </a:lnTo>
                <a:lnTo>
                  <a:pt x="2168454" y="228918"/>
                </a:lnTo>
                <a:lnTo>
                  <a:pt x="2176082" y="230507"/>
                </a:lnTo>
                <a:lnTo>
                  <a:pt x="2183710" y="232731"/>
                </a:lnTo>
                <a:lnTo>
                  <a:pt x="2190702" y="235273"/>
                </a:lnTo>
                <a:lnTo>
                  <a:pt x="2198012" y="239087"/>
                </a:lnTo>
                <a:lnTo>
                  <a:pt x="2204369" y="243218"/>
                </a:lnTo>
                <a:lnTo>
                  <a:pt x="2210726" y="248620"/>
                </a:lnTo>
                <a:lnTo>
                  <a:pt x="2216129" y="254023"/>
                </a:lnTo>
                <a:lnTo>
                  <a:pt x="2221532" y="260060"/>
                </a:lnTo>
                <a:lnTo>
                  <a:pt x="2225664" y="266416"/>
                </a:lnTo>
                <a:lnTo>
                  <a:pt x="2229478" y="273089"/>
                </a:lnTo>
                <a:lnTo>
                  <a:pt x="2232021" y="279763"/>
                </a:lnTo>
                <a:lnTo>
                  <a:pt x="2234563" y="287072"/>
                </a:lnTo>
                <a:lnTo>
                  <a:pt x="2236152" y="294699"/>
                </a:lnTo>
                <a:lnTo>
                  <a:pt x="2236788" y="302008"/>
                </a:lnTo>
                <a:lnTo>
                  <a:pt x="2236788" y="309635"/>
                </a:lnTo>
                <a:lnTo>
                  <a:pt x="2236152" y="317261"/>
                </a:lnTo>
                <a:lnTo>
                  <a:pt x="2234881" y="324253"/>
                </a:lnTo>
                <a:lnTo>
                  <a:pt x="2232974" y="331879"/>
                </a:lnTo>
                <a:lnTo>
                  <a:pt x="2230114" y="339188"/>
                </a:lnTo>
                <a:lnTo>
                  <a:pt x="2226617" y="346180"/>
                </a:lnTo>
                <a:lnTo>
                  <a:pt x="2222168" y="352853"/>
                </a:lnTo>
                <a:lnTo>
                  <a:pt x="2076917" y="553056"/>
                </a:lnTo>
                <a:lnTo>
                  <a:pt x="2072150" y="559412"/>
                </a:lnTo>
                <a:lnTo>
                  <a:pt x="2066429" y="565132"/>
                </a:lnTo>
                <a:lnTo>
                  <a:pt x="2060708" y="570216"/>
                </a:lnTo>
                <a:lnTo>
                  <a:pt x="2054351" y="574348"/>
                </a:lnTo>
                <a:lnTo>
                  <a:pt x="2047359" y="578161"/>
                </a:lnTo>
                <a:lnTo>
                  <a:pt x="2040366" y="581021"/>
                </a:lnTo>
                <a:lnTo>
                  <a:pt x="2033056" y="583246"/>
                </a:lnTo>
                <a:lnTo>
                  <a:pt x="2026064" y="584517"/>
                </a:lnTo>
                <a:lnTo>
                  <a:pt x="2018436" y="585788"/>
                </a:lnTo>
                <a:lnTo>
                  <a:pt x="2010808" y="585788"/>
                </a:lnTo>
                <a:lnTo>
                  <a:pt x="2003497" y="584835"/>
                </a:lnTo>
                <a:lnTo>
                  <a:pt x="1995869" y="583881"/>
                </a:lnTo>
                <a:lnTo>
                  <a:pt x="1988241" y="581657"/>
                </a:lnTo>
                <a:lnTo>
                  <a:pt x="1981249" y="578479"/>
                </a:lnTo>
                <a:lnTo>
                  <a:pt x="1974257" y="574983"/>
                </a:lnTo>
                <a:lnTo>
                  <a:pt x="1967582" y="570534"/>
                </a:lnTo>
                <a:lnTo>
                  <a:pt x="1961225" y="565768"/>
                </a:lnTo>
                <a:lnTo>
                  <a:pt x="1955822" y="560365"/>
                </a:lnTo>
                <a:lnTo>
                  <a:pt x="1950419" y="554327"/>
                </a:lnTo>
                <a:lnTo>
                  <a:pt x="1946605" y="547972"/>
                </a:lnTo>
                <a:lnTo>
                  <a:pt x="1942473" y="541298"/>
                </a:lnTo>
                <a:lnTo>
                  <a:pt x="1939931" y="533989"/>
                </a:lnTo>
                <a:lnTo>
                  <a:pt x="1937388" y="526998"/>
                </a:lnTo>
                <a:lnTo>
                  <a:pt x="1936117" y="519689"/>
                </a:lnTo>
                <a:lnTo>
                  <a:pt x="1935163" y="512380"/>
                </a:lnTo>
                <a:lnTo>
                  <a:pt x="1935163" y="504753"/>
                </a:lnTo>
                <a:lnTo>
                  <a:pt x="1935799" y="497126"/>
                </a:lnTo>
                <a:lnTo>
                  <a:pt x="1937070" y="489500"/>
                </a:lnTo>
                <a:lnTo>
                  <a:pt x="1938977" y="482508"/>
                </a:lnTo>
                <a:lnTo>
                  <a:pt x="1941838" y="474882"/>
                </a:lnTo>
                <a:lnTo>
                  <a:pt x="1945652" y="468208"/>
                </a:lnTo>
                <a:lnTo>
                  <a:pt x="1950101" y="461535"/>
                </a:lnTo>
                <a:lnTo>
                  <a:pt x="2095034" y="260696"/>
                </a:lnTo>
                <a:lnTo>
                  <a:pt x="2100119" y="254976"/>
                </a:lnTo>
                <a:lnTo>
                  <a:pt x="2105840" y="248938"/>
                </a:lnTo>
                <a:lnTo>
                  <a:pt x="2111879" y="244171"/>
                </a:lnTo>
                <a:lnTo>
                  <a:pt x="2118236" y="239722"/>
                </a:lnTo>
                <a:lnTo>
                  <a:pt x="2124592" y="236227"/>
                </a:lnTo>
                <a:lnTo>
                  <a:pt x="2131585" y="233367"/>
                </a:lnTo>
                <a:lnTo>
                  <a:pt x="2138895" y="231142"/>
                </a:lnTo>
                <a:lnTo>
                  <a:pt x="2146205" y="229553"/>
                </a:lnTo>
                <a:lnTo>
                  <a:pt x="2153515" y="228600"/>
                </a:lnTo>
                <a:close/>
                <a:moveTo>
                  <a:pt x="580011" y="142875"/>
                </a:moveTo>
                <a:lnTo>
                  <a:pt x="587656" y="143192"/>
                </a:lnTo>
                <a:lnTo>
                  <a:pt x="595300" y="144458"/>
                </a:lnTo>
                <a:lnTo>
                  <a:pt x="602308" y="146041"/>
                </a:lnTo>
                <a:lnTo>
                  <a:pt x="609635" y="148258"/>
                </a:lnTo>
                <a:lnTo>
                  <a:pt x="616643" y="151424"/>
                </a:lnTo>
                <a:lnTo>
                  <a:pt x="623013" y="155541"/>
                </a:lnTo>
                <a:lnTo>
                  <a:pt x="629384" y="159657"/>
                </a:lnTo>
                <a:lnTo>
                  <a:pt x="635118" y="165040"/>
                </a:lnTo>
                <a:lnTo>
                  <a:pt x="640533" y="170740"/>
                </a:lnTo>
                <a:lnTo>
                  <a:pt x="645311" y="177073"/>
                </a:lnTo>
                <a:lnTo>
                  <a:pt x="780372" y="375611"/>
                </a:lnTo>
                <a:lnTo>
                  <a:pt x="784194" y="382261"/>
                </a:lnTo>
                <a:lnTo>
                  <a:pt x="788016" y="389227"/>
                </a:lnTo>
                <a:lnTo>
                  <a:pt x="790246" y="396510"/>
                </a:lnTo>
                <a:lnTo>
                  <a:pt x="792157" y="404110"/>
                </a:lnTo>
                <a:lnTo>
                  <a:pt x="793432" y="411393"/>
                </a:lnTo>
                <a:lnTo>
                  <a:pt x="793750" y="418992"/>
                </a:lnTo>
                <a:lnTo>
                  <a:pt x="793432" y="426592"/>
                </a:lnTo>
                <a:lnTo>
                  <a:pt x="792157" y="434191"/>
                </a:lnTo>
                <a:lnTo>
                  <a:pt x="790565" y="441158"/>
                </a:lnTo>
                <a:lnTo>
                  <a:pt x="788016" y="448441"/>
                </a:lnTo>
                <a:lnTo>
                  <a:pt x="784831" y="455090"/>
                </a:lnTo>
                <a:lnTo>
                  <a:pt x="781009" y="461740"/>
                </a:lnTo>
                <a:lnTo>
                  <a:pt x="776231" y="467756"/>
                </a:lnTo>
                <a:lnTo>
                  <a:pt x="771452" y="473773"/>
                </a:lnTo>
                <a:lnTo>
                  <a:pt x="765719" y="478839"/>
                </a:lnTo>
                <a:lnTo>
                  <a:pt x="759348" y="483905"/>
                </a:lnTo>
                <a:lnTo>
                  <a:pt x="752340" y="488022"/>
                </a:lnTo>
                <a:lnTo>
                  <a:pt x="745332" y="491505"/>
                </a:lnTo>
                <a:lnTo>
                  <a:pt x="737687" y="493721"/>
                </a:lnTo>
                <a:lnTo>
                  <a:pt x="730679" y="495938"/>
                </a:lnTo>
                <a:lnTo>
                  <a:pt x="723035" y="496888"/>
                </a:lnTo>
                <a:lnTo>
                  <a:pt x="715390" y="496888"/>
                </a:lnTo>
                <a:lnTo>
                  <a:pt x="707745" y="496888"/>
                </a:lnTo>
                <a:lnTo>
                  <a:pt x="700418" y="495938"/>
                </a:lnTo>
                <a:lnTo>
                  <a:pt x="693092" y="493721"/>
                </a:lnTo>
                <a:lnTo>
                  <a:pt x="686084" y="491505"/>
                </a:lnTo>
                <a:lnTo>
                  <a:pt x="678758" y="488338"/>
                </a:lnTo>
                <a:lnTo>
                  <a:pt x="672387" y="484855"/>
                </a:lnTo>
                <a:lnTo>
                  <a:pt x="666016" y="480105"/>
                </a:lnTo>
                <a:lnTo>
                  <a:pt x="660282" y="474722"/>
                </a:lnTo>
                <a:lnTo>
                  <a:pt x="654867" y="469339"/>
                </a:lnTo>
                <a:lnTo>
                  <a:pt x="650089" y="463006"/>
                </a:lnTo>
                <a:lnTo>
                  <a:pt x="515347" y="264785"/>
                </a:lnTo>
                <a:lnTo>
                  <a:pt x="511206" y="257818"/>
                </a:lnTo>
                <a:lnTo>
                  <a:pt x="507702" y="250852"/>
                </a:lnTo>
                <a:lnTo>
                  <a:pt x="505154" y="243252"/>
                </a:lnTo>
                <a:lnTo>
                  <a:pt x="503243" y="236286"/>
                </a:lnTo>
                <a:lnTo>
                  <a:pt x="501969" y="228687"/>
                </a:lnTo>
                <a:lnTo>
                  <a:pt x="501650" y="221087"/>
                </a:lnTo>
                <a:lnTo>
                  <a:pt x="501969" y="213487"/>
                </a:lnTo>
                <a:lnTo>
                  <a:pt x="503243" y="206205"/>
                </a:lnTo>
                <a:lnTo>
                  <a:pt x="504835" y="198922"/>
                </a:lnTo>
                <a:lnTo>
                  <a:pt x="507702" y="191955"/>
                </a:lnTo>
                <a:lnTo>
                  <a:pt x="510888" y="184672"/>
                </a:lnTo>
                <a:lnTo>
                  <a:pt x="514392" y="178340"/>
                </a:lnTo>
                <a:lnTo>
                  <a:pt x="519170" y="172007"/>
                </a:lnTo>
                <a:lnTo>
                  <a:pt x="523948" y="166624"/>
                </a:lnTo>
                <a:lnTo>
                  <a:pt x="530000" y="160924"/>
                </a:lnTo>
                <a:lnTo>
                  <a:pt x="536371" y="156174"/>
                </a:lnTo>
                <a:lnTo>
                  <a:pt x="543060" y="152374"/>
                </a:lnTo>
                <a:lnTo>
                  <a:pt x="550387" y="148575"/>
                </a:lnTo>
                <a:lnTo>
                  <a:pt x="557713" y="146358"/>
                </a:lnTo>
                <a:lnTo>
                  <a:pt x="565039" y="144458"/>
                </a:lnTo>
                <a:lnTo>
                  <a:pt x="572684" y="143192"/>
                </a:lnTo>
                <a:lnTo>
                  <a:pt x="580011" y="142875"/>
                </a:lnTo>
                <a:close/>
                <a:moveTo>
                  <a:pt x="1813331" y="49212"/>
                </a:moveTo>
                <a:lnTo>
                  <a:pt x="1821259" y="49529"/>
                </a:lnTo>
                <a:lnTo>
                  <a:pt x="1828871" y="50796"/>
                </a:lnTo>
                <a:lnTo>
                  <a:pt x="1836483" y="52379"/>
                </a:lnTo>
                <a:lnTo>
                  <a:pt x="1843460" y="54913"/>
                </a:lnTo>
                <a:lnTo>
                  <a:pt x="1851072" y="58081"/>
                </a:lnTo>
                <a:lnTo>
                  <a:pt x="1857732" y="62515"/>
                </a:lnTo>
                <a:lnTo>
                  <a:pt x="1864075" y="67266"/>
                </a:lnTo>
                <a:lnTo>
                  <a:pt x="1869783" y="72334"/>
                </a:lnTo>
                <a:lnTo>
                  <a:pt x="1874858" y="78036"/>
                </a:lnTo>
                <a:lnTo>
                  <a:pt x="1879298" y="84371"/>
                </a:lnTo>
                <a:lnTo>
                  <a:pt x="1883104" y="90706"/>
                </a:lnTo>
                <a:lnTo>
                  <a:pt x="1886275" y="97357"/>
                </a:lnTo>
                <a:lnTo>
                  <a:pt x="1888812" y="104642"/>
                </a:lnTo>
                <a:lnTo>
                  <a:pt x="1890715" y="111928"/>
                </a:lnTo>
                <a:lnTo>
                  <a:pt x="1891984" y="119213"/>
                </a:lnTo>
                <a:lnTo>
                  <a:pt x="1892301" y="126815"/>
                </a:lnTo>
                <a:lnTo>
                  <a:pt x="1891984" y="134100"/>
                </a:lnTo>
                <a:lnTo>
                  <a:pt x="1890715" y="142018"/>
                </a:lnTo>
                <a:lnTo>
                  <a:pt x="1889130" y="149620"/>
                </a:lnTo>
                <a:lnTo>
                  <a:pt x="1886275" y="156905"/>
                </a:lnTo>
                <a:lnTo>
                  <a:pt x="1882787" y="163874"/>
                </a:lnTo>
                <a:lnTo>
                  <a:pt x="1752438" y="407768"/>
                </a:lnTo>
                <a:lnTo>
                  <a:pt x="1747998" y="415053"/>
                </a:lnTo>
                <a:lnTo>
                  <a:pt x="1743240" y="421388"/>
                </a:lnTo>
                <a:lnTo>
                  <a:pt x="1738166" y="426773"/>
                </a:lnTo>
                <a:lnTo>
                  <a:pt x="1732457" y="431841"/>
                </a:lnTo>
                <a:lnTo>
                  <a:pt x="1726114" y="436275"/>
                </a:lnTo>
                <a:lnTo>
                  <a:pt x="1719771" y="440393"/>
                </a:lnTo>
                <a:lnTo>
                  <a:pt x="1713111" y="443560"/>
                </a:lnTo>
                <a:lnTo>
                  <a:pt x="1705817" y="445778"/>
                </a:lnTo>
                <a:lnTo>
                  <a:pt x="1698522" y="447678"/>
                </a:lnTo>
                <a:lnTo>
                  <a:pt x="1691228" y="448945"/>
                </a:lnTo>
                <a:lnTo>
                  <a:pt x="1683616" y="449262"/>
                </a:lnTo>
                <a:lnTo>
                  <a:pt x="1676322" y="448945"/>
                </a:lnTo>
                <a:lnTo>
                  <a:pt x="1668393" y="447678"/>
                </a:lnTo>
                <a:lnTo>
                  <a:pt x="1660781" y="445778"/>
                </a:lnTo>
                <a:lnTo>
                  <a:pt x="1653487" y="443560"/>
                </a:lnTo>
                <a:lnTo>
                  <a:pt x="1646510" y="439759"/>
                </a:lnTo>
                <a:lnTo>
                  <a:pt x="1639215" y="435959"/>
                </a:lnTo>
                <a:lnTo>
                  <a:pt x="1632872" y="431207"/>
                </a:lnTo>
                <a:lnTo>
                  <a:pt x="1627481" y="426139"/>
                </a:lnTo>
                <a:lnTo>
                  <a:pt x="1622406" y="420121"/>
                </a:lnTo>
                <a:lnTo>
                  <a:pt x="1617966" y="414103"/>
                </a:lnTo>
                <a:lnTo>
                  <a:pt x="1613843" y="407451"/>
                </a:lnTo>
                <a:lnTo>
                  <a:pt x="1610672" y="400800"/>
                </a:lnTo>
                <a:lnTo>
                  <a:pt x="1608452" y="393515"/>
                </a:lnTo>
                <a:lnTo>
                  <a:pt x="1606549" y="386546"/>
                </a:lnTo>
                <a:lnTo>
                  <a:pt x="1605280" y="378944"/>
                </a:lnTo>
                <a:lnTo>
                  <a:pt x="1604963" y="371342"/>
                </a:lnTo>
                <a:lnTo>
                  <a:pt x="1605280" y="363740"/>
                </a:lnTo>
                <a:lnTo>
                  <a:pt x="1606549" y="356455"/>
                </a:lnTo>
                <a:lnTo>
                  <a:pt x="1608135" y="348853"/>
                </a:lnTo>
                <a:lnTo>
                  <a:pt x="1610672" y="341252"/>
                </a:lnTo>
                <a:lnTo>
                  <a:pt x="1614478" y="334283"/>
                </a:lnTo>
                <a:lnTo>
                  <a:pt x="1745143" y="90389"/>
                </a:lnTo>
                <a:lnTo>
                  <a:pt x="1749266" y="83420"/>
                </a:lnTo>
                <a:lnTo>
                  <a:pt x="1754024" y="77086"/>
                </a:lnTo>
                <a:lnTo>
                  <a:pt x="1759098" y="71701"/>
                </a:lnTo>
                <a:lnTo>
                  <a:pt x="1764490" y="66633"/>
                </a:lnTo>
                <a:lnTo>
                  <a:pt x="1770833" y="62198"/>
                </a:lnTo>
                <a:lnTo>
                  <a:pt x="1777176" y="58081"/>
                </a:lnTo>
                <a:lnTo>
                  <a:pt x="1784470" y="54913"/>
                </a:lnTo>
                <a:lnTo>
                  <a:pt x="1791130" y="52379"/>
                </a:lnTo>
                <a:lnTo>
                  <a:pt x="1798742" y="50796"/>
                </a:lnTo>
                <a:lnTo>
                  <a:pt x="1805719" y="49529"/>
                </a:lnTo>
                <a:lnTo>
                  <a:pt x="1813331" y="49212"/>
                </a:lnTo>
                <a:close/>
                <a:moveTo>
                  <a:pt x="952183" y="14287"/>
                </a:moveTo>
                <a:lnTo>
                  <a:pt x="959803" y="14921"/>
                </a:lnTo>
                <a:lnTo>
                  <a:pt x="967106" y="16190"/>
                </a:lnTo>
                <a:lnTo>
                  <a:pt x="974408" y="18094"/>
                </a:lnTo>
                <a:lnTo>
                  <a:pt x="981393" y="20949"/>
                </a:lnTo>
                <a:lnTo>
                  <a:pt x="988378" y="24121"/>
                </a:lnTo>
                <a:lnTo>
                  <a:pt x="994728" y="27928"/>
                </a:lnTo>
                <a:lnTo>
                  <a:pt x="1000443" y="32686"/>
                </a:lnTo>
                <a:lnTo>
                  <a:pt x="1006158" y="38079"/>
                </a:lnTo>
                <a:lnTo>
                  <a:pt x="1010921" y="43472"/>
                </a:lnTo>
                <a:lnTo>
                  <a:pt x="1015684" y="49817"/>
                </a:lnTo>
                <a:lnTo>
                  <a:pt x="1019176" y="56479"/>
                </a:lnTo>
                <a:lnTo>
                  <a:pt x="1022668" y="63775"/>
                </a:lnTo>
                <a:lnTo>
                  <a:pt x="1025209" y="71388"/>
                </a:lnTo>
                <a:lnTo>
                  <a:pt x="1086169" y="289326"/>
                </a:lnTo>
                <a:lnTo>
                  <a:pt x="1088391" y="297257"/>
                </a:lnTo>
                <a:lnTo>
                  <a:pt x="1089026" y="304871"/>
                </a:lnTo>
                <a:lnTo>
                  <a:pt x="1089026" y="312801"/>
                </a:lnTo>
                <a:lnTo>
                  <a:pt x="1088709" y="320415"/>
                </a:lnTo>
                <a:lnTo>
                  <a:pt x="1087439" y="327711"/>
                </a:lnTo>
                <a:lnTo>
                  <a:pt x="1085216" y="335008"/>
                </a:lnTo>
                <a:lnTo>
                  <a:pt x="1082676" y="341987"/>
                </a:lnTo>
                <a:lnTo>
                  <a:pt x="1079184" y="348966"/>
                </a:lnTo>
                <a:lnTo>
                  <a:pt x="1075056" y="355310"/>
                </a:lnTo>
                <a:lnTo>
                  <a:pt x="1070294" y="361021"/>
                </a:lnTo>
                <a:lnTo>
                  <a:pt x="1065214" y="366731"/>
                </a:lnTo>
                <a:lnTo>
                  <a:pt x="1059816" y="371806"/>
                </a:lnTo>
                <a:lnTo>
                  <a:pt x="1053466" y="376248"/>
                </a:lnTo>
                <a:lnTo>
                  <a:pt x="1047116" y="380054"/>
                </a:lnTo>
                <a:lnTo>
                  <a:pt x="1039496" y="383227"/>
                </a:lnTo>
                <a:lnTo>
                  <a:pt x="1031876" y="385765"/>
                </a:lnTo>
                <a:lnTo>
                  <a:pt x="1024256" y="387668"/>
                </a:lnTo>
                <a:lnTo>
                  <a:pt x="1016318" y="388620"/>
                </a:lnTo>
                <a:lnTo>
                  <a:pt x="1008381" y="388937"/>
                </a:lnTo>
                <a:lnTo>
                  <a:pt x="1001078" y="387985"/>
                </a:lnTo>
                <a:lnTo>
                  <a:pt x="993458" y="387033"/>
                </a:lnTo>
                <a:lnTo>
                  <a:pt x="986156" y="384813"/>
                </a:lnTo>
                <a:lnTo>
                  <a:pt x="979171" y="382275"/>
                </a:lnTo>
                <a:lnTo>
                  <a:pt x="972503" y="378468"/>
                </a:lnTo>
                <a:lnTo>
                  <a:pt x="966153" y="374661"/>
                </a:lnTo>
                <a:lnTo>
                  <a:pt x="960121" y="370220"/>
                </a:lnTo>
                <a:lnTo>
                  <a:pt x="954406" y="365145"/>
                </a:lnTo>
                <a:lnTo>
                  <a:pt x="949643" y="359117"/>
                </a:lnTo>
                <a:lnTo>
                  <a:pt x="944881" y="353090"/>
                </a:lnTo>
                <a:lnTo>
                  <a:pt x="941388" y="346428"/>
                </a:lnTo>
                <a:lnTo>
                  <a:pt x="938213" y="339449"/>
                </a:lnTo>
                <a:lnTo>
                  <a:pt x="935356" y="331835"/>
                </a:lnTo>
                <a:lnTo>
                  <a:pt x="874396" y="113580"/>
                </a:lnTo>
                <a:lnTo>
                  <a:pt x="872808" y="105649"/>
                </a:lnTo>
                <a:lnTo>
                  <a:pt x="871538" y="97719"/>
                </a:lnTo>
                <a:lnTo>
                  <a:pt x="871538" y="90422"/>
                </a:lnTo>
                <a:lnTo>
                  <a:pt x="871856" y="82492"/>
                </a:lnTo>
                <a:lnTo>
                  <a:pt x="873443" y="75195"/>
                </a:lnTo>
                <a:lnTo>
                  <a:pt x="875666" y="67582"/>
                </a:lnTo>
                <a:lnTo>
                  <a:pt x="878206" y="60920"/>
                </a:lnTo>
                <a:lnTo>
                  <a:pt x="881381" y="54258"/>
                </a:lnTo>
                <a:lnTo>
                  <a:pt x="885508" y="47913"/>
                </a:lnTo>
                <a:lnTo>
                  <a:pt x="890271" y="41886"/>
                </a:lnTo>
                <a:lnTo>
                  <a:pt x="895351" y="36493"/>
                </a:lnTo>
                <a:lnTo>
                  <a:pt x="901066" y="31100"/>
                </a:lnTo>
                <a:lnTo>
                  <a:pt x="907416" y="26976"/>
                </a:lnTo>
                <a:lnTo>
                  <a:pt x="914083" y="22852"/>
                </a:lnTo>
                <a:lnTo>
                  <a:pt x="921068" y="19680"/>
                </a:lnTo>
                <a:lnTo>
                  <a:pt x="928688" y="16825"/>
                </a:lnTo>
                <a:lnTo>
                  <a:pt x="936626" y="15239"/>
                </a:lnTo>
                <a:lnTo>
                  <a:pt x="944246" y="14604"/>
                </a:lnTo>
                <a:lnTo>
                  <a:pt x="952183" y="14287"/>
                </a:lnTo>
                <a:close/>
                <a:moveTo>
                  <a:pt x="1362909" y="0"/>
                </a:moveTo>
                <a:lnTo>
                  <a:pt x="1370792" y="953"/>
                </a:lnTo>
                <a:lnTo>
                  <a:pt x="1378676" y="2542"/>
                </a:lnTo>
                <a:lnTo>
                  <a:pt x="1386244" y="4449"/>
                </a:lnTo>
                <a:lnTo>
                  <a:pt x="1393497" y="7308"/>
                </a:lnTo>
                <a:lnTo>
                  <a:pt x="1400119" y="10804"/>
                </a:lnTo>
                <a:lnTo>
                  <a:pt x="1406426" y="15252"/>
                </a:lnTo>
                <a:lnTo>
                  <a:pt x="1412102" y="20019"/>
                </a:lnTo>
                <a:lnTo>
                  <a:pt x="1417463" y="25103"/>
                </a:lnTo>
                <a:lnTo>
                  <a:pt x="1422509" y="31141"/>
                </a:lnTo>
                <a:lnTo>
                  <a:pt x="1426293" y="37178"/>
                </a:lnTo>
                <a:lnTo>
                  <a:pt x="1430392" y="43851"/>
                </a:lnTo>
                <a:lnTo>
                  <a:pt x="1433231" y="50524"/>
                </a:lnTo>
                <a:lnTo>
                  <a:pt x="1435438" y="57833"/>
                </a:lnTo>
                <a:lnTo>
                  <a:pt x="1437015" y="65141"/>
                </a:lnTo>
                <a:lnTo>
                  <a:pt x="1438276" y="73085"/>
                </a:lnTo>
                <a:lnTo>
                  <a:pt x="1438276" y="81029"/>
                </a:lnTo>
                <a:lnTo>
                  <a:pt x="1437330" y="88973"/>
                </a:lnTo>
                <a:lnTo>
                  <a:pt x="1407057" y="316174"/>
                </a:lnTo>
                <a:lnTo>
                  <a:pt x="1405796" y="323800"/>
                </a:lnTo>
                <a:lnTo>
                  <a:pt x="1403588" y="331426"/>
                </a:lnTo>
                <a:lnTo>
                  <a:pt x="1400750" y="339053"/>
                </a:lnTo>
                <a:lnTo>
                  <a:pt x="1397281" y="345726"/>
                </a:lnTo>
                <a:lnTo>
                  <a:pt x="1392866" y="352081"/>
                </a:lnTo>
                <a:lnTo>
                  <a:pt x="1388136" y="357483"/>
                </a:lnTo>
                <a:lnTo>
                  <a:pt x="1383091" y="363203"/>
                </a:lnTo>
                <a:lnTo>
                  <a:pt x="1377730" y="367969"/>
                </a:lnTo>
                <a:lnTo>
                  <a:pt x="1371423" y="372418"/>
                </a:lnTo>
                <a:lnTo>
                  <a:pt x="1364485" y="375913"/>
                </a:lnTo>
                <a:lnTo>
                  <a:pt x="1357863" y="379091"/>
                </a:lnTo>
                <a:lnTo>
                  <a:pt x="1350926" y="381315"/>
                </a:lnTo>
                <a:lnTo>
                  <a:pt x="1343357" y="382904"/>
                </a:lnTo>
                <a:lnTo>
                  <a:pt x="1335474" y="383857"/>
                </a:lnTo>
                <a:lnTo>
                  <a:pt x="1327906" y="384175"/>
                </a:lnTo>
                <a:lnTo>
                  <a:pt x="1320022" y="383539"/>
                </a:lnTo>
                <a:lnTo>
                  <a:pt x="1312138" y="381951"/>
                </a:lnTo>
                <a:lnTo>
                  <a:pt x="1304570" y="379726"/>
                </a:lnTo>
                <a:lnTo>
                  <a:pt x="1297632" y="376549"/>
                </a:lnTo>
                <a:lnTo>
                  <a:pt x="1290380" y="373053"/>
                </a:lnTo>
                <a:lnTo>
                  <a:pt x="1284703" y="369240"/>
                </a:lnTo>
                <a:lnTo>
                  <a:pt x="1278712" y="364474"/>
                </a:lnTo>
                <a:lnTo>
                  <a:pt x="1273036" y="358754"/>
                </a:lnTo>
                <a:lnTo>
                  <a:pt x="1268305" y="353352"/>
                </a:lnTo>
                <a:lnTo>
                  <a:pt x="1264206" y="346997"/>
                </a:lnTo>
                <a:lnTo>
                  <a:pt x="1260422" y="340641"/>
                </a:lnTo>
                <a:lnTo>
                  <a:pt x="1257268" y="333333"/>
                </a:lnTo>
                <a:lnTo>
                  <a:pt x="1255061" y="326342"/>
                </a:lnTo>
                <a:lnTo>
                  <a:pt x="1253484" y="318716"/>
                </a:lnTo>
                <a:lnTo>
                  <a:pt x="1252538" y="311089"/>
                </a:lnTo>
                <a:lnTo>
                  <a:pt x="1252538" y="303145"/>
                </a:lnTo>
                <a:lnTo>
                  <a:pt x="1253169" y="295201"/>
                </a:lnTo>
                <a:lnTo>
                  <a:pt x="1283442" y="68001"/>
                </a:lnTo>
                <a:lnTo>
                  <a:pt x="1285019" y="60057"/>
                </a:lnTo>
                <a:lnTo>
                  <a:pt x="1287226" y="52431"/>
                </a:lnTo>
                <a:lnTo>
                  <a:pt x="1290064" y="45440"/>
                </a:lnTo>
                <a:lnTo>
                  <a:pt x="1293533" y="38767"/>
                </a:lnTo>
                <a:lnTo>
                  <a:pt x="1297632" y="32412"/>
                </a:lnTo>
                <a:lnTo>
                  <a:pt x="1302363" y="26374"/>
                </a:lnTo>
                <a:lnTo>
                  <a:pt x="1307723" y="21290"/>
                </a:lnTo>
                <a:lnTo>
                  <a:pt x="1313400" y="16524"/>
                </a:lnTo>
                <a:lnTo>
                  <a:pt x="1319706" y="12075"/>
                </a:lnTo>
                <a:lnTo>
                  <a:pt x="1326013" y="8579"/>
                </a:lnTo>
                <a:lnTo>
                  <a:pt x="1332951" y="5402"/>
                </a:lnTo>
                <a:lnTo>
                  <a:pt x="1340204" y="2860"/>
                </a:lnTo>
                <a:lnTo>
                  <a:pt x="1347772" y="1271"/>
                </a:lnTo>
                <a:lnTo>
                  <a:pt x="1355025" y="635"/>
                </a:lnTo>
                <a:lnTo>
                  <a:pt x="136290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0" name="KSO_Shape"/>
          <p:cNvSpPr/>
          <p:nvPr/>
        </p:nvSpPr>
        <p:spPr bwMode="auto">
          <a:xfrm>
            <a:off x="6872122" y="1918516"/>
            <a:ext cx="287460" cy="287940"/>
          </a:xfrm>
          <a:custGeom>
            <a:avLst/>
            <a:gdLst>
              <a:gd name="T0" fmla="*/ 1032681 w 2187575"/>
              <a:gd name="T1" fmla="*/ 985663 h 2192338"/>
              <a:gd name="T2" fmla="*/ 900221 w 2187575"/>
              <a:gd name="T3" fmla="*/ 1130146 h 2192338"/>
              <a:gd name="T4" fmla="*/ 804608 w 2187575"/>
              <a:gd name="T5" fmla="*/ 1007891 h 2192338"/>
              <a:gd name="T6" fmla="*/ 610842 w 2187575"/>
              <a:gd name="T7" fmla="*/ 694790 h 2192338"/>
              <a:gd name="T8" fmla="*/ 484735 w 2187575"/>
              <a:gd name="T9" fmla="*/ 589683 h 2192338"/>
              <a:gd name="T10" fmla="*/ 319238 w 2187575"/>
              <a:gd name="T11" fmla="*/ 860549 h 2192338"/>
              <a:gd name="T12" fmla="*/ 185825 w 2187575"/>
              <a:gd name="T13" fmla="*/ 1347348 h 2192338"/>
              <a:gd name="T14" fmla="*/ 162954 w 2187575"/>
              <a:gd name="T15" fmla="*/ 1797311 h 2192338"/>
              <a:gd name="T16" fmla="*/ 222673 w 2187575"/>
              <a:gd name="T17" fmla="*/ 1991966 h 2192338"/>
              <a:gd name="T18" fmla="*/ 539433 w 2187575"/>
              <a:gd name="T19" fmla="*/ 2033388 h 2192338"/>
              <a:gd name="T20" fmla="*/ 755650 w 2187575"/>
              <a:gd name="T21" fmla="*/ 1967079 h 2192338"/>
              <a:gd name="T22" fmla="*/ 849079 w 2187575"/>
              <a:gd name="T23" fmla="*/ 1754124 h 2192338"/>
              <a:gd name="T24" fmla="*/ 872586 w 2187575"/>
              <a:gd name="T25" fmla="*/ 1319404 h 2192338"/>
              <a:gd name="T26" fmla="*/ 921504 w 2187575"/>
              <a:gd name="T27" fmla="*/ 1221917 h 2192338"/>
              <a:gd name="T28" fmla="*/ 1079058 w 2187575"/>
              <a:gd name="T29" fmla="*/ 1135862 h 2192338"/>
              <a:gd name="T30" fmla="*/ 1207706 w 2187575"/>
              <a:gd name="T31" fmla="*/ 1196513 h 2192338"/>
              <a:gd name="T32" fmla="*/ 1316978 w 2187575"/>
              <a:gd name="T33" fmla="*/ 1289872 h 2192338"/>
              <a:gd name="T34" fmla="*/ 1302049 w 2187575"/>
              <a:gd name="T35" fmla="*/ 1566454 h 2192338"/>
              <a:gd name="T36" fmla="*/ 1397071 w 2187575"/>
              <a:gd name="T37" fmla="*/ 1912938 h 2192338"/>
              <a:gd name="T38" fmla="*/ 1529828 w 2187575"/>
              <a:gd name="T39" fmla="*/ 2014221 h 2192338"/>
              <a:gd name="T40" fmla="*/ 1799151 w 2187575"/>
              <a:gd name="T41" fmla="*/ 2033271 h 2192338"/>
              <a:gd name="T42" fmla="*/ 1994157 w 2187575"/>
              <a:gd name="T43" fmla="*/ 1968183 h 2192338"/>
              <a:gd name="T44" fmla="*/ 2030681 w 2187575"/>
              <a:gd name="T45" fmla="*/ 1648778 h 2192338"/>
              <a:gd name="T46" fmla="*/ 1967161 w 2187575"/>
              <a:gd name="T47" fmla="*/ 1178877 h 2192338"/>
              <a:gd name="T48" fmla="*/ 1823948 w 2187575"/>
              <a:gd name="T49" fmla="*/ 763380 h 2192338"/>
              <a:gd name="T50" fmla="*/ 1676876 w 2187575"/>
              <a:gd name="T51" fmla="*/ 587460 h 2192338"/>
              <a:gd name="T52" fmla="*/ 1519321 w 2187575"/>
              <a:gd name="T53" fmla="*/ 774495 h 2192338"/>
              <a:gd name="T54" fmla="*/ 1333813 w 2187575"/>
              <a:gd name="T55" fmla="*/ 1107283 h 2192338"/>
              <a:gd name="T56" fmla="*/ 1187059 w 2187575"/>
              <a:gd name="T57" fmla="*/ 1085055 h 2192338"/>
              <a:gd name="T58" fmla="*/ 1151165 w 2187575"/>
              <a:gd name="T59" fmla="*/ 793230 h 2192338"/>
              <a:gd name="T60" fmla="*/ 1200083 w 2187575"/>
              <a:gd name="T61" fmla="*/ 635 h 2192338"/>
              <a:gd name="T62" fmla="*/ 1309672 w 2187575"/>
              <a:gd name="T63" fmla="*/ 53983 h 2192338"/>
              <a:gd name="T64" fmla="*/ 1338578 w 2187575"/>
              <a:gd name="T65" fmla="*/ 272454 h 2192338"/>
              <a:gd name="T66" fmla="*/ 1438003 w 2187575"/>
              <a:gd name="T67" fmla="*/ 618262 h 2192338"/>
              <a:gd name="T68" fmla="*/ 1623193 w 2187575"/>
              <a:gd name="T69" fmla="*/ 436308 h 2192338"/>
              <a:gd name="T70" fmla="*/ 1765183 w 2187575"/>
              <a:gd name="T71" fmla="*/ 441389 h 2192338"/>
              <a:gd name="T72" fmla="*/ 1923372 w 2187575"/>
              <a:gd name="T73" fmla="*/ 621437 h 2192338"/>
              <a:gd name="T74" fmla="*/ 2077686 w 2187575"/>
              <a:gd name="T75" fmla="*/ 987425 h 2192338"/>
              <a:gd name="T76" fmla="*/ 2182176 w 2187575"/>
              <a:gd name="T77" fmla="*/ 1522413 h 2192338"/>
              <a:gd name="T78" fmla="*/ 2167566 w 2187575"/>
              <a:gd name="T79" fmla="*/ 1908493 h 2192338"/>
              <a:gd name="T80" fmla="*/ 2069111 w 2187575"/>
              <a:gd name="T81" fmla="*/ 2111376 h 2192338"/>
              <a:gd name="T82" fmla="*/ 1864259 w 2187575"/>
              <a:gd name="T83" fmla="*/ 2182813 h 2192338"/>
              <a:gd name="T84" fmla="*/ 1517124 w 2187575"/>
              <a:gd name="T85" fmla="*/ 2171701 h 2192338"/>
              <a:gd name="T86" fmla="*/ 1302427 w 2187575"/>
              <a:gd name="T87" fmla="*/ 2055178 h 2192338"/>
              <a:gd name="T88" fmla="*/ 1189679 w 2187575"/>
              <a:gd name="T89" fmla="*/ 1803718 h 2192338"/>
              <a:gd name="T90" fmla="*/ 1136870 w 2187575"/>
              <a:gd name="T91" fmla="*/ 1418795 h 2192338"/>
              <a:gd name="T92" fmla="*/ 1050787 w 2187575"/>
              <a:gd name="T93" fmla="*/ 1418795 h 2192338"/>
              <a:gd name="T94" fmla="*/ 988528 w 2187575"/>
              <a:gd name="T95" fmla="*/ 1837639 h 2192338"/>
              <a:gd name="T96" fmla="*/ 856298 w 2187575"/>
              <a:gd name="T97" fmla="*/ 2087958 h 2192338"/>
              <a:gd name="T98" fmla="*/ 679450 w 2187575"/>
              <a:gd name="T99" fmla="*/ 2169812 h 2192338"/>
              <a:gd name="T100" fmla="*/ 341792 w 2187575"/>
              <a:gd name="T101" fmla="*/ 2185669 h 2192338"/>
              <a:gd name="T102" fmla="*/ 121660 w 2187575"/>
              <a:gd name="T103" fmla="*/ 2113904 h 2192338"/>
              <a:gd name="T104" fmla="*/ 24459 w 2187575"/>
              <a:gd name="T105" fmla="*/ 1932268 h 2192338"/>
              <a:gd name="T106" fmla="*/ 3812 w 2187575"/>
              <a:gd name="T107" fmla="*/ 1546131 h 2192338"/>
              <a:gd name="T108" fmla="*/ 100060 w 2187575"/>
              <a:gd name="T109" fmla="*/ 1020275 h 2192338"/>
              <a:gd name="T110" fmla="*/ 263967 w 2187575"/>
              <a:gd name="T111" fmla="*/ 621437 h 2192338"/>
              <a:gd name="T112" fmla="*/ 422475 w 2187575"/>
              <a:gd name="T113" fmla="*/ 441389 h 2192338"/>
              <a:gd name="T114" fmla="*/ 564147 w 2187575"/>
              <a:gd name="T115" fmla="*/ 436626 h 2192338"/>
              <a:gd name="T116" fmla="*/ 749337 w 2187575"/>
              <a:gd name="T117" fmla="*/ 618262 h 2192338"/>
              <a:gd name="T118" fmla="*/ 848762 w 2187575"/>
              <a:gd name="T119" fmla="*/ 271502 h 2192338"/>
              <a:gd name="T120" fmla="*/ 877668 w 2187575"/>
              <a:gd name="T121" fmla="*/ 53983 h 2192338"/>
              <a:gd name="T122" fmla="*/ 987257 w 2187575"/>
              <a:gd name="T123" fmla="*/ 635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7575" h="2192338">
                <a:moveTo>
                  <a:pt x="1004410" y="156550"/>
                </a:moveTo>
                <a:lnTo>
                  <a:pt x="998375" y="157185"/>
                </a:lnTo>
                <a:lnTo>
                  <a:pt x="1005046" y="260387"/>
                </a:lnTo>
                <a:lnTo>
                  <a:pt x="1007269" y="288967"/>
                </a:lnTo>
                <a:lnTo>
                  <a:pt x="1016799" y="416620"/>
                </a:lnTo>
                <a:lnTo>
                  <a:pt x="1021563" y="489656"/>
                </a:lnTo>
                <a:lnTo>
                  <a:pt x="1026328" y="565232"/>
                </a:lnTo>
                <a:lnTo>
                  <a:pt x="1030457" y="642713"/>
                </a:lnTo>
                <a:lnTo>
                  <a:pt x="1034269" y="719242"/>
                </a:lnTo>
                <a:lnTo>
                  <a:pt x="1035222" y="756712"/>
                </a:lnTo>
                <a:lnTo>
                  <a:pt x="1036493" y="793230"/>
                </a:lnTo>
                <a:lnTo>
                  <a:pt x="1036811" y="828477"/>
                </a:lnTo>
                <a:lnTo>
                  <a:pt x="1037446" y="862137"/>
                </a:lnTo>
                <a:lnTo>
                  <a:pt x="1034587" y="959941"/>
                </a:lnTo>
                <a:lnTo>
                  <a:pt x="1033634" y="972961"/>
                </a:lnTo>
                <a:lnTo>
                  <a:pt x="1032681" y="985663"/>
                </a:lnTo>
                <a:lnTo>
                  <a:pt x="1031410" y="997729"/>
                </a:lnTo>
                <a:lnTo>
                  <a:pt x="1029505" y="1008843"/>
                </a:lnTo>
                <a:lnTo>
                  <a:pt x="1027281" y="1019323"/>
                </a:lnTo>
                <a:lnTo>
                  <a:pt x="1025375" y="1029484"/>
                </a:lnTo>
                <a:lnTo>
                  <a:pt x="1022516" y="1039010"/>
                </a:lnTo>
                <a:lnTo>
                  <a:pt x="1019975" y="1047584"/>
                </a:lnTo>
                <a:lnTo>
                  <a:pt x="1016799" y="1056475"/>
                </a:lnTo>
                <a:lnTo>
                  <a:pt x="1012987" y="1064414"/>
                </a:lnTo>
                <a:lnTo>
                  <a:pt x="1009175" y="1071400"/>
                </a:lnTo>
                <a:lnTo>
                  <a:pt x="1005046" y="1078704"/>
                </a:lnTo>
                <a:lnTo>
                  <a:pt x="1000281" y="1085055"/>
                </a:lnTo>
                <a:lnTo>
                  <a:pt x="995516" y="1091405"/>
                </a:lnTo>
                <a:lnTo>
                  <a:pt x="990434" y="1096804"/>
                </a:lnTo>
                <a:lnTo>
                  <a:pt x="984398" y="1102520"/>
                </a:lnTo>
                <a:lnTo>
                  <a:pt x="907209" y="1128241"/>
                </a:lnTo>
                <a:lnTo>
                  <a:pt x="900221" y="1130146"/>
                </a:lnTo>
                <a:lnTo>
                  <a:pt x="893868" y="1131416"/>
                </a:lnTo>
                <a:lnTo>
                  <a:pt x="888468" y="1131734"/>
                </a:lnTo>
                <a:lnTo>
                  <a:pt x="883386" y="1131734"/>
                </a:lnTo>
                <a:lnTo>
                  <a:pt x="878621" y="1130464"/>
                </a:lnTo>
                <a:lnTo>
                  <a:pt x="874174" y="1128876"/>
                </a:lnTo>
                <a:lnTo>
                  <a:pt x="870044" y="1126971"/>
                </a:lnTo>
                <a:lnTo>
                  <a:pt x="866232" y="1124113"/>
                </a:lnTo>
                <a:lnTo>
                  <a:pt x="863056" y="1120620"/>
                </a:lnTo>
                <a:lnTo>
                  <a:pt x="859562" y="1116809"/>
                </a:lnTo>
                <a:lnTo>
                  <a:pt x="856703" y="1112364"/>
                </a:lnTo>
                <a:lnTo>
                  <a:pt x="853526" y="1107283"/>
                </a:lnTo>
                <a:lnTo>
                  <a:pt x="847491" y="1096169"/>
                </a:lnTo>
                <a:lnTo>
                  <a:pt x="841456" y="1083467"/>
                </a:lnTo>
                <a:lnTo>
                  <a:pt x="829385" y="1057428"/>
                </a:lnTo>
                <a:lnTo>
                  <a:pt x="816997" y="1032659"/>
                </a:lnTo>
                <a:lnTo>
                  <a:pt x="804608" y="1007891"/>
                </a:lnTo>
                <a:lnTo>
                  <a:pt x="791902" y="983757"/>
                </a:lnTo>
                <a:lnTo>
                  <a:pt x="779514" y="960259"/>
                </a:lnTo>
                <a:lnTo>
                  <a:pt x="766808" y="937396"/>
                </a:lnTo>
                <a:lnTo>
                  <a:pt x="754737" y="914532"/>
                </a:lnTo>
                <a:lnTo>
                  <a:pt x="742031" y="892939"/>
                </a:lnTo>
                <a:lnTo>
                  <a:pt x="729643" y="871346"/>
                </a:lnTo>
                <a:lnTo>
                  <a:pt x="716937" y="850706"/>
                </a:lnTo>
                <a:lnTo>
                  <a:pt x="704549" y="831018"/>
                </a:lnTo>
                <a:lnTo>
                  <a:pt x="692160" y="811330"/>
                </a:lnTo>
                <a:lnTo>
                  <a:pt x="680407" y="792912"/>
                </a:lnTo>
                <a:lnTo>
                  <a:pt x="668336" y="774495"/>
                </a:lnTo>
                <a:lnTo>
                  <a:pt x="656583" y="757029"/>
                </a:lnTo>
                <a:lnTo>
                  <a:pt x="644513" y="740517"/>
                </a:lnTo>
                <a:lnTo>
                  <a:pt x="633077" y="724640"/>
                </a:lnTo>
                <a:lnTo>
                  <a:pt x="621959" y="709080"/>
                </a:lnTo>
                <a:lnTo>
                  <a:pt x="610842" y="694790"/>
                </a:lnTo>
                <a:lnTo>
                  <a:pt x="600359" y="680818"/>
                </a:lnTo>
                <a:lnTo>
                  <a:pt x="589877" y="667799"/>
                </a:lnTo>
                <a:lnTo>
                  <a:pt x="579712" y="655732"/>
                </a:lnTo>
                <a:lnTo>
                  <a:pt x="569547" y="644301"/>
                </a:lnTo>
                <a:lnTo>
                  <a:pt x="560018" y="633504"/>
                </a:lnTo>
                <a:lnTo>
                  <a:pt x="551123" y="623660"/>
                </a:lnTo>
                <a:lnTo>
                  <a:pt x="541912" y="615086"/>
                </a:lnTo>
                <a:lnTo>
                  <a:pt x="533653" y="606513"/>
                </a:lnTo>
                <a:lnTo>
                  <a:pt x="525711" y="599527"/>
                </a:lnTo>
                <a:lnTo>
                  <a:pt x="518088" y="593176"/>
                </a:lnTo>
                <a:lnTo>
                  <a:pt x="510782" y="587460"/>
                </a:lnTo>
                <a:lnTo>
                  <a:pt x="504111" y="583332"/>
                </a:lnTo>
                <a:lnTo>
                  <a:pt x="497758" y="579521"/>
                </a:lnTo>
                <a:lnTo>
                  <a:pt x="493946" y="582062"/>
                </a:lnTo>
                <a:lnTo>
                  <a:pt x="489499" y="585555"/>
                </a:lnTo>
                <a:lnTo>
                  <a:pt x="484735" y="589683"/>
                </a:lnTo>
                <a:lnTo>
                  <a:pt x="479970" y="593811"/>
                </a:lnTo>
                <a:lnTo>
                  <a:pt x="470123" y="604290"/>
                </a:lnTo>
                <a:lnTo>
                  <a:pt x="459005" y="616992"/>
                </a:lnTo>
                <a:lnTo>
                  <a:pt x="447887" y="631281"/>
                </a:lnTo>
                <a:lnTo>
                  <a:pt x="435816" y="647159"/>
                </a:lnTo>
                <a:lnTo>
                  <a:pt x="423428" y="664306"/>
                </a:lnTo>
                <a:lnTo>
                  <a:pt x="411675" y="682406"/>
                </a:lnTo>
                <a:lnTo>
                  <a:pt x="399287" y="701776"/>
                </a:lnTo>
                <a:lnTo>
                  <a:pt x="386898" y="721782"/>
                </a:lnTo>
                <a:lnTo>
                  <a:pt x="375145" y="742422"/>
                </a:lnTo>
                <a:lnTo>
                  <a:pt x="363710" y="763380"/>
                </a:lnTo>
                <a:lnTo>
                  <a:pt x="352910" y="784338"/>
                </a:lnTo>
                <a:lnTo>
                  <a:pt x="342427" y="805932"/>
                </a:lnTo>
                <a:lnTo>
                  <a:pt x="332898" y="826572"/>
                </a:lnTo>
                <a:lnTo>
                  <a:pt x="324321" y="847213"/>
                </a:lnTo>
                <a:lnTo>
                  <a:pt x="319238" y="860549"/>
                </a:lnTo>
                <a:lnTo>
                  <a:pt x="311297" y="881190"/>
                </a:lnTo>
                <a:lnTo>
                  <a:pt x="301132" y="908816"/>
                </a:lnTo>
                <a:lnTo>
                  <a:pt x="289379" y="942476"/>
                </a:lnTo>
                <a:lnTo>
                  <a:pt x="276355" y="981852"/>
                </a:lnTo>
                <a:lnTo>
                  <a:pt x="262379" y="1026626"/>
                </a:lnTo>
                <a:lnTo>
                  <a:pt x="254755" y="1050760"/>
                </a:lnTo>
                <a:lnTo>
                  <a:pt x="247767" y="1076163"/>
                </a:lnTo>
                <a:lnTo>
                  <a:pt x="240143" y="1102837"/>
                </a:lnTo>
                <a:lnTo>
                  <a:pt x="232837" y="1130146"/>
                </a:lnTo>
                <a:lnTo>
                  <a:pt x="225531" y="1158725"/>
                </a:lnTo>
                <a:lnTo>
                  <a:pt x="218225" y="1188575"/>
                </a:lnTo>
                <a:lnTo>
                  <a:pt x="211237" y="1218741"/>
                </a:lnTo>
                <a:lnTo>
                  <a:pt x="204249" y="1249543"/>
                </a:lnTo>
                <a:lnTo>
                  <a:pt x="197896" y="1281933"/>
                </a:lnTo>
                <a:lnTo>
                  <a:pt x="191543" y="1314323"/>
                </a:lnTo>
                <a:lnTo>
                  <a:pt x="185825" y="1347348"/>
                </a:lnTo>
                <a:lnTo>
                  <a:pt x="180107" y="1381007"/>
                </a:lnTo>
                <a:lnTo>
                  <a:pt x="175025" y="1415302"/>
                </a:lnTo>
                <a:lnTo>
                  <a:pt x="170578" y="1450232"/>
                </a:lnTo>
                <a:lnTo>
                  <a:pt x="166766" y="1485163"/>
                </a:lnTo>
                <a:lnTo>
                  <a:pt x="162954" y="1520728"/>
                </a:lnTo>
                <a:lnTo>
                  <a:pt x="160731" y="1556610"/>
                </a:lnTo>
                <a:lnTo>
                  <a:pt x="158825" y="1592176"/>
                </a:lnTo>
                <a:lnTo>
                  <a:pt x="157554" y="1628376"/>
                </a:lnTo>
                <a:lnTo>
                  <a:pt x="157237" y="1664576"/>
                </a:lnTo>
                <a:lnTo>
                  <a:pt x="157237" y="1683629"/>
                </a:lnTo>
                <a:lnTo>
                  <a:pt x="157554" y="1702682"/>
                </a:lnTo>
                <a:lnTo>
                  <a:pt x="157872" y="1721734"/>
                </a:lnTo>
                <a:lnTo>
                  <a:pt x="158825" y="1740787"/>
                </a:lnTo>
                <a:lnTo>
                  <a:pt x="159778" y="1759840"/>
                </a:lnTo>
                <a:lnTo>
                  <a:pt x="161366" y="1778258"/>
                </a:lnTo>
                <a:lnTo>
                  <a:pt x="162954" y="1797311"/>
                </a:lnTo>
                <a:lnTo>
                  <a:pt x="165178" y="1816046"/>
                </a:lnTo>
                <a:lnTo>
                  <a:pt x="167401" y="1835099"/>
                </a:lnTo>
                <a:lnTo>
                  <a:pt x="169943" y="1853834"/>
                </a:lnTo>
                <a:lnTo>
                  <a:pt x="173119" y="1872569"/>
                </a:lnTo>
                <a:lnTo>
                  <a:pt x="176296" y="1890987"/>
                </a:lnTo>
                <a:lnTo>
                  <a:pt x="179472" y="1909404"/>
                </a:lnTo>
                <a:lnTo>
                  <a:pt x="183284" y="1928140"/>
                </a:lnTo>
                <a:lnTo>
                  <a:pt x="187731" y="1946240"/>
                </a:lnTo>
                <a:lnTo>
                  <a:pt x="192178" y="1964022"/>
                </a:lnTo>
                <a:lnTo>
                  <a:pt x="192813" y="1966245"/>
                </a:lnTo>
                <a:lnTo>
                  <a:pt x="193766" y="1968150"/>
                </a:lnTo>
                <a:lnTo>
                  <a:pt x="196308" y="1971961"/>
                </a:lnTo>
                <a:lnTo>
                  <a:pt x="200755" y="1976407"/>
                </a:lnTo>
                <a:lnTo>
                  <a:pt x="206790" y="1981487"/>
                </a:lnTo>
                <a:lnTo>
                  <a:pt x="213778" y="1986251"/>
                </a:lnTo>
                <a:lnTo>
                  <a:pt x="222673" y="1991966"/>
                </a:lnTo>
                <a:lnTo>
                  <a:pt x="232837" y="1997047"/>
                </a:lnTo>
                <a:lnTo>
                  <a:pt x="244908" y="2002763"/>
                </a:lnTo>
                <a:lnTo>
                  <a:pt x="258885" y="2007844"/>
                </a:lnTo>
                <a:lnTo>
                  <a:pt x="274132" y="2012607"/>
                </a:lnTo>
                <a:lnTo>
                  <a:pt x="291285" y="2017370"/>
                </a:lnTo>
                <a:lnTo>
                  <a:pt x="310344" y="2021816"/>
                </a:lnTo>
                <a:lnTo>
                  <a:pt x="331309" y="2025626"/>
                </a:lnTo>
                <a:lnTo>
                  <a:pt x="354498" y="2029119"/>
                </a:lnTo>
                <a:lnTo>
                  <a:pt x="379592" y="2031977"/>
                </a:lnTo>
                <a:lnTo>
                  <a:pt x="406593" y="2034518"/>
                </a:lnTo>
                <a:lnTo>
                  <a:pt x="408754" y="2034706"/>
                </a:lnTo>
                <a:lnTo>
                  <a:pt x="434658" y="2035609"/>
                </a:lnTo>
                <a:lnTo>
                  <a:pt x="461645" y="2036243"/>
                </a:lnTo>
                <a:lnTo>
                  <a:pt x="488315" y="2036243"/>
                </a:lnTo>
                <a:lnTo>
                  <a:pt x="514033" y="2034974"/>
                </a:lnTo>
                <a:lnTo>
                  <a:pt x="539433" y="2033388"/>
                </a:lnTo>
                <a:lnTo>
                  <a:pt x="563563" y="2030850"/>
                </a:lnTo>
                <a:lnTo>
                  <a:pt x="586740" y="2027677"/>
                </a:lnTo>
                <a:lnTo>
                  <a:pt x="608965" y="2024504"/>
                </a:lnTo>
                <a:lnTo>
                  <a:pt x="630238" y="2020697"/>
                </a:lnTo>
                <a:lnTo>
                  <a:pt x="649923" y="2016255"/>
                </a:lnTo>
                <a:lnTo>
                  <a:pt x="668338" y="2011496"/>
                </a:lnTo>
                <a:lnTo>
                  <a:pt x="685483" y="2006420"/>
                </a:lnTo>
                <a:lnTo>
                  <a:pt x="700723" y="2000709"/>
                </a:lnTo>
                <a:lnTo>
                  <a:pt x="714693" y="1995316"/>
                </a:lnTo>
                <a:lnTo>
                  <a:pt x="726758" y="1989605"/>
                </a:lnTo>
                <a:lnTo>
                  <a:pt x="732155" y="1986432"/>
                </a:lnTo>
                <a:lnTo>
                  <a:pt x="736918" y="1983894"/>
                </a:lnTo>
                <a:lnTo>
                  <a:pt x="742950" y="1979453"/>
                </a:lnTo>
                <a:lnTo>
                  <a:pt x="746443" y="1976280"/>
                </a:lnTo>
                <a:lnTo>
                  <a:pt x="750888" y="1972155"/>
                </a:lnTo>
                <a:lnTo>
                  <a:pt x="755650" y="1967079"/>
                </a:lnTo>
                <a:lnTo>
                  <a:pt x="761048" y="1960734"/>
                </a:lnTo>
                <a:lnTo>
                  <a:pt x="766763" y="1953120"/>
                </a:lnTo>
                <a:lnTo>
                  <a:pt x="773113" y="1944553"/>
                </a:lnTo>
                <a:lnTo>
                  <a:pt x="779463" y="1934084"/>
                </a:lnTo>
                <a:lnTo>
                  <a:pt x="786448" y="1922662"/>
                </a:lnTo>
                <a:lnTo>
                  <a:pt x="793750" y="1909337"/>
                </a:lnTo>
                <a:lnTo>
                  <a:pt x="800735" y="1894425"/>
                </a:lnTo>
                <a:lnTo>
                  <a:pt x="808355" y="1877927"/>
                </a:lnTo>
                <a:lnTo>
                  <a:pt x="815975" y="1859209"/>
                </a:lnTo>
                <a:lnTo>
                  <a:pt x="823913" y="1838586"/>
                </a:lnTo>
                <a:lnTo>
                  <a:pt x="828475" y="1825640"/>
                </a:lnTo>
                <a:lnTo>
                  <a:pt x="828750" y="1823349"/>
                </a:lnTo>
                <a:lnTo>
                  <a:pt x="830973" y="1815728"/>
                </a:lnTo>
                <a:lnTo>
                  <a:pt x="836056" y="1800486"/>
                </a:lnTo>
                <a:lnTo>
                  <a:pt x="840503" y="1785561"/>
                </a:lnTo>
                <a:lnTo>
                  <a:pt x="849079" y="1754124"/>
                </a:lnTo>
                <a:lnTo>
                  <a:pt x="857021" y="1722687"/>
                </a:lnTo>
                <a:lnTo>
                  <a:pt x="864327" y="1691567"/>
                </a:lnTo>
                <a:lnTo>
                  <a:pt x="870680" y="1659813"/>
                </a:lnTo>
                <a:lnTo>
                  <a:pt x="876080" y="1628693"/>
                </a:lnTo>
                <a:lnTo>
                  <a:pt x="880844" y="1598209"/>
                </a:lnTo>
                <a:lnTo>
                  <a:pt x="885292" y="1568360"/>
                </a:lnTo>
                <a:lnTo>
                  <a:pt x="888468" y="1540098"/>
                </a:lnTo>
                <a:lnTo>
                  <a:pt x="891327" y="1513107"/>
                </a:lnTo>
                <a:lnTo>
                  <a:pt x="892915" y="1487703"/>
                </a:lnTo>
                <a:lnTo>
                  <a:pt x="893868" y="1463887"/>
                </a:lnTo>
                <a:lnTo>
                  <a:pt x="894821" y="1442929"/>
                </a:lnTo>
                <a:lnTo>
                  <a:pt x="894503" y="1423876"/>
                </a:lnTo>
                <a:lnTo>
                  <a:pt x="893550" y="1407999"/>
                </a:lnTo>
                <a:lnTo>
                  <a:pt x="892915" y="1401013"/>
                </a:lnTo>
                <a:lnTo>
                  <a:pt x="891645" y="1394662"/>
                </a:lnTo>
                <a:lnTo>
                  <a:pt x="872586" y="1319404"/>
                </a:lnTo>
                <a:lnTo>
                  <a:pt x="870997" y="1312100"/>
                </a:lnTo>
                <a:lnTo>
                  <a:pt x="870044" y="1304479"/>
                </a:lnTo>
                <a:lnTo>
                  <a:pt x="869727" y="1296858"/>
                </a:lnTo>
                <a:lnTo>
                  <a:pt x="870680" y="1289872"/>
                </a:lnTo>
                <a:lnTo>
                  <a:pt x="871633" y="1282251"/>
                </a:lnTo>
                <a:lnTo>
                  <a:pt x="873221" y="1274947"/>
                </a:lnTo>
                <a:lnTo>
                  <a:pt x="875762" y="1267961"/>
                </a:lnTo>
                <a:lnTo>
                  <a:pt x="878939" y="1261293"/>
                </a:lnTo>
                <a:lnTo>
                  <a:pt x="882115" y="1254307"/>
                </a:lnTo>
                <a:lnTo>
                  <a:pt x="886562" y="1248591"/>
                </a:lnTo>
                <a:lnTo>
                  <a:pt x="890692" y="1242557"/>
                </a:lnTo>
                <a:lnTo>
                  <a:pt x="896092" y="1237477"/>
                </a:lnTo>
                <a:lnTo>
                  <a:pt x="901809" y="1232713"/>
                </a:lnTo>
                <a:lnTo>
                  <a:pt x="907845" y="1228585"/>
                </a:lnTo>
                <a:lnTo>
                  <a:pt x="914198" y="1225092"/>
                </a:lnTo>
                <a:lnTo>
                  <a:pt x="921504" y="1221917"/>
                </a:lnTo>
                <a:lnTo>
                  <a:pt x="936433" y="1216836"/>
                </a:lnTo>
                <a:lnTo>
                  <a:pt x="951045" y="1210803"/>
                </a:lnTo>
                <a:lnTo>
                  <a:pt x="965339" y="1204134"/>
                </a:lnTo>
                <a:lnTo>
                  <a:pt x="979634" y="1196513"/>
                </a:lnTo>
                <a:lnTo>
                  <a:pt x="987257" y="1192068"/>
                </a:lnTo>
                <a:lnTo>
                  <a:pt x="994563" y="1187622"/>
                </a:lnTo>
                <a:lnTo>
                  <a:pt x="1001869" y="1182541"/>
                </a:lnTo>
                <a:lnTo>
                  <a:pt x="1009810" y="1177460"/>
                </a:lnTo>
                <a:lnTo>
                  <a:pt x="1025693" y="1165076"/>
                </a:lnTo>
                <a:lnTo>
                  <a:pt x="1042846" y="1151104"/>
                </a:lnTo>
                <a:lnTo>
                  <a:pt x="1046975" y="1148881"/>
                </a:lnTo>
                <a:lnTo>
                  <a:pt x="1052693" y="1145388"/>
                </a:lnTo>
                <a:lnTo>
                  <a:pt x="1059681" y="1141578"/>
                </a:lnTo>
                <a:lnTo>
                  <a:pt x="1064764" y="1139037"/>
                </a:lnTo>
                <a:lnTo>
                  <a:pt x="1070799" y="1137450"/>
                </a:lnTo>
                <a:lnTo>
                  <a:pt x="1079058" y="1135862"/>
                </a:lnTo>
                <a:lnTo>
                  <a:pt x="1087635" y="1134274"/>
                </a:lnTo>
                <a:lnTo>
                  <a:pt x="1093670" y="1133322"/>
                </a:lnTo>
                <a:lnTo>
                  <a:pt x="1099705" y="1134274"/>
                </a:lnTo>
                <a:lnTo>
                  <a:pt x="1108282" y="1135862"/>
                </a:lnTo>
                <a:lnTo>
                  <a:pt x="1116858" y="1137450"/>
                </a:lnTo>
                <a:lnTo>
                  <a:pt x="1122576" y="1139037"/>
                </a:lnTo>
                <a:lnTo>
                  <a:pt x="1127976" y="1141578"/>
                </a:lnTo>
                <a:lnTo>
                  <a:pt x="1134647" y="1145388"/>
                </a:lnTo>
                <a:lnTo>
                  <a:pt x="1140682" y="1148881"/>
                </a:lnTo>
                <a:lnTo>
                  <a:pt x="1144494" y="1151104"/>
                </a:lnTo>
                <a:lnTo>
                  <a:pt x="1161647" y="1165076"/>
                </a:lnTo>
                <a:lnTo>
                  <a:pt x="1177847" y="1177460"/>
                </a:lnTo>
                <a:lnTo>
                  <a:pt x="1185471" y="1182541"/>
                </a:lnTo>
                <a:lnTo>
                  <a:pt x="1193094" y="1187622"/>
                </a:lnTo>
                <a:lnTo>
                  <a:pt x="1200400" y="1192068"/>
                </a:lnTo>
                <a:lnTo>
                  <a:pt x="1207706" y="1196513"/>
                </a:lnTo>
                <a:lnTo>
                  <a:pt x="1222001" y="1204134"/>
                </a:lnTo>
                <a:lnTo>
                  <a:pt x="1236295" y="1210803"/>
                </a:lnTo>
                <a:lnTo>
                  <a:pt x="1250907" y="1216836"/>
                </a:lnTo>
                <a:lnTo>
                  <a:pt x="1266154" y="1221917"/>
                </a:lnTo>
                <a:lnTo>
                  <a:pt x="1273142" y="1225092"/>
                </a:lnTo>
                <a:lnTo>
                  <a:pt x="1279495" y="1228585"/>
                </a:lnTo>
                <a:lnTo>
                  <a:pt x="1285848" y="1232713"/>
                </a:lnTo>
                <a:lnTo>
                  <a:pt x="1291566" y="1237477"/>
                </a:lnTo>
                <a:lnTo>
                  <a:pt x="1296648" y="1242557"/>
                </a:lnTo>
                <a:lnTo>
                  <a:pt x="1301095" y="1248591"/>
                </a:lnTo>
                <a:lnTo>
                  <a:pt x="1305225" y="1254307"/>
                </a:lnTo>
                <a:lnTo>
                  <a:pt x="1309037" y="1261293"/>
                </a:lnTo>
                <a:lnTo>
                  <a:pt x="1311578" y="1267961"/>
                </a:lnTo>
                <a:lnTo>
                  <a:pt x="1314119" y="1274947"/>
                </a:lnTo>
                <a:lnTo>
                  <a:pt x="1315707" y="1282251"/>
                </a:lnTo>
                <a:lnTo>
                  <a:pt x="1316978" y="1289872"/>
                </a:lnTo>
                <a:lnTo>
                  <a:pt x="1317613" y="1296858"/>
                </a:lnTo>
                <a:lnTo>
                  <a:pt x="1317296" y="1304479"/>
                </a:lnTo>
                <a:lnTo>
                  <a:pt x="1316343" y="1312100"/>
                </a:lnTo>
                <a:lnTo>
                  <a:pt x="1314755" y="1319404"/>
                </a:lnTo>
                <a:lnTo>
                  <a:pt x="1295695" y="1394662"/>
                </a:lnTo>
                <a:lnTo>
                  <a:pt x="1294743" y="1402601"/>
                </a:lnTo>
                <a:lnTo>
                  <a:pt x="1293789" y="1412127"/>
                </a:lnTo>
                <a:lnTo>
                  <a:pt x="1293472" y="1423559"/>
                </a:lnTo>
                <a:lnTo>
                  <a:pt x="1293154" y="1436578"/>
                </a:lnTo>
                <a:lnTo>
                  <a:pt x="1293472" y="1451185"/>
                </a:lnTo>
                <a:lnTo>
                  <a:pt x="1293789" y="1467062"/>
                </a:lnTo>
                <a:lnTo>
                  <a:pt x="1294743" y="1484527"/>
                </a:lnTo>
                <a:lnTo>
                  <a:pt x="1295695" y="1503580"/>
                </a:lnTo>
                <a:lnTo>
                  <a:pt x="1297919" y="1523586"/>
                </a:lnTo>
                <a:lnTo>
                  <a:pt x="1299825" y="1544544"/>
                </a:lnTo>
                <a:lnTo>
                  <a:pt x="1302049" y="1566454"/>
                </a:lnTo>
                <a:lnTo>
                  <a:pt x="1305225" y="1589318"/>
                </a:lnTo>
                <a:lnTo>
                  <a:pt x="1309037" y="1613134"/>
                </a:lnTo>
                <a:lnTo>
                  <a:pt x="1312849" y="1637902"/>
                </a:lnTo>
                <a:lnTo>
                  <a:pt x="1317613" y="1662988"/>
                </a:lnTo>
                <a:lnTo>
                  <a:pt x="1321118" y="1680726"/>
                </a:lnTo>
                <a:lnTo>
                  <a:pt x="1321165" y="1680845"/>
                </a:lnTo>
                <a:lnTo>
                  <a:pt x="1323071" y="1688783"/>
                </a:lnTo>
                <a:lnTo>
                  <a:pt x="1330693" y="1721803"/>
                </a:lnTo>
                <a:lnTo>
                  <a:pt x="1338315" y="1752600"/>
                </a:lnTo>
                <a:lnTo>
                  <a:pt x="1346255" y="1781493"/>
                </a:lnTo>
                <a:lnTo>
                  <a:pt x="1354513" y="1808163"/>
                </a:lnTo>
                <a:lnTo>
                  <a:pt x="1362771" y="1833246"/>
                </a:lnTo>
                <a:lnTo>
                  <a:pt x="1371028" y="1855788"/>
                </a:lnTo>
                <a:lnTo>
                  <a:pt x="1379921" y="1876743"/>
                </a:lnTo>
                <a:lnTo>
                  <a:pt x="1388178" y="1895793"/>
                </a:lnTo>
                <a:lnTo>
                  <a:pt x="1397071" y="1912938"/>
                </a:lnTo>
                <a:lnTo>
                  <a:pt x="1405329" y="1928496"/>
                </a:lnTo>
                <a:lnTo>
                  <a:pt x="1413586" y="1941831"/>
                </a:lnTo>
                <a:lnTo>
                  <a:pt x="1421526" y="1953578"/>
                </a:lnTo>
                <a:lnTo>
                  <a:pt x="1429466" y="1963421"/>
                </a:lnTo>
                <a:lnTo>
                  <a:pt x="1437089" y="1971676"/>
                </a:lnTo>
                <a:lnTo>
                  <a:pt x="1440900" y="1975168"/>
                </a:lnTo>
                <a:lnTo>
                  <a:pt x="1444711" y="1978343"/>
                </a:lnTo>
                <a:lnTo>
                  <a:pt x="1447887" y="1981201"/>
                </a:lnTo>
                <a:lnTo>
                  <a:pt x="1451381" y="1983741"/>
                </a:lnTo>
                <a:lnTo>
                  <a:pt x="1459638" y="1988821"/>
                </a:lnTo>
                <a:lnTo>
                  <a:pt x="1469484" y="1993583"/>
                </a:lnTo>
                <a:lnTo>
                  <a:pt x="1479965" y="1998028"/>
                </a:lnTo>
                <a:lnTo>
                  <a:pt x="1491081" y="2002156"/>
                </a:lnTo>
                <a:lnTo>
                  <a:pt x="1503467" y="2006601"/>
                </a:lnTo>
                <a:lnTo>
                  <a:pt x="1516488" y="2010728"/>
                </a:lnTo>
                <a:lnTo>
                  <a:pt x="1529828" y="2014221"/>
                </a:lnTo>
                <a:lnTo>
                  <a:pt x="1544120" y="2017713"/>
                </a:lnTo>
                <a:lnTo>
                  <a:pt x="1559047" y="2020888"/>
                </a:lnTo>
                <a:lnTo>
                  <a:pt x="1574291" y="2023746"/>
                </a:lnTo>
                <a:lnTo>
                  <a:pt x="1590171" y="2025968"/>
                </a:lnTo>
                <a:lnTo>
                  <a:pt x="1606687" y="2028508"/>
                </a:lnTo>
                <a:lnTo>
                  <a:pt x="1623202" y="2030413"/>
                </a:lnTo>
                <a:lnTo>
                  <a:pt x="1640352" y="2032318"/>
                </a:lnTo>
                <a:lnTo>
                  <a:pt x="1657820" y="2033588"/>
                </a:lnTo>
                <a:lnTo>
                  <a:pt x="1675288" y="2034858"/>
                </a:lnTo>
                <a:lnTo>
                  <a:pt x="1692756" y="2035493"/>
                </a:lnTo>
                <a:lnTo>
                  <a:pt x="1710541" y="2036128"/>
                </a:lnTo>
                <a:lnTo>
                  <a:pt x="1728327" y="2036446"/>
                </a:lnTo>
                <a:lnTo>
                  <a:pt x="1746430" y="2036128"/>
                </a:lnTo>
                <a:lnTo>
                  <a:pt x="1764216" y="2035493"/>
                </a:lnTo>
                <a:lnTo>
                  <a:pt x="1781684" y="2034541"/>
                </a:lnTo>
                <a:lnTo>
                  <a:pt x="1799151" y="2033271"/>
                </a:lnTo>
                <a:lnTo>
                  <a:pt x="1816619" y="2031683"/>
                </a:lnTo>
                <a:lnTo>
                  <a:pt x="1833135" y="2029778"/>
                </a:lnTo>
                <a:lnTo>
                  <a:pt x="1849967" y="2027238"/>
                </a:lnTo>
                <a:lnTo>
                  <a:pt x="1866165" y="2024063"/>
                </a:lnTo>
                <a:lnTo>
                  <a:pt x="1882045" y="2020888"/>
                </a:lnTo>
                <a:lnTo>
                  <a:pt x="1897607" y="2017396"/>
                </a:lnTo>
                <a:lnTo>
                  <a:pt x="1912217" y="2013268"/>
                </a:lnTo>
                <a:lnTo>
                  <a:pt x="1926509" y="2008506"/>
                </a:lnTo>
                <a:lnTo>
                  <a:pt x="1940165" y="2003743"/>
                </a:lnTo>
                <a:lnTo>
                  <a:pt x="1952869" y="1998346"/>
                </a:lnTo>
                <a:lnTo>
                  <a:pt x="1963985" y="1992631"/>
                </a:lnTo>
                <a:lnTo>
                  <a:pt x="1973513" y="1987233"/>
                </a:lnTo>
                <a:lnTo>
                  <a:pt x="1980818" y="1982153"/>
                </a:lnTo>
                <a:lnTo>
                  <a:pt x="1986853" y="1976756"/>
                </a:lnTo>
                <a:lnTo>
                  <a:pt x="1991299" y="1971993"/>
                </a:lnTo>
                <a:lnTo>
                  <a:pt x="1994157" y="1968183"/>
                </a:lnTo>
                <a:lnTo>
                  <a:pt x="1994792" y="1966278"/>
                </a:lnTo>
                <a:lnTo>
                  <a:pt x="1995745" y="1964056"/>
                </a:lnTo>
                <a:lnTo>
                  <a:pt x="2001144" y="1942466"/>
                </a:lnTo>
                <a:lnTo>
                  <a:pt x="2005908" y="1920558"/>
                </a:lnTo>
                <a:lnTo>
                  <a:pt x="2010355" y="1898333"/>
                </a:lnTo>
                <a:lnTo>
                  <a:pt x="2014166" y="1876108"/>
                </a:lnTo>
                <a:lnTo>
                  <a:pt x="2017977" y="1853566"/>
                </a:lnTo>
                <a:lnTo>
                  <a:pt x="2021153" y="1830706"/>
                </a:lnTo>
                <a:lnTo>
                  <a:pt x="2023376" y="1808163"/>
                </a:lnTo>
                <a:lnTo>
                  <a:pt x="2025917" y="1785621"/>
                </a:lnTo>
                <a:lnTo>
                  <a:pt x="2027505" y="1763078"/>
                </a:lnTo>
                <a:lnTo>
                  <a:pt x="2029093" y="1739900"/>
                </a:lnTo>
                <a:lnTo>
                  <a:pt x="2029728" y="1717358"/>
                </a:lnTo>
                <a:lnTo>
                  <a:pt x="2030681" y="1694180"/>
                </a:lnTo>
                <a:lnTo>
                  <a:pt x="2030681" y="1671638"/>
                </a:lnTo>
                <a:lnTo>
                  <a:pt x="2030681" y="1648778"/>
                </a:lnTo>
                <a:lnTo>
                  <a:pt x="2030046" y="1625600"/>
                </a:lnTo>
                <a:lnTo>
                  <a:pt x="2029411" y="1603058"/>
                </a:lnTo>
                <a:lnTo>
                  <a:pt x="2028458" y="1580515"/>
                </a:lnTo>
                <a:lnTo>
                  <a:pt x="2027505" y="1557655"/>
                </a:lnTo>
                <a:lnTo>
                  <a:pt x="2025917" y="1535113"/>
                </a:lnTo>
                <a:lnTo>
                  <a:pt x="2023694" y="1512570"/>
                </a:lnTo>
                <a:lnTo>
                  <a:pt x="2021471" y="1490345"/>
                </a:lnTo>
                <a:lnTo>
                  <a:pt x="2018930" y="1468120"/>
                </a:lnTo>
                <a:lnTo>
                  <a:pt x="2016707" y="1445895"/>
                </a:lnTo>
                <a:lnTo>
                  <a:pt x="2013848" y="1423988"/>
                </a:lnTo>
                <a:lnTo>
                  <a:pt x="2007496" y="1380808"/>
                </a:lnTo>
                <a:lnTo>
                  <a:pt x="2000509" y="1338262"/>
                </a:lnTo>
                <a:lnTo>
                  <a:pt x="1992887" y="1296670"/>
                </a:lnTo>
                <a:lnTo>
                  <a:pt x="1984629" y="1256030"/>
                </a:lnTo>
                <a:lnTo>
                  <a:pt x="1976054" y="1216977"/>
                </a:lnTo>
                <a:lnTo>
                  <a:pt x="1967161" y="1178877"/>
                </a:lnTo>
                <a:lnTo>
                  <a:pt x="1957951" y="1142365"/>
                </a:lnTo>
                <a:lnTo>
                  <a:pt x="1948741" y="1106805"/>
                </a:lnTo>
                <a:lnTo>
                  <a:pt x="1939213" y="1073467"/>
                </a:lnTo>
                <a:lnTo>
                  <a:pt x="1930002" y="1041717"/>
                </a:lnTo>
                <a:lnTo>
                  <a:pt x="1921109" y="1012190"/>
                </a:lnTo>
                <a:lnTo>
                  <a:pt x="1912217" y="984250"/>
                </a:lnTo>
                <a:lnTo>
                  <a:pt x="1903959" y="958532"/>
                </a:lnTo>
                <a:lnTo>
                  <a:pt x="1895702" y="934720"/>
                </a:lnTo>
                <a:lnTo>
                  <a:pt x="1881727" y="895032"/>
                </a:lnTo>
                <a:lnTo>
                  <a:pt x="1870611" y="865505"/>
                </a:lnTo>
                <a:lnTo>
                  <a:pt x="1863824" y="848687"/>
                </a:lnTo>
                <a:lnTo>
                  <a:pt x="1863019" y="847213"/>
                </a:lnTo>
                <a:lnTo>
                  <a:pt x="1854760" y="826572"/>
                </a:lnTo>
                <a:lnTo>
                  <a:pt x="1845230" y="805932"/>
                </a:lnTo>
                <a:lnTo>
                  <a:pt x="1835066" y="784974"/>
                </a:lnTo>
                <a:lnTo>
                  <a:pt x="1823948" y="763380"/>
                </a:lnTo>
                <a:lnTo>
                  <a:pt x="1812195" y="742422"/>
                </a:lnTo>
                <a:lnTo>
                  <a:pt x="1800442" y="721782"/>
                </a:lnTo>
                <a:lnTo>
                  <a:pt x="1788371" y="701776"/>
                </a:lnTo>
                <a:lnTo>
                  <a:pt x="1776300" y="682406"/>
                </a:lnTo>
                <a:lnTo>
                  <a:pt x="1763912" y="664306"/>
                </a:lnTo>
                <a:lnTo>
                  <a:pt x="1751524" y="647159"/>
                </a:lnTo>
                <a:lnTo>
                  <a:pt x="1740088" y="631281"/>
                </a:lnTo>
                <a:lnTo>
                  <a:pt x="1728653" y="616992"/>
                </a:lnTo>
                <a:lnTo>
                  <a:pt x="1717535" y="604290"/>
                </a:lnTo>
                <a:lnTo>
                  <a:pt x="1707370" y="593811"/>
                </a:lnTo>
                <a:lnTo>
                  <a:pt x="1702605" y="589683"/>
                </a:lnTo>
                <a:lnTo>
                  <a:pt x="1697841" y="585555"/>
                </a:lnTo>
                <a:lnTo>
                  <a:pt x="1693711" y="582062"/>
                </a:lnTo>
                <a:lnTo>
                  <a:pt x="1689582" y="579521"/>
                </a:lnTo>
                <a:lnTo>
                  <a:pt x="1683546" y="583332"/>
                </a:lnTo>
                <a:lnTo>
                  <a:pt x="1676876" y="587460"/>
                </a:lnTo>
                <a:lnTo>
                  <a:pt x="1669887" y="593176"/>
                </a:lnTo>
                <a:lnTo>
                  <a:pt x="1661946" y="599527"/>
                </a:lnTo>
                <a:lnTo>
                  <a:pt x="1654005" y="606513"/>
                </a:lnTo>
                <a:lnTo>
                  <a:pt x="1645428" y="615086"/>
                </a:lnTo>
                <a:lnTo>
                  <a:pt x="1636852" y="623660"/>
                </a:lnTo>
                <a:lnTo>
                  <a:pt x="1627322" y="633504"/>
                </a:lnTo>
                <a:lnTo>
                  <a:pt x="1617793" y="644301"/>
                </a:lnTo>
                <a:lnTo>
                  <a:pt x="1607946" y="655732"/>
                </a:lnTo>
                <a:lnTo>
                  <a:pt x="1597781" y="668117"/>
                </a:lnTo>
                <a:lnTo>
                  <a:pt x="1587298" y="680818"/>
                </a:lnTo>
                <a:lnTo>
                  <a:pt x="1576498" y="694790"/>
                </a:lnTo>
                <a:lnTo>
                  <a:pt x="1565381" y="709398"/>
                </a:lnTo>
                <a:lnTo>
                  <a:pt x="1554263" y="724640"/>
                </a:lnTo>
                <a:lnTo>
                  <a:pt x="1542827" y="740517"/>
                </a:lnTo>
                <a:lnTo>
                  <a:pt x="1530757" y="757029"/>
                </a:lnTo>
                <a:lnTo>
                  <a:pt x="1519321" y="774495"/>
                </a:lnTo>
                <a:lnTo>
                  <a:pt x="1506933" y="792912"/>
                </a:lnTo>
                <a:lnTo>
                  <a:pt x="1495180" y="811330"/>
                </a:lnTo>
                <a:lnTo>
                  <a:pt x="1482791" y="831018"/>
                </a:lnTo>
                <a:lnTo>
                  <a:pt x="1470403" y="850706"/>
                </a:lnTo>
                <a:lnTo>
                  <a:pt x="1457697" y="871346"/>
                </a:lnTo>
                <a:lnTo>
                  <a:pt x="1445309" y="892939"/>
                </a:lnTo>
                <a:lnTo>
                  <a:pt x="1432603" y="914532"/>
                </a:lnTo>
                <a:lnTo>
                  <a:pt x="1420532" y="937396"/>
                </a:lnTo>
                <a:lnTo>
                  <a:pt x="1407826" y="960259"/>
                </a:lnTo>
                <a:lnTo>
                  <a:pt x="1395438" y="983757"/>
                </a:lnTo>
                <a:lnTo>
                  <a:pt x="1383049" y="1007891"/>
                </a:lnTo>
                <a:lnTo>
                  <a:pt x="1370343" y="1032659"/>
                </a:lnTo>
                <a:lnTo>
                  <a:pt x="1357955" y="1057428"/>
                </a:lnTo>
                <a:lnTo>
                  <a:pt x="1346202" y="1083467"/>
                </a:lnTo>
                <a:lnTo>
                  <a:pt x="1339849" y="1096169"/>
                </a:lnTo>
                <a:lnTo>
                  <a:pt x="1333813" y="1107283"/>
                </a:lnTo>
                <a:lnTo>
                  <a:pt x="1331272" y="1112364"/>
                </a:lnTo>
                <a:lnTo>
                  <a:pt x="1328096" y="1116809"/>
                </a:lnTo>
                <a:lnTo>
                  <a:pt x="1324284" y="1120620"/>
                </a:lnTo>
                <a:lnTo>
                  <a:pt x="1321107" y="1124113"/>
                </a:lnTo>
                <a:lnTo>
                  <a:pt x="1317296" y="1126971"/>
                </a:lnTo>
                <a:lnTo>
                  <a:pt x="1313166" y="1128876"/>
                </a:lnTo>
                <a:lnTo>
                  <a:pt x="1309037" y="1130464"/>
                </a:lnTo>
                <a:lnTo>
                  <a:pt x="1304272" y="1131734"/>
                </a:lnTo>
                <a:lnTo>
                  <a:pt x="1298872" y="1131734"/>
                </a:lnTo>
                <a:lnTo>
                  <a:pt x="1293472" y="1131416"/>
                </a:lnTo>
                <a:lnTo>
                  <a:pt x="1287119" y="1130146"/>
                </a:lnTo>
                <a:lnTo>
                  <a:pt x="1280448" y="1128241"/>
                </a:lnTo>
                <a:lnTo>
                  <a:pt x="1202942" y="1102520"/>
                </a:lnTo>
                <a:lnTo>
                  <a:pt x="1196906" y="1096804"/>
                </a:lnTo>
                <a:lnTo>
                  <a:pt x="1191824" y="1091405"/>
                </a:lnTo>
                <a:lnTo>
                  <a:pt x="1187059" y="1085055"/>
                </a:lnTo>
                <a:lnTo>
                  <a:pt x="1182294" y="1078704"/>
                </a:lnTo>
                <a:lnTo>
                  <a:pt x="1178165" y="1071400"/>
                </a:lnTo>
                <a:lnTo>
                  <a:pt x="1174353" y="1064414"/>
                </a:lnTo>
                <a:lnTo>
                  <a:pt x="1170859" y="1056475"/>
                </a:lnTo>
                <a:lnTo>
                  <a:pt x="1167682" y="1047584"/>
                </a:lnTo>
                <a:lnTo>
                  <a:pt x="1164823" y="1039010"/>
                </a:lnTo>
                <a:lnTo>
                  <a:pt x="1161965" y="1029484"/>
                </a:lnTo>
                <a:lnTo>
                  <a:pt x="1160059" y="1019323"/>
                </a:lnTo>
                <a:lnTo>
                  <a:pt x="1158153" y="1008843"/>
                </a:lnTo>
                <a:lnTo>
                  <a:pt x="1156565" y="997729"/>
                </a:lnTo>
                <a:lnTo>
                  <a:pt x="1154976" y="985663"/>
                </a:lnTo>
                <a:lnTo>
                  <a:pt x="1153706" y="972961"/>
                </a:lnTo>
                <a:lnTo>
                  <a:pt x="1152753" y="959941"/>
                </a:lnTo>
                <a:lnTo>
                  <a:pt x="1150529" y="862137"/>
                </a:lnTo>
                <a:lnTo>
                  <a:pt x="1150529" y="828477"/>
                </a:lnTo>
                <a:lnTo>
                  <a:pt x="1151165" y="793230"/>
                </a:lnTo>
                <a:lnTo>
                  <a:pt x="1152117" y="756712"/>
                </a:lnTo>
                <a:lnTo>
                  <a:pt x="1153388" y="719242"/>
                </a:lnTo>
                <a:lnTo>
                  <a:pt x="1156882" y="642713"/>
                </a:lnTo>
                <a:lnTo>
                  <a:pt x="1161329" y="565232"/>
                </a:lnTo>
                <a:lnTo>
                  <a:pt x="1166094" y="489656"/>
                </a:lnTo>
                <a:lnTo>
                  <a:pt x="1170859" y="416620"/>
                </a:lnTo>
                <a:lnTo>
                  <a:pt x="1180388" y="288967"/>
                </a:lnTo>
                <a:lnTo>
                  <a:pt x="1182294" y="261340"/>
                </a:lnTo>
                <a:lnTo>
                  <a:pt x="1189283" y="157185"/>
                </a:lnTo>
                <a:lnTo>
                  <a:pt x="1182930" y="156550"/>
                </a:lnTo>
                <a:lnTo>
                  <a:pt x="1004410" y="156550"/>
                </a:lnTo>
                <a:close/>
                <a:moveTo>
                  <a:pt x="996151" y="0"/>
                </a:moveTo>
                <a:lnTo>
                  <a:pt x="1004410" y="0"/>
                </a:lnTo>
                <a:lnTo>
                  <a:pt x="1182930" y="0"/>
                </a:lnTo>
                <a:lnTo>
                  <a:pt x="1191824" y="0"/>
                </a:lnTo>
                <a:lnTo>
                  <a:pt x="1200083" y="635"/>
                </a:lnTo>
                <a:lnTo>
                  <a:pt x="1208342" y="1270"/>
                </a:lnTo>
                <a:lnTo>
                  <a:pt x="1216283" y="2540"/>
                </a:lnTo>
                <a:lnTo>
                  <a:pt x="1224224" y="4128"/>
                </a:lnTo>
                <a:lnTo>
                  <a:pt x="1231848" y="6033"/>
                </a:lnTo>
                <a:lnTo>
                  <a:pt x="1239471" y="8573"/>
                </a:lnTo>
                <a:lnTo>
                  <a:pt x="1247095" y="10796"/>
                </a:lnTo>
                <a:lnTo>
                  <a:pt x="1254083" y="13654"/>
                </a:lnTo>
                <a:lnTo>
                  <a:pt x="1261389" y="16830"/>
                </a:lnTo>
                <a:lnTo>
                  <a:pt x="1268060" y="20323"/>
                </a:lnTo>
                <a:lnTo>
                  <a:pt x="1274413" y="24451"/>
                </a:lnTo>
                <a:lnTo>
                  <a:pt x="1280766" y="28261"/>
                </a:lnTo>
                <a:lnTo>
                  <a:pt x="1287119" y="32707"/>
                </a:lnTo>
                <a:lnTo>
                  <a:pt x="1292519" y="37470"/>
                </a:lnTo>
                <a:lnTo>
                  <a:pt x="1298554" y="42551"/>
                </a:lnTo>
                <a:lnTo>
                  <a:pt x="1304272" y="48267"/>
                </a:lnTo>
                <a:lnTo>
                  <a:pt x="1309672" y="53983"/>
                </a:lnTo>
                <a:lnTo>
                  <a:pt x="1314437" y="60016"/>
                </a:lnTo>
                <a:lnTo>
                  <a:pt x="1319202" y="66049"/>
                </a:lnTo>
                <a:lnTo>
                  <a:pt x="1323649" y="72400"/>
                </a:lnTo>
                <a:lnTo>
                  <a:pt x="1327461" y="78751"/>
                </a:lnTo>
                <a:lnTo>
                  <a:pt x="1331272" y="85102"/>
                </a:lnTo>
                <a:lnTo>
                  <a:pt x="1334131" y="91771"/>
                </a:lnTo>
                <a:lnTo>
                  <a:pt x="1336990" y="98439"/>
                </a:lnTo>
                <a:lnTo>
                  <a:pt x="1339531" y="105743"/>
                </a:lnTo>
                <a:lnTo>
                  <a:pt x="1341437" y="112411"/>
                </a:lnTo>
                <a:lnTo>
                  <a:pt x="1343343" y="119715"/>
                </a:lnTo>
                <a:lnTo>
                  <a:pt x="1344614" y="127018"/>
                </a:lnTo>
                <a:lnTo>
                  <a:pt x="1345884" y="134322"/>
                </a:lnTo>
                <a:lnTo>
                  <a:pt x="1346202" y="141943"/>
                </a:lnTo>
                <a:lnTo>
                  <a:pt x="1346519" y="149246"/>
                </a:lnTo>
                <a:lnTo>
                  <a:pt x="1346202" y="158773"/>
                </a:lnTo>
                <a:lnTo>
                  <a:pt x="1338578" y="272454"/>
                </a:lnTo>
                <a:lnTo>
                  <a:pt x="1336355" y="301033"/>
                </a:lnTo>
                <a:lnTo>
                  <a:pt x="1328096" y="415668"/>
                </a:lnTo>
                <a:lnTo>
                  <a:pt x="1323649" y="480764"/>
                </a:lnTo>
                <a:lnTo>
                  <a:pt x="1319202" y="548719"/>
                </a:lnTo>
                <a:lnTo>
                  <a:pt x="1315390" y="618579"/>
                </a:lnTo>
                <a:lnTo>
                  <a:pt x="1312213" y="688122"/>
                </a:lnTo>
                <a:lnTo>
                  <a:pt x="1309354" y="755442"/>
                </a:lnTo>
                <a:lnTo>
                  <a:pt x="1308401" y="788467"/>
                </a:lnTo>
                <a:lnTo>
                  <a:pt x="1307766" y="820221"/>
                </a:lnTo>
                <a:lnTo>
                  <a:pt x="1325555" y="790054"/>
                </a:lnTo>
                <a:lnTo>
                  <a:pt x="1344296" y="758617"/>
                </a:lnTo>
                <a:lnTo>
                  <a:pt x="1363673" y="727180"/>
                </a:lnTo>
                <a:lnTo>
                  <a:pt x="1384002" y="695426"/>
                </a:lnTo>
                <a:lnTo>
                  <a:pt x="1404967" y="664306"/>
                </a:lnTo>
                <a:lnTo>
                  <a:pt x="1426885" y="633504"/>
                </a:lnTo>
                <a:lnTo>
                  <a:pt x="1438003" y="618262"/>
                </a:lnTo>
                <a:lnTo>
                  <a:pt x="1449121" y="603337"/>
                </a:lnTo>
                <a:lnTo>
                  <a:pt x="1460238" y="588730"/>
                </a:lnTo>
                <a:lnTo>
                  <a:pt x="1471674" y="574441"/>
                </a:lnTo>
                <a:lnTo>
                  <a:pt x="1483109" y="560469"/>
                </a:lnTo>
                <a:lnTo>
                  <a:pt x="1494545" y="547132"/>
                </a:lnTo>
                <a:lnTo>
                  <a:pt x="1506298" y="534112"/>
                </a:lnTo>
                <a:lnTo>
                  <a:pt x="1517733" y="521728"/>
                </a:lnTo>
                <a:lnTo>
                  <a:pt x="1529486" y="509344"/>
                </a:lnTo>
                <a:lnTo>
                  <a:pt x="1541239" y="497912"/>
                </a:lnTo>
                <a:lnTo>
                  <a:pt x="1552992" y="487115"/>
                </a:lnTo>
                <a:lnTo>
                  <a:pt x="1565063" y="476954"/>
                </a:lnTo>
                <a:lnTo>
                  <a:pt x="1576498" y="467428"/>
                </a:lnTo>
                <a:lnTo>
                  <a:pt x="1588251" y="458536"/>
                </a:lnTo>
                <a:lnTo>
                  <a:pt x="1600004" y="450280"/>
                </a:lnTo>
                <a:lnTo>
                  <a:pt x="1611757" y="442976"/>
                </a:lnTo>
                <a:lnTo>
                  <a:pt x="1623193" y="436308"/>
                </a:lnTo>
                <a:lnTo>
                  <a:pt x="1634946" y="430910"/>
                </a:lnTo>
                <a:lnTo>
                  <a:pt x="1646381" y="426464"/>
                </a:lnTo>
                <a:lnTo>
                  <a:pt x="1657817" y="422336"/>
                </a:lnTo>
                <a:lnTo>
                  <a:pt x="1666076" y="420431"/>
                </a:lnTo>
                <a:lnTo>
                  <a:pt x="1674970" y="418843"/>
                </a:lnTo>
                <a:lnTo>
                  <a:pt x="1683229" y="418208"/>
                </a:lnTo>
                <a:lnTo>
                  <a:pt x="1691488" y="418208"/>
                </a:lnTo>
                <a:lnTo>
                  <a:pt x="1700064" y="418525"/>
                </a:lnTo>
                <a:lnTo>
                  <a:pt x="1708323" y="419796"/>
                </a:lnTo>
                <a:lnTo>
                  <a:pt x="1716582" y="421383"/>
                </a:lnTo>
                <a:lnTo>
                  <a:pt x="1724841" y="423289"/>
                </a:lnTo>
                <a:lnTo>
                  <a:pt x="1732782" y="426147"/>
                </a:lnTo>
                <a:lnTo>
                  <a:pt x="1741359" y="429322"/>
                </a:lnTo>
                <a:lnTo>
                  <a:pt x="1749300" y="432815"/>
                </a:lnTo>
                <a:lnTo>
                  <a:pt x="1757241" y="436626"/>
                </a:lnTo>
                <a:lnTo>
                  <a:pt x="1765183" y="441389"/>
                </a:lnTo>
                <a:lnTo>
                  <a:pt x="1773124" y="446152"/>
                </a:lnTo>
                <a:lnTo>
                  <a:pt x="1781065" y="451868"/>
                </a:lnTo>
                <a:lnTo>
                  <a:pt x="1789006" y="457266"/>
                </a:lnTo>
                <a:lnTo>
                  <a:pt x="1796312" y="463299"/>
                </a:lnTo>
                <a:lnTo>
                  <a:pt x="1803936" y="469968"/>
                </a:lnTo>
                <a:lnTo>
                  <a:pt x="1811559" y="476954"/>
                </a:lnTo>
                <a:lnTo>
                  <a:pt x="1819183" y="483940"/>
                </a:lnTo>
                <a:lnTo>
                  <a:pt x="1826171" y="491243"/>
                </a:lnTo>
                <a:lnTo>
                  <a:pt x="1833795" y="498547"/>
                </a:lnTo>
                <a:lnTo>
                  <a:pt x="1848089" y="514424"/>
                </a:lnTo>
                <a:lnTo>
                  <a:pt x="1861431" y="531254"/>
                </a:lnTo>
                <a:lnTo>
                  <a:pt x="1875089" y="548719"/>
                </a:lnTo>
                <a:lnTo>
                  <a:pt x="1888113" y="566502"/>
                </a:lnTo>
                <a:lnTo>
                  <a:pt x="1900501" y="584920"/>
                </a:lnTo>
                <a:lnTo>
                  <a:pt x="1912255" y="603020"/>
                </a:lnTo>
                <a:lnTo>
                  <a:pt x="1923372" y="621437"/>
                </a:lnTo>
                <a:lnTo>
                  <a:pt x="1934490" y="639537"/>
                </a:lnTo>
                <a:lnTo>
                  <a:pt x="1944655" y="657320"/>
                </a:lnTo>
                <a:lnTo>
                  <a:pt x="1954185" y="674785"/>
                </a:lnTo>
                <a:lnTo>
                  <a:pt x="1962761" y="691615"/>
                </a:lnTo>
                <a:lnTo>
                  <a:pt x="1978643" y="722417"/>
                </a:lnTo>
                <a:lnTo>
                  <a:pt x="1991032" y="749091"/>
                </a:lnTo>
                <a:lnTo>
                  <a:pt x="2000561" y="769731"/>
                </a:lnTo>
                <a:lnTo>
                  <a:pt x="2006612" y="784248"/>
                </a:lnTo>
                <a:lnTo>
                  <a:pt x="2008767" y="788987"/>
                </a:lnTo>
                <a:lnTo>
                  <a:pt x="2019565" y="815975"/>
                </a:lnTo>
                <a:lnTo>
                  <a:pt x="2033222" y="853757"/>
                </a:lnTo>
                <a:lnTo>
                  <a:pt x="2041162" y="875982"/>
                </a:lnTo>
                <a:lnTo>
                  <a:pt x="2050055" y="900430"/>
                </a:lnTo>
                <a:lnTo>
                  <a:pt x="2058630" y="927417"/>
                </a:lnTo>
                <a:lnTo>
                  <a:pt x="2068158" y="956627"/>
                </a:lnTo>
                <a:lnTo>
                  <a:pt x="2077686" y="987425"/>
                </a:lnTo>
                <a:lnTo>
                  <a:pt x="2087531" y="1020445"/>
                </a:lnTo>
                <a:lnTo>
                  <a:pt x="2097695" y="1055052"/>
                </a:lnTo>
                <a:lnTo>
                  <a:pt x="2107222" y="1091565"/>
                </a:lnTo>
                <a:lnTo>
                  <a:pt x="2117068" y="1129030"/>
                </a:lnTo>
                <a:lnTo>
                  <a:pt x="2126278" y="1168400"/>
                </a:lnTo>
                <a:lnTo>
                  <a:pt x="2135171" y="1209357"/>
                </a:lnTo>
                <a:lnTo>
                  <a:pt x="2144064" y="1250950"/>
                </a:lnTo>
                <a:lnTo>
                  <a:pt x="2152321" y="1294130"/>
                </a:lnTo>
                <a:lnTo>
                  <a:pt x="2159944" y="1338262"/>
                </a:lnTo>
                <a:lnTo>
                  <a:pt x="2166613" y="1383030"/>
                </a:lnTo>
                <a:lnTo>
                  <a:pt x="2169789" y="1405890"/>
                </a:lnTo>
                <a:lnTo>
                  <a:pt x="2172965" y="1428750"/>
                </a:lnTo>
                <a:lnTo>
                  <a:pt x="2175506" y="1452245"/>
                </a:lnTo>
                <a:lnTo>
                  <a:pt x="2178047" y="1475105"/>
                </a:lnTo>
                <a:lnTo>
                  <a:pt x="2180270" y="1498918"/>
                </a:lnTo>
                <a:lnTo>
                  <a:pt x="2182176" y="1522413"/>
                </a:lnTo>
                <a:lnTo>
                  <a:pt x="2183764" y="1546225"/>
                </a:lnTo>
                <a:lnTo>
                  <a:pt x="2185352" y="1570038"/>
                </a:lnTo>
                <a:lnTo>
                  <a:pt x="2186622" y="1593850"/>
                </a:lnTo>
                <a:lnTo>
                  <a:pt x="2186940" y="1617980"/>
                </a:lnTo>
                <a:lnTo>
                  <a:pt x="2187575" y="1642428"/>
                </a:lnTo>
                <a:lnTo>
                  <a:pt x="2187575" y="1666558"/>
                </a:lnTo>
                <a:lnTo>
                  <a:pt x="2187257" y="1690688"/>
                </a:lnTo>
                <a:lnTo>
                  <a:pt x="2186940" y="1714818"/>
                </a:lnTo>
                <a:lnTo>
                  <a:pt x="2185669" y="1739265"/>
                </a:lnTo>
                <a:lnTo>
                  <a:pt x="2184399" y="1763396"/>
                </a:lnTo>
                <a:lnTo>
                  <a:pt x="2182811" y="1787526"/>
                </a:lnTo>
                <a:lnTo>
                  <a:pt x="2180588" y="1812291"/>
                </a:lnTo>
                <a:lnTo>
                  <a:pt x="2178047" y="1836421"/>
                </a:lnTo>
                <a:lnTo>
                  <a:pt x="2174871" y="1860233"/>
                </a:lnTo>
                <a:lnTo>
                  <a:pt x="2171377" y="1884363"/>
                </a:lnTo>
                <a:lnTo>
                  <a:pt x="2167566" y="1908493"/>
                </a:lnTo>
                <a:lnTo>
                  <a:pt x="2163120" y="1932306"/>
                </a:lnTo>
                <a:lnTo>
                  <a:pt x="2158356" y="1956118"/>
                </a:lnTo>
                <a:lnTo>
                  <a:pt x="2153274" y="1979931"/>
                </a:lnTo>
                <a:lnTo>
                  <a:pt x="2147240" y="2003743"/>
                </a:lnTo>
                <a:lnTo>
                  <a:pt x="2144699" y="2012316"/>
                </a:lnTo>
                <a:lnTo>
                  <a:pt x="2141523" y="2020888"/>
                </a:lnTo>
                <a:lnTo>
                  <a:pt x="2138030" y="2030096"/>
                </a:lnTo>
                <a:lnTo>
                  <a:pt x="2133266" y="2039621"/>
                </a:lnTo>
                <a:lnTo>
                  <a:pt x="2128184" y="2048828"/>
                </a:lnTo>
                <a:lnTo>
                  <a:pt x="2121832" y="2058671"/>
                </a:lnTo>
                <a:lnTo>
                  <a:pt x="2114527" y="2068196"/>
                </a:lnTo>
                <a:lnTo>
                  <a:pt x="2106587" y="2078038"/>
                </a:lnTo>
                <a:lnTo>
                  <a:pt x="2097059" y="2087563"/>
                </a:lnTo>
                <a:lnTo>
                  <a:pt x="2086896" y="2097088"/>
                </a:lnTo>
                <a:lnTo>
                  <a:pt x="2075463" y="2106613"/>
                </a:lnTo>
                <a:lnTo>
                  <a:pt x="2069111" y="2111376"/>
                </a:lnTo>
                <a:lnTo>
                  <a:pt x="2062759" y="2115821"/>
                </a:lnTo>
                <a:lnTo>
                  <a:pt x="2055454" y="2120266"/>
                </a:lnTo>
                <a:lnTo>
                  <a:pt x="2048467" y="2125028"/>
                </a:lnTo>
                <a:lnTo>
                  <a:pt x="2040844" y="2129156"/>
                </a:lnTo>
                <a:lnTo>
                  <a:pt x="2032904" y="2133283"/>
                </a:lnTo>
                <a:lnTo>
                  <a:pt x="2024647" y="2137728"/>
                </a:lnTo>
                <a:lnTo>
                  <a:pt x="2015754" y="2141538"/>
                </a:lnTo>
                <a:lnTo>
                  <a:pt x="2006861" y="2145666"/>
                </a:lnTo>
                <a:lnTo>
                  <a:pt x="1997333" y="2149476"/>
                </a:lnTo>
                <a:lnTo>
                  <a:pt x="1980183" y="2155826"/>
                </a:lnTo>
                <a:lnTo>
                  <a:pt x="1962397" y="2161541"/>
                </a:lnTo>
                <a:lnTo>
                  <a:pt x="1943977" y="2166938"/>
                </a:lnTo>
                <a:lnTo>
                  <a:pt x="1924921" y="2171701"/>
                </a:lnTo>
                <a:lnTo>
                  <a:pt x="1905230" y="2175828"/>
                </a:lnTo>
                <a:lnTo>
                  <a:pt x="1884903" y="2179638"/>
                </a:lnTo>
                <a:lnTo>
                  <a:pt x="1864259" y="2182813"/>
                </a:lnTo>
                <a:lnTo>
                  <a:pt x="1843298" y="2185671"/>
                </a:lnTo>
                <a:lnTo>
                  <a:pt x="1821701" y="2187893"/>
                </a:lnTo>
                <a:lnTo>
                  <a:pt x="1799787" y="2190116"/>
                </a:lnTo>
                <a:lnTo>
                  <a:pt x="1777555" y="2191068"/>
                </a:lnTo>
                <a:lnTo>
                  <a:pt x="1755958" y="2192021"/>
                </a:lnTo>
                <a:lnTo>
                  <a:pt x="1733091" y="2192338"/>
                </a:lnTo>
                <a:lnTo>
                  <a:pt x="1710859" y="2192338"/>
                </a:lnTo>
                <a:lnTo>
                  <a:pt x="1688627" y="2192021"/>
                </a:lnTo>
                <a:lnTo>
                  <a:pt x="1666395" y="2190751"/>
                </a:lnTo>
                <a:lnTo>
                  <a:pt x="1644163" y="2189481"/>
                </a:lnTo>
                <a:lnTo>
                  <a:pt x="1622567" y="2187576"/>
                </a:lnTo>
                <a:lnTo>
                  <a:pt x="1600652" y="2185353"/>
                </a:lnTo>
                <a:lnTo>
                  <a:pt x="1579055" y="2182496"/>
                </a:lnTo>
                <a:lnTo>
                  <a:pt x="1558094" y="2179321"/>
                </a:lnTo>
                <a:lnTo>
                  <a:pt x="1537450" y="2175828"/>
                </a:lnTo>
                <a:lnTo>
                  <a:pt x="1517124" y="2171701"/>
                </a:lnTo>
                <a:lnTo>
                  <a:pt x="1497750" y="2166938"/>
                </a:lnTo>
                <a:lnTo>
                  <a:pt x="1478694" y="2162176"/>
                </a:lnTo>
                <a:lnTo>
                  <a:pt x="1459956" y="2156778"/>
                </a:lnTo>
                <a:lnTo>
                  <a:pt x="1442488" y="2150746"/>
                </a:lnTo>
                <a:lnTo>
                  <a:pt x="1425655" y="2144713"/>
                </a:lnTo>
                <a:lnTo>
                  <a:pt x="1409775" y="2138046"/>
                </a:lnTo>
                <a:lnTo>
                  <a:pt x="1394530" y="2130743"/>
                </a:lnTo>
                <a:lnTo>
                  <a:pt x="1380239" y="2123441"/>
                </a:lnTo>
                <a:lnTo>
                  <a:pt x="1367217" y="2115503"/>
                </a:lnTo>
                <a:lnTo>
                  <a:pt x="1356736" y="2108518"/>
                </a:lnTo>
                <a:lnTo>
                  <a:pt x="1347208" y="2101216"/>
                </a:lnTo>
                <a:lnTo>
                  <a:pt x="1337680" y="2093278"/>
                </a:lnTo>
                <a:lnTo>
                  <a:pt x="1328470" y="2084388"/>
                </a:lnTo>
                <a:lnTo>
                  <a:pt x="1319577" y="2075181"/>
                </a:lnTo>
                <a:lnTo>
                  <a:pt x="1311002" y="2065338"/>
                </a:lnTo>
                <a:lnTo>
                  <a:pt x="1302427" y="2055178"/>
                </a:lnTo>
                <a:lnTo>
                  <a:pt x="1294487" y="2044383"/>
                </a:lnTo>
                <a:lnTo>
                  <a:pt x="1286547" y="2033271"/>
                </a:lnTo>
                <a:lnTo>
                  <a:pt x="1279242" y="2021841"/>
                </a:lnTo>
                <a:lnTo>
                  <a:pt x="1271620" y="2009776"/>
                </a:lnTo>
                <a:lnTo>
                  <a:pt x="1264950" y="1997393"/>
                </a:lnTo>
                <a:lnTo>
                  <a:pt x="1257645" y="1984693"/>
                </a:lnTo>
                <a:lnTo>
                  <a:pt x="1251293" y="1971993"/>
                </a:lnTo>
                <a:lnTo>
                  <a:pt x="1244941" y="1958658"/>
                </a:lnTo>
                <a:lnTo>
                  <a:pt x="1238589" y="1945006"/>
                </a:lnTo>
                <a:lnTo>
                  <a:pt x="1233190" y="1931671"/>
                </a:lnTo>
                <a:lnTo>
                  <a:pt x="1227156" y="1917701"/>
                </a:lnTo>
                <a:lnTo>
                  <a:pt x="1222074" y="1903731"/>
                </a:lnTo>
                <a:lnTo>
                  <a:pt x="1216675" y="1889443"/>
                </a:lnTo>
                <a:lnTo>
                  <a:pt x="1206829" y="1861503"/>
                </a:lnTo>
                <a:lnTo>
                  <a:pt x="1198254" y="1832293"/>
                </a:lnTo>
                <a:lnTo>
                  <a:pt x="1189679" y="1803718"/>
                </a:lnTo>
                <a:lnTo>
                  <a:pt x="1182692" y="1775778"/>
                </a:lnTo>
                <a:lnTo>
                  <a:pt x="1176022" y="1747838"/>
                </a:lnTo>
                <a:lnTo>
                  <a:pt x="1172085" y="1730231"/>
                </a:lnTo>
                <a:lnTo>
                  <a:pt x="1171494" y="1728720"/>
                </a:lnTo>
                <a:lnTo>
                  <a:pt x="1169588" y="1720782"/>
                </a:lnTo>
                <a:lnTo>
                  <a:pt x="1161965" y="1682994"/>
                </a:lnTo>
                <a:lnTo>
                  <a:pt x="1155612" y="1645523"/>
                </a:lnTo>
                <a:lnTo>
                  <a:pt x="1149576" y="1608053"/>
                </a:lnTo>
                <a:lnTo>
                  <a:pt x="1144812" y="1571218"/>
                </a:lnTo>
                <a:lnTo>
                  <a:pt x="1141317" y="1535335"/>
                </a:lnTo>
                <a:lnTo>
                  <a:pt x="1138459" y="1501357"/>
                </a:lnTo>
                <a:lnTo>
                  <a:pt x="1137823" y="1485163"/>
                </a:lnTo>
                <a:lnTo>
                  <a:pt x="1136870" y="1469285"/>
                </a:lnTo>
                <a:lnTo>
                  <a:pt x="1136553" y="1453725"/>
                </a:lnTo>
                <a:lnTo>
                  <a:pt x="1136553" y="1439118"/>
                </a:lnTo>
                <a:lnTo>
                  <a:pt x="1136870" y="1418795"/>
                </a:lnTo>
                <a:lnTo>
                  <a:pt x="1137823" y="1400060"/>
                </a:lnTo>
                <a:lnTo>
                  <a:pt x="1139411" y="1382913"/>
                </a:lnTo>
                <a:lnTo>
                  <a:pt x="1141317" y="1367988"/>
                </a:lnTo>
                <a:lnTo>
                  <a:pt x="1148623" y="1340044"/>
                </a:lnTo>
                <a:lnTo>
                  <a:pt x="1134647" y="1332740"/>
                </a:lnTo>
                <a:lnTo>
                  <a:pt x="1120670" y="1325119"/>
                </a:lnTo>
                <a:lnTo>
                  <a:pt x="1107329" y="1317181"/>
                </a:lnTo>
                <a:lnTo>
                  <a:pt x="1093670" y="1308289"/>
                </a:lnTo>
                <a:lnTo>
                  <a:pt x="1080329" y="1317181"/>
                </a:lnTo>
                <a:lnTo>
                  <a:pt x="1066670" y="1325119"/>
                </a:lnTo>
                <a:lnTo>
                  <a:pt x="1052693" y="1332740"/>
                </a:lnTo>
                <a:lnTo>
                  <a:pt x="1039034" y="1340044"/>
                </a:lnTo>
                <a:lnTo>
                  <a:pt x="1046022" y="1367988"/>
                </a:lnTo>
                <a:lnTo>
                  <a:pt x="1047928" y="1382913"/>
                </a:lnTo>
                <a:lnTo>
                  <a:pt x="1049517" y="1400060"/>
                </a:lnTo>
                <a:lnTo>
                  <a:pt x="1050787" y="1418795"/>
                </a:lnTo>
                <a:lnTo>
                  <a:pt x="1050787" y="1439436"/>
                </a:lnTo>
                <a:lnTo>
                  <a:pt x="1050787" y="1460712"/>
                </a:lnTo>
                <a:lnTo>
                  <a:pt x="1049517" y="1483575"/>
                </a:lnTo>
                <a:lnTo>
                  <a:pt x="1048564" y="1507708"/>
                </a:lnTo>
                <a:lnTo>
                  <a:pt x="1046340" y="1532794"/>
                </a:lnTo>
                <a:lnTo>
                  <a:pt x="1043799" y="1558516"/>
                </a:lnTo>
                <a:lnTo>
                  <a:pt x="1040940" y="1585190"/>
                </a:lnTo>
                <a:lnTo>
                  <a:pt x="1037446" y="1612499"/>
                </a:lnTo>
                <a:lnTo>
                  <a:pt x="1032999" y="1640125"/>
                </a:lnTo>
                <a:lnTo>
                  <a:pt x="1028234" y="1668387"/>
                </a:lnTo>
                <a:lnTo>
                  <a:pt x="1023152" y="1696966"/>
                </a:lnTo>
                <a:lnTo>
                  <a:pt x="1017116" y="1725545"/>
                </a:lnTo>
                <a:lnTo>
                  <a:pt x="1010763" y="1753806"/>
                </a:lnTo>
                <a:lnTo>
                  <a:pt x="1004093" y="1782386"/>
                </a:lnTo>
                <a:lnTo>
                  <a:pt x="996469" y="1810013"/>
                </a:lnTo>
                <a:lnTo>
                  <a:pt x="988528" y="1837639"/>
                </a:lnTo>
                <a:lnTo>
                  <a:pt x="983244" y="1853673"/>
                </a:lnTo>
                <a:lnTo>
                  <a:pt x="982663" y="1857305"/>
                </a:lnTo>
                <a:lnTo>
                  <a:pt x="980123" y="1865237"/>
                </a:lnTo>
                <a:lnTo>
                  <a:pt x="972185" y="1888080"/>
                </a:lnTo>
                <a:lnTo>
                  <a:pt x="964248" y="1909971"/>
                </a:lnTo>
                <a:lnTo>
                  <a:pt x="955675" y="1930911"/>
                </a:lnTo>
                <a:lnTo>
                  <a:pt x="946785" y="1951216"/>
                </a:lnTo>
                <a:lnTo>
                  <a:pt x="938213" y="1970252"/>
                </a:lnTo>
                <a:lnTo>
                  <a:pt x="928688" y="1988653"/>
                </a:lnTo>
                <a:lnTo>
                  <a:pt x="919163" y="2006103"/>
                </a:lnTo>
                <a:lnTo>
                  <a:pt x="909320" y="2021966"/>
                </a:lnTo>
                <a:lnTo>
                  <a:pt x="899160" y="2037195"/>
                </a:lnTo>
                <a:lnTo>
                  <a:pt x="889000" y="2051472"/>
                </a:lnTo>
                <a:lnTo>
                  <a:pt x="878205" y="2064797"/>
                </a:lnTo>
                <a:lnTo>
                  <a:pt x="867410" y="2076853"/>
                </a:lnTo>
                <a:lnTo>
                  <a:pt x="856298" y="2087958"/>
                </a:lnTo>
                <a:lnTo>
                  <a:pt x="844868" y="2098427"/>
                </a:lnTo>
                <a:lnTo>
                  <a:pt x="833120" y="2107628"/>
                </a:lnTo>
                <a:lnTo>
                  <a:pt x="827405" y="2111753"/>
                </a:lnTo>
                <a:lnTo>
                  <a:pt x="821055" y="2115877"/>
                </a:lnTo>
                <a:lnTo>
                  <a:pt x="811530" y="2121271"/>
                </a:lnTo>
                <a:lnTo>
                  <a:pt x="801688" y="2126981"/>
                </a:lnTo>
                <a:lnTo>
                  <a:pt x="790893" y="2132375"/>
                </a:lnTo>
                <a:lnTo>
                  <a:pt x="779780" y="2137768"/>
                </a:lnTo>
                <a:lnTo>
                  <a:pt x="768350" y="2142527"/>
                </a:lnTo>
                <a:lnTo>
                  <a:pt x="756920" y="2147286"/>
                </a:lnTo>
                <a:lnTo>
                  <a:pt x="744538" y="2151411"/>
                </a:lnTo>
                <a:lnTo>
                  <a:pt x="732155" y="2155535"/>
                </a:lnTo>
                <a:lnTo>
                  <a:pt x="719455" y="2159343"/>
                </a:lnTo>
                <a:lnTo>
                  <a:pt x="706438" y="2163150"/>
                </a:lnTo>
                <a:lnTo>
                  <a:pt x="692785" y="2166640"/>
                </a:lnTo>
                <a:lnTo>
                  <a:pt x="679450" y="2169812"/>
                </a:lnTo>
                <a:lnTo>
                  <a:pt x="665480" y="2172985"/>
                </a:lnTo>
                <a:lnTo>
                  <a:pt x="651510" y="2175840"/>
                </a:lnTo>
                <a:lnTo>
                  <a:pt x="637858" y="2178061"/>
                </a:lnTo>
                <a:lnTo>
                  <a:pt x="623570" y="2180599"/>
                </a:lnTo>
                <a:lnTo>
                  <a:pt x="594995" y="2184407"/>
                </a:lnTo>
                <a:lnTo>
                  <a:pt x="566103" y="2187579"/>
                </a:lnTo>
                <a:lnTo>
                  <a:pt x="536575" y="2190117"/>
                </a:lnTo>
                <a:lnTo>
                  <a:pt x="507683" y="2191704"/>
                </a:lnTo>
                <a:lnTo>
                  <a:pt x="479108" y="2192338"/>
                </a:lnTo>
                <a:lnTo>
                  <a:pt x="450850" y="2192338"/>
                </a:lnTo>
                <a:lnTo>
                  <a:pt x="423545" y="2192021"/>
                </a:lnTo>
                <a:lnTo>
                  <a:pt x="397689" y="2190483"/>
                </a:lnTo>
                <a:lnTo>
                  <a:pt x="396428" y="2190433"/>
                </a:lnTo>
                <a:lnTo>
                  <a:pt x="378004" y="2189162"/>
                </a:lnTo>
                <a:lnTo>
                  <a:pt x="359580" y="2187575"/>
                </a:lnTo>
                <a:lnTo>
                  <a:pt x="341792" y="2185669"/>
                </a:lnTo>
                <a:lnTo>
                  <a:pt x="324321" y="2183129"/>
                </a:lnTo>
                <a:lnTo>
                  <a:pt x="307485" y="2180589"/>
                </a:lnTo>
                <a:lnTo>
                  <a:pt x="290967" y="2177731"/>
                </a:lnTo>
                <a:lnTo>
                  <a:pt x="275085" y="2174555"/>
                </a:lnTo>
                <a:lnTo>
                  <a:pt x="259520" y="2171062"/>
                </a:lnTo>
                <a:lnTo>
                  <a:pt x="244590" y="2167252"/>
                </a:lnTo>
                <a:lnTo>
                  <a:pt x="230296" y="2163441"/>
                </a:lnTo>
                <a:lnTo>
                  <a:pt x="216320" y="2158996"/>
                </a:lnTo>
                <a:lnTo>
                  <a:pt x="202343" y="2154232"/>
                </a:lnTo>
                <a:lnTo>
                  <a:pt x="189637" y="2149152"/>
                </a:lnTo>
                <a:lnTo>
                  <a:pt x="176931" y="2144071"/>
                </a:lnTo>
                <a:lnTo>
                  <a:pt x="165178" y="2138355"/>
                </a:lnTo>
                <a:lnTo>
                  <a:pt x="153107" y="2132957"/>
                </a:lnTo>
                <a:lnTo>
                  <a:pt x="142307" y="2126606"/>
                </a:lnTo>
                <a:lnTo>
                  <a:pt x="131825" y="2120255"/>
                </a:lnTo>
                <a:lnTo>
                  <a:pt x="121660" y="2113904"/>
                </a:lnTo>
                <a:lnTo>
                  <a:pt x="112130" y="2106600"/>
                </a:lnTo>
                <a:lnTo>
                  <a:pt x="103236" y="2099614"/>
                </a:lnTo>
                <a:lnTo>
                  <a:pt x="94660" y="2091993"/>
                </a:lnTo>
                <a:lnTo>
                  <a:pt x="86718" y="2084372"/>
                </a:lnTo>
                <a:lnTo>
                  <a:pt x="79730" y="2076434"/>
                </a:lnTo>
                <a:lnTo>
                  <a:pt x="72424" y="2068177"/>
                </a:lnTo>
                <a:lnTo>
                  <a:pt x="66706" y="2059921"/>
                </a:lnTo>
                <a:lnTo>
                  <a:pt x="60671" y="2051030"/>
                </a:lnTo>
                <a:lnTo>
                  <a:pt x="55589" y="2041821"/>
                </a:lnTo>
                <a:lnTo>
                  <a:pt x="50824" y="2032930"/>
                </a:lnTo>
                <a:lnTo>
                  <a:pt x="46694" y="2023403"/>
                </a:lnTo>
                <a:lnTo>
                  <a:pt x="43200" y="2013877"/>
                </a:lnTo>
                <a:lnTo>
                  <a:pt x="40341" y="2003716"/>
                </a:lnTo>
                <a:lnTo>
                  <a:pt x="34306" y="1979900"/>
                </a:lnTo>
                <a:lnTo>
                  <a:pt x="29224" y="1956084"/>
                </a:lnTo>
                <a:lnTo>
                  <a:pt x="24459" y="1932268"/>
                </a:lnTo>
                <a:lnTo>
                  <a:pt x="20012" y="1908452"/>
                </a:lnTo>
                <a:lnTo>
                  <a:pt x="16200" y="1884318"/>
                </a:lnTo>
                <a:lnTo>
                  <a:pt x="12706" y="1860185"/>
                </a:lnTo>
                <a:lnTo>
                  <a:pt x="9529" y="1836369"/>
                </a:lnTo>
                <a:lnTo>
                  <a:pt x="6988" y="1812235"/>
                </a:lnTo>
                <a:lnTo>
                  <a:pt x="5082" y="1787467"/>
                </a:lnTo>
                <a:lnTo>
                  <a:pt x="3176" y="1763333"/>
                </a:lnTo>
                <a:lnTo>
                  <a:pt x="1906" y="1739199"/>
                </a:lnTo>
                <a:lnTo>
                  <a:pt x="635" y="1714748"/>
                </a:lnTo>
                <a:lnTo>
                  <a:pt x="317" y="1690615"/>
                </a:lnTo>
                <a:lnTo>
                  <a:pt x="0" y="1666481"/>
                </a:lnTo>
                <a:lnTo>
                  <a:pt x="317" y="1642348"/>
                </a:lnTo>
                <a:lnTo>
                  <a:pt x="635" y="1617897"/>
                </a:lnTo>
                <a:lnTo>
                  <a:pt x="1588" y="1593763"/>
                </a:lnTo>
                <a:lnTo>
                  <a:pt x="2223" y="1569947"/>
                </a:lnTo>
                <a:lnTo>
                  <a:pt x="3812" y="1546131"/>
                </a:lnTo>
                <a:lnTo>
                  <a:pt x="5400" y="1522315"/>
                </a:lnTo>
                <a:lnTo>
                  <a:pt x="7306" y="1498817"/>
                </a:lnTo>
                <a:lnTo>
                  <a:pt x="9529" y="1475001"/>
                </a:lnTo>
                <a:lnTo>
                  <a:pt x="12070" y="1452138"/>
                </a:lnTo>
                <a:lnTo>
                  <a:pt x="14612" y="1428639"/>
                </a:lnTo>
                <a:lnTo>
                  <a:pt x="17788" y="1405776"/>
                </a:lnTo>
                <a:lnTo>
                  <a:pt x="20965" y="1382913"/>
                </a:lnTo>
                <a:lnTo>
                  <a:pt x="27635" y="1337821"/>
                </a:lnTo>
                <a:lnTo>
                  <a:pt x="35259" y="1293682"/>
                </a:lnTo>
                <a:lnTo>
                  <a:pt x="43518" y="1250814"/>
                </a:lnTo>
                <a:lnTo>
                  <a:pt x="52412" y="1208898"/>
                </a:lnTo>
                <a:lnTo>
                  <a:pt x="61306" y="1168252"/>
                </a:lnTo>
                <a:lnTo>
                  <a:pt x="70518" y="1128876"/>
                </a:lnTo>
                <a:lnTo>
                  <a:pt x="80365" y="1091405"/>
                </a:lnTo>
                <a:lnTo>
                  <a:pt x="90530" y="1054888"/>
                </a:lnTo>
                <a:lnTo>
                  <a:pt x="100060" y="1020275"/>
                </a:lnTo>
                <a:lnTo>
                  <a:pt x="109907" y="987250"/>
                </a:lnTo>
                <a:lnTo>
                  <a:pt x="119436" y="956448"/>
                </a:lnTo>
                <a:lnTo>
                  <a:pt x="128966" y="927234"/>
                </a:lnTo>
                <a:lnTo>
                  <a:pt x="137542" y="900243"/>
                </a:lnTo>
                <a:lnTo>
                  <a:pt x="146437" y="875792"/>
                </a:lnTo>
                <a:lnTo>
                  <a:pt x="154378" y="853563"/>
                </a:lnTo>
                <a:lnTo>
                  <a:pt x="168354" y="815776"/>
                </a:lnTo>
                <a:lnTo>
                  <a:pt x="178837" y="788784"/>
                </a:lnTo>
                <a:lnTo>
                  <a:pt x="186778" y="769731"/>
                </a:lnTo>
                <a:lnTo>
                  <a:pt x="196308" y="749091"/>
                </a:lnTo>
                <a:lnTo>
                  <a:pt x="208696" y="722417"/>
                </a:lnTo>
                <a:lnTo>
                  <a:pt x="224578" y="691615"/>
                </a:lnTo>
                <a:lnTo>
                  <a:pt x="233473" y="674785"/>
                </a:lnTo>
                <a:lnTo>
                  <a:pt x="243002" y="657320"/>
                </a:lnTo>
                <a:lnTo>
                  <a:pt x="253167" y="639537"/>
                </a:lnTo>
                <a:lnTo>
                  <a:pt x="263967" y="621437"/>
                </a:lnTo>
                <a:lnTo>
                  <a:pt x="275085" y="603020"/>
                </a:lnTo>
                <a:lnTo>
                  <a:pt x="286838" y="584920"/>
                </a:lnTo>
                <a:lnTo>
                  <a:pt x="299226" y="566502"/>
                </a:lnTo>
                <a:lnTo>
                  <a:pt x="312250" y="548719"/>
                </a:lnTo>
                <a:lnTo>
                  <a:pt x="325909" y="531254"/>
                </a:lnTo>
                <a:lnTo>
                  <a:pt x="339886" y="514424"/>
                </a:lnTo>
                <a:lnTo>
                  <a:pt x="353545" y="498547"/>
                </a:lnTo>
                <a:lnTo>
                  <a:pt x="361169" y="491243"/>
                </a:lnTo>
                <a:lnTo>
                  <a:pt x="368475" y="483940"/>
                </a:lnTo>
                <a:lnTo>
                  <a:pt x="375781" y="476954"/>
                </a:lnTo>
                <a:lnTo>
                  <a:pt x="383404" y="469968"/>
                </a:lnTo>
                <a:lnTo>
                  <a:pt x="391028" y="463299"/>
                </a:lnTo>
                <a:lnTo>
                  <a:pt x="398969" y="457266"/>
                </a:lnTo>
                <a:lnTo>
                  <a:pt x="406593" y="451868"/>
                </a:lnTo>
                <a:lnTo>
                  <a:pt x="414534" y="446152"/>
                </a:lnTo>
                <a:lnTo>
                  <a:pt x="422475" y="441389"/>
                </a:lnTo>
                <a:lnTo>
                  <a:pt x="430416" y="436626"/>
                </a:lnTo>
                <a:lnTo>
                  <a:pt x="438358" y="432815"/>
                </a:lnTo>
                <a:lnTo>
                  <a:pt x="446299" y="429322"/>
                </a:lnTo>
                <a:lnTo>
                  <a:pt x="454558" y="426147"/>
                </a:lnTo>
                <a:lnTo>
                  <a:pt x="462817" y="423289"/>
                </a:lnTo>
                <a:lnTo>
                  <a:pt x="470758" y="421383"/>
                </a:lnTo>
                <a:lnTo>
                  <a:pt x="479017" y="419796"/>
                </a:lnTo>
                <a:lnTo>
                  <a:pt x="487593" y="418525"/>
                </a:lnTo>
                <a:lnTo>
                  <a:pt x="495852" y="418208"/>
                </a:lnTo>
                <a:lnTo>
                  <a:pt x="504111" y="418208"/>
                </a:lnTo>
                <a:lnTo>
                  <a:pt x="513005" y="418843"/>
                </a:lnTo>
                <a:lnTo>
                  <a:pt x="521264" y="420431"/>
                </a:lnTo>
                <a:lnTo>
                  <a:pt x="529523" y="422336"/>
                </a:lnTo>
                <a:lnTo>
                  <a:pt x="540959" y="426464"/>
                </a:lnTo>
                <a:lnTo>
                  <a:pt x="552712" y="430910"/>
                </a:lnTo>
                <a:lnTo>
                  <a:pt x="564147" y="436626"/>
                </a:lnTo>
                <a:lnTo>
                  <a:pt x="575900" y="442976"/>
                </a:lnTo>
                <a:lnTo>
                  <a:pt x="587653" y="450280"/>
                </a:lnTo>
                <a:lnTo>
                  <a:pt x="599089" y="458536"/>
                </a:lnTo>
                <a:lnTo>
                  <a:pt x="610842" y="467428"/>
                </a:lnTo>
                <a:lnTo>
                  <a:pt x="622912" y="476954"/>
                </a:lnTo>
                <a:lnTo>
                  <a:pt x="634348" y="487115"/>
                </a:lnTo>
                <a:lnTo>
                  <a:pt x="646101" y="497912"/>
                </a:lnTo>
                <a:lnTo>
                  <a:pt x="657854" y="509344"/>
                </a:lnTo>
                <a:lnTo>
                  <a:pt x="669607" y="521728"/>
                </a:lnTo>
                <a:lnTo>
                  <a:pt x="681042" y="534112"/>
                </a:lnTo>
                <a:lnTo>
                  <a:pt x="692795" y="547132"/>
                </a:lnTo>
                <a:lnTo>
                  <a:pt x="704231" y="560469"/>
                </a:lnTo>
                <a:lnTo>
                  <a:pt x="715666" y="574441"/>
                </a:lnTo>
                <a:lnTo>
                  <a:pt x="727102" y="588730"/>
                </a:lnTo>
                <a:lnTo>
                  <a:pt x="738219" y="603337"/>
                </a:lnTo>
                <a:lnTo>
                  <a:pt x="749337" y="618262"/>
                </a:lnTo>
                <a:lnTo>
                  <a:pt x="760455" y="633504"/>
                </a:lnTo>
                <a:lnTo>
                  <a:pt x="782373" y="664306"/>
                </a:lnTo>
                <a:lnTo>
                  <a:pt x="803338" y="695426"/>
                </a:lnTo>
                <a:lnTo>
                  <a:pt x="823667" y="727180"/>
                </a:lnTo>
                <a:lnTo>
                  <a:pt x="843044" y="758617"/>
                </a:lnTo>
                <a:lnTo>
                  <a:pt x="861785" y="790054"/>
                </a:lnTo>
                <a:lnTo>
                  <a:pt x="879574" y="820221"/>
                </a:lnTo>
                <a:lnTo>
                  <a:pt x="878939" y="788467"/>
                </a:lnTo>
                <a:lnTo>
                  <a:pt x="877986" y="755442"/>
                </a:lnTo>
                <a:lnTo>
                  <a:pt x="875444" y="688122"/>
                </a:lnTo>
                <a:lnTo>
                  <a:pt x="872268" y="618579"/>
                </a:lnTo>
                <a:lnTo>
                  <a:pt x="868138" y="548719"/>
                </a:lnTo>
                <a:lnTo>
                  <a:pt x="863691" y="480764"/>
                </a:lnTo>
                <a:lnTo>
                  <a:pt x="859562" y="415668"/>
                </a:lnTo>
                <a:lnTo>
                  <a:pt x="850985" y="301033"/>
                </a:lnTo>
                <a:lnTo>
                  <a:pt x="848762" y="271502"/>
                </a:lnTo>
                <a:lnTo>
                  <a:pt x="841456" y="158773"/>
                </a:lnTo>
                <a:lnTo>
                  <a:pt x="841138" y="149246"/>
                </a:lnTo>
                <a:lnTo>
                  <a:pt x="841138" y="141943"/>
                </a:lnTo>
                <a:lnTo>
                  <a:pt x="842091" y="134322"/>
                </a:lnTo>
                <a:lnTo>
                  <a:pt x="842726" y="127018"/>
                </a:lnTo>
                <a:lnTo>
                  <a:pt x="843997" y="119715"/>
                </a:lnTo>
                <a:lnTo>
                  <a:pt x="845903" y="112411"/>
                </a:lnTo>
                <a:lnTo>
                  <a:pt x="847809" y="105743"/>
                </a:lnTo>
                <a:lnTo>
                  <a:pt x="850350" y="98439"/>
                </a:lnTo>
                <a:lnTo>
                  <a:pt x="853209" y="91771"/>
                </a:lnTo>
                <a:lnTo>
                  <a:pt x="856385" y="85102"/>
                </a:lnTo>
                <a:lnTo>
                  <a:pt x="859879" y="78751"/>
                </a:lnTo>
                <a:lnTo>
                  <a:pt x="863691" y="72400"/>
                </a:lnTo>
                <a:lnTo>
                  <a:pt x="868138" y="66049"/>
                </a:lnTo>
                <a:lnTo>
                  <a:pt x="872903" y="60016"/>
                </a:lnTo>
                <a:lnTo>
                  <a:pt x="877668" y="53983"/>
                </a:lnTo>
                <a:lnTo>
                  <a:pt x="883386" y="48584"/>
                </a:lnTo>
                <a:lnTo>
                  <a:pt x="888786" y="42868"/>
                </a:lnTo>
                <a:lnTo>
                  <a:pt x="894503" y="37788"/>
                </a:lnTo>
                <a:lnTo>
                  <a:pt x="900221" y="33025"/>
                </a:lnTo>
                <a:lnTo>
                  <a:pt x="906574" y="28261"/>
                </a:lnTo>
                <a:lnTo>
                  <a:pt x="912927" y="24451"/>
                </a:lnTo>
                <a:lnTo>
                  <a:pt x="919280" y="20323"/>
                </a:lnTo>
                <a:lnTo>
                  <a:pt x="926268" y="16830"/>
                </a:lnTo>
                <a:lnTo>
                  <a:pt x="933257" y="13654"/>
                </a:lnTo>
                <a:lnTo>
                  <a:pt x="940563" y="10796"/>
                </a:lnTo>
                <a:lnTo>
                  <a:pt x="947869" y="8573"/>
                </a:lnTo>
                <a:lnTo>
                  <a:pt x="955492" y="6033"/>
                </a:lnTo>
                <a:lnTo>
                  <a:pt x="963116" y="4128"/>
                </a:lnTo>
                <a:lnTo>
                  <a:pt x="971057" y="2540"/>
                </a:lnTo>
                <a:lnTo>
                  <a:pt x="979316" y="1270"/>
                </a:lnTo>
                <a:lnTo>
                  <a:pt x="987257" y="635"/>
                </a:lnTo>
                <a:lnTo>
                  <a:pt x="99615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任意多边形 123"/>
          <p:cNvSpPr/>
          <p:nvPr/>
        </p:nvSpPr>
        <p:spPr>
          <a:xfrm rot="21187190">
            <a:off x="3802493" y="1308985"/>
            <a:ext cx="1386471" cy="1391221"/>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任意多边形 132"/>
          <p:cNvSpPr/>
          <p:nvPr/>
        </p:nvSpPr>
        <p:spPr>
          <a:xfrm rot="565596">
            <a:off x="4760103" y="2426486"/>
            <a:ext cx="924639" cy="927807"/>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185"/>
          <p:cNvSpPr/>
          <p:nvPr/>
        </p:nvSpPr>
        <p:spPr>
          <a:xfrm rot="18900000">
            <a:off x="3081610" y="2618694"/>
            <a:ext cx="1916827" cy="1923393"/>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132"/>
          <p:cNvSpPr/>
          <p:nvPr/>
        </p:nvSpPr>
        <p:spPr>
          <a:xfrm rot="565596">
            <a:off x="5094754" y="3483534"/>
            <a:ext cx="449748" cy="451289"/>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矩形: 圆角 39"/>
          <p:cNvSpPr/>
          <p:nvPr/>
        </p:nvSpPr>
        <p:spPr>
          <a:xfrm>
            <a:off x="1296174" y="1236914"/>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您的标题</a:t>
            </a:r>
            <a:endParaRPr lang="zh-CN" altLang="en-US" sz="1600" b="1">
              <a:solidFill>
                <a:schemeClr val="tx1"/>
              </a:solidFill>
            </a:endParaRPr>
          </a:p>
        </p:txBody>
      </p:sp>
      <p:sp>
        <p:nvSpPr>
          <p:cNvPr id="41" name="文本框 12"/>
          <p:cNvSpPr txBox="1"/>
          <p:nvPr/>
        </p:nvSpPr>
        <p:spPr>
          <a:xfrm>
            <a:off x="1287072" y="1579889"/>
            <a:ext cx="2430522" cy="8955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请在这里添加内容描述请在这里添加内容请在这里添加内容描述</a:t>
            </a:r>
            <a:endParaRPr lang="en-US" altLang="zh-CN" sz="1200" dirty="0"/>
          </a:p>
        </p:txBody>
      </p:sp>
      <p:sp>
        <p:nvSpPr>
          <p:cNvPr id="42" name="矩形: 圆角 41"/>
          <p:cNvSpPr/>
          <p:nvPr/>
        </p:nvSpPr>
        <p:spPr>
          <a:xfrm>
            <a:off x="5855562" y="246261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您的标题</a:t>
            </a:r>
            <a:endParaRPr lang="zh-CN" altLang="en-US" sz="1600" b="1">
              <a:solidFill>
                <a:schemeClr val="tx1"/>
              </a:solidFill>
            </a:endParaRPr>
          </a:p>
        </p:txBody>
      </p:sp>
      <p:sp>
        <p:nvSpPr>
          <p:cNvPr id="43" name="文本框 12"/>
          <p:cNvSpPr txBox="1"/>
          <p:nvPr/>
        </p:nvSpPr>
        <p:spPr>
          <a:xfrm>
            <a:off x="5846460" y="2805588"/>
            <a:ext cx="2668890" cy="8955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请在这里添加内容描述请在这里添加内容请在这里添加内容描述</a:t>
            </a:r>
            <a:endParaRPr lang="en-US" altLang="zh-CN" sz="1200"/>
          </a:p>
        </p:txBody>
      </p:sp>
      <p:sp>
        <p:nvSpPr>
          <p:cNvPr id="44" name="矩形: 圆角 43"/>
          <p:cNvSpPr/>
          <p:nvPr/>
        </p:nvSpPr>
        <p:spPr>
          <a:xfrm>
            <a:off x="602739" y="3423750"/>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您的标题</a:t>
            </a:r>
            <a:endParaRPr lang="zh-CN" altLang="en-US" sz="1600" b="1">
              <a:solidFill>
                <a:schemeClr val="tx1"/>
              </a:solidFill>
            </a:endParaRPr>
          </a:p>
        </p:txBody>
      </p:sp>
      <p:sp>
        <p:nvSpPr>
          <p:cNvPr id="45" name="文本框 12"/>
          <p:cNvSpPr txBox="1"/>
          <p:nvPr/>
        </p:nvSpPr>
        <p:spPr>
          <a:xfrm>
            <a:off x="593637" y="3766725"/>
            <a:ext cx="2425576" cy="8955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请在这里添加内容描述请在这里添加内容请在这里添加内容描述</a:t>
            </a:r>
            <a:endParaRPr lang="en-US" altLang="zh-CN" sz="1200" dirty="0"/>
          </a:p>
        </p:txBody>
      </p:sp>
      <p:sp>
        <p:nvSpPr>
          <p:cNvPr id="16" name="任意多边形 132"/>
          <p:cNvSpPr/>
          <p:nvPr/>
        </p:nvSpPr>
        <p:spPr>
          <a:xfrm rot="565596">
            <a:off x="3500296" y="2273544"/>
            <a:ext cx="257036" cy="257917"/>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KSO_Shape"/>
          <p:cNvSpPr/>
          <p:nvPr/>
        </p:nvSpPr>
        <p:spPr bwMode="auto">
          <a:xfrm>
            <a:off x="4301980" y="1839908"/>
            <a:ext cx="387498" cy="329373"/>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p>
        </p:txBody>
      </p:sp>
      <p:sp>
        <p:nvSpPr>
          <p:cNvPr id="19" name="KSO_Shape"/>
          <p:cNvSpPr/>
          <p:nvPr/>
        </p:nvSpPr>
        <p:spPr bwMode="auto">
          <a:xfrm>
            <a:off x="3786617" y="3321372"/>
            <a:ext cx="506812" cy="518036"/>
          </a:xfrm>
          <a:custGeom>
            <a:avLst/>
            <a:gdLst>
              <a:gd name="T0" fmla="*/ 1693248 w 2376488"/>
              <a:gd name="T1" fmla="*/ 1122987 h 2427288"/>
              <a:gd name="T2" fmla="*/ 1907772 w 2376488"/>
              <a:gd name="T3" fmla="*/ 1606108 h 2427288"/>
              <a:gd name="T4" fmla="*/ 1988695 w 2376488"/>
              <a:gd name="T5" fmla="*/ 1598807 h 2427288"/>
              <a:gd name="T6" fmla="*/ 2142606 w 2376488"/>
              <a:gd name="T7" fmla="*/ 1628328 h 2427288"/>
              <a:gd name="T8" fmla="*/ 2206392 w 2376488"/>
              <a:gd name="T9" fmla="*/ 1617536 h 2427288"/>
              <a:gd name="T10" fmla="*/ 2371093 w 2376488"/>
              <a:gd name="T11" fmla="*/ 1799738 h 2427288"/>
              <a:gd name="T12" fmla="*/ 2334916 w 2376488"/>
              <a:gd name="T13" fmla="*/ 1898457 h 2427288"/>
              <a:gd name="T14" fmla="*/ 2189573 w 2376488"/>
              <a:gd name="T15" fmla="*/ 1820688 h 2427288"/>
              <a:gd name="T16" fmla="*/ 2082311 w 2376488"/>
              <a:gd name="T17" fmla="*/ 1923534 h 2427288"/>
              <a:gd name="T18" fmla="*/ 2018208 w 2376488"/>
              <a:gd name="T19" fmla="*/ 1900362 h 2427288"/>
              <a:gd name="T20" fmla="*/ 1844938 w 2376488"/>
              <a:gd name="T21" fmla="*/ 2417765 h 2427288"/>
              <a:gd name="T22" fmla="*/ 1751322 w 2376488"/>
              <a:gd name="T23" fmla="*/ 2403164 h 2427288"/>
              <a:gd name="T24" fmla="*/ 1468887 w 2376488"/>
              <a:gd name="T25" fmla="*/ 1960038 h 2427288"/>
              <a:gd name="T26" fmla="*/ 1394311 w 2376488"/>
              <a:gd name="T27" fmla="*/ 1986384 h 2427288"/>
              <a:gd name="T28" fmla="*/ 1148053 w 2376488"/>
              <a:gd name="T29" fmla="*/ 2204455 h 2427288"/>
              <a:gd name="T30" fmla="*/ 1069352 w 2376488"/>
              <a:gd name="T31" fmla="*/ 2238103 h 2427288"/>
              <a:gd name="T32" fmla="*/ 1006835 w 2376488"/>
              <a:gd name="T33" fmla="*/ 2179696 h 2427288"/>
              <a:gd name="T34" fmla="*/ 840865 w 2376488"/>
              <a:gd name="T35" fmla="*/ 1978131 h 2427288"/>
              <a:gd name="T36" fmla="*/ 772953 w 2376488"/>
              <a:gd name="T37" fmla="*/ 1976226 h 2427288"/>
              <a:gd name="T38" fmla="*/ 532090 w 2376488"/>
              <a:gd name="T39" fmla="*/ 1989558 h 2427288"/>
              <a:gd name="T40" fmla="*/ 451167 w 2376488"/>
              <a:gd name="T41" fmla="*/ 1922264 h 2427288"/>
              <a:gd name="T42" fmla="*/ 617455 w 2376488"/>
              <a:gd name="T43" fmla="*/ 1687687 h 2427288"/>
              <a:gd name="T44" fmla="*/ 874186 w 2376488"/>
              <a:gd name="T45" fmla="*/ 1530561 h 2427288"/>
              <a:gd name="T46" fmla="*/ 955743 w 2376488"/>
              <a:gd name="T47" fmla="*/ 1499136 h 2427288"/>
              <a:gd name="T48" fmla="*/ 1104894 w 2376488"/>
              <a:gd name="T49" fmla="*/ 1923851 h 2427288"/>
              <a:gd name="T50" fmla="*/ 1263566 w 2376488"/>
              <a:gd name="T51" fmla="*/ 1648961 h 2427288"/>
              <a:gd name="T52" fmla="*/ 1334968 w 2376488"/>
              <a:gd name="T53" fmla="*/ 1668641 h 2427288"/>
              <a:gd name="T54" fmla="*/ 1587256 w 2376488"/>
              <a:gd name="T55" fmla="*/ 1084261 h 2427288"/>
              <a:gd name="T56" fmla="*/ 291605 w 2376488"/>
              <a:gd name="T57" fmla="*/ 185501 h 2427288"/>
              <a:gd name="T58" fmla="*/ 185624 w 2376488"/>
              <a:gd name="T59" fmla="*/ 300486 h 2427288"/>
              <a:gd name="T60" fmla="*/ 157067 w 2376488"/>
              <a:gd name="T61" fmla="*/ 456129 h 2427288"/>
              <a:gd name="T62" fmla="*/ 195461 w 2376488"/>
              <a:gd name="T63" fmla="*/ 617489 h 2427288"/>
              <a:gd name="T64" fmla="*/ 371883 w 2376488"/>
              <a:gd name="T65" fmla="*/ 878270 h 2427288"/>
              <a:gd name="T66" fmla="*/ 772008 w 2376488"/>
              <a:gd name="T67" fmla="*/ 1244507 h 2427288"/>
              <a:gd name="T68" fmla="*/ 1166960 w 2376488"/>
              <a:gd name="T69" fmla="*/ 906626 h 2427288"/>
              <a:gd name="T70" fmla="*/ 1350408 w 2376488"/>
              <a:gd name="T71" fmla="*/ 661765 h 2427288"/>
              <a:gd name="T72" fmla="*/ 1409758 w 2376488"/>
              <a:gd name="T73" fmla="*/ 424844 h 2427288"/>
              <a:gd name="T74" fmla="*/ 1370449 w 2376488"/>
              <a:gd name="T75" fmla="*/ 280475 h 2427288"/>
              <a:gd name="T76" fmla="*/ 1227343 w 2376488"/>
              <a:gd name="T77" fmla="*/ 168348 h 2427288"/>
              <a:gd name="T78" fmla="*/ 1011257 w 2376488"/>
              <a:gd name="T79" fmla="*/ 188677 h 2427288"/>
              <a:gd name="T80" fmla="*/ 842450 w 2376488"/>
              <a:gd name="T81" fmla="*/ 359884 h 2427288"/>
              <a:gd name="T82" fmla="*/ 778354 w 2376488"/>
              <a:gd name="T83" fmla="*/ 386884 h 2427288"/>
              <a:gd name="T84" fmla="*/ 718066 w 2376488"/>
              <a:gd name="T85" fmla="*/ 352261 h 2427288"/>
              <a:gd name="T86" fmla="*/ 528316 w 2376488"/>
              <a:gd name="T87" fmla="*/ 175654 h 2427288"/>
              <a:gd name="T88" fmla="*/ 535614 w 2376488"/>
              <a:gd name="T89" fmla="*/ 15564 h 2427288"/>
              <a:gd name="T90" fmla="*/ 679037 w 2376488"/>
              <a:gd name="T91" fmla="*/ 87351 h 2427288"/>
              <a:gd name="T92" fmla="*/ 820873 w 2376488"/>
              <a:gd name="T93" fmla="*/ 144526 h 2427288"/>
              <a:gd name="T94" fmla="*/ 963979 w 2376488"/>
              <a:gd name="T95" fmla="*/ 40975 h 2427288"/>
              <a:gd name="T96" fmla="*/ 1177843 w 2376488"/>
              <a:gd name="T97" fmla="*/ 1271 h 2427288"/>
              <a:gd name="T98" fmla="*/ 1387583 w 2376488"/>
              <a:gd name="T99" fmla="*/ 67975 h 2427288"/>
              <a:gd name="T100" fmla="*/ 1505939 w 2376488"/>
              <a:gd name="T101" fmla="*/ 201065 h 2427288"/>
              <a:gd name="T102" fmla="*/ 1566546 w 2376488"/>
              <a:gd name="T103" fmla="*/ 417539 h 2427288"/>
              <a:gd name="T104" fmla="*/ 1489422 w 2376488"/>
              <a:gd name="T105" fmla="*/ 732905 h 2427288"/>
              <a:gd name="T106" fmla="*/ 1287249 w 2376488"/>
              <a:gd name="T107" fmla="*/ 1007937 h 2427288"/>
              <a:gd name="T108" fmla="*/ 877824 w 2376488"/>
              <a:gd name="T109" fmla="*/ 1380787 h 2427288"/>
              <a:gd name="T110" fmla="*/ 812306 w 2376488"/>
              <a:gd name="T111" fmla="*/ 1452878 h 2427288"/>
              <a:gd name="T112" fmla="*/ 713941 w 2376488"/>
              <a:gd name="T113" fmla="*/ 1417620 h 2427288"/>
              <a:gd name="T114" fmla="*/ 393143 w 2376488"/>
              <a:gd name="T115" fmla="*/ 1120628 h 2427288"/>
              <a:gd name="T116" fmla="*/ 135173 w 2376488"/>
              <a:gd name="T117" fmla="*/ 831577 h 2427288"/>
              <a:gd name="T118" fmla="*/ 13009 w 2376488"/>
              <a:gd name="T119" fmla="*/ 558408 h 2427288"/>
              <a:gd name="T120" fmla="*/ 7615 w 2376488"/>
              <a:gd name="T121" fmla="*/ 350673 h 2427288"/>
              <a:gd name="T122" fmla="*/ 68221 w 2376488"/>
              <a:gd name="T123" fmla="*/ 188360 h 2427288"/>
              <a:gd name="T124" fmla="*/ 254163 w 2376488"/>
              <a:gd name="T125" fmla="*/ 31764 h 2427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6488" h="2427288">
                <a:moveTo>
                  <a:pt x="1619308" y="1076325"/>
                </a:moveTo>
                <a:lnTo>
                  <a:pt x="1625972" y="1076325"/>
                </a:lnTo>
                <a:lnTo>
                  <a:pt x="1632953" y="1076960"/>
                </a:lnTo>
                <a:lnTo>
                  <a:pt x="1639617" y="1078230"/>
                </a:lnTo>
                <a:lnTo>
                  <a:pt x="1645964" y="1080134"/>
                </a:lnTo>
                <a:lnTo>
                  <a:pt x="1652311" y="1082674"/>
                </a:lnTo>
                <a:lnTo>
                  <a:pt x="1658341" y="1085530"/>
                </a:lnTo>
                <a:lnTo>
                  <a:pt x="1663736" y="1088705"/>
                </a:lnTo>
                <a:lnTo>
                  <a:pt x="1668813" y="1092514"/>
                </a:lnTo>
                <a:lnTo>
                  <a:pt x="1674208" y="1096640"/>
                </a:lnTo>
                <a:lnTo>
                  <a:pt x="1678968" y="1101402"/>
                </a:lnTo>
                <a:lnTo>
                  <a:pt x="1682776" y="1106163"/>
                </a:lnTo>
                <a:lnTo>
                  <a:pt x="1686902" y="1111559"/>
                </a:lnTo>
                <a:lnTo>
                  <a:pt x="1690392" y="1117273"/>
                </a:lnTo>
                <a:lnTo>
                  <a:pt x="1693248" y="1122987"/>
                </a:lnTo>
                <a:lnTo>
                  <a:pt x="1695470" y="1129018"/>
                </a:lnTo>
                <a:lnTo>
                  <a:pt x="1697374" y="1135684"/>
                </a:lnTo>
                <a:lnTo>
                  <a:pt x="1698643" y="1142667"/>
                </a:lnTo>
                <a:lnTo>
                  <a:pt x="1820186" y="1919407"/>
                </a:lnTo>
                <a:lnTo>
                  <a:pt x="1877625" y="1652770"/>
                </a:lnTo>
                <a:lnTo>
                  <a:pt x="1878894" y="1646739"/>
                </a:lnTo>
                <a:lnTo>
                  <a:pt x="1880798" y="1641660"/>
                </a:lnTo>
                <a:lnTo>
                  <a:pt x="1882702" y="1636264"/>
                </a:lnTo>
                <a:lnTo>
                  <a:pt x="1885558" y="1630867"/>
                </a:lnTo>
                <a:lnTo>
                  <a:pt x="1888414" y="1626106"/>
                </a:lnTo>
                <a:lnTo>
                  <a:pt x="1891905" y="1621980"/>
                </a:lnTo>
                <a:lnTo>
                  <a:pt x="1895396" y="1617536"/>
                </a:lnTo>
                <a:lnTo>
                  <a:pt x="1898887" y="1613092"/>
                </a:lnTo>
                <a:lnTo>
                  <a:pt x="1903329" y="1609600"/>
                </a:lnTo>
                <a:lnTo>
                  <a:pt x="1907772" y="1606108"/>
                </a:lnTo>
                <a:lnTo>
                  <a:pt x="1912532" y="1602934"/>
                </a:lnTo>
                <a:lnTo>
                  <a:pt x="1917292" y="1600077"/>
                </a:lnTo>
                <a:lnTo>
                  <a:pt x="1922370" y="1597220"/>
                </a:lnTo>
                <a:lnTo>
                  <a:pt x="1927448" y="1595316"/>
                </a:lnTo>
                <a:lnTo>
                  <a:pt x="1933160" y="1593729"/>
                </a:lnTo>
                <a:lnTo>
                  <a:pt x="1938872" y="1592142"/>
                </a:lnTo>
                <a:lnTo>
                  <a:pt x="1944584" y="1591189"/>
                </a:lnTo>
                <a:lnTo>
                  <a:pt x="1950614" y="1590872"/>
                </a:lnTo>
                <a:lnTo>
                  <a:pt x="1956008" y="1590872"/>
                </a:lnTo>
                <a:lnTo>
                  <a:pt x="1961720" y="1591189"/>
                </a:lnTo>
                <a:lnTo>
                  <a:pt x="1967433" y="1592142"/>
                </a:lnTo>
                <a:lnTo>
                  <a:pt x="1972828" y="1593411"/>
                </a:lnTo>
                <a:lnTo>
                  <a:pt x="1978222" y="1594998"/>
                </a:lnTo>
                <a:lnTo>
                  <a:pt x="1983300" y="1596903"/>
                </a:lnTo>
                <a:lnTo>
                  <a:pt x="1988695" y="1598807"/>
                </a:lnTo>
                <a:lnTo>
                  <a:pt x="1993772" y="1601664"/>
                </a:lnTo>
                <a:lnTo>
                  <a:pt x="1998532" y="1604839"/>
                </a:lnTo>
                <a:lnTo>
                  <a:pt x="2002975" y="1608013"/>
                </a:lnTo>
                <a:lnTo>
                  <a:pt x="2007101" y="1611822"/>
                </a:lnTo>
                <a:lnTo>
                  <a:pt x="2011226" y="1615948"/>
                </a:lnTo>
                <a:lnTo>
                  <a:pt x="2015034" y="1620392"/>
                </a:lnTo>
                <a:lnTo>
                  <a:pt x="2018842" y="1625154"/>
                </a:lnTo>
                <a:lnTo>
                  <a:pt x="2076599" y="1709906"/>
                </a:lnTo>
                <a:lnTo>
                  <a:pt x="2122931" y="1646739"/>
                </a:lnTo>
                <a:lnTo>
                  <a:pt x="2125787" y="1643247"/>
                </a:lnTo>
                <a:lnTo>
                  <a:pt x="2128960" y="1639755"/>
                </a:lnTo>
                <a:lnTo>
                  <a:pt x="2132134" y="1636581"/>
                </a:lnTo>
                <a:lnTo>
                  <a:pt x="2135307" y="1633724"/>
                </a:lnTo>
                <a:lnTo>
                  <a:pt x="2138798" y="1630867"/>
                </a:lnTo>
                <a:lnTo>
                  <a:pt x="2142606" y="1628328"/>
                </a:lnTo>
                <a:lnTo>
                  <a:pt x="2146097" y="1625789"/>
                </a:lnTo>
                <a:lnTo>
                  <a:pt x="2149905" y="1623884"/>
                </a:lnTo>
                <a:lnTo>
                  <a:pt x="2154030" y="1621980"/>
                </a:lnTo>
                <a:lnTo>
                  <a:pt x="2157839" y="1620392"/>
                </a:lnTo>
                <a:lnTo>
                  <a:pt x="2162281" y="1618805"/>
                </a:lnTo>
                <a:lnTo>
                  <a:pt x="2166407" y="1617536"/>
                </a:lnTo>
                <a:lnTo>
                  <a:pt x="2170532" y="1616266"/>
                </a:lnTo>
                <a:lnTo>
                  <a:pt x="2174975" y="1615631"/>
                </a:lnTo>
                <a:lnTo>
                  <a:pt x="2179735" y="1614996"/>
                </a:lnTo>
                <a:lnTo>
                  <a:pt x="2184178" y="1614679"/>
                </a:lnTo>
                <a:lnTo>
                  <a:pt x="2188621" y="1614679"/>
                </a:lnTo>
                <a:lnTo>
                  <a:pt x="2192746" y="1614996"/>
                </a:lnTo>
                <a:lnTo>
                  <a:pt x="2197506" y="1615631"/>
                </a:lnTo>
                <a:lnTo>
                  <a:pt x="2201949" y="1616266"/>
                </a:lnTo>
                <a:lnTo>
                  <a:pt x="2206392" y="1617536"/>
                </a:lnTo>
                <a:lnTo>
                  <a:pt x="2210200" y="1618805"/>
                </a:lnTo>
                <a:lnTo>
                  <a:pt x="2214643" y="1620392"/>
                </a:lnTo>
                <a:lnTo>
                  <a:pt x="2218768" y="1621980"/>
                </a:lnTo>
                <a:lnTo>
                  <a:pt x="2222577" y="1623884"/>
                </a:lnTo>
                <a:lnTo>
                  <a:pt x="2226702" y="1625789"/>
                </a:lnTo>
                <a:lnTo>
                  <a:pt x="2230193" y="1628328"/>
                </a:lnTo>
                <a:lnTo>
                  <a:pt x="2233684" y="1630867"/>
                </a:lnTo>
                <a:lnTo>
                  <a:pt x="2237174" y="1633724"/>
                </a:lnTo>
                <a:lnTo>
                  <a:pt x="2240348" y="1636899"/>
                </a:lnTo>
                <a:lnTo>
                  <a:pt x="2243521" y="1640073"/>
                </a:lnTo>
                <a:lnTo>
                  <a:pt x="2246377" y="1643247"/>
                </a:lnTo>
                <a:lnTo>
                  <a:pt x="2358717" y="1779740"/>
                </a:lnTo>
                <a:lnTo>
                  <a:pt x="2363477" y="1786089"/>
                </a:lnTo>
                <a:lnTo>
                  <a:pt x="2367285" y="1792754"/>
                </a:lnTo>
                <a:lnTo>
                  <a:pt x="2371093" y="1799738"/>
                </a:lnTo>
                <a:lnTo>
                  <a:pt x="2373315" y="1807039"/>
                </a:lnTo>
                <a:lnTo>
                  <a:pt x="2375219" y="1814339"/>
                </a:lnTo>
                <a:lnTo>
                  <a:pt x="2376171" y="1821958"/>
                </a:lnTo>
                <a:lnTo>
                  <a:pt x="2376488" y="1829258"/>
                </a:lnTo>
                <a:lnTo>
                  <a:pt x="2376171" y="1836877"/>
                </a:lnTo>
                <a:lnTo>
                  <a:pt x="2374901" y="1844495"/>
                </a:lnTo>
                <a:lnTo>
                  <a:pt x="2373315" y="1851478"/>
                </a:lnTo>
                <a:lnTo>
                  <a:pt x="2371093" y="1858779"/>
                </a:lnTo>
                <a:lnTo>
                  <a:pt x="2367920" y="1865445"/>
                </a:lnTo>
                <a:lnTo>
                  <a:pt x="2363794" y="1872111"/>
                </a:lnTo>
                <a:lnTo>
                  <a:pt x="2359034" y="1878459"/>
                </a:lnTo>
                <a:lnTo>
                  <a:pt x="2353957" y="1884490"/>
                </a:lnTo>
                <a:lnTo>
                  <a:pt x="2347927" y="1889569"/>
                </a:lnTo>
                <a:lnTo>
                  <a:pt x="2341580" y="1894331"/>
                </a:lnTo>
                <a:lnTo>
                  <a:pt x="2334916" y="1898457"/>
                </a:lnTo>
                <a:lnTo>
                  <a:pt x="2327617" y="1901949"/>
                </a:lnTo>
                <a:lnTo>
                  <a:pt x="2320636" y="1904488"/>
                </a:lnTo>
                <a:lnTo>
                  <a:pt x="2313019" y="1906393"/>
                </a:lnTo>
                <a:lnTo>
                  <a:pt x="2306038" y="1907028"/>
                </a:lnTo>
                <a:lnTo>
                  <a:pt x="2298422" y="1907663"/>
                </a:lnTo>
                <a:lnTo>
                  <a:pt x="2290805" y="1907028"/>
                </a:lnTo>
                <a:lnTo>
                  <a:pt x="2283189" y="1906393"/>
                </a:lnTo>
                <a:lnTo>
                  <a:pt x="2276208" y="1904488"/>
                </a:lnTo>
                <a:lnTo>
                  <a:pt x="2268909" y="1901949"/>
                </a:lnTo>
                <a:lnTo>
                  <a:pt x="2261927" y="1898775"/>
                </a:lnTo>
                <a:lnTo>
                  <a:pt x="2255580" y="1894966"/>
                </a:lnTo>
                <a:lnTo>
                  <a:pt x="2249233" y="1890204"/>
                </a:lnTo>
                <a:lnTo>
                  <a:pt x="2243204" y="1884808"/>
                </a:lnTo>
                <a:lnTo>
                  <a:pt x="2237809" y="1879094"/>
                </a:lnTo>
                <a:lnTo>
                  <a:pt x="2189573" y="1820688"/>
                </a:lnTo>
                <a:lnTo>
                  <a:pt x="2136894" y="1891791"/>
                </a:lnTo>
                <a:lnTo>
                  <a:pt x="2134038" y="1895600"/>
                </a:lnTo>
                <a:lnTo>
                  <a:pt x="2130864" y="1899092"/>
                </a:lnTo>
                <a:lnTo>
                  <a:pt x="2127691" y="1902266"/>
                </a:lnTo>
                <a:lnTo>
                  <a:pt x="2124200" y="1905441"/>
                </a:lnTo>
                <a:lnTo>
                  <a:pt x="2120710" y="1908297"/>
                </a:lnTo>
                <a:lnTo>
                  <a:pt x="2116584" y="1911154"/>
                </a:lnTo>
                <a:lnTo>
                  <a:pt x="2112776" y="1913376"/>
                </a:lnTo>
                <a:lnTo>
                  <a:pt x="2108650" y="1915598"/>
                </a:lnTo>
                <a:lnTo>
                  <a:pt x="2104525" y="1917503"/>
                </a:lnTo>
                <a:lnTo>
                  <a:pt x="2100082" y="1919090"/>
                </a:lnTo>
                <a:lnTo>
                  <a:pt x="2095639" y="1920677"/>
                </a:lnTo>
                <a:lnTo>
                  <a:pt x="2091196" y="1921947"/>
                </a:lnTo>
                <a:lnTo>
                  <a:pt x="2086436" y="1922582"/>
                </a:lnTo>
                <a:lnTo>
                  <a:pt x="2082311" y="1923534"/>
                </a:lnTo>
                <a:lnTo>
                  <a:pt x="2077551" y="1923534"/>
                </a:lnTo>
                <a:lnTo>
                  <a:pt x="2072791" y="1923851"/>
                </a:lnTo>
                <a:lnTo>
                  <a:pt x="2068030" y="1923534"/>
                </a:lnTo>
                <a:lnTo>
                  <a:pt x="2063270" y="1922899"/>
                </a:lnTo>
                <a:lnTo>
                  <a:pt x="2058510" y="1922264"/>
                </a:lnTo>
                <a:lnTo>
                  <a:pt x="2054067" y="1920994"/>
                </a:lnTo>
                <a:lnTo>
                  <a:pt x="2049625" y="1919725"/>
                </a:lnTo>
                <a:lnTo>
                  <a:pt x="2045182" y="1918138"/>
                </a:lnTo>
                <a:lnTo>
                  <a:pt x="2041056" y="1916233"/>
                </a:lnTo>
                <a:lnTo>
                  <a:pt x="2036931" y="1914328"/>
                </a:lnTo>
                <a:lnTo>
                  <a:pt x="2033123" y="1911789"/>
                </a:lnTo>
                <a:lnTo>
                  <a:pt x="2028997" y="1909567"/>
                </a:lnTo>
                <a:lnTo>
                  <a:pt x="2025189" y="1906710"/>
                </a:lnTo>
                <a:lnTo>
                  <a:pt x="2022016" y="1903536"/>
                </a:lnTo>
                <a:lnTo>
                  <a:pt x="2018208" y="1900362"/>
                </a:lnTo>
                <a:lnTo>
                  <a:pt x="2015034" y="1896870"/>
                </a:lnTo>
                <a:lnTo>
                  <a:pt x="2011861" y="1893378"/>
                </a:lnTo>
                <a:lnTo>
                  <a:pt x="2009322" y="1889252"/>
                </a:lnTo>
                <a:lnTo>
                  <a:pt x="1992186" y="1863858"/>
                </a:lnTo>
                <a:lnTo>
                  <a:pt x="1884289" y="2365390"/>
                </a:lnTo>
                <a:lnTo>
                  <a:pt x="1882702" y="2372056"/>
                </a:lnTo>
                <a:lnTo>
                  <a:pt x="1880481" y="2378405"/>
                </a:lnTo>
                <a:lnTo>
                  <a:pt x="1877307" y="2384753"/>
                </a:lnTo>
                <a:lnTo>
                  <a:pt x="1874134" y="2390784"/>
                </a:lnTo>
                <a:lnTo>
                  <a:pt x="1870008" y="2396498"/>
                </a:lnTo>
                <a:lnTo>
                  <a:pt x="1865566" y="2401577"/>
                </a:lnTo>
                <a:lnTo>
                  <a:pt x="1861440" y="2406338"/>
                </a:lnTo>
                <a:lnTo>
                  <a:pt x="1856045" y="2410782"/>
                </a:lnTo>
                <a:lnTo>
                  <a:pt x="1850650" y="2414274"/>
                </a:lnTo>
                <a:lnTo>
                  <a:pt x="1844938" y="2417765"/>
                </a:lnTo>
                <a:lnTo>
                  <a:pt x="1839226" y="2420622"/>
                </a:lnTo>
                <a:lnTo>
                  <a:pt x="1832879" y="2422844"/>
                </a:lnTo>
                <a:lnTo>
                  <a:pt x="1825898" y="2425066"/>
                </a:lnTo>
                <a:lnTo>
                  <a:pt x="1819551" y="2426018"/>
                </a:lnTo>
                <a:lnTo>
                  <a:pt x="1812569" y="2426971"/>
                </a:lnTo>
                <a:lnTo>
                  <a:pt x="1805905" y="2427288"/>
                </a:lnTo>
                <a:lnTo>
                  <a:pt x="1798606" y="2426653"/>
                </a:lnTo>
                <a:lnTo>
                  <a:pt x="1791942" y="2425384"/>
                </a:lnTo>
                <a:lnTo>
                  <a:pt x="1785278" y="2423797"/>
                </a:lnTo>
                <a:lnTo>
                  <a:pt x="1778931" y="2421892"/>
                </a:lnTo>
                <a:lnTo>
                  <a:pt x="1772584" y="2419035"/>
                </a:lnTo>
                <a:lnTo>
                  <a:pt x="1766872" y="2415543"/>
                </a:lnTo>
                <a:lnTo>
                  <a:pt x="1761477" y="2411734"/>
                </a:lnTo>
                <a:lnTo>
                  <a:pt x="1756082" y="2407608"/>
                </a:lnTo>
                <a:lnTo>
                  <a:pt x="1751322" y="2403164"/>
                </a:lnTo>
                <a:lnTo>
                  <a:pt x="1746562" y="2398085"/>
                </a:lnTo>
                <a:lnTo>
                  <a:pt x="1742754" y="2392689"/>
                </a:lnTo>
                <a:lnTo>
                  <a:pt x="1739581" y="2386975"/>
                </a:lnTo>
                <a:lnTo>
                  <a:pt x="1736407" y="2380944"/>
                </a:lnTo>
                <a:lnTo>
                  <a:pt x="1733868" y="2374596"/>
                </a:lnTo>
                <a:lnTo>
                  <a:pt x="1731964" y="2367930"/>
                </a:lnTo>
                <a:lnTo>
                  <a:pt x="1730378" y="2360946"/>
                </a:lnTo>
                <a:lnTo>
                  <a:pt x="1599632" y="1521356"/>
                </a:lnTo>
                <a:lnTo>
                  <a:pt x="1484437" y="1930517"/>
                </a:lnTo>
                <a:lnTo>
                  <a:pt x="1482850" y="1936231"/>
                </a:lnTo>
                <a:lnTo>
                  <a:pt x="1480946" y="1941310"/>
                </a:lnTo>
                <a:lnTo>
                  <a:pt x="1478090" y="1946388"/>
                </a:lnTo>
                <a:lnTo>
                  <a:pt x="1475234" y="1951150"/>
                </a:lnTo>
                <a:lnTo>
                  <a:pt x="1472695" y="1955594"/>
                </a:lnTo>
                <a:lnTo>
                  <a:pt x="1468887" y="1960038"/>
                </a:lnTo>
                <a:lnTo>
                  <a:pt x="1465396" y="1963847"/>
                </a:lnTo>
                <a:lnTo>
                  <a:pt x="1461588" y="1967973"/>
                </a:lnTo>
                <a:lnTo>
                  <a:pt x="1457463" y="1971465"/>
                </a:lnTo>
                <a:lnTo>
                  <a:pt x="1452702" y="1974639"/>
                </a:lnTo>
                <a:lnTo>
                  <a:pt x="1448260" y="1977496"/>
                </a:lnTo>
                <a:lnTo>
                  <a:pt x="1443182" y="1979718"/>
                </a:lnTo>
                <a:lnTo>
                  <a:pt x="1438422" y="1982258"/>
                </a:lnTo>
                <a:lnTo>
                  <a:pt x="1433344" y="1984162"/>
                </a:lnTo>
                <a:lnTo>
                  <a:pt x="1427632" y="1985749"/>
                </a:lnTo>
                <a:lnTo>
                  <a:pt x="1422237" y="1986384"/>
                </a:lnTo>
                <a:lnTo>
                  <a:pt x="1416525" y="1987336"/>
                </a:lnTo>
                <a:lnTo>
                  <a:pt x="1411130" y="1987654"/>
                </a:lnTo>
                <a:lnTo>
                  <a:pt x="1405418" y="1987654"/>
                </a:lnTo>
                <a:lnTo>
                  <a:pt x="1400023" y="1987336"/>
                </a:lnTo>
                <a:lnTo>
                  <a:pt x="1394311" y="1986384"/>
                </a:lnTo>
                <a:lnTo>
                  <a:pt x="1389234" y="1985432"/>
                </a:lnTo>
                <a:lnTo>
                  <a:pt x="1384156" y="1983845"/>
                </a:lnTo>
                <a:lnTo>
                  <a:pt x="1379079" y="1981623"/>
                </a:lnTo>
                <a:lnTo>
                  <a:pt x="1373684" y="1979401"/>
                </a:lnTo>
                <a:lnTo>
                  <a:pt x="1368924" y="1976544"/>
                </a:lnTo>
                <a:lnTo>
                  <a:pt x="1364798" y="1973687"/>
                </a:lnTo>
                <a:lnTo>
                  <a:pt x="1360356" y="1970513"/>
                </a:lnTo>
                <a:lnTo>
                  <a:pt x="1355913" y="1967021"/>
                </a:lnTo>
                <a:lnTo>
                  <a:pt x="1352105" y="1963212"/>
                </a:lnTo>
                <a:lnTo>
                  <a:pt x="1348297" y="1958768"/>
                </a:lnTo>
                <a:lnTo>
                  <a:pt x="1344806" y="1954324"/>
                </a:lnTo>
                <a:lnTo>
                  <a:pt x="1295300" y="1882903"/>
                </a:lnTo>
                <a:lnTo>
                  <a:pt x="1154083" y="2193663"/>
                </a:lnTo>
                <a:lnTo>
                  <a:pt x="1151226" y="2199059"/>
                </a:lnTo>
                <a:lnTo>
                  <a:pt x="1148053" y="2204455"/>
                </a:lnTo>
                <a:lnTo>
                  <a:pt x="1144562" y="2209217"/>
                </a:lnTo>
                <a:lnTo>
                  <a:pt x="1140754" y="2213978"/>
                </a:lnTo>
                <a:lnTo>
                  <a:pt x="1136311" y="2218105"/>
                </a:lnTo>
                <a:lnTo>
                  <a:pt x="1131869" y="2221914"/>
                </a:lnTo>
                <a:lnTo>
                  <a:pt x="1127108" y="2225406"/>
                </a:lnTo>
                <a:lnTo>
                  <a:pt x="1122031" y="2228580"/>
                </a:lnTo>
                <a:lnTo>
                  <a:pt x="1116953" y="2231437"/>
                </a:lnTo>
                <a:lnTo>
                  <a:pt x="1111241" y="2233659"/>
                </a:lnTo>
                <a:lnTo>
                  <a:pt x="1105846" y="2235563"/>
                </a:lnTo>
                <a:lnTo>
                  <a:pt x="1099817" y="2237150"/>
                </a:lnTo>
                <a:lnTo>
                  <a:pt x="1093787" y="2238420"/>
                </a:lnTo>
                <a:lnTo>
                  <a:pt x="1087758" y="2239372"/>
                </a:lnTo>
                <a:lnTo>
                  <a:pt x="1082046" y="2239372"/>
                </a:lnTo>
                <a:lnTo>
                  <a:pt x="1075699" y="2238737"/>
                </a:lnTo>
                <a:lnTo>
                  <a:pt x="1069352" y="2238103"/>
                </a:lnTo>
                <a:lnTo>
                  <a:pt x="1063322" y="2236833"/>
                </a:lnTo>
                <a:lnTo>
                  <a:pt x="1057610" y="2235246"/>
                </a:lnTo>
                <a:lnTo>
                  <a:pt x="1051898" y="2233024"/>
                </a:lnTo>
                <a:lnTo>
                  <a:pt x="1046503" y="2230484"/>
                </a:lnTo>
                <a:lnTo>
                  <a:pt x="1041426" y="2227310"/>
                </a:lnTo>
                <a:lnTo>
                  <a:pt x="1036348" y="2224136"/>
                </a:lnTo>
                <a:lnTo>
                  <a:pt x="1031588" y="2220327"/>
                </a:lnTo>
                <a:lnTo>
                  <a:pt x="1027145" y="2216200"/>
                </a:lnTo>
                <a:lnTo>
                  <a:pt x="1023337" y="2211756"/>
                </a:lnTo>
                <a:lnTo>
                  <a:pt x="1019529" y="2206995"/>
                </a:lnTo>
                <a:lnTo>
                  <a:pt x="1016038" y="2202233"/>
                </a:lnTo>
                <a:lnTo>
                  <a:pt x="1013182" y="2196837"/>
                </a:lnTo>
                <a:lnTo>
                  <a:pt x="1010643" y="2191758"/>
                </a:lnTo>
                <a:lnTo>
                  <a:pt x="1008422" y="2185727"/>
                </a:lnTo>
                <a:lnTo>
                  <a:pt x="1006835" y="2179696"/>
                </a:lnTo>
                <a:lnTo>
                  <a:pt x="921153" y="1833385"/>
                </a:lnTo>
                <a:lnTo>
                  <a:pt x="881167" y="1935279"/>
                </a:lnTo>
                <a:lnTo>
                  <a:pt x="879581" y="1939722"/>
                </a:lnTo>
                <a:lnTo>
                  <a:pt x="877359" y="1943532"/>
                </a:lnTo>
                <a:lnTo>
                  <a:pt x="874821" y="1947658"/>
                </a:lnTo>
                <a:lnTo>
                  <a:pt x="872599" y="1951467"/>
                </a:lnTo>
                <a:lnTo>
                  <a:pt x="869743" y="1955594"/>
                </a:lnTo>
                <a:lnTo>
                  <a:pt x="866570" y="1959085"/>
                </a:lnTo>
                <a:lnTo>
                  <a:pt x="863396" y="1962260"/>
                </a:lnTo>
                <a:lnTo>
                  <a:pt x="860223" y="1965434"/>
                </a:lnTo>
                <a:lnTo>
                  <a:pt x="856732" y="1968291"/>
                </a:lnTo>
                <a:lnTo>
                  <a:pt x="852607" y="1971148"/>
                </a:lnTo>
                <a:lnTo>
                  <a:pt x="848798" y="1973687"/>
                </a:lnTo>
                <a:lnTo>
                  <a:pt x="844673" y="1975909"/>
                </a:lnTo>
                <a:lnTo>
                  <a:pt x="840865" y="1978131"/>
                </a:lnTo>
                <a:lnTo>
                  <a:pt x="836422" y="1979718"/>
                </a:lnTo>
                <a:lnTo>
                  <a:pt x="831979" y="1981305"/>
                </a:lnTo>
                <a:lnTo>
                  <a:pt x="827219" y="1982575"/>
                </a:lnTo>
                <a:lnTo>
                  <a:pt x="822459" y="1983845"/>
                </a:lnTo>
                <a:lnTo>
                  <a:pt x="818016" y="1984162"/>
                </a:lnTo>
                <a:lnTo>
                  <a:pt x="813256" y="1984797"/>
                </a:lnTo>
                <a:lnTo>
                  <a:pt x="808496" y="1984797"/>
                </a:lnTo>
                <a:lnTo>
                  <a:pt x="803736" y="1984797"/>
                </a:lnTo>
                <a:lnTo>
                  <a:pt x="799610" y="1984479"/>
                </a:lnTo>
                <a:lnTo>
                  <a:pt x="794850" y="1983845"/>
                </a:lnTo>
                <a:lnTo>
                  <a:pt x="790407" y="1982575"/>
                </a:lnTo>
                <a:lnTo>
                  <a:pt x="785647" y="1981305"/>
                </a:lnTo>
                <a:lnTo>
                  <a:pt x="781204" y="1980036"/>
                </a:lnTo>
                <a:lnTo>
                  <a:pt x="777396" y="1978131"/>
                </a:lnTo>
                <a:lnTo>
                  <a:pt x="772953" y="1976226"/>
                </a:lnTo>
                <a:lnTo>
                  <a:pt x="768828" y="1974322"/>
                </a:lnTo>
                <a:lnTo>
                  <a:pt x="765020" y="1971465"/>
                </a:lnTo>
                <a:lnTo>
                  <a:pt x="760894" y="1968608"/>
                </a:lnTo>
                <a:lnTo>
                  <a:pt x="757404" y="1965751"/>
                </a:lnTo>
                <a:lnTo>
                  <a:pt x="653632" y="1876237"/>
                </a:lnTo>
                <a:lnTo>
                  <a:pt x="591115" y="1958451"/>
                </a:lnTo>
                <a:lnTo>
                  <a:pt x="586038" y="1964799"/>
                </a:lnTo>
                <a:lnTo>
                  <a:pt x="580643" y="1970195"/>
                </a:lnTo>
                <a:lnTo>
                  <a:pt x="574614" y="1974957"/>
                </a:lnTo>
                <a:lnTo>
                  <a:pt x="568267" y="1979083"/>
                </a:lnTo>
                <a:lnTo>
                  <a:pt x="561602" y="1982575"/>
                </a:lnTo>
                <a:lnTo>
                  <a:pt x="554304" y="1985432"/>
                </a:lnTo>
                <a:lnTo>
                  <a:pt x="547322" y="1987654"/>
                </a:lnTo>
                <a:lnTo>
                  <a:pt x="539706" y="1988923"/>
                </a:lnTo>
                <a:lnTo>
                  <a:pt x="532090" y="1989558"/>
                </a:lnTo>
                <a:lnTo>
                  <a:pt x="525108" y="1989558"/>
                </a:lnTo>
                <a:lnTo>
                  <a:pt x="517492" y="1988923"/>
                </a:lnTo>
                <a:lnTo>
                  <a:pt x="509876" y="1987336"/>
                </a:lnTo>
                <a:lnTo>
                  <a:pt x="502577" y="1985432"/>
                </a:lnTo>
                <a:lnTo>
                  <a:pt x="495278" y="1982258"/>
                </a:lnTo>
                <a:lnTo>
                  <a:pt x="488614" y="1978448"/>
                </a:lnTo>
                <a:lnTo>
                  <a:pt x="481949" y="1973687"/>
                </a:lnTo>
                <a:lnTo>
                  <a:pt x="475920" y="1968608"/>
                </a:lnTo>
                <a:lnTo>
                  <a:pt x="470208" y="1963212"/>
                </a:lnTo>
                <a:lnTo>
                  <a:pt x="465448" y="1957181"/>
                </a:lnTo>
                <a:lnTo>
                  <a:pt x="461322" y="1950832"/>
                </a:lnTo>
                <a:lnTo>
                  <a:pt x="457514" y="1944166"/>
                </a:lnTo>
                <a:lnTo>
                  <a:pt x="454975" y="1936866"/>
                </a:lnTo>
                <a:lnTo>
                  <a:pt x="452754" y="1929882"/>
                </a:lnTo>
                <a:lnTo>
                  <a:pt x="451167" y="1922264"/>
                </a:lnTo>
                <a:lnTo>
                  <a:pt x="450850" y="1914646"/>
                </a:lnTo>
                <a:lnTo>
                  <a:pt x="450850" y="1907028"/>
                </a:lnTo>
                <a:lnTo>
                  <a:pt x="451802" y="1899727"/>
                </a:lnTo>
                <a:lnTo>
                  <a:pt x="452754" y="1892426"/>
                </a:lnTo>
                <a:lnTo>
                  <a:pt x="455293" y="1884808"/>
                </a:lnTo>
                <a:lnTo>
                  <a:pt x="458466" y="1877825"/>
                </a:lnTo>
                <a:lnTo>
                  <a:pt x="461957" y="1871159"/>
                </a:lnTo>
                <a:lnTo>
                  <a:pt x="466400" y="1864175"/>
                </a:lnTo>
                <a:lnTo>
                  <a:pt x="579056" y="1714985"/>
                </a:lnTo>
                <a:lnTo>
                  <a:pt x="584134" y="1708637"/>
                </a:lnTo>
                <a:lnTo>
                  <a:pt x="589529" y="1703240"/>
                </a:lnTo>
                <a:lnTo>
                  <a:pt x="595876" y="1698162"/>
                </a:lnTo>
                <a:lnTo>
                  <a:pt x="602857" y="1694035"/>
                </a:lnTo>
                <a:lnTo>
                  <a:pt x="609839" y="1690543"/>
                </a:lnTo>
                <a:lnTo>
                  <a:pt x="617455" y="1687687"/>
                </a:lnTo>
                <a:lnTo>
                  <a:pt x="625071" y="1685465"/>
                </a:lnTo>
                <a:lnTo>
                  <a:pt x="633005" y="1684195"/>
                </a:lnTo>
                <a:lnTo>
                  <a:pt x="641256" y="1683878"/>
                </a:lnTo>
                <a:lnTo>
                  <a:pt x="649189" y="1684195"/>
                </a:lnTo>
                <a:lnTo>
                  <a:pt x="657123" y="1685465"/>
                </a:lnTo>
                <a:lnTo>
                  <a:pt x="664739" y="1687369"/>
                </a:lnTo>
                <a:lnTo>
                  <a:pt x="672038" y="1690226"/>
                </a:lnTo>
                <a:lnTo>
                  <a:pt x="679337" y="1693718"/>
                </a:lnTo>
                <a:lnTo>
                  <a:pt x="686001" y="1698162"/>
                </a:lnTo>
                <a:lnTo>
                  <a:pt x="692348" y="1702923"/>
                </a:lnTo>
                <a:lnTo>
                  <a:pt x="776127" y="1774979"/>
                </a:lnTo>
                <a:lnTo>
                  <a:pt x="865300" y="1547385"/>
                </a:lnTo>
                <a:lnTo>
                  <a:pt x="867839" y="1541353"/>
                </a:lnTo>
                <a:lnTo>
                  <a:pt x="871013" y="1535640"/>
                </a:lnTo>
                <a:lnTo>
                  <a:pt x="874186" y="1530561"/>
                </a:lnTo>
                <a:lnTo>
                  <a:pt x="877994" y="1525482"/>
                </a:lnTo>
                <a:lnTo>
                  <a:pt x="882120" y="1521038"/>
                </a:lnTo>
                <a:lnTo>
                  <a:pt x="886245" y="1516594"/>
                </a:lnTo>
                <a:lnTo>
                  <a:pt x="891005" y="1513103"/>
                </a:lnTo>
                <a:lnTo>
                  <a:pt x="896400" y="1509611"/>
                </a:lnTo>
                <a:lnTo>
                  <a:pt x="901477" y="1506437"/>
                </a:lnTo>
                <a:lnTo>
                  <a:pt x="906872" y="1503897"/>
                </a:lnTo>
                <a:lnTo>
                  <a:pt x="912584" y="1501675"/>
                </a:lnTo>
                <a:lnTo>
                  <a:pt x="918614" y="1500088"/>
                </a:lnTo>
                <a:lnTo>
                  <a:pt x="924326" y="1498501"/>
                </a:lnTo>
                <a:lnTo>
                  <a:pt x="930673" y="1497549"/>
                </a:lnTo>
                <a:lnTo>
                  <a:pt x="937020" y="1497231"/>
                </a:lnTo>
                <a:lnTo>
                  <a:pt x="943367" y="1497549"/>
                </a:lnTo>
                <a:lnTo>
                  <a:pt x="949396" y="1498184"/>
                </a:lnTo>
                <a:lnTo>
                  <a:pt x="955743" y="1499136"/>
                </a:lnTo>
                <a:lnTo>
                  <a:pt x="961773" y="1500723"/>
                </a:lnTo>
                <a:lnTo>
                  <a:pt x="967802" y="1503262"/>
                </a:lnTo>
                <a:lnTo>
                  <a:pt x="973197" y="1505484"/>
                </a:lnTo>
                <a:lnTo>
                  <a:pt x="978274" y="1508341"/>
                </a:lnTo>
                <a:lnTo>
                  <a:pt x="983669" y="1511833"/>
                </a:lnTo>
                <a:lnTo>
                  <a:pt x="988429" y="1515642"/>
                </a:lnTo>
                <a:lnTo>
                  <a:pt x="993190" y="1519769"/>
                </a:lnTo>
                <a:lnTo>
                  <a:pt x="996998" y="1524212"/>
                </a:lnTo>
                <a:lnTo>
                  <a:pt x="1001123" y="1528974"/>
                </a:lnTo>
                <a:lnTo>
                  <a:pt x="1004614" y="1533735"/>
                </a:lnTo>
                <a:lnTo>
                  <a:pt x="1007470" y="1539449"/>
                </a:lnTo>
                <a:lnTo>
                  <a:pt x="1010009" y="1544845"/>
                </a:lnTo>
                <a:lnTo>
                  <a:pt x="1012548" y="1550876"/>
                </a:lnTo>
                <a:lnTo>
                  <a:pt x="1014134" y="1556907"/>
                </a:lnTo>
                <a:lnTo>
                  <a:pt x="1104894" y="1923851"/>
                </a:lnTo>
                <a:lnTo>
                  <a:pt x="1209935" y="1692765"/>
                </a:lnTo>
                <a:lnTo>
                  <a:pt x="1211839" y="1688004"/>
                </a:lnTo>
                <a:lnTo>
                  <a:pt x="1214695" y="1683243"/>
                </a:lnTo>
                <a:lnTo>
                  <a:pt x="1217551" y="1679434"/>
                </a:lnTo>
                <a:lnTo>
                  <a:pt x="1220725" y="1674990"/>
                </a:lnTo>
                <a:lnTo>
                  <a:pt x="1224215" y="1671498"/>
                </a:lnTo>
                <a:lnTo>
                  <a:pt x="1227706" y="1668006"/>
                </a:lnTo>
                <a:lnTo>
                  <a:pt x="1231832" y="1664197"/>
                </a:lnTo>
                <a:lnTo>
                  <a:pt x="1235640" y="1661023"/>
                </a:lnTo>
                <a:lnTo>
                  <a:pt x="1240083" y="1658483"/>
                </a:lnTo>
                <a:lnTo>
                  <a:pt x="1244525" y="1655944"/>
                </a:lnTo>
                <a:lnTo>
                  <a:pt x="1248968" y="1653722"/>
                </a:lnTo>
                <a:lnTo>
                  <a:pt x="1253728" y="1651500"/>
                </a:lnTo>
                <a:lnTo>
                  <a:pt x="1258806" y="1649913"/>
                </a:lnTo>
                <a:lnTo>
                  <a:pt x="1263566" y="1648961"/>
                </a:lnTo>
                <a:lnTo>
                  <a:pt x="1268643" y="1648008"/>
                </a:lnTo>
                <a:lnTo>
                  <a:pt x="1273721" y="1647374"/>
                </a:lnTo>
                <a:lnTo>
                  <a:pt x="1279433" y="1646739"/>
                </a:lnTo>
                <a:lnTo>
                  <a:pt x="1284511" y="1646739"/>
                </a:lnTo>
                <a:lnTo>
                  <a:pt x="1289588" y="1647374"/>
                </a:lnTo>
                <a:lnTo>
                  <a:pt x="1294348" y="1648008"/>
                </a:lnTo>
                <a:lnTo>
                  <a:pt x="1299743" y="1649278"/>
                </a:lnTo>
                <a:lnTo>
                  <a:pt x="1304821" y="1650548"/>
                </a:lnTo>
                <a:lnTo>
                  <a:pt x="1309581" y="1652452"/>
                </a:lnTo>
                <a:lnTo>
                  <a:pt x="1314023" y="1654357"/>
                </a:lnTo>
                <a:lnTo>
                  <a:pt x="1318784" y="1656262"/>
                </a:lnTo>
                <a:lnTo>
                  <a:pt x="1322909" y="1659118"/>
                </a:lnTo>
                <a:lnTo>
                  <a:pt x="1327352" y="1661975"/>
                </a:lnTo>
                <a:lnTo>
                  <a:pt x="1331477" y="1665149"/>
                </a:lnTo>
                <a:lnTo>
                  <a:pt x="1334968" y="1668641"/>
                </a:lnTo>
                <a:lnTo>
                  <a:pt x="1338776" y="1672133"/>
                </a:lnTo>
                <a:lnTo>
                  <a:pt x="1341950" y="1676259"/>
                </a:lnTo>
                <a:lnTo>
                  <a:pt x="1345123" y="1680703"/>
                </a:lnTo>
                <a:lnTo>
                  <a:pt x="1378444" y="1728635"/>
                </a:lnTo>
                <a:lnTo>
                  <a:pt x="1546001" y="1133462"/>
                </a:lnTo>
                <a:lnTo>
                  <a:pt x="1548223" y="1126796"/>
                </a:lnTo>
                <a:lnTo>
                  <a:pt x="1550761" y="1120765"/>
                </a:lnTo>
                <a:lnTo>
                  <a:pt x="1553935" y="1114734"/>
                </a:lnTo>
                <a:lnTo>
                  <a:pt x="1557426" y="1109337"/>
                </a:lnTo>
                <a:lnTo>
                  <a:pt x="1561868" y="1103941"/>
                </a:lnTo>
                <a:lnTo>
                  <a:pt x="1566311" y="1099180"/>
                </a:lnTo>
                <a:lnTo>
                  <a:pt x="1571071" y="1094418"/>
                </a:lnTo>
                <a:lnTo>
                  <a:pt x="1576149" y="1090609"/>
                </a:lnTo>
                <a:lnTo>
                  <a:pt x="1581544" y="1087118"/>
                </a:lnTo>
                <a:lnTo>
                  <a:pt x="1587256" y="1084261"/>
                </a:lnTo>
                <a:lnTo>
                  <a:pt x="1593285" y="1081404"/>
                </a:lnTo>
                <a:lnTo>
                  <a:pt x="1599632" y="1079499"/>
                </a:lnTo>
                <a:lnTo>
                  <a:pt x="1605979" y="1077912"/>
                </a:lnTo>
                <a:lnTo>
                  <a:pt x="1612643" y="1076642"/>
                </a:lnTo>
                <a:lnTo>
                  <a:pt x="1619308" y="1076325"/>
                </a:lnTo>
                <a:close/>
                <a:moveTo>
                  <a:pt x="429951" y="155008"/>
                </a:moveTo>
                <a:lnTo>
                  <a:pt x="415355" y="155325"/>
                </a:lnTo>
                <a:lnTo>
                  <a:pt x="400124" y="155960"/>
                </a:lnTo>
                <a:lnTo>
                  <a:pt x="385210" y="158184"/>
                </a:lnTo>
                <a:lnTo>
                  <a:pt x="369980" y="160725"/>
                </a:lnTo>
                <a:lnTo>
                  <a:pt x="354432" y="163901"/>
                </a:lnTo>
                <a:lnTo>
                  <a:pt x="339201" y="168348"/>
                </a:lnTo>
                <a:lnTo>
                  <a:pt x="323336" y="173113"/>
                </a:lnTo>
                <a:lnTo>
                  <a:pt x="307470" y="179148"/>
                </a:lnTo>
                <a:lnTo>
                  <a:pt x="291605" y="185501"/>
                </a:lnTo>
                <a:lnTo>
                  <a:pt x="274788" y="192489"/>
                </a:lnTo>
                <a:lnTo>
                  <a:pt x="270980" y="195030"/>
                </a:lnTo>
                <a:lnTo>
                  <a:pt x="265586" y="198206"/>
                </a:lnTo>
                <a:lnTo>
                  <a:pt x="260191" y="202018"/>
                </a:lnTo>
                <a:lnTo>
                  <a:pt x="254163" y="206783"/>
                </a:lnTo>
                <a:lnTo>
                  <a:pt x="247816" y="212500"/>
                </a:lnTo>
                <a:lnTo>
                  <a:pt x="241153" y="218853"/>
                </a:lnTo>
                <a:lnTo>
                  <a:pt x="234490" y="226476"/>
                </a:lnTo>
                <a:lnTo>
                  <a:pt x="227192" y="234417"/>
                </a:lnTo>
                <a:lnTo>
                  <a:pt x="219576" y="243311"/>
                </a:lnTo>
                <a:lnTo>
                  <a:pt x="212595" y="253475"/>
                </a:lnTo>
                <a:lnTo>
                  <a:pt x="205297" y="263957"/>
                </a:lnTo>
                <a:lnTo>
                  <a:pt x="198634" y="275710"/>
                </a:lnTo>
                <a:lnTo>
                  <a:pt x="191970" y="287463"/>
                </a:lnTo>
                <a:lnTo>
                  <a:pt x="185624" y="300486"/>
                </a:lnTo>
                <a:lnTo>
                  <a:pt x="179595" y="314462"/>
                </a:lnTo>
                <a:lnTo>
                  <a:pt x="174201" y="329073"/>
                </a:lnTo>
                <a:lnTo>
                  <a:pt x="171028" y="338603"/>
                </a:lnTo>
                <a:lnTo>
                  <a:pt x="168490" y="347814"/>
                </a:lnTo>
                <a:lnTo>
                  <a:pt x="165634" y="357343"/>
                </a:lnTo>
                <a:lnTo>
                  <a:pt x="163730" y="366872"/>
                </a:lnTo>
                <a:lnTo>
                  <a:pt x="161826" y="376402"/>
                </a:lnTo>
                <a:lnTo>
                  <a:pt x="160240" y="385931"/>
                </a:lnTo>
                <a:lnTo>
                  <a:pt x="158971" y="395777"/>
                </a:lnTo>
                <a:lnTo>
                  <a:pt x="157701" y="405942"/>
                </a:lnTo>
                <a:lnTo>
                  <a:pt x="157067" y="415789"/>
                </a:lnTo>
                <a:lnTo>
                  <a:pt x="156749" y="425635"/>
                </a:lnTo>
                <a:lnTo>
                  <a:pt x="156749" y="435482"/>
                </a:lnTo>
                <a:lnTo>
                  <a:pt x="156749" y="445964"/>
                </a:lnTo>
                <a:lnTo>
                  <a:pt x="157067" y="456129"/>
                </a:lnTo>
                <a:lnTo>
                  <a:pt x="157384" y="466611"/>
                </a:lnTo>
                <a:lnTo>
                  <a:pt x="158653" y="476775"/>
                </a:lnTo>
                <a:lnTo>
                  <a:pt x="159922" y="487257"/>
                </a:lnTo>
                <a:lnTo>
                  <a:pt x="160874" y="498057"/>
                </a:lnTo>
                <a:lnTo>
                  <a:pt x="163096" y="508539"/>
                </a:lnTo>
                <a:lnTo>
                  <a:pt x="164999" y="519021"/>
                </a:lnTo>
                <a:lnTo>
                  <a:pt x="167221" y="529821"/>
                </a:lnTo>
                <a:lnTo>
                  <a:pt x="169759" y="540303"/>
                </a:lnTo>
                <a:lnTo>
                  <a:pt x="172615" y="551420"/>
                </a:lnTo>
                <a:lnTo>
                  <a:pt x="175788" y="562220"/>
                </a:lnTo>
                <a:lnTo>
                  <a:pt x="179278" y="573337"/>
                </a:lnTo>
                <a:lnTo>
                  <a:pt x="182769" y="584137"/>
                </a:lnTo>
                <a:lnTo>
                  <a:pt x="186894" y="595254"/>
                </a:lnTo>
                <a:lnTo>
                  <a:pt x="191019" y="606372"/>
                </a:lnTo>
                <a:lnTo>
                  <a:pt x="195461" y="617489"/>
                </a:lnTo>
                <a:lnTo>
                  <a:pt x="205297" y="639724"/>
                </a:lnTo>
                <a:lnTo>
                  <a:pt x="216403" y="662276"/>
                </a:lnTo>
                <a:lnTo>
                  <a:pt x="225605" y="679746"/>
                </a:lnTo>
                <a:lnTo>
                  <a:pt x="235441" y="696899"/>
                </a:lnTo>
                <a:lnTo>
                  <a:pt x="245913" y="714369"/>
                </a:lnTo>
                <a:lnTo>
                  <a:pt x="256701" y="731521"/>
                </a:lnTo>
                <a:lnTo>
                  <a:pt x="267807" y="748356"/>
                </a:lnTo>
                <a:lnTo>
                  <a:pt x="279547" y="765191"/>
                </a:lnTo>
                <a:lnTo>
                  <a:pt x="291922" y="781708"/>
                </a:lnTo>
                <a:lnTo>
                  <a:pt x="304297" y="798543"/>
                </a:lnTo>
                <a:lnTo>
                  <a:pt x="317307" y="814742"/>
                </a:lnTo>
                <a:lnTo>
                  <a:pt x="330316" y="830942"/>
                </a:lnTo>
                <a:lnTo>
                  <a:pt x="343960" y="846824"/>
                </a:lnTo>
                <a:lnTo>
                  <a:pt x="357605" y="862706"/>
                </a:lnTo>
                <a:lnTo>
                  <a:pt x="371883" y="878270"/>
                </a:lnTo>
                <a:lnTo>
                  <a:pt x="386162" y="893834"/>
                </a:lnTo>
                <a:lnTo>
                  <a:pt x="400441" y="909399"/>
                </a:lnTo>
                <a:lnTo>
                  <a:pt x="415355" y="924328"/>
                </a:lnTo>
                <a:lnTo>
                  <a:pt x="444864" y="953868"/>
                </a:lnTo>
                <a:lnTo>
                  <a:pt x="474691" y="982773"/>
                </a:lnTo>
                <a:lnTo>
                  <a:pt x="504835" y="1010408"/>
                </a:lnTo>
                <a:lnTo>
                  <a:pt x="534979" y="1037407"/>
                </a:lnTo>
                <a:lnTo>
                  <a:pt x="564806" y="1063771"/>
                </a:lnTo>
                <a:lnTo>
                  <a:pt x="593681" y="1089182"/>
                </a:lnTo>
                <a:lnTo>
                  <a:pt x="649210" y="1136510"/>
                </a:lnTo>
                <a:lnTo>
                  <a:pt x="688873" y="1170180"/>
                </a:lnTo>
                <a:lnTo>
                  <a:pt x="725047" y="1201626"/>
                </a:lnTo>
                <a:lnTo>
                  <a:pt x="741546" y="1216237"/>
                </a:lnTo>
                <a:lnTo>
                  <a:pt x="757412" y="1230531"/>
                </a:lnTo>
                <a:lnTo>
                  <a:pt x="772008" y="1244507"/>
                </a:lnTo>
                <a:lnTo>
                  <a:pt x="782363" y="1254391"/>
                </a:lnTo>
                <a:lnTo>
                  <a:pt x="794670" y="1242636"/>
                </a:lnTo>
                <a:lnTo>
                  <a:pt x="809269" y="1228344"/>
                </a:lnTo>
                <a:lnTo>
                  <a:pt x="825456" y="1214053"/>
                </a:lnTo>
                <a:lnTo>
                  <a:pt x="842277" y="1198808"/>
                </a:lnTo>
                <a:lnTo>
                  <a:pt x="879094" y="1167050"/>
                </a:lnTo>
                <a:lnTo>
                  <a:pt x="920036" y="1132750"/>
                </a:lnTo>
                <a:lnTo>
                  <a:pt x="974943" y="1085429"/>
                </a:lnTo>
                <a:lnTo>
                  <a:pt x="1004143" y="1060340"/>
                </a:lnTo>
                <a:lnTo>
                  <a:pt x="1033342" y="1034297"/>
                </a:lnTo>
                <a:lnTo>
                  <a:pt x="1063176" y="1007620"/>
                </a:lnTo>
                <a:lnTo>
                  <a:pt x="1093327" y="979672"/>
                </a:lnTo>
                <a:lnTo>
                  <a:pt x="1123161" y="951089"/>
                </a:lnTo>
                <a:lnTo>
                  <a:pt x="1152678" y="921871"/>
                </a:lnTo>
                <a:lnTo>
                  <a:pt x="1166960" y="906626"/>
                </a:lnTo>
                <a:lnTo>
                  <a:pt x="1181877" y="891700"/>
                </a:lnTo>
                <a:lnTo>
                  <a:pt x="1195525" y="876138"/>
                </a:lnTo>
                <a:lnTo>
                  <a:pt x="1209807" y="860576"/>
                </a:lnTo>
                <a:lnTo>
                  <a:pt x="1223455" y="844696"/>
                </a:lnTo>
                <a:lnTo>
                  <a:pt x="1236785" y="828817"/>
                </a:lnTo>
                <a:lnTo>
                  <a:pt x="1249797" y="812938"/>
                </a:lnTo>
                <a:lnTo>
                  <a:pt x="1263127" y="796740"/>
                </a:lnTo>
                <a:lnTo>
                  <a:pt x="1275188" y="780543"/>
                </a:lnTo>
                <a:lnTo>
                  <a:pt x="1287566" y="763711"/>
                </a:lnTo>
                <a:lnTo>
                  <a:pt x="1298992" y="747197"/>
                </a:lnTo>
                <a:lnTo>
                  <a:pt x="1310100" y="730364"/>
                </a:lnTo>
                <a:lnTo>
                  <a:pt x="1320891" y="713532"/>
                </a:lnTo>
                <a:lnTo>
                  <a:pt x="1331365" y="696382"/>
                </a:lnTo>
                <a:lnTo>
                  <a:pt x="1341204" y="678915"/>
                </a:lnTo>
                <a:lnTo>
                  <a:pt x="1350408" y="661765"/>
                </a:lnTo>
                <a:lnTo>
                  <a:pt x="1358342" y="645250"/>
                </a:lnTo>
                <a:lnTo>
                  <a:pt x="1366277" y="628418"/>
                </a:lnTo>
                <a:lnTo>
                  <a:pt x="1372942" y="612221"/>
                </a:lnTo>
                <a:lnTo>
                  <a:pt x="1379290" y="596024"/>
                </a:lnTo>
                <a:lnTo>
                  <a:pt x="1385320" y="579509"/>
                </a:lnTo>
                <a:lnTo>
                  <a:pt x="1390398" y="563312"/>
                </a:lnTo>
                <a:lnTo>
                  <a:pt x="1395159" y="547433"/>
                </a:lnTo>
                <a:lnTo>
                  <a:pt x="1398967" y="531553"/>
                </a:lnTo>
                <a:lnTo>
                  <a:pt x="1402141" y="515992"/>
                </a:lnTo>
                <a:lnTo>
                  <a:pt x="1404998" y="500747"/>
                </a:lnTo>
                <a:lnTo>
                  <a:pt x="1407537" y="485185"/>
                </a:lnTo>
                <a:lnTo>
                  <a:pt x="1409124" y="469624"/>
                </a:lnTo>
                <a:lnTo>
                  <a:pt x="1409758" y="454697"/>
                </a:lnTo>
                <a:lnTo>
                  <a:pt x="1410076" y="439453"/>
                </a:lnTo>
                <a:lnTo>
                  <a:pt x="1409758" y="424844"/>
                </a:lnTo>
                <a:lnTo>
                  <a:pt x="1409124" y="410234"/>
                </a:lnTo>
                <a:lnTo>
                  <a:pt x="1409124" y="409733"/>
                </a:lnTo>
                <a:lnTo>
                  <a:pt x="1407891" y="398319"/>
                </a:lnTo>
                <a:lnTo>
                  <a:pt x="1406304" y="386884"/>
                </a:lnTo>
                <a:lnTo>
                  <a:pt x="1404718" y="375766"/>
                </a:lnTo>
                <a:lnTo>
                  <a:pt x="1402179" y="364649"/>
                </a:lnTo>
                <a:lnTo>
                  <a:pt x="1399641" y="353849"/>
                </a:lnTo>
                <a:lnTo>
                  <a:pt x="1396785" y="343367"/>
                </a:lnTo>
                <a:lnTo>
                  <a:pt x="1393612" y="333520"/>
                </a:lnTo>
                <a:lnTo>
                  <a:pt x="1390439" y="323674"/>
                </a:lnTo>
                <a:lnTo>
                  <a:pt x="1386949" y="314462"/>
                </a:lnTo>
                <a:lnTo>
                  <a:pt x="1382824" y="305250"/>
                </a:lnTo>
                <a:lnTo>
                  <a:pt x="1379016" y="296674"/>
                </a:lnTo>
                <a:lnTo>
                  <a:pt x="1374891" y="288416"/>
                </a:lnTo>
                <a:lnTo>
                  <a:pt x="1370449" y="280475"/>
                </a:lnTo>
                <a:lnTo>
                  <a:pt x="1366324" y="272534"/>
                </a:lnTo>
                <a:lnTo>
                  <a:pt x="1361564" y="265228"/>
                </a:lnTo>
                <a:lnTo>
                  <a:pt x="1357122" y="258240"/>
                </a:lnTo>
                <a:lnTo>
                  <a:pt x="1347603" y="244899"/>
                </a:lnTo>
                <a:lnTo>
                  <a:pt x="1338401" y="233147"/>
                </a:lnTo>
                <a:lnTo>
                  <a:pt x="1328882" y="222665"/>
                </a:lnTo>
                <a:lnTo>
                  <a:pt x="1320314" y="214088"/>
                </a:lnTo>
                <a:lnTo>
                  <a:pt x="1311747" y="206465"/>
                </a:lnTo>
                <a:lnTo>
                  <a:pt x="1303814" y="200430"/>
                </a:lnTo>
                <a:lnTo>
                  <a:pt x="1297151" y="195665"/>
                </a:lnTo>
                <a:lnTo>
                  <a:pt x="1291757" y="192489"/>
                </a:lnTo>
                <a:lnTo>
                  <a:pt x="1274939" y="185501"/>
                </a:lnTo>
                <a:lnTo>
                  <a:pt x="1259074" y="178830"/>
                </a:lnTo>
                <a:lnTo>
                  <a:pt x="1243209" y="173113"/>
                </a:lnTo>
                <a:lnTo>
                  <a:pt x="1227343" y="168348"/>
                </a:lnTo>
                <a:lnTo>
                  <a:pt x="1211795" y="163901"/>
                </a:lnTo>
                <a:lnTo>
                  <a:pt x="1196565" y="160725"/>
                </a:lnTo>
                <a:lnTo>
                  <a:pt x="1181334" y="158184"/>
                </a:lnTo>
                <a:lnTo>
                  <a:pt x="1166420" y="155960"/>
                </a:lnTo>
                <a:lnTo>
                  <a:pt x="1151190" y="155325"/>
                </a:lnTo>
                <a:lnTo>
                  <a:pt x="1136594" y="155008"/>
                </a:lnTo>
                <a:lnTo>
                  <a:pt x="1122315" y="155643"/>
                </a:lnTo>
                <a:lnTo>
                  <a:pt x="1107719" y="156913"/>
                </a:lnTo>
                <a:lnTo>
                  <a:pt x="1093757" y="158819"/>
                </a:lnTo>
                <a:lnTo>
                  <a:pt x="1079478" y="161996"/>
                </a:lnTo>
                <a:lnTo>
                  <a:pt x="1065517" y="165490"/>
                </a:lnTo>
                <a:lnTo>
                  <a:pt x="1051873" y="170254"/>
                </a:lnTo>
                <a:lnTo>
                  <a:pt x="1038228" y="175654"/>
                </a:lnTo>
                <a:lnTo>
                  <a:pt x="1024902" y="181372"/>
                </a:lnTo>
                <a:lnTo>
                  <a:pt x="1011257" y="188677"/>
                </a:lnTo>
                <a:lnTo>
                  <a:pt x="998248" y="196301"/>
                </a:lnTo>
                <a:lnTo>
                  <a:pt x="985238" y="204877"/>
                </a:lnTo>
                <a:lnTo>
                  <a:pt x="971911" y="214088"/>
                </a:lnTo>
                <a:lnTo>
                  <a:pt x="959219" y="224253"/>
                </a:lnTo>
                <a:lnTo>
                  <a:pt x="946527" y="235370"/>
                </a:lnTo>
                <a:lnTo>
                  <a:pt x="933834" y="247123"/>
                </a:lnTo>
                <a:lnTo>
                  <a:pt x="921777" y="259828"/>
                </a:lnTo>
                <a:lnTo>
                  <a:pt x="909085" y="273169"/>
                </a:lnTo>
                <a:lnTo>
                  <a:pt x="896710" y="287145"/>
                </a:lnTo>
                <a:lnTo>
                  <a:pt x="884335" y="302074"/>
                </a:lnTo>
                <a:lnTo>
                  <a:pt x="872594" y="317956"/>
                </a:lnTo>
                <a:lnTo>
                  <a:pt x="860219" y="334791"/>
                </a:lnTo>
                <a:lnTo>
                  <a:pt x="848162" y="352261"/>
                </a:lnTo>
                <a:lnTo>
                  <a:pt x="845623" y="356073"/>
                </a:lnTo>
                <a:lnTo>
                  <a:pt x="842450" y="359884"/>
                </a:lnTo>
                <a:lnTo>
                  <a:pt x="839277" y="363378"/>
                </a:lnTo>
                <a:lnTo>
                  <a:pt x="836104" y="366872"/>
                </a:lnTo>
                <a:lnTo>
                  <a:pt x="831979" y="370049"/>
                </a:lnTo>
                <a:lnTo>
                  <a:pt x="828489" y="372908"/>
                </a:lnTo>
                <a:lnTo>
                  <a:pt x="824364" y="375131"/>
                </a:lnTo>
                <a:lnTo>
                  <a:pt x="820239" y="377672"/>
                </a:lnTo>
                <a:lnTo>
                  <a:pt x="816114" y="379896"/>
                </a:lnTo>
                <a:lnTo>
                  <a:pt x="811354" y="381484"/>
                </a:lnTo>
                <a:lnTo>
                  <a:pt x="806912" y="383072"/>
                </a:lnTo>
                <a:lnTo>
                  <a:pt x="802787" y="384660"/>
                </a:lnTo>
                <a:lnTo>
                  <a:pt x="798027" y="385613"/>
                </a:lnTo>
                <a:lnTo>
                  <a:pt x="793268" y="386248"/>
                </a:lnTo>
                <a:lnTo>
                  <a:pt x="788508" y="386884"/>
                </a:lnTo>
                <a:lnTo>
                  <a:pt x="783114" y="387201"/>
                </a:lnTo>
                <a:lnTo>
                  <a:pt x="778354" y="386884"/>
                </a:lnTo>
                <a:lnTo>
                  <a:pt x="773594" y="386248"/>
                </a:lnTo>
                <a:lnTo>
                  <a:pt x="768835" y="385613"/>
                </a:lnTo>
                <a:lnTo>
                  <a:pt x="764075" y="384660"/>
                </a:lnTo>
                <a:lnTo>
                  <a:pt x="759316" y="383072"/>
                </a:lnTo>
                <a:lnTo>
                  <a:pt x="755191" y="381484"/>
                </a:lnTo>
                <a:lnTo>
                  <a:pt x="750748" y="379896"/>
                </a:lnTo>
                <a:lnTo>
                  <a:pt x="746306" y="377672"/>
                </a:lnTo>
                <a:lnTo>
                  <a:pt x="742498" y="375131"/>
                </a:lnTo>
                <a:lnTo>
                  <a:pt x="738373" y="372908"/>
                </a:lnTo>
                <a:lnTo>
                  <a:pt x="734566" y="370049"/>
                </a:lnTo>
                <a:lnTo>
                  <a:pt x="730758" y="366872"/>
                </a:lnTo>
                <a:lnTo>
                  <a:pt x="727268" y="363378"/>
                </a:lnTo>
                <a:lnTo>
                  <a:pt x="724095" y="360202"/>
                </a:lnTo>
                <a:lnTo>
                  <a:pt x="720922" y="356073"/>
                </a:lnTo>
                <a:lnTo>
                  <a:pt x="718066" y="352261"/>
                </a:lnTo>
                <a:lnTo>
                  <a:pt x="706325" y="334791"/>
                </a:lnTo>
                <a:lnTo>
                  <a:pt x="694267" y="317956"/>
                </a:lnTo>
                <a:lnTo>
                  <a:pt x="682210" y="302074"/>
                </a:lnTo>
                <a:lnTo>
                  <a:pt x="669835" y="287145"/>
                </a:lnTo>
                <a:lnTo>
                  <a:pt x="657460" y="273169"/>
                </a:lnTo>
                <a:lnTo>
                  <a:pt x="645085" y="259828"/>
                </a:lnTo>
                <a:lnTo>
                  <a:pt x="632392" y="247123"/>
                </a:lnTo>
                <a:lnTo>
                  <a:pt x="619700" y="235370"/>
                </a:lnTo>
                <a:lnTo>
                  <a:pt x="607008" y="224253"/>
                </a:lnTo>
                <a:lnTo>
                  <a:pt x="594316" y="214088"/>
                </a:lnTo>
                <a:lnTo>
                  <a:pt x="581306" y="204877"/>
                </a:lnTo>
                <a:lnTo>
                  <a:pt x="568296" y="196301"/>
                </a:lnTo>
                <a:lnTo>
                  <a:pt x="555287" y="188677"/>
                </a:lnTo>
                <a:lnTo>
                  <a:pt x="541643" y="182007"/>
                </a:lnTo>
                <a:lnTo>
                  <a:pt x="528316" y="175654"/>
                </a:lnTo>
                <a:lnTo>
                  <a:pt x="514672" y="170254"/>
                </a:lnTo>
                <a:lnTo>
                  <a:pt x="501027" y="165490"/>
                </a:lnTo>
                <a:lnTo>
                  <a:pt x="487066" y="161996"/>
                </a:lnTo>
                <a:lnTo>
                  <a:pt x="473104" y="159137"/>
                </a:lnTo>
                <a:lnTo>
                  <a:pt x="458826" y="156913"/>
                </a:lnTo>
                <a:lnTo>
                  <a:pt x="444229" y="155643"/>
                </a:lnTo>
                <a:lnTo>
                  <a:pt x="429951" y="155008"/>
                </a:lnTo>
                <a:close/>
                <a:moveTo>
                  <a:pt x="406470" y="0"/>
                </a:moveTo>
                <a:lnTo>
                  <a:pt x="424239" y="0"/>
                </a:lnTo>
                <a:lnTo>
                  <a:pt x="442643" y="318"/>
                </a:lnTo>
                <a:lnTo>
                  <a:pt x="460729" y="1588"/>
                </a:lnTo>
                <a:lnTo>
                  <a:pt x="479451" y="3494"/>
                </a:lnTo>
                <a:lnTo>
                  <a:pt x="498172" y="6670"/>
                </a:lnTo>
                <a:lnTo>
                  <a:pt x="516575" y="10800"/>
                </a:lnTo>
                <a:lnTo>
                  <a:pt x="535614" y="15564"/>
                </a:lnTo>
                <a:lnTo>
                  <a:pt x="545133" y="18741"/>
                </a:lnTo>
                <a:lnTo>
                  <a:pt x="554652" y="21599"/>
                </a:lnTo>
                <a:lnTo>
                  <a:pt x="564171" y="25093"/>
                </a:lnTo>
                <a:lnTo>
                  <a:pt x="573691" y="28587"/>
                </a:lnTo>
                <a:lnTo>
                  <a:pt x="583210" y="32717"/>
                </a:lnTo>
                <a:lnTo>
                  <a:pt x="592729" y="36528"/>
                </a:lnTo>
                <a:lnTo>
                  <a:pt x="602248" y="41293"/>
                </a:lnTo>
                <a:lnTo>
                  <a:pt x="611768" y="45740"/>
                </a:lnTo>
                <a:lnTo>
                  <a:pt x="621287" y="50822"/>
                </a:lnTo>
                <a:lnTo>
                  <a:pt x="630806" y="55904"/>
                </a:lnTo>
                <a:lnTo>
                  <a:pt x="640960" y="61940"/>
                </a:lnTo>
                <a:lnTo>
                  <a:pt x="650479" y="67975"/>
                </a:lnTo>
                <a:lnTo>
                  <a:pt x="659998" y="74010"/>
                </a:lnTo>
                <a:lnTo>
                  <a:pt x="669517" y="80680"/>
                </a:lnTo>
                <a:lnTo>
                  <a:pt x="679037" y="87351"/>
                </a:lnTo>
                <a:lnTo>
                  <a:pt x="688556" y="94656"/>
                </a:lnTo>
                <a:lnTo>
                  <a:pt x="698075" y="101962"/>
                </a:lnTo>
                <a:lnTo>
                  <a:pt x="707595" y="109903"/>
                </a:lnTo>
                <a:lnTo>
                  <a:pt x="717114" y="117844"/>
                </a:lnTo>
                <a:lnTo>
                  <a:pt x="726633" y="126738"/>
                </a:lnTo>
                <a:lnTo>
                  <a:pt x="736152" y="135314"/>
                </a:lnTo>
                <a:lnTo>
                  <a:pt x="745671" y="144526"/>
                </a:lnTo>
                <a:lnTo>
                  <a:pt x="755191" y="154372"/>
                </a:lnTo>
                <a:lnTo>
                  <a:pt x="764710" y="164537"/>
                </a:lnTo>
                <a:lnTo>
                  <a:pt x="773594" y="174701"/>
                </a:lnTo>
                <a:lnTo>
                  <a:pt x="783114" y="185183"/>
                </a:lnTo>
                <a:lnTo>
                  <a:pt x="792633" y="174701"/>
                </a:lnTo>
                <a:lnTo>
                  <a:pt x="801835" y="164537"/>
                </a:lnTo>
                <a:lnTo>
                  <a:pt x="811354" y="154372"/>
                </a:lnTo>
                <a:lnTo>
                  <a:pt x="820873" y="144526"/>
                </a:lnTo>
                <a:lnTo>
                  <a:pt x="830392" y="135314"/>
                </a:lnTo>
                <a:lnTo>
                  <a:pt x="839912" y="126738"/>
                </a:lnTo>
                <a:lnTo>
                  <a:pt x="849431" y="117844"/>
                </a:lnTo>
                <a:lnTo>
                  <a:pt x="858950" y="109903"/>
                </a:lnTo>
                <a:lnTo>
                  <a:pt x="868469" y="101962"/>
                </a:lnTo>
                <a:lnTo>
                  <a:pt x="877988" y="94656"/>
                </a:lnTo>
                <a:lnTo>
                  <a:pt x="887508" y="87351"/>
                </a:lnTo>
                <a:lnTo>
                  <a:pt x="897027" y="80680"/>
                </a:lnTo>
                <a:lnTo>
                  <a:pt x="906546" y="74010"/>
                </a:lnTo>
                <a:lnTo>
                  <a:pt x="916065" y="67657"/>
                </a:lnTo>
                <a:lnTo>
                  <a:pt x="925584" y="61940"/>
                </a:lnTo>
                <a:lnTo>
                  <a:pt x="935421" y="55904"/>
                </a:lnTo>
                <a:lnTo>
                  <a:pt x="944940" y="50822"/>
                </a:lnTo>
                <a:lnTo>
                  <a:pt x="954459" y="45740"/>
                </a:lnTo>
                <a:lnTo>
                  <a:pt x="963979" y="40975"/>
                </a:lnTo>
                <a:lnTo>
                  <a:pt x="973498" y="36528"/>
                </a:lnTo>
                <a:lnTo>
                  <a:pt x="983017" y="32717"/>
                </a:lnTo>
                <a:lnTo>
                  <a:pt x="992536" y="28587"/>
                </a:lnTo>
                <a:lnTo>
                  <a:pt x="1002055" y="25093"/>
                </a:lnTo>
                <a:lnTo>
                  <a:pt x="1011575" y="21599"/>
                </a:lnTo>
                <a:lnTo>
                  <a:pt x="1021094" y="18741"/>
                </a:lnTo>
                <a:lnTo>
                  <a:pt x="1030613" y="15564"/>
                </a:lnTo>
                <a:lnTo>
                  <a:pt x="1049334" y="10800"/>
                </a:lnTo>
                <a:lnTo>
                  <a:pt x="1068373" y="6670"/>
                </a:lnTo>
                <a:lnTo>
                  <a:pt x="1087094" y="3494"/>
                </a:lnTo>
                <a:lnTo>
                  <a:pt x="1105815" y="1588"/>
                </a:lnTo>
                <a:lnTo>
                  <a:pt x="1123901" y="318"/>
                </a:lnTo>
                <a:lnTo>
                  <a:pt x="1142305" y="0"/>
                </a:lnTo>
                <a:lnTo>
                  <a:pt x="1160074" y="0"/>
                </a:lnTo>
                <a:lnTo>
                  <a:pt x="1177843" y="1271"/>
                </a:lnTo>
                <a:lnTo>
                  <a:pt x="1195613" y="2859"/>
                </a:lnTo>
                <a:lnTo>
                  <a:pt x="1213065" y="5082"/>
                </a:lnTo>
                <a:lnTo>
                  <a:pt x="1230199" y="8259"/>
                </a:lnTo>
                <a:lnTo>
                  <a:pt x="1247334" y="12070"/>
                </a:lnTo>
                <a:lnTo>
                  <a:pt x="1263834" y="16200"/>
                </a:lnTo>
                <a:lnTo>
                  <a:pt x="1280016" y="20964"/>
                </a:lnTo>
                <a:lnTo>
                  <a:pt x="1296516" y="26364"/>
                </a:lnTo>
                <a:lnTo>
                  <a:pt x="1312382" y="31764"/>
                </a:lnTo>
                <a:lnTo>
                  <a:pt x="1327612" y="37799"/>
                </a:lnTo>
                <a:lnTo>
                  <a:pt x="1342843" y="44152"/>
                </a:lnTo>
                <a:lnTo>
                  <a:pt x="1357439" y="50822"/>
                </a:lnTo>
                <a:lnTo>
                  <a:pt x="1364737" y="53999"/>
                </a:lnTo>
                <a:lnTo>
                  <a:pt x="1372035" y="58446"/>
                </a:lnTo>
                <a:lnTo>
                  <a:pt x="1379651" y="62892"/>
                </a:lnTo>
                <a:lnTo>
                  <a:pt x="1387583" y="67975"/>
                </a:lnTo>
                <a:lnTo>
                  <a:pt x="1395516" y="73375"/>
                </a:lnTo>
                <a:lnTo>
                  <a:pt x="1403449" y="79410"/>
                </a:lnTo>
                <a:lnTo>
                  <a:pt x="1411381" y="85762"/>
                </a:lnTo>
                <a:lnTo>
                  <a:pt x="1419631" y="93068"/>
                </a:lnTo>
                <a:lnTo>
                  <a:pt x="1427564" y="100374"/>
                </a:lnTo>
                <a:lnTo>
                  <a:pt x="1436131" y="108315"/>
                </a:lnTo>
                <a:lnTo>
                  <a:pt x="1444381" y="116891"/>
                </a:lnTo>
                <a:lnTo>
                  <a:pt x="1452314" y="125467"/>
                </a:lnTo>
                <a:lnTo>
                  <a:pt x="1460564" y="134996"/>
                </a:lnTo>
                <a:lnTo>
                  <a:pt x="1468497" y="144843"/>
                </a:lnTo>
                <a:lnTo>
                  <a:pt x="1476112" y="155325"/>
                </a:lnTo>
                <a:lnTo>
                  <a:pt x="1484045" y="166125"/>
                </a:lnTo>
                <a:lnTo>
                  <a:pt x="1491660" y="177242"/>
                </a:lnTo>
                <a:lnTo>
                  <a:pt x="1498641" y="188995"/>
                </a:lnTo>
                <a:lnTo>
                  <a:pt x="1505939" y="201065"/>
                </a:lnTo>
                <a:lnTo>
                  <a:pt x="1512602" y="213771"/>
                </a:lnTo>
                <a:lnTo>
                  <a:pt x="1519266" y="226476"/>
                </a:lnTo>
                <a:lnTo>
                  <a:pt x="1525612" y="239817"/>
                </a:lnTo>
                <a:lnTo>
                  <a:pt x="1531323" y="253793"/>
                </a:lnTo>
                <a:lnTo>
                  <a:pt x="1536718" y="268087"/>
                </a:lnTo>
                <a:lnTo>
                  <a:pt x="1541794" y="283016"/>
                </a:lnTo>
                <a:lnTo>
                  <a:pt x="1546554" y="298262"/>
                </a:lnTo>
                <a:lnTo>
                  <a:pt x="1550996" y="313827"/>
                </a:lnTo>
                <a:lnTo>
                  <a:pt x="1555121" y="329709"/>
                </a:lnTo>
                <a:lnTo>
                  <a:pt x="1558294" y="346226"/>
                </a:lnTo>
                <a:lnTo>
                  <a:pt x="1560833" y="363061"/>
                </a:lnTo>
                <a:lnTo>
                  <a:pt x="1563371" y="380531"/>
                </a:lnTo>
                <a:lnTo>
                  <a:pt x="1565112" y="396505"/>
                </a:lnTo>
                <a:lnTo>
                  <a:pt x="1565276" y="397531"/>
                </a:lnTo>
                <a:lnTo>
                  <a:pt x="1566546" y="417539"/>
                </a:lnTo>
                <a:lnTo>
                  <a:pt x="1566863" y="437865"/>
                </a:lnTo>
                <a:lnTo>
                  <a:pt x="1566546" y="458508"/>
                </a:lnTo>
                <a:lnTo>
                  <a:pt x="1565276" y="479151"/>
                </a:lnTo>
                <a:lnTo>
                  <a:pt x="1563372" y="499795"/>
                </a:lnTo>
                <a:lnTo>
                  <a:pt x="1560516" y="520438"/>
                </a:lnTo>
                <a:lnTo>
                  <a:pt x="1557024" y="541399"/>
                </a:lnTo>
                <a:lnTo>
                  <a:pt x="1552581" y="562042"/>
                </a:lnTo>
                <a:lnTo>
                  <a:pt x="1547503" y="583321"/>
                </a:lnTo>
                <a:lnTo>
                  <a:pt x="1541473" y="604599"/>
                </a:lnTo>
                <a:lnTo>
                  <a:pt x="1534808" y="625560"/>
                </a:lnTo>
                <a:lnTo>
                  <a:pt x="1527190" y="647156"/>
                </a:lnTo>
                <a:lnTo>
                  <a:pt x="1519256" y="668117"/>
                </a:lnTo>
                <a:lnTo>
                  <a:pt x="1510052" y="689713"/>
                </a:lnTo>
                <a:lnTo>
                  <a:pt x="1500213" y="711309"/>
                </a:lnTo>
                <a:lnTo>
                  <a:pt x="1489422" y="732905"/>
                </a:lnTo>
                <a:lnTo>
                  <a:pt x="1479265" y="752596"/>
                </a:lnTo>
                <a:lnTo>
                  <a:pt x="1468157" y="772604"/>
                </a:lnTo>
                <a:lnTo>
                  <a:pt x="1456731" y="791977"/>
                </a:lnTo>
                <a:lnTo>
                  <a:pt x="1444353" y="811032"/>
                </a:lnTo>
                <a:lnTo>
                  <a:pt x="1431975" y="830087"/>
                </a:lnTo>
                <a:lnTo>
                  <a:pt x="1418963" y="849143"/>
                </a:lnTo>
                <a:lnTo>
                  <a:pt x="1405315" y="867880"/>
                </a:lnTo>
                <a:lnTo>
                  <a:pt x="1391668" y="885983"/>
                </a:lnTo>
                <a:lnTo>
                  <a:pt x="1377703" y="904403"/>
                </a:lnTo>
                <a:lnTo>
                  <a:pt x="1363103" y="922188"/>
                </a:lnTo>
                <a:lnTo>
                  <a:pt x="1348186" y="939656"/>
                </a:lnTo>
                <a:lnTo>
                  <a:pt x="1333587" y="957123"/>
                </a:lnTo>
                <a:lnTo>
                  <a:pt x="1318035" y="974273"/>
                </a:lnTo>
                <a:lnTo>
                  <a:pt x="1302800" y="991423"/>
                </a:lnTo>
                <a:lnTo>
                  <a:pt x="1287249" y="1007937"/>
                </a:lnTo>
                <a:lnTo>
                  <a:pt x="1271379" y="1024134"/>
                </a:lnTo>
                <a:lnTo>
                  <a:pt x="1255510" y="1040649"/>
                </a:lnTo>
                <a:lnTo>
                  <a:pt x="1239324" y="1056528"/>
                </a:lnTo>
                <a:lnTo>
                  <a:pt x="1207268" y="1087335"/>
                </a:lnTo>
                <a:lnTo>
                  <a:pt x="1174895" y="1117506"/>
                </a:lnTo>
                <a:lnTo>
                  <a:pt x="1142839" y="1146406"/>
                </a:lnTo>
                <a:lnTo>
                  <a:pt x="1111101" y="1174672"/>
                </a:lnTo>
                <a:lnTo>
                  <a:pt x="1080315" y="1201349"/>
                </a:lnTo>
                <a:lnTo>
                  <a:pt x="1020964" y="1252163"/>
                </a:lnTo>
                <a:lnTo>
                  <a:pt x="968278" y="1296944"/>
                </a:lnTo>
                <a:lnTo>
                  <a:pt x="942253" y="1319492"/>
                </a:lnTo>
                <a:lnTo>
                  <a:pt x="917497" y="1341724"/>
                </a:lnTo>
                <a:lnTo>
                  <a:pt x="895598" y="1362367"/>
                </a:lnTo>
                <a:lnTo>
                  <a:pt x="886076" y="1371895"/>
                </a:lnTo>
                <a:lnTo>
                  <a:pt x="877824" y="1380787"/>
                </a:lnTo>
                <a:lnTo>
                  <a:pt x="870207" y="1388727"/>
                </a:lnTo>
                <a:lnTo>
                  <a:pt x="864494" y="1396349"/>
                </a:lnTo>
                <a:lnTo>
                  <a:pt x="859733" y="1402701"/>
                </a:lnTo>
                <a:lnTo>
                  <a:pt x="858146" y="1405877"/>
                </a:lnTo>
                <a:lnTo>
                  <a:pt x="856877" y="1408100"/>
                </a:lnTo>
                <a:lnTo>
                  <a:pt x="853386" y="1415404"/>
                </a:lnTo>
                <a:lnTo>
                  <a:pt x="852602" y="1416672"/>
                </a:lnTo>
                <a:lnTo>
                  <a:pt x="851335" y="1419208"/>
                </a:lnTo>
                <a:lnTo>
                  <a:pt x="847527" y="1425561"/>
                </a:lnTo>
                <a:lnTo>
                  <a:pt x="843085" y="1430961"/>
                </a:lnTo>
                <a:lnTo>
                  <a:pt x="838008" y="1436678"/>
                </a:lnTo>
                <a:lnTo>
                  <a:pt x="832296" y="1441443"/>
                </a:lnTo>
                <a:lnTo>
                  <a:pt x="825950" y="1445572"/>
                </a:lnTo>
                <a:lnTo>
                  <a:pt x="819287" y="1449702"/>
                </a:lnTo>
                <a:lnTo>
                  <a:pt x="812306" y="1452878"/>
                </a:lnTo>
                <a:lnTo>
                  <a:pt x="804691" y="1455737"/>
                </a:lnTo>
                <a:lnTo>
                  <a:pt x="797392" y="1457643"/>
                </a:lnTo>
                <a:lnTo>
                  <a:pt x="789460" y="1458278"/>
                </a:lnTo>
                <a:lnTo>
                  <a:pt x="782162" y="1458913"/>
                </a:lnTo>
                <a:lnTo>
                  <a:pt x="774546" y="1457960"/>
                </a:lnTo>
                <a:lnTo>
                  <a:pt x="767248" y="1456690"/>
                </a:lnTo>
                <a:lnTo>
                  <a:pt x="759950" y="1454784"/>
                </a:lnTo>
                <a:lnTo>
                  <a:pt x="752970" y="1452560"/>
                </a:lnTo>
                <a:lnTo>
                  <a:pt x="746306" y="1449384"/>
                </a:lnTo>
                <a:lnTo>
                  <a:pt x="739643" y="1445255"/>
                </a:lnTo>
                <a:lnTo>
                  <a:pt x="733614" y="1440808"/>
                </a:lnTo>
                <a:lnTo>
                  <a:pt x="727585" y="1435725"/>
                </a:lnTo>
                <a:lnTo>
                  <a:pt x="722508" y="1430326"/>
                </a:lnTo>
                <a:lnTo>
                  <a:pt x="717748" y="1423973"/>
                </a:lnTo>
                <a:lnTo>
                  <a:pt x="713941" y="1417620"/>
                </a:lnTo>
                <a:lnTo>
                  <a:pt x="710133" y="1410314"/>
                </a:lnTo>
                <a:lnTo>
                  <a:pt x="706960" y="1404915"/>
                </a:lnTo>
                <a:lnTo>
                  <a:pt x="702835" y="1398562"/>
                </a:lnTo>
                <a:lnTo>
                  <a:pt x="696806" y="1391256"/>
                </a:lnTo>
                <a:lnTo>
                  <a:pt x="689508" y="1383315"/>
                </a:lnTo>
                <a:lnTo>
                  <a:pt x="680940" y="1374739"/>
                </a:lnTo>
                <a:lnTo>
                  <a:pt x="671421" y="1365210"/>
                </a:lnTo>
                <a:lnTo>
                  <a:pt x="649844" y="1344881"/>
                </a:lnTo>
                <a:lnTo>
                  <a:pt x="625729" y="1322964"/>
                </a:lnTo>
                <a:lnTo>
                  <a:pt x="600027" y="1300412"/>
                </a:lnTo>
                <a:lnTo>
                  <a:pt x="547672" y="1255942"/>
                </a:lnTo>
                <a:lnTo>
                  <a:pt x="488335" y="1205120"/>
                </a:lnTo>
                <a:lnTo>
                  <a:pt x="457239" y="1178121"/>
                </a:lnTo>
                <a:lnTo>
                  <a:pt x="425508" y="1149851"/>
                </a:lnTo>
                <a:lnTo>
                  <a:pt x="393143" y="1120628"/>
                </a:lnTo>
                <a:lnTo>
                  <a:pt x="360778" y="1090453"/>
                </a:lnTo>
                <a:lnTo>
                  <a:pt x="328412" y="1059006"/>
                </a:lnTo>
                <a:lnTo>
                  <a:pt x="312547" y="1043124"/>
                </a:lnTo>
                <a:lnTo>
                  <a:pt x="296364" y="1026925"/>
                </a:lnTo>
                <a:lnTo>
                  <a:pt x="280499" y="1010090"/>
                </a:lnTo>
                <a:lnTo>
                  <a:pt x="264951" y="993573"/>
                </a:lnTo>
                <a:lnTo>
                  <a:pt x="249403" y="976420"/>
                </a:lnTo>
                <a:lnTo>
                  <a:pt x="233855" y="959268"/>
                </a:lnTo>
                <a:lnTo>
                  <a:pt x="218942" y="941798"/>
                </a:lnTo>
                <a:lnTo>
                  <a:pt x="204345" y="924010"/>
                </a:lnTo>
                <a:lnTo>
                  <a:pt x="189432" y="906222"/>
                </a:lnTo>
                <a:lnTo>
                  <a:pt x="175153" y="887799"/>
                </a:lnTo>
                <a:lnTo>
                  <a:pt x="161509" y="869059"/>
                </a:lnTo>
                <a:lnTo>
                  <a:pt x="147865" y="850636"/>
                </a:lnTo>
                <a:lnTo>
                  <a:pt x="135173" y="831577"/>
                </a:lnTo>
                <a:lnTo>
                  <a:pt x="122480" y="812519"/>
                </a:lnTo>
                <a:lnTo>
                  <a:pt x="110105" y="792825"/>
                </a:lnTo>
                <a:lnTo>
                  <a:pt x="98682" y="773450"/>
                </a:lnTo>
                <a:lnTo>
                  <a:pt x="87576" y="753756"/>
                </a:lnTo>
                <a:lnTo>
                  <a:pt x="76788" y="733427"/>
                </a:lnTo>
                <a:lnTo>
                  <a:pt x="67903" y="714686"/>
                </a:lnTo>
                <a:lnTo>
                  <a:pt x="59019" y="695946"/>
                </a:lnTo>
                <a:lnTo>
                  <a:pt x="51086" y="678158"/>
                </a:lnTo>
                <a:lnTo>
                  <a:pt x="44105" y="660370"/>
                </a:lnTo>
                <a:lnTo>
                  <a:pt x="37125" y="642583"/>
                </a:lnTo>
                <a:lnTo>
                  <a:pt x="31413" y="625112"/>
                </a:lnTo>
                <a:lnTo>
                  <a:pt x="26019" y="607960"/>
                </a:lnTo>
                <a:lnTo>
                  <a:pt x="20942" y="591125"/>
                </a:lnTo>
                <a:lnTo>
                  <a:pt x="17134" y="574608"/>
                </a:lnTo>
                <a:lnTo>
                  <a:pt x="13009" y="558408"/>
                </a:lnTo>
                <a:lnTo>
                  <a:pt x="9836" y="542526"/>
                </a:lnTo>
                <a:lnTo>
                  <a:pt x="6981" y="526962"/>
                </a:lnTo>
                <a:lnTo>
                  <a:pt x="4759" y="511398"/>
                </a:lnTo>
                <a:lnTo>
                  <a:pt x="3173" y="496469"/>
                </a:lnTo>
                <a:lnTo>
                  <a:pt x="1586" y="481222"/>
                </a:lnTo>
                <a:lnTo>
                  <a:pt x="634" y="466929"/>
                </a:lnTo>
                <a:lnTo>
                  <a:pt x="0" y="452635"/>
                </a:lnTo>
                <a:lnTo>
                  <a:pt x="0" y="438659"/>
                </a:lnTo>
                <a:lnTo>
                  <a:pt x="0" y="425318"/>
                </a:lnTo>
                <a:lnTo>
                  <a:pt x="317" y="412295"/>
                </a:lnTo>
                <a:lnTo>
                  <a:pt x="1586" y="398954"/>
                </a:lnTo>
                <a:lnTo>
                  <a:pt x="2221" y="386248"/>
                </a:lnTo>
                <a:lnTo>
                  <a:pt x="3807" y="374178"/>
                </a:lnTo>
                <a:lnTo>
                  <a:pt x="5394" y="362108"/>
                </a:lnTo>
                <a:lnTo>
                  <a:pt x="7615" y="350673"/>
                </a:lnTo>
                <a:lnTo>
                  <a:pt x="9519" y="339238"/>
                </a:lnTo>
                <a:lnTo>
                  <a:pt x="11740" y="328121"/>
                </a:lnTo>
                <a:lnTo>
                  <a:pt x="14596" y="317638"/>
                </a:lnTo>
                <a:lnTo>
                  <a:pt x="17134" y="307474"/>
                </a:lnTo>
                <a:lnTo>
                  <a:pt x="20307" y="297310"/>
                </a:lnTo>
                <a:lnTo>
                  <a:pt x="26019" y="278251"/>
                </a:lnTo>
                <a:lnTo>
                  <a:pt x="30144" y="267769"/>
                </a:lnTo>
                <a:lnTo>
                  <a:pt x="33952" y="256969"/>
                </a:lnTo>
                <a:lnTo>
                  <a:pt x="38394" y="246487"/>
                </a:lnTo>
                <a:lnTo>
                  <a:pt x="42836" y="236323"/>
                </a:lnTo>
                <a:lnTo>
                  <a:pt x="47596" y="226476"/>
                </a:lnTo>
                <a:lnTo>
                  <a:pt x="52673" y="216312"/>
                </a:lnTo>
                <a:lnTo>
                  <a:pt x="57432" y="206783"/>
                </a:lnTo>
                <a:lnTo>
                  <a:pt x="63144" y="197253"/>
                </a:lnTo>
                <a:lnTo>
                  <a:pt x="68221" y="188360"/>
                </a:lnTo>
                <a:lnTo>
                  <a:pt x="73615" y="179466"/>
                </a:lnTo>
                <a:lnTo>
                  <a:pt x="85355" y="162313"/>
                </a:lnTo>
                <a:lnTo>
                  <a:pt x="97096" y="146431"/>
                </a:lnTo>
                <a:lnTo>
                  <a:pt x="109471" y="131502"/>
                </a:lnTo>
                <a:lnTo>
                  <a:pt x="121846" y="117526"/>
                </a:lnTo>
                <a:lnTo>
                  <a:pt x="134538" y="104503"/>
                </a:lnTo>
                <a:lnTo>
                  <a:pt x="147230" y="93068"/>
                </a:lnTo>
                <a:lnTo>
                  <a:pt x="159922" y="82268"/>
                </a:lnTo>
                <a:lnTo>
                  <a:pt x="172615" y="72422"/>
                </a:lnTo>
                <a:lnTo>
                  <a:pt x="184672" y="63845"/>
                </a:lnTo>
                <a:lnTo>
                  <a:pt x="197047" y="56857"/>
                </a:lnTo>
                <a:lnTo>
                  <a:pt x="209105" y="50822"/>
                </a:lnTo>
                <a:lnTo>
                  <a:pt x="223701" y="44152"/>
                </a:lnTo>
                <a:lnTo>
                  <a:pt x="238615" y="37799"/>
                </a:lnTo>
                <a:lnTo>
                  <a:pt x="254163" y="31764"/>
                </a:lnTo>
                <a:lnTo>
                  <a:pt x="270028" y="26364"/>
                </a:lnTo>
                <a:lnTo>
                  <a:pt x="285893" y="20964"/>
                </a:lnTo>
                <a:lnTo>
                  <a:pt x="302711" y="16200"/>
                </a:lnTo>
                <a:lnTo>
                  <a:pt x="319211" y="12070"/>
                </a:lnTo>
                <a:lnTo>
                  <a:pt x="336345" y="8259"/>
                </a:lnTo>
                <a:lnTo>
                  <a:pt x="353480" y="5718"/>
                </a:lnTo>
                <a:lnTo>
                  <a:pt x="370932" y="2859"/>
                </a:lnTo>
                <a:lnTo>
                  <a:pt x="388701" y="1271"/>
                </a:lnTo>
                <a:lnTo>
                  <a:pt x="40647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p>
        </p:txBody>
      </p:sp>
      <p:sp>
        <p:nvSpPr>
          <p:cNvPr id="20" name="KSO_Shape"/>
          <p:cNvSpPr/>
          <p:nvPr/>
        </p:nvSpPr>
        <p:spPr bwMode="auto">
          <a:xfrm>
            <a:off x="5102904" y="2820472"/>
            <a:ext cx="239036" cy="139836"/>
          </a:xfrm>
          <a:custGeom>
            <a:avLst/>
            <a:gdLst>
              <a:gd name="T0" fmla="*/ 391191 w 2541588"/>
              <a:gd name="T1" fmla="*/ 1066523 h 1487487"/>
              <a:gd name="T2" fmla="*/ 730204 w 2541588"/>
              <a:gd name="T3" fmla="*/ 1177513 h 1487487"/>
              <a:gd name="T4" fmla="*/ 650875 w 2541588"/>
              <a:gd name="T5" fmla="*/ 892936 h 1487487"/>
              <a:gd name="T6" fmla="*/ 1732288 w 2541588"/>
              <a:gd name="T7" fmla="*/ 1008227 h 1487487"/>
              <a:gd name="T8" fmla="*/ 1603775 w 2541588"/>
              <a:gd name="T9" fmla="*/ 1266443 h 1487487"/>
              <a:gd name="T10" fmla="*/ 2097049 w 2541588"/>
              <a:gd name="T11" fmla="*/ 1090033 h 1487487"/>
              <a:gd name="T12" fmla="*/ 1789664 w 2541588"/>
              <a:gd name="T13" fmla="*/ 798694 h 1487487"/>
              <a:gd name="T14" fmla="*/ 1089861 w 2541588"/>
              <a:gd name="T15" fmla="*/ 823815 h 1487487"/>
              <a:gd name="T16" fmla="*/ 1065705 w 2541588"/>
              <a:gd name="T17" fmla="*/ 965569 h 1487487"/>
              <a:gd name="T18" fmla="*/ 1172498 w 2541588"/>
              <a:gd name="T19" fmla="*/ 1057741 h 1487487"/>
              <a:gd name="T20" fmla="*/ 1308848 w 2541588"/>
              <a:gd name="T21" fmla="*/ 1013245 h 1487487"/>
              <a:gd name="T22" fmla="*/ 1340493 w 2541588"/>
              <a:gd name="T23" fmla="*/ 888794 h 1487487"/>
              <a:gd name="T24" fmla="*/ 1227337 w 2541588"/>
              <a:gd name="T25" fmla="*/ 954093 h 1487487"/>
              <a:gd name="T26" fmla="*/ 1161092 w 2541588"/>
              <a:gd name="T27" fmla="*/ 830469 h 1487487"/>
              <a:gd name="T28" fmla="*/ 1479526 w 2541588"/>
              <a:gd name="T29" fmla="*/ 798706 h 1487487"/>
              <a:gd name="T30" fmla="*/ 1443610 w 2541588"/>
              <a:gd name="T31" fmla="*/ 1096199 h 1487487"/>
              <a:gd name="T32" fmla="*/ 1170908 w 2541588"/>
              <a:gd name="T33" fmla="*/ 1216023 h 1487487"/>
              <a:gd name="T34" fmla="*/ 929990 w 2541588"/>
              <a:gd name="T35" fmla="*/ 1046617 h 1487487"/>
              <a:gd name="T36" fmla="*/ 951603 w 2541588"/>
              <a:gd name="T37" fmla="*/ 747535 h 1487487"/>
              <a:gd name="T38" fmla="*/ 808899 w 2541588"/>
              <a:gd name="T39" fmla="*/ 920885 h 1487487"/>
              <a:gd name="T40" fmla="*/ 949787 w 2541588"/>
              <a:gd name="T41" fmla="*/ 1202921 h 1487487"/>
              <a:gd name="T42" fmla="*/ 1148427 w 2541588"/>
              <a:gd name="T43" fmla="*/ 1295663 h 1487487"/>
              <a:gd name="T44" fmla="*/ 1350557 w 2541588"/>
              <a:gd name="T45" fmla="*/ 1266125 h 1487487"/>
              <a:gd name="T46" fmla="*/ 1565697 w 2541588"/>
              <a:gd name="T47" fmla="*/ 1022520 h 1487487"/>
              <a:gd name="T48" fmla="*/ 1582515 w 2541588"/>
              <a:gd name="T49" fmla="*/ 810358 h 1487487"/>
              <a:gd name="T50" fmla="*/ 242928 w 2541588"/>
              <a:gd name="T51" fmla="*/ 685482 h 1487487"/>
              <a:gd name="T52" fmla="*/ 235951 w 2541588"/>
              <a:gd name="T53" fmla="*/ 820103 h 1487487"/>
              <a:gd name="T54" fmla="*/ 317 w 2541588"/>
              <a:gd name="T55" fmla="*/ 676910 h 1487487"/>
              <a:gd name="T56" fmla="*/ 1211255 w 2541588"/>
              <a:gd name="T57" fmla="*/ 522287 h 1487487"/>
              <a:gd name="T58" fmla="*/ 1639783 w 2541588"/>
              <a:gd name="T59" fmla="*/ 582334 h 1487487"/>
              <a:gd name="T60" fmla="*/ 2251377 w 2541588"/>
              <a:gd name="T61" fmla="*/ 878121 h 1487487"/>
              <a:gd name="T62" fmla="*/ 2368551 w 2541588"/>
              <a:gd name="T63" fmla="*/ 988684 h 1487487"/>
              <a:gd name="T64" fmla="*/ 2205967 w 2541588"/>
              <a:gd name="T65" fmla="*/ 1203773 h 1487487"/>
              <a:gd name="T66" fmla="*/ 1527054 w 2541588"/>
              <a:gd name="T67" fmla="*/ 1461117 h 1487487"/>
              <a:gd name="T68" fmla="*/ 1086935 w 2541588"/>
              <a:gd name="T69" fmla="*/ 1477638 h 1487487"/>
              <a:gd name="T70" fmla="*/ 379760 w 2541588"/>
              <a:gd name="T71" fmla="*/ 1243487 h 1487487"/>
              <a:gd name="T72" fmla="*/ 182881 w 2541588"/>
              <a:gd name="T73" fmla="*/ 1060804 h 1487487"/>
              <a:gd name="T74" fmla="*/ 265761 w 2541588"/>
              <a:gd name="T75" fmla="*/ 899408 h 1487487"/>
              <a:gd name="T76" fmla="*/ 896090 w 2541588"/>
              <a:gd name="T77" fmla="*/ 574391 h 1487487"/>
              <a:gd name="T78" fmla="*/ 2481655 w 2541588"/>
              <a:gd name="T79" fmla="*/ 465768 h 1487487"/>
              <a:gd name="T80" fmla="*/ 2521185 w 2541588"/>
              <a:gd name="T81" fmla="*/ 594079 h 1487487"/>
              <a:gd name="T82" fmla="*/ 2235864 w 2541588"/>
              <a:gd name="T83" fmla="*/ 713837 h 1487487"/>
              <a:gd name="T84" fmla="*/ 2459339 w 2541588"/>
              <a:gd name="T85" fmla="*/ 463550 h 1487487"/>
              <a:gd name="T86" fmla="*/ 508950 w 2541588"/>
              <a:gd name="T87" fmla="*/ 580186 h 1487487"/>
              <a:gd name="T88" fmla="*/ 381168 w 2541588"/>
              <a:gd name="T89" fmla="*/ 621599 h 1487487"/>
              <a:gd name="T90" fmla="*/ 279451 w 2541588"/>
              <a:gd name="T91" fmla="*/ 363245 h 1487487"/>
              <a:gd name="T92" fmla="*/ 2236788 w 2541588"/>
              <a:gd name="T93" fmla="*/ 302008 h 1487487"/>
              <a:gd name="T94" fmla="*/ 1988241 w 2541588"/>
              <a:gd name="T95" fmla="*/ 581657 h 1487487"/>
              <a:gd name="T96" fmla="*/ 2100119 w 2541588"/>
              <a:gd name="T97" fmla="*/ 254976 h 1487487"/>
              <a:gd name="T98" fmla="*/ 784194 w 2541588"/>
              <a:gd name="T99" fmla="*/ 382261 h 1487487"/>
              <a:gd name="T100" fmla="*/ 715390 w 2541588"/>
              <a:gd name="T101" fmla="*/ 496888 h 1487487"/>
              <a:gd name="T102" fmla="*/ 507702 w 2541588"/>
              <a:gd name="T103" fmla="*/ 191955 h 1487487"/>
              <a:gd name="T104" fmla="*/ 1869783 w 2541588"/>
              <a:gd name="T105" fmla="*/ 72334 h 1487487"/>
              <a:gd name="T106" fmla="*/ 1713111 w 2541588"/>
              <a:gd name="T107" fmla="*/ 443560 h 1487487"/>
              <a:gd name="T108" fmla="*/ 1605280 w 2541588"/>
              <a:gd name="T109" fmla="*/ 363740 h 1487487"/>
              <a:gd name="T110" fmla="*/ 981393 w 2541588"/>
              <a:gd name="T111" fmla="*/ 20949 h 1487487"/>
              <a:gd name="T112" fmla="*/ 1065214 w 2541588"/>
              <a:gd name="T113" fmla="*/ 366731 h 1487487"/>
              <a:gd name="T114" fmla="*/ 935356 w 2541588"/>
              <a:gd name="T115" fmla="*/ 331835 h 1487487"/>
              <a:gd name="T116" fmla="*/ 1362909 w 2541588"/>
              <a:gd name="T117" fmla="*/ 0 h 1487487"/>
              <a:gd name="T118" fmla="*/ 1400750 w 2541588"/>
              <a:gd name="T119" fmla="*/ 339053 h 1487487"/>
              <a:gd name="T120" fmla="*/ 1268305 w 2541588"/>
              <a:gd name="T121" fmla="*/ 353352 h 1487487"/>
              <a:gd name="T122" fmla="*/ 1340204 w 2541588"/>
              <a:gd name="T123" fmla="*/ 2860 h 148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1588" h="1487487">
                <a:moveTo>
                  <a:pt x="652158" y="841613"/>
                </a:moveTo>
                <a:lnTo>
                  <a:pt x="643323" y="846033"/>
                </a:lnTo>
                <a:lnTo>
                  <a:pt x="614109" y="860647"/>
                </a:lnTo>
                <a:lnTo>
                  <a:pt x="585847" y="875897"/>
                </a:lnTo>
                <a:lnTo>
                  <a:pt x="558538" y="890830"/>
                </a:lnTo>
                <a:lnTo>
                  <a:pt x="532182" y="905762"/>
                </a:lnTo>
                <a:lnTo>
                  <a:pt x="507096" y="920694"/>
                </a:lnTo>
                <a:lnTo>
                  <a:pt x="483915" y="934991"/>
                </a:lnTo>
                <a:lnTo>
                  <a:pt x="461051" y="949288"/>
                </a:lnTo>
                <a:lnTo>
                  <a:pt x="440411" y="963267"/>
                </a:lnTo>
                <a:lnTo>
                  <a:pt x="421041" y="976293"/>
                </a:lnTo>
                <a:lnTo>
                  <a:pt x="403576" y="989002"/>
                </a:lnTo>
                <a:lnTo>
                  <a:pt x="387698" y="1001392"/>
                </a:lnTo>
                <a:lnTo>
                  <a:pt x="373726" y="1012830"/>
                </a:lnTo>
                <a:lnTo>
                  <a:pt x="361659" y="1023632"/>
                </a:lnTo>
                <a:lnTo>
                  <a:pt x="351498" y="1033163"/>
                </a:lnTo>
                <a:lnTo>
                  <a:pt x="357214" y="1038564"/>
                </a:lnTo>
                <a:lnTo>
                  <a:pt x="362612" y="1043965"/>
                </a:lnTo>
                <a:lnTo>
                  <a:pt x="368963" y="1049366"/>
                </a:lnTo>
                <a:lnTo>
                  <a:pt x="376267" y="1055085"/>
                </a:lnTo>
                <a:lnTo>
                  <a:pt x="391191" y="1066523"/>
                </a:lnTo>
                <a:lnTo>
                  <a:pt x="408339" y="1077960"/>
                </a:lnTo>
                <a:lnTo>
                  <a:pt x="427392" y="1090033"/>
                </a:lnTo>
                <a:lnTo>
                  <a:pt x="448032" y="1101788"/>
                </a:lnTo>
                <a:lnTo>
                  <a:pt x="469943" y="1114179"/>
                </a:lnTo>
                <a:lnTo>
                  <a:pt x="493759" y="1126570"/>
                </a:lnTo>
                <a:lnTo>
                  <a:pt x="518845" y="1139278"/>
                </a:lnTo>
                <a:lnTo>
                  <a:pt x="544884" y="1151351"/>
                </a:lnTo>
                <a:lnTo>
                  <a:pt x="572193" y="1163742"/>
                </a:lnTo>
                <a:lnTo>
                  <a:pt x="600454" y="1176132"/>
                </a:lnTo>
                <a:lnTo>
                  <a:pt x="629986" y="1187888"/>
                </a:lnTo>
                <a:lnTo>
                  <a:pt x="659518" y="1199960"/>
                </a:lnTo>
                <a:lnTo>
                  <a:pt x="690320" y="1211716"/>
                </a:lnTo>
                <a:lnTo>
                  <a:pt x="721439" y="1223471"/>
                </a:lnTo>
                <a:lnTo>
                  <a:pt x="753194" y="1234591"/>
                </a:lnTo>
                <a:lnTo>
                  <a:pt x="772127" y="1240780"/>
                </a:lnTo>
                <a:lnTo>
                  <a:pt x="767648" y="1234682"/>
                </a:lnTo>
                <a:lnTo>
                  <a:pt x="759397" y="1223566"/>
                </a:lnTo>
                <a:lnTo>
                  <a:pt x="751782" y="1212449"/>
                </a:lnTo>
                <a:lnTo>
                  <a:pt x="744484" y="1201016"/>
                </a:lnTo>
                <a:lnTo>
                  <a:pt x="737185" y="1189264"/>
                </a:lnTo>
                <a:lnTo>
                  <a:pt x="730204" y="1177513"/>
                </a:lnTo>
                <a:lnTo>
                  <a:pt x="723223" y="1165443"/>
                </a:lnTo>
                <a:lnTo>
                  <a:pt x="716877" y="1153374"/>
                </a:lnTo>
                <a:lnTo>
                  <a:pt x="710531" y="1140988"/>
                </a:lnTo>
                <a:lnTo>
                  <a:pt x="704819" y="1128283"/>
                </a:lnTo>
                <a:lnTo>
                  <a:pt x="699107" y="1115579"/>
                </a:lnTo>
                <a:lnTo>
                  <a:pt x="693713" y="1102875"/>
                </a:lnTo>
                <a:lnTo>
                  <a:pt x="688953" y="1089853"/>
                </a:lnTo>
                <a:lnTo>
                  <a:pt x="684193" y="1076196"/>
                </a:lnTo>
                <a:lnTo>
                  <a:pt x="679434" y="1063174"/>
                </a:lnTo>
                <a:lnTo>
                  <a:pt x="675309" y="1049516"/>
                </a:lnTo>
                <a:lnTo>
                  <a:pt x="671501" y="1036177"/>
                </a:lnTo>
                <a:lnTo>
                  <a:pt x="668010" y="1022202"/>
                </a:lnTo>
                <a:lnTo>
                  <a:pt x="664837" y="1008227"/>
                </a:lnTo>
                <a:lnTo>
                  <a:pt x="661981" y="993935"/>
                </a:lnTo>
                <a:lnTo>
                  <a:pt x="659126" y="980278"/>
                </a:lnTo>
                <a:lnTo>
                  <a:pt x="657222" y="965986"/>
                </a:lnTo>
                <a:lnTo>
                  <a:pt x="655318" y="951693"/>
                </a:lnTo>
                <a:lnTo>
                  <a:pt x="653731" y="936766"/>
                </a:lnTo>
                <a:lnTo>
                  <a:pt x="652462" y="922156"/>
                </a:lnTo>
                <a:lnTo>
                  <a:pt x="651510" y="907546"/>
                </a:lnTo>
                <a:lnTo>
                  <a:pt x="650875" y="892936"/>
                </a:lnTo>
                <a:lnTo>
                  <a:pt x="650875" y="877691"/>
                </a:lnTo>
                <a:lnTo>
                  <a:pt x="650875" y="864351"/>
                </a:lnTo>
                <a:lnTo>
                  <a:pt x="651510" y="850694"/>
                </a:lnTo>
                <a:lnTo>
                  <a:pt x="652158" y="841613"/>
                </a:lnTo>
                <a:close/>
                <a:moveTo>
                  <a:pt x="1736625" y="778344"/>
                </a:moveTo>
                <a:lnTo>
                  <a:pt x="1737048" y="780502"/>
                </a:lnTo>
                <a:lnTo>
                  <a:pt x="1739904" y="796383"/>
                </a:lnTo>
                <a:lnTo>
                  <a:pt x="1742125" y="812263"/>
                </a:lnTo>
                <a:lnTo>
                  <a:pt x="1743712" y="828461"/>
                </a:lnTo>
                <a:lnTo>
                  <a:pt x="1744981" y="844659"/>
                </a:lnTo>
                <a:lnTo>
                  <a:pt x="1745933" y="861493"/>
                </a:lnTo>
                <a:lnTo>
                  <a:pt x="1746250" y="877691"/>
                </a:lnTo>
                <a:lnTo>
                  <a:pt x="1745933" y="892936"/>
                </a:lnTo>
                <a:lnTo>
                  <a:pt x="1745298" y="907546"/>
                </a:lnTo>
                <a:lnTo>
                  <a:pt x="1744663" y="922156"/>
                </a:lnTo>
                <a:lnTo>
                  <a:pt x="1743394" y="936766"/>
                </a:lnTo>
                <a:lnTo>
                  <a:pt x="1741808" y="951693"/>
                </a:lnTo>
                <a:lnTo>
                  <a:pt x="1739904" y="965986"/>
                </a:lnTo>
                <a:lnTo>
                  <a:pt x="1737365" y="980278"/>
                </a:lnTo>
                <a:lnTo>
                  <a:pt x="1735144" y="993935"/>
                </a:lnTo>
                <a:lnTo>
                  <a:pt x="1732288" y="1008227"/>
                </a:lnTo>
                <a:lnTo>
                  <a:pt x="1728798" y="1022202"/>
                </a:lnTo>
                <a:lnTo>
                  <a:pt x="1725307" y="1036177"/>
                </a:lnTo>
                <a:lnTo>
                  <a:pt x="1721499" y="1049516"/>
                </a:lnTo>
                <a:lnTo>
                  <a:pt x="1717374" y="1063174"/>
                </a:lnTo>
                <a:lnTo>
                  <a:pt x="1712932" y="1076196"/>
                </a:lnTo>
                <a:lnTo>
                  <a:pt x="1708172" y="1089853"/>
                </a:lnTo>
                <a:lnTo>
                  <a:pt x="1703095" y="1102875"/>
                </a:lnTo>
                <a:lnTo>
                  <a:pt x="1697701" y="1115579"/>
                </a:lnTo>
                <a:lnTo>
                  <a:pt x="1692306" y="1128283"/>
                </a:lnTo>
                <a:lnTo>
                  <a:pt x="1686277" y="1140988"/>
                </a:lnTo>
                <a:lnTo>
                  <a:pt x="1679931" y="1153374"/>
                </a:lnTo>
                <a:lnTo>
                  <a:pt x="1673585" y="1165443"/>
                </a:lnTo>
                <a:lnTo>
                  <a:pt x="1666921" y="1177513"/>
                </a:lnTo>
                <a:lnTo>
                  <a:pt x="1659623" y="1189264"/>
                </a:lnTo>
                <a:lnTo>
                  <a:pt x="1652642" y="1201016"/>
                </a:lnTo>
                <a:lnTo>
                  <a:pt x="1645026" y="1212449"/>
                </a:lnTo>
                <a:lnTo>
                  <a:pt x="1637093" y="1223566"/>
                </a:lnTo>
                <a:lnTo>
                  <a:pt x="1629160" y="1234682"/>
                </a:lnTo>
                <a:lnTo>
                  <a:pt x="1620910" y="1245481"/>
                </a:lnTo>
                <a:lnTo>
                  <a:pt x="1612660" y="1255962"/>
                </a:lnTo>
                <a:lnTo>
                  <a:pt x="1603775" y="1266443"/>
                </a:lnTo>
                <a:lnTo>
                  <a:pt x="1594573" y="1276289"/>
                </a:lnTo>
                <a:lnTo>
                  <a:pt x="1585688" y="1286134"/>
                </a:lnTo>
                <a:lnTo>
                  <a:pt x="1581053" y="1291083"/>
                </a:lnTo>
                <a:lnTo>
                  <a:pt x="1585482" y="1290190"/>
                </a:lnTo>
                <a:lnTo>
                  <a:pt x="1623588" y="1281294"/>
                </a:lnTo>
                <a:lnTo>
                  <a:pt x="1661376" y="1271763"/>
                </a:lnTo>
                <a:lnTo>
                  <a:pt x="1697894" y="1261914"/>
                </a:lnTo>
                <a:lnTo>
                  <a:pt x="1733459" y="1251112"/>
                </a:lnTo>
                <a:lnTo>
                  <a:pt x="1768389" y="1240310"/>
                </a:lnTo>
                <a:lnTo>
                  <a:pt x="1802366" y="1228872"/>
                </a:lnTo>
                <a:lnTo>
                  <a:pt x="1835074" y="1217117"/>
                </a:lnTo>
                <a:lnTo>
                  <a:pt x="1866511" y="1204726"/>
                </a:lnTo>
                <a:lnTo>
                  <a:pt x="1897630" y="1192335"/>
                </a:lnTo>
                <a:lnTo>
                  <a:pt x="1926844" y="1179627"/>
                </a:lnTo>
                <a:lnTo>
                  <a:pt x="1955106" y="1166919"/>
                </a:lnTo>
                <a:lnTo>
                  <a:pt x="1982097" y="1153893"/>
                </a:lnTo>
                <a:lnTo>
                  <a:pt x="2007819" y="1141184"/>
                </a:lnTo>
                <a:lnTo>
                  <a:pt x="2031952" y="1128158"/>
                </a:lnTo>
                <a:lnTo>
                  <a:pt x="2055133" y="1115450"/>
                </a:lnTo>
                <a:lnTo>
                  <a:pt x="2077044" y="1102742"/>
                </a:lnTo>
                <a:lnTo>
                  <a:pt x="2097049" y="1090033"/>
                </a:lnTo>
                <a:lnTo>
                  <a:pt x="2115784" y="1077643"/>
                </a:lnTo>
                <a:lnTo>
                  <a:pt x="2132932" y="1065570"/>
                </a:lnTo>
                <a:lnTo>
                  <a:pt x="2148174" y="1053814"/>
                </a:lnTo>
                <a:lnTo>
                  <a:pt x="2162464" y="1042695"/>
                </a:lnTo>
                <a:lnTo>
                  <a:pt x="2174848" y="1031575"/>
                </a:lnTo>
                <a:lnTo>
                  <a:pt x="2185644" y="1021090"/>
                </a:lnTo>
                <a:lnTo>
                  <a:pt x="2163099" y="1006793"/>
                </a:lnTo>
                <a:lnTo>
                  <a:pt x="2137695" y="990590"/>
                </a:lnTo>
                <a:lnTo>
                  <a:pt x="2105940" y="969939"/>
                </a:lnTo>
                <a:lnTo>
                  <a:pt x="2071010" y="947382"/>
                </a:lnTo>
                <a:lnTo>
                  <a:pt x="2032905" y="923554"/>
                </a:lnTo>
                <a:lnTo>
                  <a:pt x="2012264" y="911163"/>
                </a:lnTo>
                <a:lnTo>
                  <a:pt x="1991306" y="898772"/>
                </a:lnTo>
                <a:lnTo>
                  <a:pt x="1969078" y="886064"/>
                </a:lnTo>
                <a:lnTo>
                  <a:pt x="1945897" y="873356"/>
                </a:lnTo>
                <a:lnTo>
                  <a:pt x="1922081" y="860647"/>
                </a:lnTo>
                <a:lnTo>
                  <a:pt x="1897630" y="848574"/>
                </a:lnTo>
                <a:lnTo>
                  <a:pt x="1871591" y="835866"/>
                </a:lnTo>
                <a:lnTo>
                  <a:pt x="1845235" y="823475"/>
                </a:lnTo>
                <a:lnTo>
                  <a:pt x="1817609" y="811085"/>
                </a:lnTo>
                <a:lnTo>
                  <a:pt x="1789664" y="798694"/>
                </a:lnTo>
                <a:lnTo>
                  <a:pt x="1760133" y="787256"/>
                </a:lnTo>
                <a:lnTo>
                  <a:pt x="1736625" y="778344"/>
                </a:lnTo>
                <a:close/>
                <a:moveTo>
                  <a:pt x="1202056" y="771055"/>
                </a:moveTo>
                <a:lnTo>
                  <a:pt x="1194428" y="771372"/>
                </a:lnTo>
                <a:lnTo>
                  <a:pt x="1186800" y="771690"/>
                </a:lnTo>
                <a:lnTo>
                  <a:pt x="1179808" y="772962"/>
                </a:lnTo>
                <a:lnTo>
                  <a:pt x="1172498" y="774233"/>
                </a:lnTo>
                <a:lnTo>
                  <a:pt x="1165823" y="775822"/>
                </a:lnTo>
                <a:lnTo>
                  <a:pt x="1158831" y="777729"/>
                </a:lnTo>
                <a:lnTo>
                  <a:pt x="1151838" y="779636"/>
                </a:lnTo>
                <a:lnTo>
                  <a:pt x="1145482" y="782497"/>
                </a:lnTo>
                <a:lnTo>
                  <a:pt x="1139125" y="785357"/>
                </a:lnTo>
                <a:lnTo>
                  <a:pt x="1132768" y="788535"/>
                </a:lnTo>
                <a:lnTo>
                  <a:pt x="1127047" y="792032"/>
                </a:lnTo>
                <a:lnTo>
                  <a:pt x="1121008" y="795846"/>
                </a:lnTo>
                <a:lnTo>
                  <a:pt x="1115287" y="799978"/>
                </a:lnTo>
                <a:lnTo>
                  <a:pt x="1109884" y="804427"/>
                </a:lnTo>
                <a:lnTo>
                  <a:pt x="1104799" y="808559"/>
                </a:lnTo>
                <a:lnTo>
                  <a:pt x="1099396" y="813327"/>
                </a:lnTo>
                <a:lnTo>
                  <a:pt x="1094628" y="818730"/>
                </a:lnTo>
                <a:lnTo>
                  <a:pt x="1089861" y="823815"/>
                </a:lnTo>
                <a:lnTo>
                  <a:pt x="1085729" y="829218"/>
                </a:lnTo>
                <a:lnTo>
                  <a:pt x="1081597" y="834939"/>
                </a:lnTo>
                <a:lnTo>
                  <a:pt x="1078101" y="840978"/>
                </a:lnTo>
                <a:lnTo>
                  <a:pt x="1074604" y="846699"/>
                </a:lnTo>
                <a:lnTo>
                  <a:pt x="1071426" y="853056"/>
                </a:lnTo>
                <a:lnTo>
                  <a:pt x="1068566" y="859413"/>
                </a:lnTo>
                <a:lnTo>
                  <a:pt x="1065705" y="866405"/>
                </a:lnTo>
                <a:lnTo>
                  <a:pt x="1063480" y="873079"/>
                </a:lnTo>
                <a:lnTo>
                  <a:pt x="1061255" y="879754"/>
                </a:lnTo>
                <a:lnTo>
                  <a:pt x="1059666" y="887064"/>
                </a:lnTo>
                <a:lnTo>
                  <a:pt x="1058713" y="894057"/>
                </a:lnTo>
                <a:lnTo>
                  <a:pt x="1057759" y="901367"/>
                </a:lnTo>
                <a:lnTo>
                  <a:pt x="1057124" y="908359"/>
                </a:lnTo>
                <a:lnTo>
                  <a:pt x="1057124" y="915987"/>
                </a:lnTo>
                <a:lnTo>
                  <a:pt x="1057124" y="923615"/>
                </a:lnTo>
                <a:lnTo>
                  <a:pt x="1057759" y="930608"/>
                </a:lnTo>
                <a:lnTo>
                  <a:pt x="1058713" y="938236"/>
                </a:lnTo>
                <a:lnTo>
                  <a:pt x="1059666" y="944910"/>
                </a:lnTo>
                <a:lnTo>
                  <a:pt x="1061255" y="952220"/>
                </a:lnTo>
                <a:lnTo>
                  <a:pt x="1063480" y="958895"/>
                </a:lnTo>
                <a:lnTo>
                  <a:pt x="1065705" y="965569"/>
                </a:lnTo>
                <a:lnTo>
                  <a:pt x="1068566" y="972244"/>
                </a:lnTo>
                <a:lnTo>
                  <a:pt x="1071426" y="978601"/>
                </a:lnTo>
                <a:lnTo>
                  <a:pt x="1074604" y="984957"/>
                </a:lnTo>
                <a:lnTo>
                  <a:pt x="1078101" y="990996"/>
                </a:lnTo>
                <a:lnTo>
                  <a:pt x="1081597" y="997035"/>
                </a:lnTo>
                <a:lnTo>
                  <a:pt x="1085729" y="1002438"/>
                </a:lnTo>
                <a:lnTo>
                  <a:pt x="1089861" y="1008159"/>
                </a:lnTo>
                <a:lnTo>
                  <a:pt x="1094628" y="1013245"/>
                </a:lnTo>
                <a:lnTo>
                  <a:pt x="1099396" y="1018330"/>
                </a:lnTo>
                <a:lnTo>
                  <a:pt x="1104799" y="1023097"/>
                </a:lnTo>
                <a:lnTo>
                  <a:pt x="1109884" y="1027547"/>
                </a:lnTo>
                <a:lnTo>
                  <a:pt x="1115287" y="1031997"/>
                </a:lnTo>
                <a:lnTo>
                  <a:pt x="1121008" y="1035811"/>
                </a:lnTo>
                <a:lnTo>
                  <a:pt x="1127047" y="1039943"/>
                </a:lnTo>
                <a:lnTo>
                  <a:pt x="1132768" y="1043121"/>
                </a:lnTo>
                <a:lnTo>
                  <a:pt x="1139125" y="1046617"/>
                </a:lnTo>
                <a:lnTo>
                  <a:pt x="1145482" y="1049478"/>
                </a:lnTo>
                <a:lnTo>
                  <a:pt x="1151838" y="1051702"/>
                </a:lnTo>
                <a:lnTo>
                  <a:pt x="1158831" y="1054245"/>
                </a:lnTo>
                <a:lnTo>
                  <a:pt x="1165823" y="1056152"/>
                </a:lnTo>
                <a:lnTo>
                  <a:pt x="1172498" y="1057741"/>
                </a:lnTo>
                <a:lnTo>
                  <a:pt x="1179808" y="1059013"/>
                </a:lnTo>
                <a:lnTo>
                  <a:pt x="1186800" y="1060284"/>
                </a:lnTo>
                <a:lnTo>
                  <a:pt x="1194428" y="1060602"/>
                </a:lnTo>
                <a:lnTo>
                  <a:pt x="1202056" y="1060602"/>
                </a:lnTo>
                <a:lnTo>
                  <a:pt x="1209048" y="1060602"/>
                </a:lnTo>
                <a:lnTo>
                  <a:pt x="1216676" y="1060284"/>
                </a:lnTo>
                <a:lnTo>
                  <a:pt x="1223987" y="1059013"/>
                </a:lnTo>
                <a:lnTo>
                  <a:pt x="1230979" y="1057741"/>
                </a:lnTo>
                <a:lnTo>
                  <a:pt x="1238289" y="1056152"/>
                </a:lnTo>
                <a:lnTo>
                  <a:pt x="1244964" y="1054245"/>
                </a:lnTo>
                <a:lnTo>
                  <a:pt x="1251638" y="1051702"/>
                </a:lnTo>
                <a:lnTo>
                  <a:pt x="1257995" y="1049478"/>
                </a:lnTo>
                <a:lnTo>
                  <a:pt x="1264352" y="1046617"/>
                </a:lnTo>
                <a:lnTo>
                  <a:pt x="1270708" y="1043121"/>
                </a:lnTo>
                <a:lnTo>
                  <a:pt x="1276747" y="1039943"/>
                </a:lnTo>
                <a:lnTo>
                  <a:pt x="1282786" y="1035811"/>
                </a:lnTo>
                <a:lnTo>
                  <a:pt x="1288189" y="1031997"/>
                </a:lnTo>
                <a:lnTo>
                  <a:pt x="1293910" y="1027547"/>
                </a:lnTo>
                <a:lnTo>
                  <a:pt x="1298996" y="1023097"/>
                </a:lnTo>
                <a:lnTo>
                  <a:pt x="1304081" y="1018330"/>
                </a:lnTo>
                <a:lnTo>
                  <a:pt x="1308848" y="1013245"/>
                </a:lnTo>
                <a:lnTo>
                  <a:pt x="1313616" y="1008159"/>
                </a:lnTo>
                <a:lnTo>
                  <a:pt x="1317748" y="1002438"/>
                </a:lnTo>
                <a:lnTo>
                  <a:pt x="1321880" y="997035"/>
                </a:lnTo>
                <a:lnTo>
                  <a:pt x="1325694" y="990996"/>
                </a:lnTo>
                <a:lnTo>
                  <a:pt x="1329190" y="984957"/>
                </a:lnTo>
                <a:lnTo>
                  <a:pt x="1332368" y="978601"/>
                </a:lnTo>
                <a:lnTo>
                  <a:pt x="1335229" y="972244"/>
                </a:lnTo>
                <a:lnTo>
                  <a:pt x="1337771" y="965569"/>
                </a:lnTo>
                <a:lnTo>
                  <a:pt x="1340314" y="958895"/>
                </a:lnTo>
                <a:lnTo>
                  <a:pt x="1341903" y="952220"/>
                </a:lnTo>
                <a:lnTo>
                  <a:pt x="1343810" y="944910"/>
                </a:lnTo>
                <a:lnTo>
                  <a:pt x="1345082" y="938236"/>
                </a:lnTo>
                <a:lnTo>
                  <a:pt x="1345717" y="930608"/>
                </a:lnTo>
                <a:lnTo>
                  <a:pt x="1346353" y="923615"/>
                </a:lnTo>
                <a:lnTo>
                  <a:pt x="1346671" y="915987"/>
                </a:lnTo>
                <a:lnTo>
                  <a:pt x="1346353" y="908359"/>
                </a:lnTo>
                <a:lnTo>
                  <a:pt x="1345717" y="901367"/>
                </a:lnTo>
                <a:lnTo>
                  <a:pt x="1345082" y="894057"/>
                </a:lnTo>
                <a:lnTo>
                  <a:pt x="1343810" y="887064"/>
                </a:lnTo>
                <a:lnTo>
                  <a:pt x="1342272" y="881168"/>
                </a:lnTo>
                <a:lnTo>
                  <a:pt x="1340493" y="888794"/>
                </a:lnTo>
                <a:lnTo>
                  <a:pt x="1337323" y="897670"/>
                </a:lnTo>
                <a:lnTo>
                  <a:pt x="1333520" y="906228"/>
                </a:lnTo>
                <a:lnTo>
                  <a:pt x="1328765" y="914153"/>
                </a:lnTo>
                <a:lnTo>
                  <a:pt x="1323060" y="921761"/>
                </a:lnTo>
                <a:lnTo>
                  <a:pt x="1317354" y="928734"/>
                </a:lnTo>
                <a:lnTo>
                  <a:pt x="1310381" y="935074"/>
                </a:lnTo>
                <a:lnTo>
                  <a:pt x="1303408" y="940780"/>
                </a:lnTo>
                <a:lnTo>
                  <a:pt x="1295484" y="945535"/>
                </a:lnTo>
                <a:lnTo>
                  <a:pt x="1287560" y="949972"/>
                </a:lnTo>
                <a:lnTo>
                  <a:pt x="1278685" y="953142"/>
                </a:lnTo>
                <a:lnTo>
                  <a:pt x="1274564" y="954093"/>
                </a:lnTo>
                <a:lnTo>
                  <a:pt x="1269810" y="955361"/>
                </a:lnTo>
                <a:lnTo>
                  <a:pt x="1265056" y="956312"/>
                </a:lnTo>
                <a:lnTo>
                  <a:pt x="1260618" y="956946"/>
                </a:lnTo>
                <a:lnTo>
                  <a:pt x="1255864" y="957263"/>
                </a:lnTo>
                <a:lnTo>
                  <a:pt x="1250792" y="957263"/>
                </a:lnTo>
                <a:lnTo>
                  <a:pt x="1246038" y="957263"/>
                </a:lnTo>
                <a:lnTo>
                  <a:pt x="1241283" y="956946"/>
                </a:lnTo>
                <a:lnTo>
                  <a:pt x="1236529" y="956312"/>
                </a:lnTo>
                <a:lnTo>
                  <a:pt x="1232092" y="955361"/>
                </a:lnTo>
                <a:lnTo>
                  <a:pt x="1227337" y="954093"/>
                </a:lnTo>
                <a:lnTo>
                  <a:pt x="1222900" y="953142"/>
                </a:lnTo>
                <a:lnTo>
                  <a:pt x="1214342" y="949972"/>
                </a:lnTo>
                <a:lnTo>
                  <a:pt x="1206418" y="945535"/>
                </a:lnTo>
                <a:lnTo>
                  <a:pt x="1198493" y="940780"/>
                </a:lnTo>
                <a:lnTo>
                  <a:pt x="1191203" y="935074"/>
                </a:lnTo>
                <a:lnTo>
                  <a:pt x="1184547" y="928734"/>
                </a:lnTo>
                <a:lnTo>
                  <a:pt x="1178525" y="921761"/>
                </a:lnTo>
                <a:lnTo>
                  <a:pt x="1173136" y="914153"/>
                </a:lnTo>
                <a:lnTo>
                  <a:pt x="1168382" y="906228"/>
                </a:lnTo>
                <a:lnTo>
                  <a:pt x="1164261" y="897670"/>
                </a:lnTo>
                <a:lnTo>
                  <a:pt x="1161092" y="888794"/>
                </a:lnTo>
                <a:lnTo>
                  <a:pt x="1159190" y="879285"/>
                </a:lnTo>
                <a:lnTo>
                  <a:pt x="1157922" y="874530"/>
                </a:lnTo>
                <a:lnTo>
                  <a:pt x="1157605" y="869775"/>
                </a:lnTo>
                <a:lnTo>
                  <a:pt x="1157288" y="864703"/>
                </a:lnTo>
                <a:lnTo>
                  <a:pt x="1157288" y="859949"/>
                </a:lnTo>
                <a:lnTo>
                  <a:pt x="1157288" y="854877"/>
                </a:lnTo>
                <a:lnTo>
                  <a:pt x="1157605" y="850122"/>
                </a:lnTo>
                <a:lnTo>
                  <a:pt x="1157922" y="844733"/>
                </a:lnTo>
                <a:lnTo>
                  <a:pt x="1159190" y="839979"/>
                </a:lnTo>
                <a:lnTo>
                  <a:pt x="1161092" y="830469"/>
                </a:lnTo>
                <a:lnTo>
                  <a:pt x="1164261" y="821910"/>
                </a:lnTo>
                <a:lnTo>
                  <a:pt x="1168382" y="813035"/>
                </a:lnTo>
                <a:lnTo>
                  <a:pt x="1173136" y="805110"/>
                </a:lnTo>
                <a:lnTo>
                  <a:pt x="1178525" y="797819"/>
                </a:lnTo>
                <a:lnTo>
                  <a:pt x="1184547" y="790529"/>
                </a:lnTo>
                <a:lnTo>
                  <a:pt x="1191203" y="784189"/>
                </a:lnTo>
                <a:lnTo>
                  <a:pt x="1198493" y="778800"/>
                </a:lnTo>
                <a:lnTo>
                  <a:pt x="1206418" y="774046"/>
                </a:lnTo>
                <a:lnTo>
                  <a:pt x="1211043" y="771455"/>
                </a:lnTo>
                <a:lnTo>
                  <a:pt x="1209048" y="771372"/>
                </a:lnTo>
                <a:lnTo>
                  <a:pt x="1202056" y="771055"/>
                </a:lnTo>
                <a:close/>
                <a:moveTo>
                  <a:pt x="1408633" y="696541"/>
                </a:moveTo>
                <a:lnTo>
                  <a:pt x="1415005" y="702720"/>
                </a:lnTo>
                <a:lnTo>
                  <a:pt x="1424858" y="713208"/>
                </a:lnTo>
                <a:lnTo>
                  <a:pt x="1434393" y="724015"/>
                </a:lnTo>
                <a:lnTo>
                  <a:pt x="1443610" y="735457"/>
                </a:lnTo>
                <a:lnTo>
                  <a:pt x="1451874" y="747535"/>
                </a:lnTo>
                <a:lnTo>
                  <a:pt x="1459820" y="759930"/>
                </a:lnTo>
                <a:lnTo>
                  <a:pt x="1466812" y="772008"/>
                </a:lnTo>
                <a:lnTo>
                  <a:pt x="1473805" y="785357"/>
                </a:lnTo>
                <a:lnTo>
                  <a:pt x="1479526" y="798706"/>
                </a:lnTo>
                <a:lnTo>
                  <a:pt x="1484929" y="812373"/>
                </a:lnTo>
                <a:lnTo>
                  <a:pt x="1489696" y="826676"/>
                </a:lnTo>
                <a:lnTo>
                  <a:pt x="1493828" y="840978"/>
                </a:lnTo>
                <a:lnTo>
                  <a:pt x="1497007" y="855281"/>
                </a:lnTo>
                <a:lnTo>
                  <a:pt x="1499867" y="870219"/>
                </a:lnTo>
                <a:lnTo>
                  <a:pt x="1501774" y="885475"/>
                </a:lnTo>
                <a:lnTo>
                  <a:pt x="1503045" y="900413"/>
                </a:lnTo>
                <a:lnTo>
                  <a:pt x="1503363" y="915987"/>
                </a:lnTo>
                <a:lnTo>
                  <a:pt x="1503045" y="931561"/>
                </a:lnTo>
                <a:lnTo>
                  <a:pt x="1501774" y="946817"/>
                </a:lnTo>
                <a:lnTo>
                  <a:pt x="1499867" y="962073"/>
                </a:lnTo>
                <a:lnTo>
                  <a:pt x="1497007" y="976694"/>
                </a:lnTo>
                <a:lnTo>
                  <a:pt x="1493828" y="991314"/>
                </a:lnTo>
                <a:lnTo>
                  <a:pt x="1489696" y="1005616"/>
                </a:lnTo>
                <a:lnTo>
                  <a:pt x="1484929" y="1019601"/>
                </a:lnTo>
                <a:lnTo>
                  <a:pt x="1479526" y="1033268"/>
                </a:lnTo>
                <a:lnTo>
                  <a:pt x="1473805" y="1046617"/>
                </a:lnTo>
                <a:lnTo>
                  <a:pt x="1466812" y="1059648"/>
                </a:lnTo>
                <a:lnTo>
                  <a:pt x="1459820" y="1072044"/>
                </a:lnTo>
                <a:lnTo>
                  <a:pt x="1451874" y="1084439"/>
                </a:lnTo>
                <a:lnTo>
                  <a:pt x="1443610" y="1096199"/>
                </a:lnTo>
                <a:lnTo>
                  <a:pt x="1434393" y="1107959"/>
                </a:lnTo>
                <a:lnTo>
                  <a:pt x="1424858" y="1118448"/>
                </a:lnTo>
                <a:lnTo>
                  <a:pt x="1415005" y="1129254"/>
                </a:lnTo>
                <a:lnTo>
                  <a:pt x="1404517" y="1139107"/>
                </a:lnTo>
                <a:lnTo>
                  <a:pt x="1393392" y="1148642"/>
                </a:lnTo>
                <a:lnTo>
                  <a:pt x="1381950" y="1157541"/>
                </a:lnTo>
                <a:lnTo>
                  <a:pt x="1370508" y="1165805"/>
                </a:lnTo>
                <a:lnTo>
                  <a:pt x="1358113" y="1173751"/>
                </a:lnTo>
                <a:lnTo>
                  <a:pt x="1345399" y="1181061"/>
                </a:lnTo>
                <a:lnTo>
                  <a:pt x="1332368" y="1187736"/>
                </a:lnTo>
                <a:lnTo>
                  <a:pt x="1319337" y="1193775"/>
                </a:lnTo>
                <a:lnTo>
                  <a:pt x="1305352" y="1199178"/>
                </a:lnTo>
                <a:lnTo>
                  <a:pt x="1291368" y="1203945"/>
                </a:lnTo>
                <a:lnTo>
                  <a:pt x="1277065" y="1208077"/>
                </a:lnTo>
                <a:lnTo>
                  <a:pt x="1262445" y="1211573"/>
                </a:lnTo>
                <a:lnTo>
                  <a:pt x="1247824" y="1213798"/>
                </a:lnTo>
                <a:lnTo>
                  <a:pt x="1232568" y="1216023"/>
                </a:lnTo>
                <a:lnTo>
                  <a:pt x="1217630" y="1216976"/>
                </a:lnTo>
                <a:lnTo>
                  <a:pt x="1202056" y="1217612"/>
                </a:lnTo>
                <a:lnTo>
                  <a:pt x="1186482" y="1216976"/>
                </a:lnTo>
                <a:lnTo>
                  <a:pt x="1170908" y="1216023"/>
                </a:lnTo>
                <a:lnTo>
                  <a:pt x="1155970" y="1213798"/>
                </a:lnTo>
                <a:lnTo>
                  <a:pt x="1141350" y="1211573"/>
                </a:lnTo>
                <a:lnTo>
                  <a:pt x="1126412" y="1208077"/>
                </a:lnTo>
                <a:lnTo>
                  <a:pt x="1112109" y="1203945"/>
                </a:lnTo>
                <a:lnTo>
                  <a:pt x="1098442" y="1199178"/>
                </a:lnTo>
                <a:lnTo>
                  <a:pt x="1084457" y="1193775"/>
                </a:lnTo>
                <a:lnTo>
                  <a:pt x="1071426" y="1187736"/>
                </a:lnTo>
                <a:lnTo>
                  <a:pt x="1058077" y="1181061"/>
                </a:lnTo>
                <a:lnTo>
                  <a:pt x="1045364" y="1173751"/>
                </a:lnTo>
                <a:lnTo>
                  <a:pt x="1033286" y="1165805"/>
                </a:lnTo>
                <a:lnTo>
                  <a:pt x="1021526" y="1157541"/>
                </a:lnTo>
                <a:lnTo>
                  <a:pt x="1010084" y="1148642"/>
                </a:lnTo>
                <a:lnTo>
                  <a:pt x="998960" y="1139107"/>
                </a:lnTo>
                <a:lnTo>
                  <a:pt x="988789" y="1129254"/>
                </a:lnTo>
                <a:lnTo>
                  <a:pt x="978618" y="1118448"/>
                </a:lnTo>
                <a:lnTo>
                  <a:pt x="969083" y="1107959"/>
                </a:lnTo>
                <a:lnTo>
                  <a:pt x="960184" y="1096199"/>
                </a:lnTo>
                <a:lnTo>
                  <a:pt x="951603" y="1084439"/>
                </a:lnTo>
                <a:lnTo>
                  <a:pt x="943657" y="1072044"/>
                </a:lnTo>
                <a:lnTo>
                  <a:pt x="936664" y="1059648"/>
                </a:lnTo>
                <a:lnTo>
                  <a:pt x="929990" y="1046617"/>
                </a:lnTo>
                <a:lnTo>
                  <a:pt x="923951" y="1033268"/>
                </a:lnTo>
                <a:lnTo>
                  <a:pt x="918230" y="1019601"/>
                </a:lnTo>
                <a:lnTo>
                  <a:pt x="913462" y="1005616"/>
                </a:lnTo>
                <a:lnTo>
                  <a:pt x="909648" y="991314"/>
                </a:lnTo>
                <a:lnTo>
                  <a:pt x="906470" y="976694"/>
                </a:lnTo>
                <a:lnTo>
                  <a:pt x="903610" y="962073"/>
                </a:lnTo>
                <a:lnTo>
                  <a:pt x="901702" y="946817"/>
                </a:lnTo>
                <a:lnTo>
                  <a:pt x="900431" y="931561"/>
                </a:lnTo>
                <a:lnTo>
                  <a:pt x="900113" y="915987"/>
                </a:lnTo>
                <a:lnTo>
                  <a:pt x="900431" y="900413"/>
                </a:lnTo>
                <a:lnTo>
                  <a:pt x="901702" y="885475"/>
                </a:lnTo>
                <a:lnTo>
                  <a:pt x="903610" y="870219"/>
                </a:lnTo>
                <a:lnTo>
                  <a:pt x="906470" y="855281"/>
                </a:lnTo>
                <a:lnTo>
                  <a:pt x="909648" y="840978"/>
                </a:lnTo>
                <a:lnTo>
                  <a:pt x="913462" y="826676"/>
                </a:lnTo>
                <a:lnTo>
                  <a:pt x="918230" y="812373"/>
                </a:lnTo>
                <a:lnTo>
                  <a:pt x="923951" y="798706"/>
                </a:lnTo>
                <a:lnTo>
                  <a:pt x="929990" y="785357"/>
                </a:lnTo>
                <a:lnTo>
                  <a:pt x="936664" y="772008"/>
                </a:lnTo>
                <a:lnTo>
                  <a:pt x="943657" y="759930"/>
                </a:lnTo>
                <a:lnTo>
                  <a:pt x="951603" y="747535"/>
                </a:lnTo>
                <a:lnTo>
                  <a:pt x="960184" y="735457"/>
                </a:lnTo>
                <a:lnTo>
                  <a:pt x="969083" y="724015"/>
                </a:lnTo>
                <a:lnTo>
                  <a:pt x="976369" y="715758"/>
                </a:lnTo>
                <a:lnTo>
                  <a:pt x="960893" y="720157"/>
                </a:lnTo>
                <a:lnTo>
                  <a:pt x="934873" y="728097"/>
                </a:lnTo>
                <a:lnTo>
                  <a:pt x="908219" y="736672"/>
                </a:lnTo>
                <a:lnTo>
                  <a:pt x="880929" y="745883"/>
                </a:lnTo>
                <a:lnTo>
                  <a:pt x="853323" y="755729"/>
                </a:lnTo>
                <a:lnTo>
                  <a:pt x="825399" y="766528"/>
                </a:lnTo>
                <a:lnTo>
                  <a:pt x="821274" y="781773"/>
                </a:lnTo>
                <a:lnTo>
                  <a:pt x="818101" y="796700"/>
                </a:lnTo>
                <a:lnTo>
                  <a:pt x="814928" y="811310"/>
                </a:lnTo>
                <a:lnTo>
                  <a:pt x="812072" y="825603"/>
                </a:lnTo>
                <a:lnTo>
                  <a:pt x="810168" y="839578"/>
                </a:lnTo>
                <a:lnTo>
                  <a:pt x="808581" y="853235"/>
                </a:lnTo>
                <a:lnTo>
                  <a:pt x="807312" y="865939"/>
                </a:lnTo>
                <a:lnTo>
                  <a:pt x="806995" y="877691"/>
                </a:lnTo>
                <a:lnTo>
                  <a:pt x="807312" y="888807"/>
                </a:lnTo>
                <a:lnTo>
                  <a:pt x="807947" y="899605"/>
                </a:lnTo>
                <a:lnTo>
                  <a:pt x="808264" y="910404"/>
                </a:lnTo>
                <a:lnTo>
                  <a:pt x="808899" y="920885"/>
                </a:lnTo>
                <a:lnTo>
                  <a:pt x="810168" y="931366"/>
                </a:lnTo>
                <a:lnTo>
                  <a:pt x="811755" y="942165"/>
                </a:lnTo>
                <a:lnTo>
                  <a:pt x="813341" y="952328"/>
                </a:lnTo>
                <a:lnTo>
                  <a:pt x="814928" y="962809"/>
                </a:lnTo>
                <a:lnTo>
                  <a:pt x="817466" y="972973"/>
                </a:lnTo>
                <a:lnTo>
                  <a:pt x="819370" y="982819"/>
                </a:lnTo>
                <a:lnTo>
                  <a:pt x="822226" y="993300"/>
                </a:lnTo>
                <a:lnTo>
                  <a:pt x="824764" y="1003146"/>
                </a:lnTo>
                <a:lnTo>
                  <a:pt x="827620" y="1012674"/>
                </a:lnTo>
                <a:lnTo>
                  <a:pt x="830793" y="1022520"/>
                </a:lnTo>
                <a:lnTo>
                  <a:pt x="838092" y="1041576"/>
                </a:lnTo>
                <a:lnTo>
                  <a:pt x="846025" y="1060315"/>
                </a:lnTo>
                <a:lnTo>
                  <a:pt x="854592" y="1078736"/>
                </a:lnTo>
                <a:lnTo>
                  <a:pt x="863794" y="1096205"/>
                </a:lnTo>
                <a:lnTo>
                  <a:pt x="873948" y="1113038"/>
                </a:lnTo>
                <a:lnTo>
                  <a:pt x="885055" y="1129871"/>
                </a:lnTo>
                <a:lnTo>
                  <a:pt x="896795" y="1145752"/>
                </a:lnTo>
                <a:lnTo>
                  <a:pt x="908853" y="1161315"/>
                </a:lnTo>
                <a:lnTo>
                  <a:pt x="922180" y="1175924"/>
                </a:lnTo>
                <a:lnTo>
                  <a:pt x="935508" y="1189899"/>
                </a:lnTo>
                <a:lnTo>
                  <a:pt x="949787" y="1202921"/>
                </a:lnTo>
                <a:lnTo>
                  <a:pt x="964384" y="1215625"/>
                </a:lnTo>
                <a:lnTo>
                  <a:pt x="979932" y="1227059"/>
                </a:lnTo>
                <a:lnTo>
                  <a:pt x="987865" y="1232776"/>
                </a:lnTo>
                <a:lnTo>
                  <a:pt x="995798" y="1238176"/>
                </a:lnTo>
                <a:lnTo>
                  <a:pt x="1003731" y="1243257"/>
                </a:lnTo>
                <a:lnTo>
                  <a:pt x="1011981" y="1248657"/>
                </a:lnTo>
                <a:lnTo>
                  <a:pt x="1020548" y="1253421"/>
                </a:lnTo>
                <a:lnTo>
                  <a:pt x="1029116" y="1257550"/>
                </a:lnTo>
                <a:lnTo>
                  <a:pt x="1037366" y="1261996"/>
                </a:lnTo>
                <a:lnTo>
                  <a:pt x="1046251" y="1266125"/>
                </a:lnTo>
                <a:lnTo>
                  <a:pt x="1054819" y="1269936"/>
                </a:lnTo>
                <a:lnTo>
                  <a:pt x="1064021" y="1273430"/>
                </a:lnTo>
                <a:lnTo>
                  <a:pt x="1073223" y="1277241"/>
                </a:lnTo>
                <a:lnTo>
                  <a:pt x="1082425" y="1280418"/>
                </a:lnTo>
                <a:lnTo>
                  <a:pt x="1091310" y="1283594"/>
                </a:lnTo>
                <a:lnTo>
                  <a:pt x="1100829" y="1285817"/>
                </a:lnTo>
                <a:lnTo>
                  <a:pt x="1110032" y="1288675"/>
                </a:lnTo>
                <a:lnTo>
                  <a:pt x="1119551" y="1290581"/>
                </a:lnTo>
                <a:lnTo>
                  <a:pt x="1129071" y="1292487"/>
                </a:lnTo>
                <a:lnTo>
                  <a:pt x="1138907" y="1294710"/>
                </a:lnTo>
                <a:lnTo>
                  <a:pt x="1148427" y="1295663"/>
                </a:lnTo>
                <a:lnTo>
                  <a:pt x="1158581" y="1296933"/>
                </a:lnTo>
                <a:lnTo>
                  <a:pt x="1168418" y="1298204"/>
                </a:lnTo>
                <a:lnTo>
                  <a:pt x="1178255" y="1298521"/>
                </a:lnTo>
                <a:lnTo>
                  <a:pt x="1188091" y="1299474"/>
                </a:lnTo>
                <a:lnTo>
                  <a:pt x="1198563" y="1299474"/>
                </a:lnTo>
                <a:lnTo>
                  <a:pt x="1208400" y="1299474"/>
                </a:lnTo>
                <a:lnTo>
                  <a:pt x="1218871" y="1298521"/>
                </a:lnTo>
                <a:lnTo>
                  <a:pt x="1228708" y="1298204"/>
                </a:lnTo>
                <a:lnTo>
                  <a:pt x="1238545" y="1296933"/>
                </a:lnTo>
                <a:lnTo>
                  <a:pt x="1248064" y="1295663"/>
                </a:lnTo>
                <a:lnTo>
                  <a:pt x="1257901" y="1294710"/>
                </a:lnTo>
                <a:lnTo>
                  <a:pt x="1267420" y="1292487"/>
                </a:lnTo>
                <a:lnTo>
                  <a:pt x="1276940" y="1290581"/>
                </a:lnTo>
                <a:lnTo>
                  <a:pt x="1286459" y="1288675"/>
                </a:lnTo>
                <a:lnTo>
                  <a:pt x="1295979" y="1285817"/>
                </a:lnTo>
                <a:lnTo>
                  <a:pt x="1305498" y="1283594"/>
                </a:lnTo>
                <a:lnTo>
                  <a:pt x="1314700" y="1280418"/>
                </a:lnTo>
                <a:lnTo>
                  <a:pt x="1323903" y="1277241"/>
                </a:lnTo>
                <a:lnTo>
                  <a:pt x="1333105" y="1273430"/>
                </a:lnTo>
                <a:lnTo>
                  <a:pt x="1341672" y="1269936"/>
                </a:lnTo>
                <a:lnTo>
                  <a:pt x="1350557" y="1266125"/>
                </a:lnTo>
                <a:lnTo>
                  <a:pt x="1359125" y="1261996"/>
                </a:lnTo>
                <a:lnTo>
                  <a:pt x="1368009" y="1257550"/>
                </a:lnTo>
                <a:lnTo>
                  <a:pt x="1376577" y="1253421"/>
                </a:lnTo>
                <a:lnTo>
                  <a:pt x="1384827" y="1248657"/>
                </a:lnTo>
                <a:lnTo>
                  <a:pt x="1392760" y="1243257"/>
                </a:lnTo>
                <a:lnTo>
                  <a:pt x="1401010" y="1238176"/>
                </a:lnTo>
                <a:lnTo>
                  <a:pt x="1408943" y="1232776"/>
                </a:lnTo>
                <a:lnTo>
                  <a:pt x="1416876" y="1227059"/>
                </a:lnTo>
                <a:lnTo>
                  <a:pt x="1432425" y="1215625"/>
                </a:lnTo>
                <a:lnTo>
                  <a:pt x="1447021" y="1202921"/>
                </a:lnTo>
                <a:lnTo>
                  <a:pt x="1461300" y="1189899"/>
                </a:lnTo>
                <a:lnTo>
                  <a:pt x="1474945" y="1175924"/>
                </a:lnTo>
                <a:lnTo>
                  <a:pt x="1487955" y="1161315"/>
                </a:lnTo>
                <a:lnTo>
                  <a:pt x="1500330" y="1145752"/>
                </a:lnTo>
                <a:lnTo>
                  <a:pt x="1511754" y="1129871"/>
                </a:lnTo>
                <a:lnTo>
                  <a:pt x="1522860" y="1113038"/>
                </a:lnTo>
                <a:lnTo>
                  <a:pt x="1532696" y="1096205"/>
                </a:lnTo>
                <a:lnTo>
                  <a:pt x="1542216" y="1078736"/>
                </a:lnTo>
                <a:lnTo>
                  <a:pt x="1551101" y="1060315"/>
                </a:lnTo>
                <a:lnTo>
                  <a:pt x="1559034" y="1041576"/>
                </a:lnTo>
                <a:lnTo>
                  <a:pt x="1565697" y="1022520"/>
                </a:lnTo>
                <a:lnTo>
                  <a:pt x="1568870" y="1012674"/>
                </a:lnTo>
                <a:lnTo>
                  <a:pt x="1572044" y="1003146"/>
                </a:lnTo>
                <a:lnTo>
                  <a:pt x="1574899" y="993300"/>
                </a:lnTo>
                <a:lnTo>
                  <a:pt x="1577121" y="982819"/>
                </a:lnTo>
                <a:lnTo>
                  <a:pt x="1579659" y="972973"/>
                </a:lnTo>
                <a:lnTo>
                  <a:pt x="1581563" y="962809"/>
                </a:lnTo>
                <a:lnTo>
                  <a:pt x="1583467" y="952328"/>
                </a:lnTo>
                <a:lnTo>
                  <a:pt x="1585054" y="942165"/>
                </a:lnTo>
                <a:lnTo>
                  <a:pt x="1586323" y="931366"/>
                </a:lnTo>
                <a:lnTo>
                  <a:pt x="1587592" y="920885"/>
                </a:lnTo>
                <a:lnTo>
                  <a:pt x="1588227" y="910404"/>
                </a:lnTo>
                <a:lnTo>
                  <a:pt x="1589179" y="899605"/>
                </a:lnTo>
                <a:lnTo>
                  <a:pt x="1589496" y="888807"/>
                </a:lnTo>
                <a:lnTo>
                  <a:pt x="1589496" y="877691"/>
                </a:lnTo>
                <a:lnTo>
                  <a:pt x="1589496" y="867845"/>
                </a:lnTo>
                <a:lnTo>
                  <a:pt x="1589179" y="858316"/>
                </a:lnTo>
                <a:lnTo>
                  <a:pt x="1588227" y="848471"/>
                </a:lnTo>
                <a:lnTo>
                  <a:pt x="1587275" y="838942"/>
                </a:lnTo>
                <a:lnTo>
                  <a:pt x="1586005" y="829414"/>
                </a:lnTo>
                <a:lnTo>
                  <a:pt x="1584419" y="819886"/>
                </a:lnTo>
                <a:lnTo>
                  <a:pt x="1582515" y="810358"/>
                </a:lnTo>
                <a:lnTo>
                  <a:pt x="1580294" y="800829"/>
                </a:lnTo>
                <a:lnTo>
                  <a:pt x="1578073" y="791619"/>
                </a:lnTo>
                <a:lnTo>
                  <a:pt x="1575217" y="782091"/>
                </a:lnTo>
                <a:lnTo>
                  <a:pt x="1569188" y="763034"/>
                </a:lnTo>
                <a:lnTo>
                  <a:pt x="1562524" y="744295"/>
                </a:lnTo>
                <a:lnTo>
                  <a:pt x="1554591" y="725238"/>
                </a:lnTo>
                <a:lnTo>
                  <a:pt x="1533331" y="720157"/>
                </a:lnTo>
                <a:lnTo>
                  <a:pt x="1511754" y="715393"/>
                </a:lnTo>
                <a:lnTo>
                  <a:pt x="1490811" y="710946"/>
                </a:lnTo>
                <a:lnTo>
                  <a:pt x="1469233" y="706500"/>
                </a:lnTo>
                <a:lnTo>
                  <a:pt x="1447973" y="703006"/>
                </a:lnTo>
                <a:lnTo>
                  <a:pt x="1426396" y="699195"/>
                </a:lnTo>
                <a:lnTo>
                  <a:pt x="1408633" y="696541"/>
                </a:lnTo>
                <a:close/>
                <a:moveTo>
                  <a:pt x="77699" y="590550"/>
                </a:moveTo>
                <a:lnTo>
                  <a:pt x="85310" y="591185"/>
                </a:lnTo>
                <a:lnTo>
                  <a:pt x="92604" y="592137"/>
                </a:lnTo>
                <a:lnTo>
                  <a:pt x="100216" y="593725"/>
                </a:lnTo>
                <a:lnTo>
                  <a:pt x="107510" y="596582"/>
                </a:lnTo>
                <a:lnTo>
                  <a:pt x="114487" y="599757"/>
                </a:lnTo>
                <a:lnTo>
                  <a:pt x="121781" y="604202"/>
                </a:lnTo>
                <a:lnTo>
                  <a:pt x="242928" y="685482"/>
                </a:lnTo>
                <a:lnTo>
                  <a:pt x="249588" y="690245"/>
                </a:lnTo>
                <a:lnTo>
                  <a:pt x="255296" y="695325"/>
                </a:lnTo>
                <a:lnTo>
                  <a:pt x="260370" y="701357"/>
                </a:lnTo>
                <a:lnTo>
                  <a:pt x="265128" y="707707"/>
                </a:lnTo>
                <a:lnTo>
                  <a:pt x="268616" y="714057"/>
                </a:lnTo>
                <a:lnTo>
                  <a:pt x="271787" y="720725"/>
                </a:lnTo>
                <a:lnTo>
                  <a:pt x="274642" y="728027"/>
                </a:lnTo>
                <a:lnTo>
                  <a:pt x="276227" y="735647"/>
                </a:lnTo>
                <a:lnTo>
                  <a:pt x="277496" y="742632"/>
                </a:lnTo>
                <a:lnTo>
                  <a:pt x="277813" y="750252"/>
                </a:lnTo>
                <a:lnTo>
                  <a:pt x="277496" y="757872"/>
                </a:lnTo>
                <a:lnTo>
                  <a:pt x="276227" y="765175"/>
                </a:lnTo>
                <a:lnTo>
                  <a:pt x="274642" y="772795"/>
                </a:lnTo>
                <a:lnTo>
                  <a:pt x="271787" y="780098"/>
                </a:lnTo>
                <a:lnTo>
                  <a:pt x="268616" y="787083"/>
                </a:lnTo>
                <a:lnTo>
                  <a:pt x="264810" y="794385"/>
                </a:lnTo>
                <a:lnTo>
                  <a:pt x="259736" y="800735"/>
                </a:lnTo>
                <a:lnTo>
                  <a:pt x="254345" y="806450"/>
                </a:lnTo>
                <a:lnTo>
                  <a:pt x="248954" y="811848"/>
                </a:lnTo>
                <a:lnTo>
                  <a:pt x="242611" y="815975"/>
                </a:lnTo>
                <a:lnTo>
                  <a:pt x="235951" y="820103"/>
                </a:lnTo>
                <a:lnTo>
                  <a:pt x="228974" y="823278"/>
                </a:lnTo>
                <a:lnTo>
                  <a:pt x="221997" y="825500"/>
                </a:lnTo>
                <a:lnTo>
                  <a:pt x="214703" y="827088"/>
                </a:lnTo>
                <a:lnTo>
                  <a:pt x="207408" y="828358"/>
                </a:lnTo>
                <a:lnTo>
                  <a:pt x="199797" y="828675"/>
                </a:lnTo>
                <a:lnTo>
                  <a:pt x="192186" y="828358"/>
                </a:lnTo>
                <a:lnTo>
                  <a:pt x="184574" y="827723"/>
                </a:lnTo>
                <a:lnTo>
                  <a:pt x="177597" y="825500"/>
                </a:lnTo>
                <a:lnTo>
                  <a:pt x="169986" y="823278"/>
                </a:lnTo>
                <a:lnTo>
                  <a:pt x="163009" y="819785"/>
                </a:lnTo>
                <a:lnTo>
                  <a:pt x="156032" y="815658"/>
                </a:lnTo>
                <a:lnTo>
                  <a:pt x="34568" y="734060"/>
                </a:lnTo>
                <a:lnTo>
                  <a:pt x="28225" y="729297"/>
                </a:lnTo>
                <a:lnTo>
                  <a:pt x="22200" y="723900"/>
                </a:lnTo>
                <a:lnTo>
                  <a:pt x="17125" y="718185"/>
                </a:lnTo>
                <a:lnTo>
                  <a:pt x="12686" y="712152"/>
                </a:lnTo>
                <a:lnTo>
                  <a:pt x="8563" y="705485"/>
                </a:lnTo>
                <a:lnTo>
                  <a:pt x="5391" y="698500"/>
                </a:lnTo>
                <a:lnTo>
                  <a:pt x="3171" y="691515"/>
                </a:lnTo>
                <a:lnTo>
                  <a:pt x="1269" y="684212"/>
                </a:lnTo>
                <a:lnTo>
                  <a:pt x="317" y="676910"/>
                </a:lnTo>
                <a:lnTo>
                  <a:pt x="0" y="669290"/>
                </a:lnTo>
                <a:lnTo>
                  <a:pt x="0" y="661670"/>
                </a:lnTo>
                <a:lnTo>
                  <a:pt x="1269" y="654050"/>
                </a:lnTo>
                <a:lnTo>
                  <a:pt x="3171" y="646747"/>
                </a:lnTo>
                <a:lnTo>
                  <a:pt x="5391" y="639445"/>
                </a:lnTo>
                <a:lnTo>
                  <a:pt x="9197" y="632460"/>
                </a:lnTo>
                <a:lnTo>
                  <a:pt x="13003" y="625475"/>
                </a:lnTo>
                <a:lnTo>
                  <a:pt x="17760" y="619125"/>
                </a:lnTo>
                <a:lnTo>
                  <a:pt x="22834" y="613410"/>
                </a:lnTo>
                <a:lnTo>
                  <a:pt x="28860" y="608012"/>
                </a:lnTo>
                <a:lnTo>
                  <a:pt x="35202" y="603885"/>
                </a:lnTo>
                <a:lnTo>
                  <a:pt x="41545" y="599757"/>
                </a:lnTo>
                <a:lnTo>
                  <a:pt x="48205" y="596582"/>
                </a:lnTo>
                <a:lnTo>
                  <a:pt x="55499" y="594360"/>
                </a:lnTo>
                <a:lnTo>
                  <a:pt x="63111" y="592137"/>
                </a:lnTo>
                <a:lnTo>
                  <a:pt x="70088" y="591185"/>
                </a:lnTo>
                <a:lnTo>
                  <a:pt x="77699" y="590550"/>
                </a:lnTo>
                <a:close/>
                <a:moveTo>
                  <a:pt x="1180793" y="522287"/>
                </a:moveTo>
                <a:lnTo>
                  <a:pt x="1194583" y="522287"/>
                </a:lnTo>
                <a:lnTo>
                  <a:pt x="1196024" y="522287"/>
                </a:lnTo>
                <a:lnTo>
                  <a:pt x="1211255" y="522287"/>
                </a:lnTo>
                <a:lnTo>
                  <a:pt x="1211730" y="522287"/>
                </a:lnTo>
                <a:lnTo>
                  <a:pt x="1215750" y="522446"/>
                </a:lnTo>
                <a:lnTo>
                  <a:pt x="1238227" y="523240"/>
                </a:lnTo>
                <a:lnTo>
                  <a:pt x="1241349" y="523388"/>
                </a:lnTo>
                <a:lnTo>
                  <a:pt x="1259362" y="523875"/>
                </a:lnTo>
                <a:lnTo>
                  <a:pt x="1283178" y="525146"/>
                </a:lnTo>
                <a:lnTo>
                  <a:pt x="1306042" y="526735"/>
                </a:lnTo>
                <a:lnTo>
                  <a:pt x="1329223" y="528323"/>
                </a:lnTo>
                <a:lnTo>
                  <a:pt x="1351768" y="530865"/>
                </a:lnTo>
                <a:lnTo>
                  <a:pt x="1373997" y="532771"/>
                </a:lnTo>
                <a:lnTo>
                  <a:pt x="1396225" y="535631"/>
                </a:lnTo>
                <a:lnTo>
                  <a:pt x="1418136" y="538172"/>
                </a:lnTo>
                <a:lnTo>
                  <a:pt x="1439411" y="541032"/>
                </a:lnTo>
                <a:lnTo>
                  <a:pt x="1461004" y="544209"/>
                </a:lnTo>
                <a:lnTo>
                  <a:pt x="1481962" y="547704"/>
                </a:lnTo>
                <a:lnTo>
                  <a:pt x="1502603" y="551516"/>
                </a:lnTo>
                <a:lnTo>
                  <a:pt x="1522926" y="555329"/>
                </a:lnTo>
                <a:lnTo>
                  <a:pt x="1542931" y="559459"/>
                </a:lnTo>
                <a:lnTo>
                  <a:pt x="1562937" y="563589"/>
                </a:lnTo>
                <a:lnTo>
                  <a:pt x="1602312" y="572803"/>
                </a:lnTo>
                <a:lnTo>
                  <a:pt x="1639783" y="582334"/>
                </a:lnTo>
                <a:lnTo>
                  <a:pt x="1677253" y="592818"/>
                </a:lnTo>
                <a:lnTo>
                  <a:pt x="1712818" y="603938"/>
                </a:lnTo>
                <a:lnTo>
                  <a:pt x="1747748" y="615376"/>
                </a:lnTo>
                <a:lnTo>
                  <a:pt x="1781726" y="627131"/>
                </a:lnTo>
                <a:lnTo>
                  <a:pt x="1814433" y="639521"/>
                </a:lnTo>
                <a:lnTo>
                  <a:pt x="1846188" y="652230"/>
                </a:lnTo>
                <a:lnTo>
                  <a:pt x="1876990" y="665256"/>
                </a:lnTo>
                <a:lnTo>
                  <a:pt x="1906521" y="678600"/>
                </a:lnTo>
                <a:lnTo>
                  <a:pt x="1935736" y="691943"/>
                </a:lnTo>
                <a:lnTo>
                  <a:pt x="1963362" y="705605"/>
                </a:lnTo>
                <a:lnTo>
                  <a:pt x="1990354" y="719266"/>
                </a:lnTo>
                <a:lnTo>
                  <a:pt x="2016075" y="732928"/>
                </a:lnTo>
                <a:lnTo>
                  <a:pt x="2041161" y="746907"/>
                </a:lnTo>
                <a:lnTo>
                  <a:pt x="2064977" y="760251"/>
                </a:lnTo>
                <a:lnTo>
                  <a:pt x="2088158" y="773913"/>
                </a:lnTo>
                <a:lnTo>
                  <a:pt x="2110069" y="787256"/>
                </a:lnTo>
                <a:lnTo>
                  <a:pt x="2131344" y="799965"/>
                </a:lnTo>
                <a:lnTo>
                  <a:pt x="2151350" y="812673"/>
                </a:lnTo>
                <a:lnTo>
                  <a:pt x="2189138" y="837454"/>
                </a:lnTo>
                <a:lnTo>
                  <a:pt x="2223750" y="859694"/>
                </a:lnTo>
                <a:lnTo>
                  <a:pt x="2251377" y="878121"/>
                </a:lnTo>
                <a:lnTo>
                  <a:pt x="2277733" y="894960"/>
                </a:lnTo>
                <a:lnTo>
                  <a:pt x="2289165" y="901632"/>
                </a:lnTo>
                <a:lnTo>
                  <a:pt x="2299644" y="907668"/>
                </a:lnTo>
                <a:lnTo>
                  <a:pt x="2308217" y="912116"/>
                </a:lnTo>
                <a:lnTo>
                  <a:pt x="2314568" y="914658"/>
                </a:lnTo>
                <a:lnTo>
                  <a:pt x="2320602" y="917199"/>
                </a:lnTo>
                <a:lnTo>
                  <a:pt x="2326000" y="919423"/>
                </a:lnTo>
                <a:lnTo>
                  <a:pt x="2331716" y="922601"/>
                </a:lnTo>
                <a:lnTo>
                  <a:pt x="2336479" y="926413"/>
                </a:lnTo>
                <a:lnTo>
                  <a:pt x="2341242" y="929908"/>
                </a:lnTo>
                <a:lnTo>
                  <a:pt x="2345688" y="933720"/>
                </a:lnTo>
                <a:lnTo>
                  <a:pt x="2349816" y="938486"/>
                </a:lnTo>
                <a:lnTo>
                  <a:pt x="2353626" y="942934"/>
                </a:lnTo>
                <a:lnTo>
                  <a:pt x="2356802" y="948017"/>
                </a:lnTo>
                <a:lnTo>
                  <a:pt x="2359977" y="953418"/>
                </a:lnTo>
                <a:lnTo>
                  <a:pt x="2362200" y="958819"/>
                </a:lnTo>
                <a:lnTo>
                  <a:pt x="2364741" y="964538"/>
                </a:lnTo>
                <a:lnTo>
                  <a:pt x="2366328" y="970257"/>
                </a:lnTo>
                <a:lnTo>
                  <a:pt x="2367281" y="976293"/>
                </a:lnTo>
                <a:lnTo>
                  <a:pt x="2368234" y="982330"/>
                </a:lnTo>
                <a:lnTo>
                  <a:pt x="2368551" y="988684"/>
                </a:lnTo>
                <a:lnTo>
                  <a:pt x="2368234" y="997262"/>
                </a:lnTo>
                <a:lnTo>
                  <a:pt x="2367281" y="1006158"/>
                </a:lnTo>
                <a:lnTo>
                  <a:pt x="2366328" y="1014736"/>
                </a:lnTo>
                <a:lnTo>
                  <a:pt x="2364105" y="1023314"/>
                </a:lnTo>
                <a:lnTo>
                  <a:pt x="2361883" y="1031892"/>
                </a:lnTo>
                <a:lnTo>
                  <a:pt x="2358707" y="1040788"/>
                </a:lnTo>
                <a:lnTo>
                  <a:pt x="2355214" y="1049684"/>
                </a:lnTo>
                <a:lnTo>
                  <a:pt x="2350769" y="1058580"/>
                </a:lnTo>
                <a:lnTo>
                  <a:pt x="2346005" y="1067158"/>
                </a:lnTo>
                <a:lnTo>
                  <a:pt x="2340290" y="1076054"/>
                </a:lnTo>
                <a:lnTo>
                  <a:pt x="2334574" y="1085268"/>
                </a:lnTo>
                <a:lnTo>
                  <a:pt x="2328223" y="1094163"/>
                </a:lnTo>
                <a:lnTo>
                  <a:pt x="2320919" y="1103059"/>
                </a:lnTo>
                <a:lnTo>
                  <a:pt x="2312981" y="1112273"/>
                </a:lnTo>
                <a:lnTo>
                  <a:pt x="2304724" y="1121169"/>
                </a:lnTo>
                <a:lnTo>
                  <a:pt x="2295833" y="1130382"/>
                </a:lnTo>
                <a:lnTo>
                  <a:pt x="2281226" y="1144679"/>
                </a:lnTo>
                <a:lnTo>
                  <a:pt x="2264713" y="1159294"/>
                </a:lnTo>
                <a:lnTo>
                  <a:pt x="2246613" y="1174226"/>
                </a:lnTo>
                <a:lnTo>
                  <a:pt x="2227243" y="1188841"/>
                </a:lnTo>
                <a:lnTo>
                  <a:pt x="2205967" y="1203773"/>
                </a:lnTo>
                <a:lnTo>
                  <a:pt x="2183739" y="1219023"/>
                </a:lnTo>
                <a:lnTo>
                  <a:pt x="2159288" y="1234591"/>
                </a:lnTo>
                <a:lnTo>
                  <a:pt x="2133884" y="1249523"/>
                </a:lnTo>
                <a:lnTo>
                  <a:pt x="2107528" y="1264773"/>
                </a:lnTo>
                <a:lnTo>
                  <a:pt x="2079267" y="1279705"/>
                </a:lnTo>
                <a:lnTo>
                  <a:pt x="2050052" y="1294955"/>
                </a:lnTo>
                <a:lnTo>
                  <a:pt x="2019250" y="1309570"/>
                </a:lnTo>
                <a:lnTo>
                  <a:pt x="1987496" y="1324185"/>
                </a:lnTo>
                <a:lnTo>
                  <a:pt x="1954788" y="1338164"/>
                </a:lnTo>
                <a:lnTo>
                  <a:pt x="1920493" y="1352143"/>
                </a:lnTo>
                <a:lnTo>
                  <a:pt x="1885246" y="1365487"/>
                </a:lnTo>
                <a:lnTo>
                  <a:pt x="1849046" y="1378513"/>
                </a:lnTo>
                <a:lnTo>
                  <a:pt x="1811893" y="1391221"/>
                </a:lnTo>
                <a:lnTo>
                  <a:pt x="1773787" y="1403294"/>
                </a:lnTo>
                <a:lnTo>
                  <a:pt x="1734729" y="1414732"/>
                </a:lnTo>
                <a:lnTo>
                  <a:pt x="1694718" y="1425534"/>
                </a:lnTo>
                <a:lnTo>
                  <a:pt x="1653755" y="1435383"/>
                </a:lnTo>
                <a:lnTo>
                  <a:pt x="1612474" y="1444914"/>
                </a:lnTo>
                <a:lnTo>
                  <a:pt x="1569923" y="1453175"/>
                </a:lnTo>
                <a:lnTo>
                  <a:pt x="1548647" y="1457305"/>
                </a:lnTo>
                <a:lnTo>
                  <a:pt x="1527054" y="1461117"/>
                </a:lnTo>
                <a:lnTo>
                  <a:pt x="1505461" y="1464294"/>
                </a:lnTo>
                <a:lnTo>
                  <a:pt x="1483550" y="1468107"/>
                </a:lnTo>
                <a:lnTo>
                  <a:pt x="1461322" y="1470649"/>
                </a:lnTo>
                <a:lnTo>
                  <a:pt x="1439094" y="1473508"/>
                </a:lnTo>
                <a:lnTo>
                  <a:pt x="1416548" y="1476367"/>
                </a:lnTo>
                <a:lnTo>
                  <a:pt x="1394320" y="1478591"/>
                </a:lnTo>
                <a:lnTo>
                  <a:pt x="1371774" y="1480815"/>
                </a:lnTo>
                <a:lnTo>
                  <a:pt x="1348593" y="1482404"/>
                </a:lnTo>
                <a:lnTo>
                  <a:pt x="1325730" y="1483992"/>
                </a:lnTo>
                <a:lnTo>
                  <a:pt x="1302549" y="1484945"/>
                </a:lnTo>
                <a:lnTo>
                  <a:pt x="1279685" y="1486216"/>
                </a:lnTo>
                <a:lnTo>
                  <a:pt x="1256187" y="1486534"/>
                </a:lnTo>
                <a:lnTo>
                  <a:pt x="1232689" y="1487169"/>
                </a:lnTo>
                <a:lnTo>
                  <a:pt x="1209190" y="1487487"/>
                </a:lnTo>
                <a:lnTo>
                  <a:pt x="1195536" y="1487169"/>
                </a:lnTo>
                <a:lnTo>
                  <a:pt x="1181564" y="1486534"/>
                </a:lnTo>
                <a:lnTo>
                  <a:pt x="1166956" y="1485899"/>
                </a:lnTo>
                <a:lnTo>
                  <a:pt x="1151714" y="1484628"/>
                </a:lnTo>
                <a:lnTo>
                  <a:pt x="1136155" y="1483039"/>
                </a:lnTo>
                <a:lnTo>
                  <a:pt x="1120277" y="1481451"/>
                </a:lnTo>
                <a:lnTo>
                  <a:pt x="1086935" y="1477638"/>
                </a:lnTo>
                <a:lnTo>
                  <a:pt x="1052957" y="1472237"/>
                </a:lnTo>
                <a:lnTo>
                  <a:pt x="1017075" y="1465883"/>
                </a:lnTo>
                <a:lnTo>
                  <a:pt x="980239" y="1458893"/>
                </a:lnTo>
                <a:lnTo>
                  <a:pt x="943086" y="1450951"/>
                </a:lnTo>
                <a:lnTo>
                  <a:pt x="904346" y="1441737"/>
                </a:lnTo>
                <a:lnTo>
                  <a:pt x="865605" y="1431888"/>
                </a:lnTo>
                <a:lnTo>
                  <a:pt x="826229" y="1421086"/>
                </a:lnTo>
                <a:lnTo>
                  <a:pt x="786536" y="1409648"/>
                </a:lnTo>
                <a:lnTo>
                  <a:pt x="746843" y="1397258"/>
                </a:lnTo>
                <a:lnTo>
                  <a:pt x="707150" y="1384549"/>
                </a:lnTo>
                <a:lnTo>
                  <a:pt x="667456" y="1370570"/>
                </a:lnTo>
                <a:lnTo>
                  <a:pt x="628716" y="1356909"/>
                </a:lnTo>
                <a:lnTo>
                  <a:pt x="590293" y="1341976"/>
                </a:lnTo>
                <a:lnTo>
                  <a:pt x="552505" y="1326726"/>
                </a:lnTo>
                <a:lnTo>
                  <a:pt x="515669" y="1310841"/>
                </a:lnTo>
                <a:lnTo>
                  <a:pt x="479469" y="1294320"/>
                </a:lnTo>
                <a:lnTo>
                  <a:pt x="444857" y="1278117"/>
                </a:lnTo>
                <a:lnTo>
                  <a:pt x="428344" y="1269539"/>
                </a:lnTo>
                <a:lnTo>
                  <a:pt x="411514" y="1260961"/>
                </a:lnTo>
                <a:lnTo>
                  <a:pt x="395637" y="1252382"/>
                </a:lnTo>
                <a:lnTo>
                  <a:pt x="379760" y="1243487"/>
                </a:lnTo>
                <a:lnTo>
                  <a:pt x="364835" y="1234908"/>
                </a:lnTo>
                <a:lnTo>
                  <a:pt x="349910" y="1226013"/>
                </a:lnTo>
                <a:lnTo>
                  <a:pt x="335303" y="1217117"/>
                </a:lnTo>
                <a:lnTo>
                  <a:pt x="321331" y="1208221"/>
                </a:lnTo>
                <a:lnTo>
                  <a:pt x="308312" y="1199007"/>
                </a:lnTo>
                <a:lnTo>
                  <a:pt x="295292" y="1190112"/>
                </a:lnTo>
                <a:lnTo>
                  <a:pt x="282908" y="1180898"/>
                </a:lnTo>
                <a:lnTo>
                  <a:pt x="271476" y="1171684"/>
                </a:lnTo>
                <a:lnTo>
                  <a:pt x="260362" y="1162471"/>
                </a:lnTo>
                <a:lnTo>
                  <a:pt x="249566" y="1153575"/>
                </a:lnTo>
                <a:lnTo>
                  <a:pt x="239722" y="1144361"/>
                </a:lnTo>
                <a:lnTo>
                  <a:pt x="230513" y="1135148"/>
                </a:lnTo>
                <a:lnTo>
                  <a:pt x="221939" y="1125617"/>
                </a:lnTo>
                <a:lnTo>
                  <a:pt x="214001" y="1116403"/>
                </a:lnTo>
                <a:lnTo>
                  <a:pt x="206697" y="1107507"/>
                </a:lnTo>
                <a:lnTo>
                  <a:pt x="200346" y="1097976"/>
                </a:lnTo>
                <a:lnTo>
                  <a:pt x="194313" y="1088762"/>
                </a:lnTo>
                <a:lnTo>
                  <a:pt x="189549" y="1079549"/>
                </a:lnTo>
                <a:lnTo>
                  <a:pt x="186057" y="1071288"/>
                </a:lnTo>
                <a:lnTo>
                  <a:pt x="184151" y="1066523"/>
                </a:lnTo>
                <a:lnTo>
                  <a:pt x="182881" y="1060804"/>
                </a:lnTo>
                <a:lnTo>
                  <a:pt x="181293" y="1055403"/>
                </a:lnTo>
                <a:lnTo>
                  <a:pt x="180658" y="1049366"/>
                </a:lnTo>
                <a:lnTo>
                  <a:pt x="179706" y="1042695"/>
                </a:lnTo>
                <a:lnTo>
                  <a:pt x="179388" y="1036023"/>
                </a:lnTo>
                <a:lnTo>
                  <a:pt x="179706" y="1028715"/>
                </a:lnTo>
                <a:lnTo>
                  <a:pt x="180658" y="1021090"/>
                </a:lnTo>
                <a:lnTo>
                  <a:pt x="182246" y="1013148"/>
                </a:lnTo>
                <a:lnTo>
                  <a:pt x="184151" y="1004887"/>
                </a:lnTo>
                <a:lnTo>
                  <a:pt x="187009" y="996309"/>
                </a:lnTo>
                <a:lnTo>
                  <a:pt x="190820" y="987413"/>
                </a:lnTo>
                <a:lnTo>
                  <a:pt x="195265" y="978200"/>
                </a:lnTo>
                <a:lnTo>
                  <a:pt x="200664" y="968668"/>
                </a:lnTo>
                <a:lnTo>
                  <a:pt x="205427" y="961996"/>
                </a:lnTo>
                <a:lnTo>
                  <a:pt x="211143" y="955007"/>
                </a:lnTo>
                <a:lnTo>
                  <a:pt x="217176" y="947382"/>
                </a:lnTo>
                <a:lnTo>
                  <a:pt x="223527" y="939757"/>
                </a:lnTo>
                <a:lnTo>
                  <a:pt x="230830" y="932132"/>
                </a:lnTo>
                <a:lnTo>
                  <a:pt x="238452" y="923871"/>
                </a:lnTo>
                <a:lnTo>
                  <a:pt x="247343" y="915929"/>
                </a:lnTo>
                <a:lnTo>
                  <a:pt x="256234" y="907668"/>
                </a:lnTo>
                <a:lnTo>
                  <a:pt x="265761" y="899408"/>
                </a:lnTo>
                <a:lnTo>
                  <a:pt x="275922" y="890512"/>
                </a:lnTo>
                <a:lnTo>
                  <a:pt x="297515" y="873038"/>
                </a:lnTo>
                <a:lnTo>
                  <a:pt x="321966" y="855246"/>
                </a:lnTo>
                <a:lnTo>
                  <a:pt x="347687" y="836819"/>
                </a:lnTo>
                <a:lnTo>
                  <a:pt x="374996" y="818392"/>
                </a:lnTo>
                <a:lnTo>
                  <a:pt x="404528" y="799647"/>
                </a:lnTo>
                <a:lnTo>
                  <a:pt x="435013" y="780585"/>
                </a:lnTo>
                <a:lnTo>
                  <a:pt x="467085" y="761839"/>
                </a:lnTo>
                <a:lnTo>
                  <a:pt x="500427" y="743095"/>
                </a:lnTo>
                <a:lnTo>
                  <a:pt x="535040" y="724668"/>
                </a:lnTo>
                <a:lnTo>
                  <a:pt x="570287" y="706240"/>
                </a:lnTo>
                <a:lnTo>
                  <a:pt x="606805" y="688449"/>
                </a:lnTo>
                <a:lnTo>
                  <a:pt x="644276" y="670975"/>
                </a:lnTo>
                <a:lnTo>
                  <a:pt x="681746" y="654136"/>
                </a:lnTo>
                <a:lnTo>
                  <a:pt x="720169" y="637615"/>
                </a:lnTo>
                <a:lnTo>
                  <a:pt x="759227" y="622048"/>
                </a:lnTo>
                <a:lnTo>
                  <a:pt x="797968" y="607433"/>
                </a:lnTo>
                <a:lnTo>
                  <a:pt x="837344" y="593454"/>
                </a:lnTo>
                <a:lnTo>
                  <a:pt x="857349" y="586782"/>
                </a:lnTo>
                <a:lnTo>
                  <a:pt x="876719" y="580428"/>
                </a:lnTo>
                <a:lnTo>
                  <a:pt x="896090" y="574391"/>
                </a:lnTo>
                <a:lnTo>
                  <a:pt x="916095" y="568355"/>
                </a:lnTo>
                <a:lnTo>
                  <a:pt x="935465" y="563271"/>
                </a:lnTo>
                <a:lnTo>
                  <a:pt x="954836" y="557870"/>
                </a:lnTo>
                <a:lnTo>
                  <a:pt x="974206" y="553105"/>
                </a:lnTo>
                <a:lnTo>
                  <a:pt x="993259" y="548657"/>
                </a:lnTo>
                <a:lnTo>
                  <a:pt x="1012947" y="544209"/>
                </a:lnTo>
                <a:lnTo>
                  <a:pt x="1031999" y="540396"/>
                </a:lnTo>
                <a:lnTo>
                  <a:pt x="1050417" y="536584"/>
                </a:lnTo>
                <a:lnTo>
                  <a:pt x="1069470" y="533407"/>
                </a:lnTo>
                <a:lnTo>
                  <a:pt x="1087888" y="530865"/>
                </a:lnTo>
                <a:lnTo>
                  <a:pt x="1089921" y="530589"/>
                </a:lnTo>
                <a:lnTo>
                  <a:pt x="1102099" y="528639"/>
                </a:lnTo>
                <a:lnTo>
                  <a:pt x="1117965" y="527051"/>
                </a:lnTo>
                <a:lnTo>
                  <a:pt x="1133830" y="525463"/>
                </a:lnTo>
                <a:lnTo>
                  <a:pt x="1149379" y="523875"/>
                </a:lnTo>
                <a:lnTo>
                  <a:pt x="1165245" y="523240"/>
                </a:lnTo>
                <a:lnTo>
                  <a:pt x="1180793" y="522287"/>
                </a:lnTo>
                <a:close/>
                <a:moveTo>
                  <a:pt x="2459339" y="463550"/>
                </a:moveTo>
                <a:lnTo>
                  <a:pt x="2466990" y="463867"/>
                </a:lnTo>
                <a:lnTo>
                  <a:pt x="2474641" y="464184"/>
                </a:lnTo>
                <a:lnTo>
                  <a:pt x="2481655" y="465768"/>
                </a:lnTo>
                <a:lnTo>
                  <a:pt x="2488987" y="468302"/>
                </a:lnTo>
                <a:lnTo>
                  <a:pt x="2496000" y="471154"/>
                </a:lnTo>
                <a:lnTo>
                  <a:pt x="2503014" y="474639"/>
                </a:lnTo>
                <a:lnTo>
                  <a:pt x="2509390" y="479074"/>
                </a:lnTo>
                <a:lnTo>
                  <a:pt x="2515766" y="483826"/>
                </a:lnTo>
                <a:lnTo>
                  <a:pt x="2521185" y="489529"/>
                </a:lnTo>
                <a:lnTo>
                  <a:pt x="2526286" y="495549"/>
                </a:lnTo>
                <a:lnTo>
                  <a:pt x="2530749" y="502202"/>
                </a:lnTo>
                <a:lnTo>
                  <a:pt x="2534256" y="509172"/>
                </a:lnTo>
                <a:lnTo>
                  <a:pt x="2537125" y="516142"/>
                </a:lnTo>
                <a:lnTo>
                  <a:pt x="2539038" y="523429"/>
                </a:lnTo>
                <a:lnTo>
                  <a:pt x="2540632" y="530715"/>
                </a:lnTo>
                <a:lnTo>
                  <a:pt x="2541588" y="538319"/>
                </a:lnTo>
                <a:lnTo>
                  <a:pt x="2541269" y="545923"/>
                </a:lnTo>
                <a:lnTo>
                  <a:pt x="2540632" y="553526"/>
                </a:lnTo>
                <a:lnTo>
                  <a:pt x="2539038" y="560496"/>
                </a:lnTo>
                <a:lnTo>
                  <a:pt x="2536806" y="568100"/>
                </a:lnTo>
                <a:lnTo>
                  <a:pt x="2533937" y="574753"/>
                </a:lnTo>
                <a:lnTo>
                  <a:pt x="2530430" y="581406"/>
                </a:lnTo>
                <a:lnTo>
                  <a:pt x="2525967" y="588376"/>
                </a:lnTo>
                <a:lnTo>
                  <a:pt x="2521185" y="594079"/>
                </a:lnTo>
                <a:lnTo>
                  <a:pt x="2515128" y="599782"/>
                </a:lnTo>
                <a:lnTo>
                  <a:pt x="2359875" y="739182"/>
                </a:lnTo>
                <a:lnTo>
                  <a:pt x="2353818" y="743934"/>
                </a:lnTo>
                <a:lnTo>
                  <a:pt x="2347123" y="748370"/>
                </a:lnTo>
                <a:lnTo>
                  <a:pt x="2340428" y="751855"/>
                </a:lnTo>
                <a:lnTo>
                  <a:pt x="2333096" y="755023"/>
                </a:lnTo>
                <a:lnTo>
                  <a:pt x="2325445" y="756924"/>
                </a:lnTo>
                <a:lnTo>
                  <a:pt x="2318431" y="758191"/>
                </a:lnTo>
                <a:lnTo>
                  <a:pt x="2310780" y="758825"/>
                </a:lnTo>
                <a:lnTo>
                  <a:pt x="2303129" y="758825"/>
                </a:lnTo>
                <a:lnTo>
                  <a:pt x="2295797" y="758191"/>
                </a:lnTo>
                <a:lnTo>
                  <a:pt x="2288146" y="756924"/>
                </a:lnTo>
                <a:lnTo>
                  <a:pt x="2280814" y="754706"/>
                </a:lnTo>
                <a:lnTo>
                  <a:pt x="2274119" y="751855"/>
                </a:lnTo>
                <a:lnTo>
                  <a:pt x="2267105" y="748370"/>
                </a:lnTo>
                <a:lnTo>
                  <a:pt x="2260730" y="743934"/>
                </a:lnTo>
                <a:lnTo>
                  <a:pt x="2254672" y="738865"/>
                </a:lnTo>
                <a:lnTo>
                  <a:pt x="2248934" y="733163"/>
                </a:lnTo>
                <a:lnTo>
                  <a:pt x="2243833" y="726826"/>
                </a:lnTo>
                <a:lnTo>
                  <a:pt x="2239370" y="720490"/>
                </a:lnTo>
                <a:lnTo>
                  <a:pt x="2235864" y="713837"/>
                </a:lnTo>
                <a:lnTo>
                  <a:pt x="2232994" y="706550"/>
                </a:lnTo>
                <a:lnTo>
                  <a:pt x="2230763" y="699263"/>
                </a:lnTo>
                <a:lnTo>
                  <a:pt x="2229488" y="691976"/>
                </a:lnTo>
                <a:lnTo>
                  <a:pt x="2228850" y="684372"/>
                </a:lnTo>
                <a:lnTo>
                  <a:pt x="2228850" y="677086"/>
                </a:lnTo>
                <a:lnTo>
                  <a:pt x="2229488" y="669482"/>
                </a:lnTo>
                <a:lnTo>
                  <a:pt x="2231082" y="661878"/>
                </a:lnTo>
                <a:lnTo>
                  <a:pt x="2232994" y="654908"/>
                </a:lnTo>
                <a:lnTo>
                  <a:pt x="2236182" y="647622"/>
                </a:lnTo>
                <a:lnTo>
                  <a:pt x="2240008" y="640968"/>
                </a:lnTo>
                <a:lnTo>
                  <a:pt x="2243833" y="634632"/>
                </a:lnTo>
                <a:lnTo>
                  <a:pt x="2248934" y="628612"/>
                </a:lnTo>
                <a:lnTo>
                  <a:pt x="2254672" y="622593"/>
                </a:lnTo>
                <a:lnTo>
                  <a:pt x="2409926" y="483826"/>
                </a:lnTo>
                <a:lnTo>
                  <a:pt x="2416302" y="478440"/>
                </a:lnTo>
                <a:lnTo>
                  <a:pt x="2423315" y="474322"/>
                </a:lnTo>
                <a:lnTo>
                  <a:pt x="2430010" y="470520"/>
                </a:lnTo>
                <a:lnTo>
                  <a:pt x="2437023" y="467985"/>
                </a:lnTo>
                <a:lnTo>
                  <a:pt x="2444356" y="465768"/>
                </a:lnTo>
                <a:lnTo>
                  <a:pt x="2452007" y="464184"/>
                </a:lnTo>
                <a:lnTo>
                  <a:pt x="2459339" y="463550"/>
                </a:lnTo>
                <a:close/>
                <a:moveTo>
                  <a:pt x="308695" y="355600"/>
                </a:moveTo>
                <a:lnTo>
                  <a:pt x="316324" y="355600"/>
                </a:lnTo>
                <a:lnTo>
                  <a:pt x="323952" y="356556"/>
                </a:lnTo>
                <a:lnTo>
                  <a:pt x="330945" y="357830"/>
                </a:lnTo>
                <a:lnTo>
                  <a:pt x="338256" y="359741"/>
                </a:lnTo>
                <a:lnTo>
                  <a:pt x="345249" y="362608"/>
                </a:lnTo>
                <a:lnTo>
                  <a:pt x="352242" y="366112"/>
                </a:lnTo>
                <a:lnTo>
                  <a:pt x="358918" y="369935"/>
                </a:lnTo>
                <a:lnTo>
                  <a:pt x="364957" y="375351"/>
                </a:lnTo>
                <a:lnTo>
                  <a:pt x="370679" y="380766"/>
                </a:lnTo>
                <a:lnTo>
                  <a:pt x="489878" y="509147"/>
                </a:lnTo>
                <a:lnTo>
                  <a:pt x="495282" y="515518"/>
                </a:lnTo>
                <a:lnTo>
                  <a:pt x="499414" y="521889"/>
                </a:lnTo>
                <a:lnTo>
                  <a:pt x="503546" y="528579"/>
                </a:lnTo>
                <a:lnTo>
                  <a:pt x="506407" y="535587"/>
                </a:lnTo>
                <a:lnTo>
                  <a:pt x="508632" y="543233"/>
                </a:lnTo>
                <a:lnTo>
                  <a:pt x="510222" y="550560"/>
                </a:lnTo>
                <a:lnTo>
                  <a:pt x="511175" y="557887"/>
                </a:lnTo>
                <a:lnTo>
                  <a:pt x="511175" y="565532"/>
                </a:lnTo>
                <a:lnTo>
                  <a:pt x="510222" y="573178"/>
                </a:lnTo>
                <a:lnTo>
                  <a:pt x="508950" y="580186"/>
                </a:lnTo>
                <a:lnTo>
                  <a:pt x="507043" y="587831"/>
                </a:lnTo>
                <a:lnTo>
                  <a:pt x="504182" y="595158"/>
                </a:lnTo>
                <a:lnTo>
                  <a:pt x="500686" y="601848"/>
                </a:lnTo>
                <a:lnTo>
                  <a:pt x="496235" y="608219"/>
                </a:lnTo>
                <a:lnTo>
                  <a:pt x="491467" y="614591"/>
                </a:lnTo>
                <a:lnTo>
                  <a:pt x="486064" y="620006"/>
                </a:lnTo>
                <a:lnTo>
                  <a:pt x="480024" y="625422"/>
                </a:lnTo>
                <a:lnTo>
                  <a:pt x="473349" y="629563"/>
                </a:lnTo>
                <a:lnTo>
                  <a:pt x="466674" y="633704"/>
                </a:lnTo>
                <a:lnTo>
                  <a:pt x="459363" y="636571"/>
                </a:lnTo>
                <a:lnTo>
                  <a:pt x="452370" y="638801"/>
                </a:lnTo>
                <a:lnTo>
                  <a:pt x="444741" y="640394"/>
                </a:lnTo>
                <a:lnTo>
                  <a:pt x="437112" y="641350"/>
                </a:lnTo>
                <a:lnTo>
                  <a:pt x="430119" y="641350"/>
                </a:lnTo>
                <a:lnTo>
                  <a:pt x="422491" y="640394"/>
                </a:lnTo>
                <a:lnTo>
                  <a:pt x="414862" y="639120"/>
                </a:lnTo>
                <a:lnTo>
                  <a:pt x="407869" y="637209"/>
                </a:lnTo>
                <a:lnTo>
                  <a:pt x="400558" y="634341"/>
                </a:lnTo>
                <a:lnTo>
                  <a:pt x="393883" y="630837"/>
                </a:lnTo>
                <a:lnTo>
                  <a:pt x="387208" y="627015"/>
                </a:lnTo>
                <a:lnTo>
                  <a:pt x="381168" y="621599"/>
                </a:lnTo>
                <a:lnTo>
                  <a:pt x="375129" y="616183"/>
                </a:lnTo>
                <a:lnTo>
                  <a:pt x="255929" y="487484"/>
                </a:lnTo>
                <a:lnTo>
                  <a:pt x="250843" y="481432"/>
                </a:lnTo>
                <a:lnTo>
                  <a:pt x="246393" y="475061"/>
                </a:lnTo>
                <a:lnTo>
                  <a:pt x="242897" y="468052"/>
                </a:lnTo>
                <a:lnTo>
                  <a:pt x="239718" y="461362"/>
                </a:lnTo>
                <a:lnTo>
                  <a:pt x="237175" y="453717"/>
                </a:lnTo>
                <a:lnTo>
                  <a:pt x="236222" y="446390"/>
                </a:lnTo>
                <a:lnTo>
                  <a:pt x="235268" y="439063"/>
                </a:lnTo>
                <a:lnTo>
                  <a:pt x="234950" y="431418"/>
                </a:lnTo>
                <a:lnTo>
                  <a:pt x="235586" y="423772"/>
                </a:lnTo>
                <a:lnTo>
                  <a:pt x="236857" y="416127"/>
                </a:lnTo>
                <a:lnTo>
                  <a:pt x="238764" y="409118"/>
                </a:lnTo>
                <a:lnTo>
                  <a:pt x="241625" y="401791"/>
                </a:lnTo>
                <a:lnTo>
                  <a:pt x="245122" y="395102"/>
                </a:lnTo>
                <a:lnTo>
                  <a:pt x="249572" y="388730"/>
                </a:lnTo>
                <a:lnTo>
                  <a:pt x="254340" y="382359"/>
                </a:lnTo>
                <a:lnTo>
                  <a:pt x="260062" y="376944"/>
                </a:lnTo>
                <a:lnTo>
                  <a:pt x="266419" y="371528"/>
                </a:lnTo>
                <a:lnTo>
                  <a:pt x="272776" y="367387"/>
                </a:lnTo>
                <a:lnTo>
                  <a:pt x="279451" y="363245"/>
                </a:lnTo>
                <a:lnTo>
                  <a:pt x="286444" y="360378"/>
                </a:lnTo>
                <a:lnTo>
                  <a:pt x="293755" y="358148"/>
                </a:lnTo>
                <a:lnTo>
                  <a:pt x="301384" y="356556"/>
                </a:lnTo>
                <a:lnTo>
                  <a:pt x="308695" y="355600"/>
                </a:lnTo>
                <a:close/>
                <a:moveTo>
                  <a:pt x="2153515" y="228600"/>
                </a:moveTo>
                <a:lnTo>
                  <a:pt x="2161143" y="228600"/>
                </a:lnTo>
                <a:lnTo>
                  <a:pt x="2168454" y="228918"/>
                </a:lnTo>
                <a:lnTo>
                  <a:pt x="2176082" y="230507"/>
                </a:lnTo>
                <a:lnTo>
                  <a:pt x="2183710" y="232731"/>
                </a:lnTo>
                <a:lnTo>
                  <a:pt x="2190702" y="235273"/>
                </a:lnTo>
                <a:lnTo>
                  <a:pt x="2198012" y="239087"/>
                </a:lnTo>
                <a:lnTo>
                  <a:pt x="2204369" y="243218"/>
                </a:lnTo>
                <a:lnTo>
                  <a:pt x="2210726" y="248620"/>
                </a:lnTo>
                <a:lnTo>
                  <a:pt x="2216129" y="254023"/>
                </a:lnTo>
                <a:lnTo>
                  <a:pt x="2221532" y="260060"/>
                </a:lnTo>
                <a:lnTo>
                  <a:pt x="2225664" y="266416"/>
                </a:lnTo>
                <a:lnTo>
                  <a:pt x="2229478" y="273089"/>
                </a:lnTo>
                <a:lnTo>
                  <a:pt x="2232021" y="279763"/>
                </a:lnTo>
                <a:lnTo>
                  <a:pt x="2234563" y="287072"/>
                </a:lnTo>
                <a:lnTo>
                  <a:pt x="2236152" y="294699"/>
                </a:lnTo>
                <a:lnTo>
                  <a:pt x="2236788" y="302008"/>
                </a:lnTo>
                <a:lnTo>
                  <a:pt x="2236788" y="309635"/>
                </a:lnTo>
                <a:lnTo>
                  <a:pt x="2236152" y="317261"/>
                </a:lnTo>
                <a:lnTo>
                  <a:pt x="2234881" y="324253"/>
                </a:lnTo>
                <a:lnTo>
                  <a:pt x="2232974" y="331879"/>
                </a:lnTo>
                <a:lnTo>
                  <a:pt x="2230114" y="339188"/>
                </a:lnTo>
                <a:lnTo>
                  <a:pt x="2226617" y="346180"/>
                </a:lnTo>
                <a:lnTo>
                  <a:pt x="2222168" y="352853"/>
                </a:lnTo>
                <a:lnTo>
                  <a:pt x="2076917" y="553056"/>
                </a:lnTo>
                <a:lnTo>
                  <a:pt x="2072150" y="559412"/>
                </a:lnTo>
                <a:lnTo>
                  <a:pt x="2066429" y="565132"/>
                </a:lnTo>
                <a:lnTo>
                  <a:pt x="2060708" y="570216"/>
                </a:lnTo>
                <a:lnTo>
                  <a:pt x="2054351" y="574348"/>
                </a:lnTo>
                <a:lnTo>
                  <a:pt x="2047359" y="578161"/>
                </a:lnTo>
                <a:lnTo>
                  <a:pt x="2040366" y="581021"/>
                </a:lnTo>
                <a:lnTo>
                  <a:pt x="2033056" y="583246"/>
                </a:lnTo>
                <a:lnTo>
                  <a:pt x="2026064" y="584517"/>
                </a:lnTo>
                <a:lnTo>
                  <a:pt x="2018436" y="585788"/>
                </a:lnTo>
                <a:lnTo>
                  <a:pt x="2010808" y="585788"/>
                </a:lnTo>
                <a:lnTo>
                  <a:pt x="2003497" y="584835"/>
                </a:lnTo>
                <a:lnTo>
                  <a:pt x="1995869" y="583881"/>
                </a:lnTo>
                <a:lnTo>
                  <a:pt x="1988241" y="581657"/>
                </a:lnTo>
                <a:lnTo>
                  <a:pt x="1981249" y="578479"/>
                </a:lnTo>
                <a:lnTo>
                  <a:pt x="1974257" y="574983"/>
                </a:lnTo>
                <a:lnTo>
                  <a:pt x="1967582" y="570534"/>
                </a:lnTo>
                <a:lnTo>
                  <a:pt x="1961225" y="565768"/>
                </a:lnTo>
                <a:lnTo>
                  <a:pt x="1955822" y="560365"/>
                </a:lnTo>
                <a:lnTo>
                  <a:pt x="1950419" y="554327"/>
                </a:lnTo>
                <a:lnTo>
                  <a:pt x="1946605" y="547972"/>
                </a:lnTo>
                <a:lnTo>
                  <a:pt x="1942473" y="541298"/>
                </a:lnTo>
                <a:lnTo>
                  <a:pt x="1939931" y="533989"/>
                </a:lnTo>
                <a:lnTo>
                  <a:pt x="1937388" y="526998"/>
                </a:lnTo>
                <a:lnTo>
                  <a:pt x="1936117" y="519689"/>
                </a:lnTo>
                <a:lnTo>
                  <a:pt x="1935163" y="512380"/>
                </a:lnTo>
                <a:lnTo>
                  <a:pt x="1935163" y="504753"/>
                </a:lnTo>
                <a:lnTo>
                  <a:pt x="1935799" y="497126"/>
                </a:lnTo>
                <a:lnTo>
                  <a:pt x="1937070" y="489500"/>
                </a:lnTo>
                <a:lnTo>
                  <a:pt x="1938977" y="482508"/>
                </a:lnTo>
                <a:lnTo>
                  <a:pt x="1941838" y="474882"/>
                </a:lnTo>
                <a:lnTo>
                  <a:pt x="1945652" y="468208"/>
                </a:lnTo>
                <a:lnTo>
                  <a:pt x="1950101" y="461535"/>
                </a:lnTo>
                <a:lnTo>
                  <a:pt x="2095034" y="260696"/>
                </a:lnTo>
                <a:lnTo>
                  <a:pt x="2100119" y="254976"/>
                </a:lnTo>
                <a:lnTo>
                  <a:pt x="2105840" y="248938"/>
                </a:lnTo>
                <a:lnTo>
                  <a:pt x="2111879" y="244171"/>
                </a:lnTo>
                <a:lnTo>
                  <a:pt x="2118236" y="239722"/>
                </a:lnTo>
                <a:lnTo>
                  <a:pt x="2124592" y="236227"/>
                </a:lnTo>
                <a:lnTo>
                  <a:pt x="2131585" y="233367"/>
                </a:lnTo>
                <a:lnTo>
                  <a:pt x="2138895" y="231142"/>
                </a:lnTo>
                <a:lnTo>
                  <a:pt x="2146205" y="229553"/>
                </a:lnTo>
                <a:lnTo>
                  <a:pt x="2153515" y="228600"/>
                </a:lnTo>
                <a:close/>
                <a:moveTo>
                  <a:pt x="580011" y="142875"/>
                </a:moveTo>
                <a:lnTo>
                  <a:pt x="587656" y="143192"/>
                </a:lnTo>
                <a:lnTo>
                  <a:pt x="595300" y="144458"/>
                </a:lnTo>
                <a:lnTo>
                  <a:pt x="602308" y="146041"/>
                </a:lnTo>
                <a:lnTo>
                  <a:pt x="609635" y="148258"/>
                </a:lnTo>
                <a:lnTo>
                  <a:pt x="616643" y="151424"/>
                </a:lnTo>
                <a:lnTo>
                  <a:pt x="623013" y="155541"/>
                </a:lnTo>
                <a:lnTo>
                  <a:pt x="629384" y="159657"/>
                </a:lnTo>
                <a:lnTo>
                  <a:pt x="635118" y="165040"/>
                </a:lnTo>
                <a:lnTo>
                  <a:pt x="640533" y="170740"/>
                </a:lnTo>
                <a:lnTo>
                  <a:pt x="645311" y="177073"/>
                </a:lnTo>
                <a:lnTo>
                  <a:pt x="780372" y="375611"/>
                </a:lnTo>
                <a:lnTo>
                  <a:pt x="784194" y="382261"/>
                </a:lnTo>
                <a:lnTo>
                  <a:pt x="788016" y="389227"/>
                </a:lnTo>
                <a:lnTo>
                  <a:pt x="790246" y="396510"/>
                </a:lnTo>
                <a:lnTo>
                  <a:pt x="792157" y="404110"/>
                </a:lnTo>
                <a:lnTo>
                  <a:pt x="793432" y="411393"/>
                </a:lnTo>
                <a:lnTo>
                  <a:pt x="793750" y="418992"/>
                </a:lnTo>
                <a:lnTo>
                  <a:pt x="793432" y="426592"/>
                </a:lnTo>
                <a:lnTo>
                  <a:pt x="792157" y="434191"/>
                </a:lnTo>
                <a:lnTo>
                  <a:pt x="790565" y="441158"/>
                </a:lnTo>
                <a:lnTo>
                  <a:pt x="788016" y="448441"/>
                </a:lnTo>
                <a:lnTo>
                  <a:pt x="784831" y="455090"/>
                </a:lnTo>
                <a:lnTo>
                  <a:pt x="781009" y="461740"/>
                </a:lnTo>
                <a:lnTo>
                  <a:pt x="776231" y="467756"/>
                </a:lnTo>
                <a:lnTo>
                  <a:pt x="771452" y="473773"/>
                </a:lnTo>
                <a:lnTo>
                  <a:pt x="765719" y="478839"/>
                </a:lnTo>
                <a:lnTo>
                  <a:pt x="759348" y="483905"/>
                </a:lnTo>
                <a:lnTo>
                  <a:pt x="752340" y="488022"/>
                </a:lnTo>
                <a:lnTo>
                  <a:pt x="745332" y="491505"/>
                </a:lnTo>
                <a:lnTo>
                  <a:pt x="737687" y="493721"/>
                </a:lnTo>
                <a:lnTo>
                  <a:pt x="730679" y="495938"/>
                </a:lnTo>
                <a:lnTo>
                  <a:pt x="723035" y="496888"/>
                </a:lnTo>
                <a:lnTo>
                  <a:pt x="715390" y="496888"/>
                </a:lnTo>
                <a:lnTo>
                  <a:pt x="707745" y="496888"/>
                </a:lnTo>
                <a:lnTo>
                  <a:pt x="700418" y="495938"/>
                </a:lnTo>
                <a:lnTo>
                  <a:pt x="693092" y="493721"/>
                </a:lnTo>
                <a:lnTo>
                  <a:pt x="686084" y="491505"/>
                </a:lnTo>
                <a:lnTo>
                  <a:pt x="678758" y="488338"/>
                </a:lnTo>
                <a:lnTo>
                  <a:pt x="672387" y="484855"/>
                </a:lnTo>
                <a:lnTo>
                  <a:pt x="666016" y="480105"/>
                </a:lnTo>
                <a:lnTo>
                  <a:pt x="660282" y="474722"/>
                </a:lnTo>
                <a:lnTo>
                  <a:pt x="654867" y="469339"/>
                </a:lnTo>
                <a:lnTo>
                  <a:pt x="650089" y="463006"/>
                </a:lnTo>
                <a:lnTo>
                  <a:pt x="515347" y="264785"/>
                </a:lnTo>
                <a:lnTo>
                  <a:pt x="511206" y="257818"/>
                </a:lnTo>
                <a:lnTo>
                  <a:pt x="507702" y="250852"/>
                </a:lnTo>
                <a:lnTo>
                  <a:pt x="505154" y="243252"/>
                </a:lnTo>
                <a:lnTo>
                  <a:pt x="503243" y="236286"/>
                </a:lnTo>
                <a:lnTo>
                  <a:pt x="501969" y="228687"/>
                </a:lnTo>
                <a:lnTo>
                  <a:pt x="501650" y="221087"/>
                </a:lnTo>
                <a:lnTo>
                  <a:pt x="501969" y="213487"/>
                </a:lnTo>
                <a:lnTo>
                  <a:pt x="503243" y="206205"/>
                </a:lnTo>
                <a:lnTo>
                  <a:pt x="504835" y="198922"/>
                </a:lnTo>
                <a:lnTo>
                  <a:pt x="507702" y="191955"/>
                </a:lnTo>
                <a:lnTo>
                  <a:pt x="510888" y="184672"/>
                </a:lnTo>
                <a:lnTo>
                  <a:pt x="514392" y="178340"/>
                </a:lnTo>
                <a:lnTo>
                  <a:pt x="519170" y="172007"/>
                </a:lnTo>
                <a:lnTo>
                  <a:pt x="523948" y="166624"/>
                </a:lnTo>
                <a:lnTo>
                  <a:pt x="530000" y="160924"/>
                </a:lnTo>
                <a:lnTo>
                  <a:pt x="536371" y="156174"/>
                </a:lnTo>
                <a:lnTo>
                  <a:pt x="543060" y="152374"/>
                </a:lnTo>
                <a:lnTo>
                  <a:pt x="550387" y="148575"/>
                </a:lnTo>
                <a:lnTo>
                  <a:pt x="557713" y="146358"/>
                </a:lnTo>
                <a:lnTo>
                  <a:pt x="565039" y="144458"/>
                </a:lnTo>
                <a:lnTo>
                  <a:pt x="572684" y="143192"/>
                </a:lnTo>
                <a:lnTo>
                  <a:pt x="580011" y="142875"/>
                </a:lnTo>
                <a:close/>
                <a:moveTo>
                  <a:pt x="1813331" y="49212"/>
                </a:moveTo>
                <a:lnTo>
                  <a:pt x="1821259" y="49529"/>
                </a:lnTo>
                <a:lnTo>
                  <a:pt x="1828871" y="50796"/>
                </a:lnTo>
                <a:lnTo>
                  <a:pt x="1836483" y="52379"/>
                </a:lnTo>
                <a:lnTo>
                  <a:pt x="1843460" y="54913"/>
                </a:lnTo>
                <a:lnTo>
                  <a:pt x="1851072" y="58081"/>
                </a:lnTo>
                <a:lnTo>
                  <a:pt x="1857732" y="62515"/>
                </a:lnTo>
                <a:lnTo>
                  <a:pt x="1864075" y="67266"/>
                </a:lnTo>
                <a:lnTo>
                  <a:pt x="1869783" y="72334"/>
                </a:lnTo>
                <a:lnTo>
                  <a:pt x="1874858" y="78036"/>
                </a:lnTo>
                <a:lnTo>
                  <a:pt x="1879298" y="84371"/>
                </a:lnTo>
                <a:lnTo>
                  <a:pt x="1883104" y="90706"/>
                </a:lnTo>
                <a:lnTo>
                  <a:pt x="1886275" y="97357"/>
                </a:lnTo>
                <a:lnTo>
                  <a:pt x="1888812" y="104642"/>
                </a:lnTo>
                <a:lnTo>
                  <a:pt x="1890715" y="111928"/>
                </a:lnTo>
                <a:lnTo>
                  <a:pt x="1891984" y="119213"/>
                </a:lnTo>
                <a:lnTo>
                  <a:pt x="1892301" y="126815"/>
                </a:lnTo>
                <a:lnTo>
                  <a:pt x="1891984" y="134100"/>
                </a:lnTo>
                <a:lnTo>
                  <a:pt x="1890715" y="142018"/>
                </a:lnTo>
                <a:lnTo>
                  <a:pt x="1889130" y="149620"/>
                </a:lnTo>
                <a:lnTo>
                  <a:pt x="1886275" y="156905"/>
                </a:lnTo>
                <a:lnTo>
                  <a:pt x="1882787" y="163874"/>
                </a:lnTo>
                <a:lnTo>
                  <a:pt x="1752438" y="407768"/>
                </a:lnTo>
                <a:lnTo>
                  <a:pt x="1747998" y="415053"/>
                </a:lnTo>
                <a:lnTo>
                  <a:pt x="1743240" y="421388"/>
                </a:lnTo>
                <a:lnTo>
                  <a:pt x="1738166" y="426773"/>
                </a:lnTo>
                <a:lnTo>
                  <a:pt x="1732457" y="431841"/>
                </a:lnTo>
                <a:lnTo>
                  <a:pt x="1726114" y="436275"/>
                </a:lnTo>
                <a:lnTo>
                  <a:pt x="1719771" y="440393"/>
                </a:lnTo>
                <a:lnTo>
                  <a:pt x="1713111" y="443560"/>
                </a:lnTo>
                <a:lnTo>
                  <a:pt x="1705817" y="445778"/>
                </a:lnTo>
                <a:lnTo>
                  <a:pt x="1698522" y="447678"/>
                </a:lnTo>
                <a:lnTo>
                  <a:pt x="1691228" y="448945"/>
                </a:lnTo>
                <a:lnTo>
                  <a:pt x="1683616" y="449262"/>
                </a:lnTo>
                <a:lnTo>
                  <a:pt x="1676322" y="448945"/>
                </a:lnTo>
                <a:lnTo>
                  <a:pt x="1668393" y="447678"/>
                </a:lnTo>
                <a:lnTo>
                  <a:pt x="1660781" y="445778"/>
                </a:lnTo>
                <a:lnTo>
                  <a:pt x="1653487" y="443560"/>
                </a:lnTo>
                <a:lnTo>
                  <a:pt x="1646510" y="439759"/>
                </a:lnTo>
                <a:lnTo>
                  <a:pt x="1639215" y="435959"/>
                </a:lnTo>
                <a:lnTo>
                  <a:pt x="1632872" y="431207"/>
                </a:lnTo>
                <a:lnTo>
                  <a:pt x="1627481" y="426139"/>
                </a:lnTo>
                <a:lnTo>
                  <a:pt x="1622406" y="420121"/>
                </a:lnTo>
                <a:lnTo>
                  <a:pt x="1617966" y="414103"/>
                </a:lnTo>
                <a:lnTo>
                  <a:pt x="1613843" y="407451"/>
                </a:lnTo>
                <a:lnTo>
                  <a:pt x="1610672" y="400800"/>
                </a:lnTo>
                <a:lnTo>
                  <a:pt x="1608452" y="393515"/>
                </a:lnTo>
                <a:lnTo>
                  <a:pt x="1606549" y="386546"/>
                </a:lnTo>
                <a:lnTo>
                  <a:pt x="1605280" y="378944"/>
                </a:lnTo>
                <a:lnTo>
                  <a:pt x="1604963" y="371342"/>
                </a:lnTo>
                <a:lnTo>
                  <a:pt x="1605280" y="363740"/>
                </a:lnTo>
                <a:lnTo>
                  <a:pt x="1606549" y="356455"/>
                </a:lnTo>
                <a:lnTo>
                  <a:pt x="1608135" y="348853"/>
                </a:lnTo>
                <a:lnTo>
                  <a:pt x="1610672" y="341252"/>
                </a:lnTo>
                <a:lnTo>
                  <a:pt x="1614478" y="334283"/>
                </a:lnTo>
                <a:lnTo>
                  <a:pt x="1745143" y="90389"/>
                </a:lnTo>
                <a:lnTo>
                  <a:pt x="1749266" y="83420"/>
                </a:lnTo>
                <a:lnTo>
                  <a:pt x="1754024" y="77086"/>
                </a:lnTo>
                <a:lnTo>
                  <a:pt x="1759098" y="71701"/>
                </a:lnTo>
                <a:lnTo>
                  <a:pt x="1764490" y="66633"/>
                </a:lnTo>
                <a:lnTo>
                  <a:pt x="1770833" y="62198"/>
                </a:lnTo>
                <a:lnTo>
                  <a:pt x="1777176" y="58081"/>
                </a:lnTo>
                <a:lnTo>
                  <a:pt x="1784470" y="54913"/>
                </a:lnTo>
                <a:lnTo>
                  <a:pt x="1791130" y="52379"/>
                </a:lnTo>
                <a:lnTo>
                  <a:pt x="1798742" y="50796"/>
                </a:lnTo>
                <a:lnTo>
                  <a:pt x="1805719" y="49529"/>
                </a:lnTo>
                <a:lnTo>
                  <a:pt x="1813331" y="49212"/>
                </a:lnTo>
                <a:close/>
                <a:moveTo>
                  <a:pt x="952183" y="14287"/>
                </a:moveTo>
                <a:lnTo>
                  <a:pt x="959803" y="14921"/>
                </a:lnTo>
                <a:lnTo>
                  <a:pt x="967106" y="16190"/>
                </a:lnTo>
                <a:lnTo>
                  <a:pt x="974408" y="18094"/>
                </a:lnTo>
                <a:lnTo>
                  <a:pt x="981393" y="20949"/>
                </a:lnTo>
                <a:lnTo>
                  <a:pt x="988378" y="24121"/>
                </a:lnTo>
                <a:lnTo>
                  <a:pt x="994728" y="27928"/>
                </a:lnTo>
                <a:lnTo>
                  <a:pt x="1000443" y="32686"/>
                </a:lnTo>
                <a:lnTo>
                  <a:pt x="1006158" y="38079"/>
                </a:lnTo>
                <a:lnTo>
                  <a:pt x="1010921" y="43472"/>
                </a:lnTo>
                <a:lnTo>
                  <a:pt x="1015684" y="49817"/>
                </a:lnTo>
                <a:lnTo>
                  <a:pt x="1019176" y="56479"/>
                </a:lnTo>
                <a:lnTo>
                  <a:pt x="1022668" y="63775"/>
                </a:lnTo>
                <a:lnTo>
                  <a:pt x="1025209" y="71388"/>
                </a:lnTo>
                <a:lnTo>
                  <a:pt x="1086169" y="289326"/>
                </a:lnTo>
                <a:lnTo>
                  <a:pt x="1088391" y="297257"/>
                </a:lnTo>
                <a:lnTo>
                  <a:pt x="1089026" y="304871"/>
                </a:lnTo>
                <a:lnTo>
                  <a:pt x="1089026" y="312801"/>
                </a:lnTo>
                <a:lnTo>
                  <a:pt x="1088709" y="320415"/>
                </a:lnTo>
                <a:lnTo>
                  <a:pt x="1087439" y="327711"/>
                </a:lnTo>
                <a:lnTo>
                  <a:pt x="1085216" y="335008"/>
                </a:lnTo>
                <a:lnTo>
                  <a:pt x="1082676" y="341987"/>
                </a:lnTo>
                <a:lnTo>
                  <a:pt x="1079184" y="348966"/>
                </a:lnTo>
                <a:lnTo>
                  <a:pt x="1075056" y="355310"/>
                </a:lnTo>
                <a:lnTo>
                  <a:pt x="1070294" y="361021"/>
                </a:lnTo>
                <a:lnTo>
                  <a:pt x="1065214" y="366731"/>
                </a:lnTo>
                <a:lnTo>
                  <a:pt x="1059816" y="371806"/>
                </a:lnTo>
                <a:lnTo>
                  <a:pt x="1053466" y="376248"/>
                </a:lnTo>
                <a:lnTo>
                  <a:pt x="1047116" y="380054"/>
                </a:lnTo>
                <a:lnTo>
                  <a:pt x="1039496" y="383227"/>
                </a:lnTo>
                <a:lnTo>
                  <a:pt x="1031876" y="385765"/>
                </a:lnTo>
                <a:lnTo>
                  <a:pt x="1024256" y="387668"/>
                </a:lnTo>
                <a:lnTo>
                  <a:pt x="1016318" y="388620"/>
                </a:lnTo>
                <a:lnTo>
                  <a:pt x="1008381" y="388937"/>
                </a:lnTo>
                <a:lnTo>
                  <a:pt x="1001078" y="387985"/>
                </a:lnTo>
                <a:lnTo>
                  <a:pt x="993458" y="387033"/>
                </a:lnTo>
                <a:lnTo>
                  <a:pt x="986156" y="384813"/>
                </a:lnTo>
                <a:lnTo>
                  <a:pt x="979171" y="382275"/>
                </a:lnTo>
                <a:lnTo>
                  <a:pt x="972503" y="378468"/>
                </a:lnTo>
                <a:lnTo>
                  <a:pt x="966153" y="374661"/>
                </a:lnTo>
                <a:lnTo>
                  <a:pt x="960121" y="370220"/>
                </a:lnTo>
                <a:lnTo>
                  <a:pt x="954406" y="365145"/>
                </a:lnTo>
                <a:lnTo>
                  <a:pt x="949643" y="359117"/>
                </a:lnTo>
                <a:lnTo>
                  <a:pt x="944881" y="353090"/>
                </a:lnTo>
                <a:lnTo>
                  <a:pt x="941388" y="346428"/>
                </a:lnTo>
                <a:lnTo>
                  <a:pt x="938213" y="339449"/>
                </a:lnTo>
                <a:lnTo>
                  <a:pt x="935356" y="331835"/>
                </a:lnTo>
                <a:lnTo>
                  <a:pt x="874396" y="113580"/>
                </a:lnTo>
                <a:lnTo>
                  <a:pt x="872808" y="105649"/>
                </a:lnTo>
                <a:lnTo>
                  <a:pt x="871538" y="97719"/>
                </a:lnTo>
                <a:lnTo>
                  <a:pt x="871538" y="90422"/>
                </a:lnTo>
                <a:lnTo>
                  <a:pt x="871856" y="82492"/>
                </a:lnTo>
                <a:lnTo>
                  <a:pt x="873443" y="75195"/>
                </a:lnTo>
                <a:lnTo>
                  <a:pt x="875666" y="67582"/>
                </a:lnTo>
                <a:lnTo>
                  <a:pt x="878206" y="60920"/>
                </a:lnTo>
                <a:lnTo>
                  <a:pt x="881381" y="54258"/>
                </a:lnTo>
                <a:lnTo>
                  <a:pt x="885508" y="47913"/>
                </a:lnTo>
                <a:lnTo>
                  <a:pt x="890271" y="41886"/>
                </a:lnTo>
                <a:lnTo>
                  <a:pt x="895351" y="36493"/>
                </a:lnTo>
                <a:lnTo>
                  <a:pt x="901066" y="31100"/>
                </a:lnTo>
                <a:lnTo>
                  <a:pt x="907416" y="26976"/>
                </a:lnTo>
                <a:lnTo>
                  <a:pt x="914083" y="22852"/>
                </a:lnTo>
                <a:lnTo>
                  <a:pt x="921068" y="19680"/>
                </a:lnTo>
                <a:lnTo>
                  <a:pt x="928688" y="16825"/>
                </a:lnTo>
                <a:lnTo>
                  <a:pt x="936626" y="15239"/>
                </a:lnTo>
                <a:lnTo>
                  <a:pt x="944246" y="14604"/>
                </a:lnTo>
                <a:lnTo>
                  <a:pt x="952183" y="14287"/>
                </a:lnTo>
                <a:close/>
                <a:moveTo>
                  <a:pt x="1362909" y="0"/>
                </a:moveTo>
                <a:lnTo>
                  <a:pt x="1370792" y="953"/>
                </a:lnTo>
                <a:lnTo>
                  <a:pt x="1378676" y="2542"/>
                </a:lnTo>
                <a:lnTo>
                  <a:pt x="1386244" y="4449"/>
                </a:lnTo>
                <a:lnTo>
                  <a:pt x="1393497" y="7308"/>
                </a:lnTo>
                <a:lnTo>
                  <a:pt x="1400119" y="10804"/>
                </a:lnTo>
                <a:lnTo>
                  <a:pt x="1406426" y="15252"/>
                </a:lnTo>
                <a:lnTo>
                  <a:pt x="1412102" y="20019"/>
                </a:lnTo>
                <a:lnTo>
                  <a:pt x="1417463" y="25103"/>
                </a:lnTo>
                <a:lnTo>
                  <a:pt x="1422509" y="31141"/>
                </a:lnTo>
                <a:lnTo>
                  <a:pt x="1426293" y="37178"/>
                </a:lnTo>
                <a:lnTo>
                  <a:pt x="1430392" y="43851"/>
                </a:lnTo>
                <a:lnTo>
                  <a:pt x="1433231" y="50524"/>
                </a:lnTo>
                <a:lnTo>
                  <a:pt x="1435438" y="57833"/>
                </a:lnTo>
                <a:lnTo>
                  <a:pt x="1437015" y="65141"/>
                </a:lnTo>
                <a:lnTo>
                  <a:pt x="1438276" y="73085"/>
                </a:lnTo>
                <a:lnTo>
                  <a:pt x="1438276" y="81029"/>
                </a:lnTo>
                <a:lnTo>
                  <a:pt x="1437330" y="88973"/>
                </a:lnTo>
                <a:lnTo>
                  <a:pt x="1407057" y="316174"/>
                </a:lnTo>
                <a:lnTo>
                  <a:pt x="1405796" y="323800"/>
                </a:lnTo>
                <a:lnTo>
                  <a:pt x="1403588" y="331426"/>
                </a:lnTo>
                <a:lnTo>
                  <a:pt x="1400750" y="339053"/>
                </a:lnTo>
                <a:lnTo>
                  <a:pt x="1397281" y="345726"/>
                </a:lnTo>
                <a:lnTo>
                  <a:pt x="1392866" y="352081"/>
                </a:lnTo>
                <a:lnTo>
                  <a:pt x="1388136" y="357483"/>
                </a:lnTo>
                <a:lnTo>
                  <a:pt x="1383091" y="363203"/>
                </a:lnTo>
                <a:lnTo>
                  <a:pt x="1377730" y="367969"/>
                </a:lnTo>
                <a:lnTo>
                  <a:pt x="1371423" y="372418"/>
                </a:lnTo>
                <a:lnTo>
                  <a:pt x="1364485" y="375913"/>
                </a:lnTo>
                <a:lnTo>
                  <a:pt x="1357863" y="379091"/>
                </a:lnTo>
                <a:lnTo>
                  <a:pt x="1350926" y="381315"/>
                </a:lnTo>
                <a:lnTo>
                  <a:pt x="1343357" y="382904"/>
                </a:lnTo>
                <a:lnTo>
                  <a:pt x="1335474" y="383857"/>
                </a:lnTo>
                <a:lnTo>
                  <a:pt x="1327906" y="384175"/>
                </a:lnTo>
                <a:lnTo>
                  <a:pt x="1320022" y="383539"/>
                </a:lnTo>
                <a:lnTo>
                  <a:pt x="1312138" y="381951"/>
                </a:lnTo>
                <a:lnTo>
                  <a:pt x="1304570" y="379726"/>
                </a:lnTo>
                <a:lnTo>
                  <a:pt x="1297632" y="376549"/>
                </a:lnTo>
                <a:lnTo>
                  <a:pt x="1290380" y="373053"/>
                </a:lnTo>
                <a:lnTo>
                  <a:pt x="1284703" y="369240"/>
                </a:lnTo>
                <a:lnTo>
                  <a:pt x="1278712" y="364474"/>
                </a:lnTo>
                <a:lnTo>
                  <a:pt x="1273036" y="358754"/>
                </a:lnTo>
                <a:lnTo>
                  <a:pt x="1268305" y="353352"/>
                </a:lnTo>
                <a:lnTo>
                  <a:pt x="1264206" y="346997"/>
                </a:lnTo>
                <a:lnTo>
                  <a:pt x="1260422" y="340641"/>
                </a:lnTo>
                <a:lnTo>
                  <a:pt x="1257268" y="333333"/>
                </a:lnTo>
                <a:lnTo>
                  <a:pt x="1255061" y="326342"/>
                </a:lnTo>
                <a:lnTo>
                  <a:pt x="1253484" y="318716"/>
                </a:lnTo>
                <a:lnTo>
                  <a:pt x="1252538" y="311089"/>
                </a:lnTo>
                <a:lnTo>
                  <a:pt x="1252538" y="303145"/>
                </a:lnTo>
                <a:lnTo>
                  <a:pt x="1253169" y="295201"/>
                </a:lnTo>
                <a:lnTo>
                  <a:pt x="1283442" y="68001"/>
                </a:lnTo>
                <a:lnTo>
                  <a:pt x="1285019" y="60057"/>
                </a:lnTo>
                <a:lnTo>
                  <a:pt x="1287226" y="52431"/>
                </a:lnTo>
                <a:lnTo>
                  <a:pt x="1290064" y="45440"/>
                </a:lnTo>
                <a:lnTo>
                  <a:pt x="1293533" y="38767"/>
                </a:lnTo>
                <a:lnTo>
                  <a:pt x="1297632" y="32412"/>
                </a:lnTo>
                <a:lnTo>
                  <a:pt x="1302363" y="26374"/>
                </a:lnTo>
                <a:lnTo>
                  <a:pt x="1307723" y="21290"/>
                </a:lnTo>
                <a:lnTo>
                  <a:pt x="1313400" y="16524"/>
                </a:lnTo>
                <a:lnTo>
                  <a:pt x="1319706" y="12075"/>
                </a:lnTo>
                <a:lnTo>
                  <a:pt x="1326013" y="8579"/>
                </a:lnTo>
                <a:lnTo>
                  <a:pt x="1332951" y="5402"/>
                </a:lnTo>
                <a:lnTo>
                  <a:pt x="1340204" y="2860"/>
                </a:lnTo>
                <a:lnTo>
                  <a:pt x="1347772" y="1271"/>
                </a:lnTo>
                <a:lnTo>
                  <a:pt x="1355025" y="635"/>
                </a:lnTo>
                <a:lnTo>
                  <a:pt x="136290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grpSp>
        <p:nvGrpSpPr>
          <p:cNvPr id="19" name="组合 18"/>
          <p:cNvGrpSpPr/>
          <p:nvPr/>
        </p:nvGrpSpPr>
        <p:grpSpPr>
          <a:xfrm>
            <a:off x="1162050" y="1357592"/>
            <a:ext cx="6819900" cy="2275918"/>
            <a:chOff x="1162050" y="1433792"/>
            <a:chExt cx="6819900" cy="2275918"/>
          </a:xfrm>
        </p:grpSpPr>
        <p:sp>
          <p:nvSpPr>
            <p:cNvPr id="3" name="Freeform 4"/>
            <p:cNvSpPr/>
            <p:nvPr/>
          </p:nvSpPr>
          <p:spPr bwMode="auto">
            <a:xfrm>
              <a:off x="1162050" y="1433792"/>
              <a:ext cx="4360212" cy="2275918"/>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Freeform 5"/>
            <p:cNvSpPr/>
            <p:nvPr/>
          </p:nvSpPr>
          <p:spPr bwMode="auto">
            <a:xfrm flipH="1" flipV="1">
              <a:off x="3621916" y="1433792"/>
              <a:ext cx="4360034" cy="2275918"/>
            </a:xfrm>
            <a:custGeom>
              <a:avLst/>
              <a:gdLst>
                <a:gd name="T0" fmla="*/ 4406472 w 1558"/>
                <a:gd name="T1" fmla="*/ 952548 h 814"/>
                <a:gd name="T2" fmla="*/ 3453339 w 1558"/>
                <a:gd name="T3" fmla="*/ 0 h 814"/>
                <a:gd name="T4" fmla="*/ 1151113 w 1558"/>
                <a:gd name="T5" fmla="*/ 2300813 h 814"/>
                <a:gd name="T6" fmla="*/ 0 w 1558"/>
                <a:gd name="T7" fmla="*/ 1150407 h 814"/>
                <a:gd name="T8" fmla="*/ 1136972 w 1558"/>
                <a:gd name="T9" fmla="*/ 14133 h 814"/>
                <a:gd name="T10" fmla="*/ 2075963 w 1558"/>
                <a:gd name="T11" fmla="*/ 952548 h 814"/>
                <a:gd name="T12" fmla="*/ 0 60000 65536"/>
                <a:gd name="T13" fmla="*/ 0 60000 65536"/>
                <a:gd name="T14" fmla="*/ 0 60000 65536"/>
                <a:gd name="T15" fmla="*/ 0 60000 65536"/>
                <a:gd name="T16" fmla="*/ 0 60000 65536"/>
                <a:gd name="T17" fmla="*/ 0 60000 65536"/>
                <a:gd name="T18" fmla="*/ 0 w 1558"/>
                <a:gd name="T19" fmla="*/ 0 h 814"/>
                <a:gd name="T20" fmla="*/ 1558 w 1558"/>
                <a:gd name="T21" fmla="*/ 814 h 814"/>
              </a:gdLst>
              <a:ahLst/>
              <a:cxnLst>
                <a:cxn ang="T12">
                  <a:pos x="T0" y="T1"/>
                </a:cxn>
                <a:cxn ang="T13">
                  <a:pos x="T2" y="T3"/>
                </a:cxn>
                <a:cxn ang="T14">
                  <a:pos x="T4" y="T5"/>
                </a:cxn>
                <a:cxn ang="T15">
                  <a:pos x="T6" y="T7"/>
                </a:cxn>
                <a:cxn ang="T16">
                  <a:pos x="T8" y="T9"/>
                </a:cxn>
                <a:cxn ang="T17">
                  <a:pos x="T10" y="T11"/>
                </a:cxn>
              </a:cxnLst>
              <a:rect l="T18" t="T19" r="T20" b="T21"/>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a:extLst>
              <a:ext uri="{909E8E84-426E-40DD-AFC4-6F175D3DCCD1}">
                <a14:hiddenFill xmlns:a14="http://schemas.microsoft.com/office/drawing/2010/main">
                  <a:solidFill>
                    <a:srgbClr val="FFFFFF"/>
                  </a:solidFill>
                </a14:hiddenFill>
              </a:ext>
            </a:ex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16" name="任意多边形: 形状 15"/>
          <p:cNvSpPr/>
          <p:nvPr/>
        </p:nvSpPr>
        <p:spPr>
          <a:xfrm>
            <a:off x="3799556" y="1725556"/>
            <a:ext cx="1544887" cy="1544888"/>
          </a:xfrm>
          <a:custGeom>
            <a:avLst/>
            <a:gdLst>
              <a:gd name="connsiteX0" fmla="*/ 1046336 w 2092373"/>
              <a:gd name="connsiteY0" fmla="*/ 0 h 2092374"/>
              <a:gd name="connsiteX1" fmla="*/ 2092373 w 2092373"/>
              <a:gd name="connsiteY1" fmla="*/ 1046038 h 2092374"/>
              <a:gd name="connsiteX2" fmla="*/ 1046037 w 2092373"/>
              <a:gd name="connsiteY2" fmla="*/ 2092374 h 2092374"/>
              <a:gd name="connsiteX3" fmla="*/ 0 w 2092373"/>
              <a:gd name="connsiteY3" fmla="*/ 1046337 h 2092374"/>
            </a:gdLst>
            <a:ahLst/>
            <a:cxnLst>
              <a:cxn ang="0">
                <a:pos x="connsiteX0" y="connsiteY0"/>
              </a:cxn>
              <a:cxn ang="0">
                <a:pos x="connsiteX1" y="connsiteY1"/>
              </a:cxn>
              <a:cxn ang="0">
                <a:pos x="connsiteX2" y="connsiteY2"/>
              </a:cxn>
              <a:cxn ang="0">
                <a:pos x="connsiteX3" y="connsiteY3"/>
              </a:cxn>
            </a:cxnLst>
            <a:rect l="l" t="t" r="r" b="b"/>
            <a:pathLst>
              <a:path w="2092373" h="2092374">
                <a:moveTo>
                  <a:pt x="1046336" y="0"/>
                </a:moveTo>
                <a:lnTo>
                  <a:pt x="2092373" y="1046038"/>
                </a:lnTo>
                <a:lnTo>
                  <a:pt x="1046037" y="2092374"/>
                </a:lnTo>
                <a:lnTo>
                  <a:pt x="0" y="1046337"/>
                </a:lnTo>
                <a:close/>
              </a:path>
            </a:pathLst>
          </a:custGeom>
          <a:solidFill>
            <a:schemeClr val="accent1"/>
          </a:solidFill>
          <a:ln w="6350">
            <a:noFill/>
            <a:miter lim="800000"/>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i="0" u="none" strike="noStrike" kern="0" cap="none" spc="0" normalizeH="0" baseline="0" noProof="0">
                <a:ln>
                  <a:noFill/>
                </a:ln>
                <a:solidFill>
                  <a:srgbClr val="FFFFFF"/>
                </a:solidFill>
                <a:effectLst/>
                <a:uLnTx/>
                <a:uFillTx/>
                <a:latin typeface="Arial" panose="020B0604020202020204" pitchFamily="34" charset="0"/>
              </a:rPr>
              <a:t>标 题</a:t>
            </a:r>
            <a:endParaRPr kumimoji="0" lang="zh-CN" altLang="en-US" i="0" u="none" strike="noStrike" kern="0" cap="none" spc="0" normalizeH="0" baseline="0" noProof="0">
              <a:ln>
                <a:noFill/>
              </a:ln>
              <a:solidFill>
                <a:srgbClr val="FFFFFF"/>
              </a:solidFill>
              <a:effectLst/>
              <a:uLnTx/>
              <a:uFillTx/>
              <a:latin typeface="Arial" panose="020B0604020202020204" pitchFamily="34" charset="0"/>
            </a:endParaRPr>
          </a:p>
        </p:txBody>
      </p:sp>
      <p:sp>
        <p:nvSpPr>
          <p:cNvPr id="17" name="任意多边形: 形状 16"/>
          <p:cNvSpPr/>
          <p:nvPr/>
        </p:nvSpPr>
        <p:spPr>
          <a:xfrm>
            <a:off x="4378624" y="1848844"/>
            <a:ext cx="378894" cy="378895"/>
          </a:xfrm>
          <a:custGeom>
            <a:avLst/>
            <a:gdLst>
              <a:gd name="connsiteX0" fmla="*/ 256621 w 513169"/>
              <a:gd name="connsiteY0" fmla="*/ 0 h 513170"/>
              <a:gd name="connsiteX1" fmla="*/ 513169 w 513169"/>
              <a:gd name="connsiteY1" fmla="*/ 256549 h 513170"/>
              <a:gd name="connsiteX2" fmla="*/ 256548 w 513169"/>
              <a:gd name="connsiteY2" fmla="*/ 513170 h 513170"/>
              <a:gd name="connsiteX3" fmla="*/ 0 w 513169"/>
              <a:gd name="connsiteY3" fmla="*/ 256622 h 513170"/>
            </a:gdLst>
            <a:ahLst/>
            <a:cxnLst>
              <a:cxn ang="0">
                <a:pos x="connsiteX0" y="connsiteY0"/>
              </a:cxn>
              <a:cxn ang="0">
                <a:pos x="connsiteX1" y="connsiteY1"/>
              </a:cxn>
              <a:cxn ang="0">
                <a:pos x="connsiteX2" y="connsiteY2"/>
              </a:cxn>
              <a:cxn ang="0">
                <a:pos x="connsiteX3" y="connsiteY3"/>
              </a:cxn>
            </a:cxnLst>
            <a:rect l="l" t="t" r="r" b="b"/>
            <a:pathLst>
              <a:path w="513169" h="513170">
                <a:moveTo>
                  <a:pt x="256621" y="0"/>
                </a:moveTo>
                <a:lnTo>
                  <a:pt x="513169" y="256549"/>
                </a:lnTo>
                <a:lnTo>
                  <a:pt x="256548" y="513170"/>
                </a:lnTo>
                <a:lnTo>
                  <a:pt x="0" y="256622"/>
                </a:lnTo>
                <a:close/>
              </a:path>
            </a:pathLst>
          </a:custGeom>
          <a:solidFill>
            <a:srgbClr val="FFFFFF"/>
          </a:solidFill>
          <a:ln>
            <a:noFill/>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rPr>
              <a:t>02</a:t>
            </a:r>
            <a:endParaRPr kumimoji="0" lang="zh-CN" altLang="en-US"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endParaRPr>
          </a:p>
        </p:txBody>
      </p:sp>
      <p:sp>
        <p:nvSpPr>
          <p:cNvPr id="11" name="任意多边形: 形状 10"/>
          <p:cNvSpPr/>
          <p:nvPr/>
        </p:nvSpPr>
        <p:spPr>
          <a:xfrm>
            <a:off x="6072260" y="1725556"/>
            <a:ext cx="1544887" cy="1544888"/>
          </a:xfrm>
          <a:custGeom>
            <a:avLst/>
            <a:gdLst>
              <a:gd name="connsiteX0" fmla="*/ 1046336 w 2092373"/>
              <a:gd name="connsiteY0" fmla="*/ 0 h 2092374"/>
              <a:gd name="connsiteX1" fmla="*/ 2092373 w 2092373"/>
              <a:gd name="connsiteY1" fmla="*/ 1046038 h 2092374"/>
              <a:gd name="connsiteX2" fmla="*/ 1046037 w 2092373"/>
              <a:gd name="connsiteY2" fmla="*/ 2092374 h 2092374"/>
              <a:gd name="connsiteX3" fmla="*/ 0 w 2092373"/>
              <a:gd name="connsiteY3" fmla="*/ 1046337 h 2092374"/>
            </a:gdLst>
            <a:ahLst/>
            <a:cxnLst>
              <a:cxn ang="0">
                <a:pos x="connsiteX0" y="connsiteY0"/>
              </a:cxn>
              <a:cxn ang="0">
                <a:pos x="connsiteX1" y="connsiteY1"/>
              </a:cxn>
              <a:cxn ang="0">
                <a:pos x="connsiteX2" y="connsiteY2"/>
              </a:cxn>
              <a:cxn ang="0">
                <a:pos x="connsiteX3" y="connsiteY3"/>
              </a:cxn>
            </a:cxnLst>
            <a:rect l="l" t="t" r="r" b="b"/>
            <a:pathLst>
              <a:path w="2092373" h="2092374">
                <a:moveTo>
                  <a:pt x="1046336" y="0"/>
                </a:moveTo>
                <a:lnTo>
                  <a:pt x="2092373" y="1046038"/>
                </a:lnTo>
                <a:lnTo>
                  <a:pt x="1046037" y="2092374"/>
                </a:lnTo>
                <a:lnTo>
                  <a:pt x="0" y="1046337"/>
                </a:lnTo>
                <a:close/>
              </a:path>
            </a:pathLst>
          </a:custGeom>
          <a:solidFill>
            <a:schemeClr val="accent1"/>
          </a:solidFill>
          <a:ln w="6350">
            <a:solidFill>
              <a:sysClr val="window" lastClr="FFFFFF"/>
            </a:solidFill>
            <a:miter lim="800000"/>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i="0" u="none" strike="noStrike" kern="0" cap="none" spc="0" normalizeH="0" baseline="0" noProof="0">
                <a:ln>
                  <a:noFill/>
                </a:ln>
                <a:solidFill>
                  <a:srgbClr val="FFFFFF"/>
                </a:solidFill>
                <a:effectLst/>
                <a:uLnTx/>
                <a:uFillTx/>
                <a:latin typeface="Arial" panose="020B0604020202020204" pitchFamily="34" charset="0"/>
              </a:rPr>
              <a:t>标 题</a:t>
            </a:r>
            <a:endParaRPr kumimoji="0" lang="zh-CN" altLang="en-US" i="0" u="none" strike="noStrike" kern="0" cap="none" spc="0" normalizeH="0" baseline="0" noProof="0">
              <a:ln>
                <a:noFill/>
              </a:ln>
              <a:solidFill>
                <a:srgbClr val="FFFFFF"/>
              </a:solidFill>
              <a:effectLst/>
              <a:uLnTx/>
              <a:uFillTx/>
              <a:latin typeface="Arial" panose="020B0604020202020204" pitchFamily="34" charset="0"/>
            </a:endParaRPr>
          </a:p>
        </p:txBody>
      </p:sp>
      <p:sp>
        <p:nvSpPr>
          <p:cNvPr id="12" name="任意多边形: 形状 11"/>
          <p:cNvSpPr/>
          <p:nvPr/>
        </p:nvSpPr>
        <p:spPr>
          <a:xfrm>
            <a:off x="6655256" y="1848844"/>
            <a:ext cx="378894" cy="378895"/>
          </a:xfrm>
          <a:custGeom>
            <a:avLst/>
            <a:gdLst>
              <a:gd name="connsiteX0" fmla="*/ 256621 w 513169"/>
              <a:gd name="connsiteY0" fmla="*/ 0 h 513170"/>
              <a:gd name="connsiteX1" fmla="*/ 513169 w 513169"/>
              <a:gd name="connsiteY1" fmla="*/ 256549 h 513170"/>
              <a:gd name="connsiteX2" fmla="*/ 256548 w 513169"/>
              <a:gd name="connsiteY2" fmla="*/ 513170 h 513170"/>
              <a:gd name="connsiteX3" fmla="*/ 0 w 513169"/>
              <a:gd name="connsiteY3" fmla="*/ 256622 h 513170"/>
            </a:gdLst>
            <a:ahLst/>
            <a:cxnLst>
              <a:cxn ang="0">
                <a:pos x="connsiteX0" y="connsiteY0"/>
              </a:cxn>
              <a:cxn ang="0">
                <a:pos x="connsiteX1" y="connsiteY1"/>
              </a:cxn>
              <a:cxn ang="0">
                <a:pos x="connsiteX2" y="connsiteY2"/>
              </a:cxn>
              <a:cxn ang="0">
                <a:pos x="connsiteX3" y="connsiteY3"/>
              </a:cxn>
            </a:cxnLst>
            <a:rect l="l" t="t" r="r" b="b"/>
            <a:pathLst>
              <a:path w="513169" h="513170">
                <a:moveTo>
                  <a:pt x="256621" y="0"/>
                </a:moveTo>
                <a:lnTo>
                  <a:pt x="513169" y="256549"/>
                </a:lnTo>
                <a:lnTo>
                  <a:pt x="256548" y="513170"/>
                </a:lnTo>
                <a:lnTo>
                  <a:pt x="0" y="256622"/>
                </a:lnTo>
                <a:close/>
              </a:path>
            </a:pathLst>
          </a:custGeom>
          <a:solidFill>
            <a:srgbClr val="FFFFFF"/>
          </a:solidFill>
          <a:ln>
            <a:noFill/>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rPr>
              <a:t>03</a:t>
            </a:r>
            <a:endParaRPr kumimoji="0" lang="zh-CN" altLang="en-US"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endParaRPr>
          </a:p>
        </p:txBody>
      </p:sp>
      <p:sp>
        <p:nvSpPr>
          <p:cNvPr id="8" name="任意多边形: 形状 7"/>
          <p:cNvSpPr/>
          <p:nvPr/>
        </p:nvSpPr>
        <p:spPr>
          <a:xfrm>
            <a:off x="1539713" y="1725556"/>
            <a:ext cx="1544887" cy="1544888"/>
          </a:xfrm>
          <a:custGeom>
            <a:avLst/>
            <a:gdLst>
              <a:gd name="connsiteX0" fmla="*/ 1046336 w 2092373"/>
              <a:gd name="connsiteY0" fmla="*/ 0 h 2092374"/>
              <a:gd name="connsiteX1" fmla="*/ 2092373 w 2092373"/>
              <a:gd name="connsiteY1" fmla="*/ 1046038 h 2092374"/>
              <a:gd name="connsiteX2" fmla="*/ 1046037 w 2092373"/>
              <a:gd name="connsiteY2" fmla="*/ 2092374 h 2092374"/>
              <a:gd name="connsiteX3" fmla="*/ 0 w 2092373"/>
              <a:gd name="connsiteY3" fmla="*/ 1046337 h 2092374"/>
            </a:gdLst>
            <a:ahLst/>
            <a:cxnLst>
              <a:cxn ang="0">
                <a:pos x="connsiteX0" y="connsiteY0"/>
              </a:cxn>
              <a:cxn ang="0">
                <a:pos x="connsiteX1" y="connsiteY1"/>
              </a:cxn>
              <a:cxn ang="0">
                <a:pos x="connsiteX2" y="connsiteY2"/>
              </a:cxn>
              <a:cxn ang="0">
                <a:pos x="connsiteX3" y="connsiteY3"/>
              </a:cxn>
            </a:cxnLst>
            <a:rect l="l" t="t" r="r" b="b"/>
            <a:pathLst>
              <a:path w="2092373" h="2092374">
                <a:moveTo>
                  <a:pt x="1046336" y="0"/>
                </a:moveTo>
                <a:lnTo>
                  <a:pt x="2092373" y="1046038"/>
                </a:lnTo>
                <a:lnTo>
                  <a:pt x="1046037" y="2092374"/>
                </a:lnTo>
                <a:lnTo>
                  <a:pt x="0" y="1046337"/>
                </a:lnTo>
                <a:close/>
              </a:path>
            </a:pathLst>
          </a:custGeom>
          <a:solidFill>
            <a:schemeClr val="accent1"/>
          </a:solidFill>
          <a:ln w="6350">
            <a:noFill/>
            <a:miter lim="800000"/>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i="0" u="none" strike="noStrike" kern="0" cap="none" spc="0" normalizeH="0" baseline="0" noProof="0">
                <a:ln>
                  <a:noFill/>
                </a:ln>
                <a:solidFill>
                  <a:srgbClr val="FFFFFF"/>
                </a:solidFill>
                <a:effectLst/>
                <a:uLnTx/>
                <a:uFillTx/>
                <a:latin typeface="Arial" panose="020B0604020202020204" pitchFamily="34" charset="0"/>
              </a:rPr>
              <a:t>标 题</a:t>
            </a:r>
            <a:endParaRPr kumimoji="0" lang="zh-CN" altLang="en-US" i="0" u="none" strike="noStrike" kern="0" cap="none" spc="0" normalizeH="0" baseline="0" noProof="0">
              <a:ln>
                <a:noFill/>
              </a:ln>
              <a:solidFill>
                <a:srgbClr val="FFFFFF"/>
              </a:solidFill>
              <a:effectLst/>
              <a:uLnTx/>
              <a:uFillTx/>
              <a:latin typeface="Arial" panose="020B0604020202020204" pitchFamily="34" charset="0"/>
            </a:endParaRPr>
          </a:p>
        </p:txBody>
      </p:sp>
      <p:sp>
        <p:nvSpPr>
          <p:cNvPr id="9" name="任意多边形: 形状 8"/>
          <p:cNvSpPr/>
          <p:nvPr/>
        </p:nvSpPr>
        <p:spPr>
          <a:xfrm>
            <a:off x="2122709" y="1848844"/>
            <a:ext cx="378894" cy="378895"/>
          </a:xfrm>
          <a:custGeom>
            <a:avLst/>
            <a:gdLst>
              <a:gd name="connsiteX0" fmla="*/ 256621 w 513169"/>
              <a:gd name="connsiteY0" fmla="*/ 0 h 513170"/>
              <a:gd name="connsiteX1" fmla="*/ 513169 w 513169"/>
              <a:gd name="connsiteY1" fmla="*/ 256549 h 513170"/>
              <a:gd name="connsiteX2" fmla="*/ 256548 w 513169"/>
              <a:gd name="connsiteY2" fmla="*/ 513170 h 513170"/>
              <a:gd name="connsiteX3" fmla="*/ 0 w 513169"/>
              <a:gd name="connsiteY3" fmla="*/ 256622 h 513170"/>
            </a:gdLst>
            <a:ahLst/>
            <a:cxnLst>
              <a:cxn ang="0">
                <a:pos x="connsiteX0" y="connsiteY0"/>
              </a:cxn>
              <a:cxn ang="0">
                <a:pos x="connsiteX1" y="connsiteY1"/>
              </a:cxn>
              <a:cxn ang="0">
                <a:pos x="connsiteX2" y="connsiteY2"/>
              </a:cxn>
              <a:cxn ang="0">
                <a:pos x="connsiteX3" y="connsiteY3"/>
              </a:cxn>
            </a:cxnLst>
            <a:rect l="l" t="t" r="r" b="b"/>
            <a:pathLst>
              <a:path w="513169" h="513170">
                <a:moveTo>
                  <a:pt x="256621" y="0"/>
                </a:moveTo>
                <a:lnTo>
                  <a:pt x="513169" y="256549"/>
                </a:lnTo>
                <a:lnTo>
                  <a:pt x="256548" y="513170"/>
                </a:lnTo>
                <a:lnTo>
                  <a:pt x="0" y="256622"/>
                </a:lnTo>
                <a:close/>
              </a:path>
            </a:pathLst>
          </a:custGeom>
          <a:solidFill>
            <a:srgbClr val="FFFFFF"/>
          </a:solidFill>
          <a:ln>
            <a:noFill/>
          </a:ln>
        </p:spPr>
        <p:txBody>
          <a:bodyPr vert="horz" wrap="square" lIns="0" tIns="0" rIns="0" bIns="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rPr>
              <a:t>01</a:t>
            </a:r>
            <a:endParaRPr kumimoji="0" lang="zh-CN" altLang="en-US"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endParaRPr>
          </a:p>
        </p:txBody>
      </p:sp>
      <p:sp>
        <p:nvSpPr>
          <p:cNvPr id="22" name="文本框 21"/>
          <p:cNvSpPr txBox="1"/>
          <p:nvPr/>
        </p:nvSpPr>
        <p:spPr>
          <a:xfrm>
            <a:off x="1271512" y="3795872"/>
            <a:ext cx="2081288" cy="1042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请在这里添加内容请在这里添加内容请在这里添加内容请在这里添加内容</a:t>
            </a:r>
            <a:endParaRPr lang="en-US" altLang="zh-CN">
              <a:solidFill>
                <a:schemeClr val="tx1"/>
              </a:solidFill>
            </a:endParaRPr>
          </a:p>
        </p:txBody>
      </p:sp>
      <p:sp>
        <p:nvSpPr>
          <p:cNvPr id="23" name="文本框 22"/>
          <p:cNvSpPr txBox="1"/>
          <p:nvPr/>
        </p:nvSpPr>
        <p:spPr>
          <a:xfrm>
            <a:off x="3527427" y="3795872"/>
            <a:ext cx="2081288" cy="1042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请在这里添加内容请在这里添加内容请在这里添加内容请在这里添加内容</a:t>
            </a:r>
            <a:endParaRPr lang="en-US" altLang="zh-CN">
              <a:solidFill>
                <a:schemeClr val="tx1"/>
              </a:solidFill>
            </a:endParaRPr>
          </a:p>
        </p:txBody>
      </p:sp>
      <p:sp>
        <p:nvSpPr>
          <p:cNvPr id="25" name="文本框 24"/>
          <p:cNvSpPr txBox="1"/>
          <p:nvPr/>
        </p:nvSpPr>
        <p:spPr>
          <a:xfrm>
            <a:off x="5783342" y="3795872"/>
            <a:ext cx="2081288" cy="1042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请在这里添加内容请在这里添加内容请在这里添加内容请在这里添加内容</a:t>
            </a:r>
            <a:endParaRPr lang="en-US" altLang="zh-CN">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7" name="Shape 2800"/>
          <p:cNvSpPr/>
          <p:nvPr/>
        </p:nvSpPr>
        <p:spPr>
          <a:xfrm>
            <a:off x="5122591" y="4346968"/>
            <a:ext cx="776772" cy="283088"/>
          </a:xfrm>
          <a:prstGeom prst="rect">
            <a:avLst/>
          </a:prstGeom>
          <a:solidFill>
            <a:schemeClr val="accent1">
              <a:lumMod val="40000"/>
              <a:lumOff val="60000"/>
            </a:schemeClr>
          </a:solidFill>
          <a:ln>
            <a:noFill/>
          </a:ln>
        </p:spPr>
        <p:txBody>
          <a:bodyPr lIns="121900" tIns="60933" rIns="121900" bIns="60933"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altLang="zh-CN" sz="1600" b="1">
                <a:solidFill>
                  <a:srgbClr val="FFFFFF"/>
                </a:solidFill>
                <a:latin typeface="Agency FB" panose="020B0503020202020204" pitchFamily="34" charset="0"/>
                <a:ea typeface="Calibri" panose="020F0502020204030204"/>
                <a:cs typeface="Calibri" panose="020F0502020204030204"/>
                <a:sym typeface="Calibri" panose="020F0502020204030204"/>
                <a:rtl val="0"/>
              </a:rPr>
              <a:t>3</a:t>
            </a:r>
            <a:endParaRPr sz="1600" b="1">
              <a:solidFill>
                <a:srgbClr val="FFFFFF"/>
              </a:solidFill>
              <a:latin typeface="Agency FB" panose="020B0503020202020204" pitchFamily="34" charset="0"/>
              <a:ea typeface="Calibri" panose="020F0502020204030204"/>
              <a:cs typeface="Calibri" panose="020F0502020204030204"/>
              <a:sym typeface="Calibri" panose="020F0502020204030204"/>
              <a:rtl val="0"/>
            </a:endParaRPr>
          </a:p>
        </p:txBody>
      </p:sp>
      <p:sp>
        <p:nvSpPr>
          <p:cNvPr id="8" name="Shape 2801"/>
          <p:cNvSpPr/>
          <p:nvPr/>
        </p:nvSpPr>
        <p:spPr>
          <a:xfrm>
            <a:off x="4237685" y="4006813"/>
            <a:ext cx="776772" cy="619106"/>
          </a:xfrm>
          <a:prstGeom prst="rect">
            <a:avLst/>
          </a:prstGeom>
          <a:solidFill>
            <a:schemeClr val="accent1"/>
          </a:solidFill>
          <a:ln>
            <a:noFill/>
          </a:ln>
        </p:spPr>
        <p:txBody>
          <a:bodyPr lIns="121900" tIns="60933" rIns="121900" bIns="60933"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altLang="zh-CN" sz="3600" b="1">
                <a:solidFill>
                  <a:prstClr val="white"/>
                </a:solidFill>
                <a:latin typeface="Agency FB" panose="020B0503020202020204" pitchFamily="34" charset="0"/>
                <a:ea typeface="Calibri" panose="020F0502020204030204"/>
                <a:cs typeface="Calibri" panose="020F0502020204030204"/>
                <a:sym typeface="Calibri" panose="020F0502020204030204"/>
                <a:rtl val="0"/>
              </a:rPr>
              <a:t>1</a:t>
            </a:r>
            <a:endParaRPr sz="3600" b="1">
              <a:solidFill>
                <a:prstClr val="white"/>
              </a:solidFill>
              <a:latin typeface="Agency FB" panose="020B0503020202020204" pitchFamily="34" charset="0"/>
              <a:ea typeface="Calibri" panose="020F0502020204030204"/>
              <a:cs typeface="Calibri" panose="020F0502020204030204"/>
              <a:sym typeface="Calibri" panose="020F0502020204030204"/>
              <a:rtl val="0"/>
            </a:endParaRPr>
          </a:p>
        </p:txBody>
      </p:sp>
      <p:sp>
        <p:nvSpPr>
          <p:cNvPr id="9" name="Shape 2802"/>
          <p:cNvSpPr/>
          <p:nvPr/>
        </p:nvSpPr>
        <p:spPr>
          <a:xfrm>
            <a:off x="3352779" y="4282657"/>
            <a:ext cx="776772" cy="343262"/>
          </a:xfrm>
          <a:prstGeom prst="rect">
            <a:avLst/>
          </a:prstGeom>
          <a:solidFill>
            <a:schemeClr val="accent1">
              <a:lumMod val="60000"/>
              <a:lumOff val="40000"/>
            </a:schemeClr>
          </a:solidFill>
          <a:ln>
            <a:noFill/>
          </a:ln>
        </p:spPr>
        <p:txBody>
          <a:bodyPr lIns="121900" tIns="60933" rIns="121900" bIns="60933"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altLang="zh-CN" b="1">
                <a:solidFill>
                  <a:srgbClr val="FFFFFF"/>
                </a:solidFill>
                <a:latin typeface="Agency FB" panose="020B0503020202020204" pitchFamily="34" charset="0"/>
                <a:ea typeface="Calibri" panose="020F0502020204030204"/>
                <a:cs typeface="Calibri" panose="020F0502020204030204"/>
                <a:sym typeface="Calibri" panose="020F0502020204030204"/>
                <a:rtl val="0"/>
              </a:rPr>
              <a:t>2</a:t>
            </a:r>
            <a:endParaRPr b="1">
              <a:solidFill>
                <a:srgbClr val="FFFFFF"/>
              </a:solidFill>
              <a:latin typeface="Agency FB" panose="020B0503020202020204" pitchFamily="34" charset="0"/>
              <a:ea typeface="Calibri" panose="020F0502020204030204"/>
              <a:cs typeface="Calibri" panose="020F0502020204030204"/>
              <a:sym typeface="Calibri" panose="020F0502020204030204"/>
              <a:rtl val="0"/>
            </a:endParaRPr>
          </a:p>
        </p:txBody>
      </p:sp>
      <p:sp>
        <p:nvSpPr>
          <p:cNvPr id="30" name="KSO_Shape"/>
          <p:cNvSpPr/>
          <p:nvPr/>
        </p:nvSpPr>
        <p:spPr bwMode="auto">
          <a:xfrm flipH="1">
            <a:off x="4255389" y="2352765"/>
            <a:ext cx="750719" cy="1591631"/>
          </a:xfrm>
          <a:custGeom>
            <a:avLst/>
            <a:gdLst/>
            <a:ahLst/>
            <a:cxnLst/>
            <a:rect l="0" t="0" r="r" b="b"/>
            <a:pathLst>
              <a:path w="1616075" h="3432175">
                <a:moveTo>
                  <a:pt x="838526" y="268288"/>
                </a:moveTo>
                <a:lnTo>
                  <a:pt x="846138" y="268288"/>
                </a:lnTo>
                <a:lnTo>
                  <a:pt x="854068" y="268288"/>
                </a:lnTo>
                <a:lnTo>
                  <a:pt x="862314" y="268605"/>
                </a:lnTo>
                <a:lnTo>
                  <a:pt x="869927" y="269240"/>
                </a:lnTo>
                <a:lnTo>
                  <a:pt x="877856" y="269874"/>
                </a:lnTo>
                <a:lnTo>
                  <a:pt x="885786" y="270826"/>
                </a:lnTo>
                <a:lnTo>
                  <a:pt x="893398" y="271777"/>
                </a:lnTo>
                <a:lnTo>
                  <a:pt x="901327" y="273363"/>
                </a:lnTo>
                <a:lnTo>
                  <a:pt x="909257" y="274632"/>
                </a:lnTo>
                <a:lnTo>
                  <a:pt x="917504" y="276535"/>
                </a:lnTo>
                <a:lnTo>
                  <a:pt x="925433" y="278438"/>
                </a:lnTo>
                <a:lnTo>
                  <a:pt x="933045" y="280658"/>
                </a:lnTo>
                <a:lnTo>
                  <a:pt x="940658" y="282878"/>
                </a:lnTo>
                <a:lnTo>
                  <a:pt x="948270" y="285416"/>
                </a:lnTo>
                <a:lnTo>
                  <a:pt x="955565" y="287953"/>
                </a:lnTo>
                <a:lnTo>
                  <a:pt x="962860" y="290808"/>
                </a:lnTo>
                <a:lnTo>
                  <a:pt x="970473" y="293662"/>
                </a:lnTo>
                <a:lnTo>
                  <a:pt x="977768" y="296834"/>
                </a:lnTo>
                <a:lnTo>
                  <a:pt x="984746" y="300323"/>
                </a:lnTo>
                <a:lnTo>
                  <a:pt x="991724" y="303812"/>
                </a:lnTo>
                <a:lnTo>
                  <a:pt x="998384" y="307618"/>
                </a:lnTo>
                <a:lnTo>
                  <a:pt x="1005045" y="311425"/>
                </a:lnTo>
                <a:lnTo>
                  <a:pt x="1018050" y="319671"/>
                </a:lnTo>
                <a:lnTo>
                  <a:pt x="1031054" y="328235"/>
                </a:lnTo>
                <a:lnTo>
                  <a:pt x="1043107" y="337433"/>
                </a:lnTo>
                <a:lnTo>
                  <a:pt x="1054525" y="347266"/>
                </a:lnTo>
                <a:lnTo>
                  <a:pt x="1065627" y="357733"/>
                </a:lnTo>
                <a:lnTo>
                  <a:pt x="1076411" y="368834"/>
                </a:lnTo>
                <a:lnTo>
                  <a:pt x="1086560" y="379935"/>
                </a:lnTo>
                <a:lnTo>
                  <a:pt x="1095759" y="391671"/>
                </a:lnTo>
                <a:lnTo>
                  <a:pt x="1104640" y="403724"/>
                </a:lnTo>
                <a:lnTo>
                  <a:pt x="1112886" y="416728"/>
                </a:lnTo>
                <a:lnTo>
                  <a:pt x="1120499" y="429733"/>
                </a:lnTo>
                <a:lnTo>
                  <a:pt x="1127477" y="443054"/>
                </a:lnTo>
                <a:lnTo>
                  <a:pt x="1134137" y="456376"/>
                </a:lnTo>
                <a:lnTo>
                  <a:pt x="1139847" y="470649"/>
                </a:lnTo>
                <a:lnTo>
                  <a:pt x="1144921" y="484922"/>
                </a:lnTo>
                <a:lnTo>
                  <a:pt x="1149362" y="499512"/>
                </a:lnTo>
                <a:lnTo>
                  <a:pt x="1152851" y="514102"/>
                </a:lnTo>
                <a:lnTo>
                  <a:pt x="1156023" y="529327"/>
                </a:lnTo>
                <a:lnTo>
                  <a:pt x="1158243" y="544552"/>
                </a:lnTo>
                <a:lnTo>
                  <a:pt x="1159512" y="559776"/>
                </a:lnTo>
                <a:lnTo>
                  <a:pt x="1160146" y="567388"/>
                </a:lnTo>
                <a:lnTo>
                  <a:pt x="1160463" y="575001"/>
                </a:lnTo>
                <a:lnTo>
                  <a:pt x="1160463" y="583247"/>
                </a:lnTo>
                <a:lnTo>
                  <a:pt x="1160463" y="590860"/>
                </a:lnTo>
                <a:lnTo>
                  <a:pt x="1160146" y="598789"/>
                </a:lnTo>
                <a:lnTo>
                  <a:pt x="1159512" y="606402"/>
                </a:lnTo>
                <a:lnTo>
                  <a:pt x="1158877" y="614331"/>
                </a:lnTo>
                <a:lnTo>
                  <a:pt x="1157926" y="622261"/>
                </a:lnTo>
                <a:lnTo>
                  <a:pt x="1156974" y="630190"/>
                </a:lnTo>
                <a:lnTo>
                  <a:pt x="1155388" y="638120"/>
                </a:lnTo>
                <a:lnTo>
                  <a:pt x="1154120" y="646049"/>
                </a:lnTo>
                <a:lnTo>
                  <a:pt x="1152217" y="653978"/>
                </a:lnTo>
                <a:lnTo>
                  <a:pt x="1150313" y="661908"/>
                </a:lnTo>
                <a:lnTo>
                  <a:pt x="1148093" y="669520"/>
                </a:lnTo>
                <a:lnTo>
                  <a:pt x="1145873" y="677133"/>
                </a:lnTo>
                <a:lnTo>
                  <a:pt x="1143336" y="684745"/>
                </a:lnTo>
                <a:lnTo>
                  <a:pt x="1140798" y="692674"/>
                </a:lnTo>
                <a:lnTo>
                  <a:pt x="1137943" y="699970"/>
                </a:lnTo>
                <a:lnTo>
                  <a:pt x="1135089" y="707265"/>
                </a:lnTo>
                <a:lnTo>
                  <a:pt x="1131917" y="714243"/>
                </a:lnTo>
                <a:lnTo>
                  <a:pt x="1128111" y="721221"/>
                </a:lnTo>
                <a:lnTo>
                  <a:pt x="1124622" y="728199"/>
                </a:lnTo>
                <a:lnTo>
                  <a:pt x="1121133" y="734859"/>
                </a:lnTo>
                <a:lnTo>
                  <a:pt x="1117327" y="741837"/>
                </a:lnTo>
                <a:lnTo>
                  <a:pt x="1109080" y="755159"/>
                </a:lnTo>
                <a:lnTo>
                  <a:pt x="1100516" y="767529"/>
                </a:lnTo>
                <a:lnTo>
                  <a:pt x="1091318" y="779582"/>
                </a:lnTo>
                <a:lnTo>
                  <a:pt x="1081485" y="791317"/>
                </a:lnTo>
                <a:lnTo>
                  <a:pt x="1070701" y="802419"/>
                </a:lnTo>
                <a:lnTo>
                  <a:pt x="1059917" y="813203"/>
                </a:lnTo>
                <a:lnTo>
                  <a:pt x="1048816" y="823035"/>
                </a:lnTo>
                <a:lnTo>
                  <a:pt x="1037080" y="832551"/>
                </a:lnTo>
                <a:lnTo>
                  <a:pt x="1025028" y="841114"/>
                </a:lnTo>
                <a:lnTo>
                  <a:pt x="1012023" y="849361"/>
                </a:lnTo>
                <a:lnTo>
                  <a:pt x="999019" y="857291"/>
                </a:lnTo>
                <a:lnTo>
                  <a:pt x="985697" y="864269"/>
                </a:lnTo>
                <a:lnTo>
                  <a:pt x="972376" y="870612"/>
                </a:lnTo>
                <a:lnTo>
                  <a:pt x="958103" y="876321"/>
                </a:lnTo>
                <a:lnTo>
                  <a:pt x="943830" y="881396"/>
                </a:lnTo>
                <a:lnTo>
                  <a:pt x="929239" y="885837"/>
                </a:lnTo>
                <a:lnTo>
                  <a:pt x="914649" y="889643"/>
                </a:lnTo>
                <a:lnTo>
                  <a:pt x="899424" y="892498"/>
                </a:lnTo>
                <a:lnTo>
                  <a:pt x="884200" y="894718"/>
                </a:lnTo>
                <a:lnTo>
                  <a:pt x="868975" y="896304"/>
                </a:lnTo>
                <a:lnTo>
                  <a:pt x="861363" y="896621"/>
                </a:lnTo>
                <a:lnTo>
                  <a:pt x="853433" y="896938"/>
                </a:lnTo>
                <a:lnTo>
                  <a:pt x="845504" y="896938"/>
                </a:lnTo>
                <a:lnTo>
                  <a:pt x="837891" y="896938"/>
                </a:lnTo>
                <a:lnTo>
                  <a:pt x="829962" y="896621"/>
                </a:lnTo>
                <a:lnTo>
                  <a:pt x="822350" y="895987"/>
                </a:lnTo>
                <a:lnTo>
                  <a:pt x="814420" y="895352"/>
                </a:lnTo>
                <a:lnTo>
                  <a:pt x="806491" y="894401"/>
                </a:lnTo>
                <a:lnTo>
                  <a:pt x="798244" y="893449"/>
                </a:lnTo>
                <a:lnTo>
                  <a:pt x="790632" y="892180"/>
                </a:lnTo>
                <a:lnTo>
                  <a:pt x="782702" y="890595"/>
                </a:lnTo>
                <a:lnTo>
                  <a:pt x="774773" y="888691"/>
                </a:lnTo>
                <a:lnTo>
                  <a:pt x="766843" y="886788"/>
                </a:lnTo>
                <a:lnTo>
                  <a:pt x="759231" y="884885"/>
                </a:lnTo>
                <a:lnTo>
                  <a:pt x="751619" y="882348"/>
                </a:lnTo>
                <a:lnTo>
                  <a:pt x="743689" y="880128"/>
                </a:lnTo>
                <a:lnTo>
                  <a:pt x="736077" y="877273"/>
                </a:lnTo>
                <a:lnTo>
                  <a:pt x="728782" y="874418"/>
                </a:lnTo>
                <a:lnTo>
                  <a:pt x="721487" y="871564"/>
                </a:lnTo>
                <a:lnTo>
                  <a:pt x="714509" y="868392"/>
                </a:lnTo>
                <a:lnTo>
                  <a:pt x="707531" y="864903"/>
                </a:lnTo>
                <a:lnTo>
                  <a:pt x="700553" y="861414"/>
                </a:lnTo>
                <a:lnTo>
                  <a:pt x="693892" y="857925"/>
                </a:lnTo>
                <a:lnTo>
                  <a:pt x="686914" y="853802"/>
                </a:lnTo>
                <a:lnTo>
                  <a:pt x="673592" y="845555"/>
                </a:lnTo>
                <a:lnTo>
                  <a:pt x="661222" y="836991"/>
                </a:lnTo>
                <a:lnTo>
                  <a:pt x="649170" y="827793"/>
                </a:lnTo>
                <a:lnTo>
                  <a:pt x="637434" y="817960"/>
                </a:lnTo>
                <a:lnTo>
                  <a:pt x="626333" y="807811"/>
                </a:lnTo>
                <a:lnTo>
                  <a:pt x="615549" y="796709"/>
                </a:lnTo>
                <a:lnTo>
                  <a:pt x="605716" y="785291"/>
                </a:lnTo>
                <a:lnTo>
                  <a:pt x="596201" y="773555"/>
                </a:lnTo>
                <a:lnTo>
                  <a:pt x="587637" y="761502"/>
                </a:lnTo>
                <a:lnTo>
                  <a:pt x="579390" y="748815"/>
                </a:lnTo>
                <a:lnTo>
                  <a:pt x="571461" y="735811"/>
                </a:lnTo>
                <a:lnTo>
                  <a:pt x="564483" y="722489"/>
                </a:lnTo>
                <a:lnTo>
                  <a:pt x="557822" y="708851"/>
                </a:lnTo>
                <a:lnTo>
                  <a:pt x="552113" y="694895"/>
                </a:lnTo>
                <a:lnTo>
                  <a:pt x="547355" y="680304"/>
                </a:lnTo>
                <a:lnTo>
                  <a:pt x="542914" y="666031"/>
                </a:lnTo>
                <a:lnTo>
                  <a:pt x="539108" y="651124"/>
                </a:lnTo>
                <a:lnTo>
                  <a:pt x="536254" y="636216"/>
                </a:lnTo>
                <a:lnTo>
                  <a:pt x="534033" y="620992"/>
                </a:lnTo>
                <a:lnTo>
                  <a:pt x="532447" y="605767"/>
                </a:lnTo>
                <a:lnTo>
                  <a:pt x="532130" y="597838"/>
                </a:lnTo>
                <a:lnTo>
                  <a:pt x="531813" y="590225"/>
                </a:lnTo>
                <a:lnTo>
                  <a:pt x="531813" y="582613"/>
                </a:lnTo>
                <a:lnTo>
                  <a:pt x="531813" y="574366"/>
                </a:lnTo>
                <a:lnTo>
                  <a:pt x="532130" y="566754"/>
                </a:lnTo>
                <a:lnTo>
                  <a:pt x="532765" y="558825"/>
                </a:lnTo>
                <a:lnTo>
                  <a:pt x="533399" y="550895"/>
                </a:lnTo>
                <a:lnTo>
                  <a:pt x="534351" y="542966"/>
                </a:lnTo>
                <a:lnTo>
                  <a:pt x="535302" y="535353"/>
                </a:lnTo>
                <a:lnTo>
                  <a:pt x="536571" y="527424"/>
                </a:lnTo>
                <a:lnTo>
                  <a:pt x="538157" y="519177"/>
                </a:lnTo>
                <a:lnTo>
                  <a:pt x="540060" y="511248"/>
                </a:lnTo>
                <a:lnTo>
                  <a:pt x="541963" y="503318"/>
                </a:lnTo>
                <a:lnTo>
                  <a:pt x="543866" y="495706"/>
                </a:lnTo>
                <a:lnTo>
                  <a:pt x="546403" y="488094"/>
                </a:lnTo>
                <a:lnTo>
                  <a:pt x="548624" y="480481"/>
                </a:lnTo>
                <a:lnTo>
                  <a:pt x="551478" y="473186"/>
                </a:lnTo>
                <a:lnTo>
                  <a:pt x="554333" y="465574"/>
                </a:lnTo>
                <a:lnTo>
                  <a:pt x="557187" y="458279"/>
                </a:lnTo>
                <a:lnTo>
                  <a:pt x="560359" y="450984"/>
                </a:lnTo>
                <a:lnTo>
                  <a:pt x="563848" y="444006"/>
                </a:lnTo>
                <a:lnTo>
                  <a:pt x="567337" y="437028"/>
                </a:lnTo>
                <a:lnTo>
                  <a:pt x="570826" y="430367"/>
                </a:lnTo>
                <a:lnTo>
                  <a:pt x="574632" y="423706"/>
                </a:lnTo>
                <a:lnTo>
                  <a:pt x="583196" y="410385"/>
                </a:lnTo>
                <a:lnTo>
                  <a:pt x="591760" y="397697"/>
                </a:lnTo>
                <a:lnTo>
                  <a:pt x="600958" y="385645"/>
                </a:lnTo>
                <a:lnTo>
                  <a:pt x="610791" y="374226"/>
                </a:lnTo>
                <a:lnTo>
                  <a:pt x="620941" y="363125"/>
                </a:lnTo>
                <a:lnTo>
                  <a:pt x="631725" y="352341"/>
                </a:lnTo>
                <a:lnTo>
                  <a:pt x="643460" y="342191"/>
                </a:lnTo>
                <a:lnTo>
                  <a:pt x="655196" y="332993"/>
                </a:lnTo>
                <a:lnTo>
                  <a:pt x="667249" y="324112"/>
                </a:lnTo>
                <a:lnTo>
                  <a:pt x="679936" y="315865"/>
                </a:lnTo>
                <a:lnTo>
                  <a:pt x="692940" y="308253"/>
                </a:lnTo>
                <a:lnTo>
                  <a:pt x="706262" y="300958"/>
                </a:lnTo>
                <a:lnTo>
                  <a:pt x="719901" y="294614"/>
                </a:lnTo>
                <a:lnTo>
                  <a:pt x="733857" y="288905"/>
                </a:lnTo>
                <a:lnTo>
                  <a:pt x="748447" y="283830"/>
                </a:lnTo>
                <a:lnTo>
                  <a:pt x="762720" y="279389"/>
                </a:lnTo>
                <a:lnTo>
                  <a:pt x="777627" y="275900"/>
                </a:lnTo>
                <a:lnTo>
                  <a:pt x="792535" y="272729"/>
                </a:lnTo>
                <a:lnTo>
                  <a:pt x="807759" y="270508"/>
                </a:lnTo>
                <a:lnTo>
                  <a:pt x="822984" y="269240"/>
                </a:lnTo>
                <a:lnTo>
                  <a:pt x="830914" y="268605"/>
                </a:lnTo>
                <a:lnTo>
                  <a:pt x="838526" y="268288"/>
                </a:lnTo>
                <a:close/>
                <a:moveTo>
                  <a:pt x="112735" y="0"/>
                </a:moveTo>
                <a:lnTo>
                  <a:pt x="118451" y="0"/>
                </a:lnTo>
                <a:lnTo>
                  <a:pt x="124167" y="635"/>
                </a:lnTo>
                <a:lnTo>
                  <a:pt x="129883" y="1270"/>
                </a:lnTo>
                <a:lnTo>
                  <a:pt x="135282" y="2223"/>
                </a:lnTo>
                <a:lnTo>
                  <a:pt x="140998" y="3175"/>
                </a:lnTo>
                <a:lnTo>
                  <a:pt x="146396" y="4763"/>
                </a:lnTo>
                <a:lnTo>
                  <a:pt x="151795" y="6350"/>
                </a:lnTo>
                <a:lnTo>
                  <a:pt x="156876" y="8573"/>
                </a:lnTo>
                <a:lnTo>
                  <a:pt x="161639" y="10478"/>
                </a:lnTo>
                <a:lnTo>
                  <a:pt x="166403" y="13018"/>
                </a:lnTo>
                <a:lnTo>
                  <a:pt x="171166" y="15558"/>
                </a:lnTo>
                <a:lnTo>
                  <a:pt x="175612" y="18733"/>
                </a:lnTo>
                <a:lnTo>
                  <a:pt x="180058" y="21590"/>
                </a:lnTo>
                <a:lnTo>
                  <a:pt x="184504" y="25083"/>
                </a:lnTo>
                <a:lnTo>
                  <a:pt x="188315" y="28575"/>
                </a:lnTo>
                <a:lnTo>
                  <a:pt x="192443" y="32385"/>
                </a:lnTo>
                <a:lnTo>
                  <a:pt x="196254" y="36195"/>
                </a:lnTo>
                <a:lnTo>
                  <a:pt x="199747" y="40323"/>
                </a:lnTo>
                <a:lnTo>
                  <a:pt x="203240" y="44450"/>
                </a:lnTo>
                <a:lnTo>
                  <a:pt x="206416" y="48895"/>
                </a:lnTo>
                <a:lnTo>
                  <a:pt x="209274" y="53340"/>
                </a:lnTo>
                <a:lnTo>
                  <a:pt x="211814" y="57785"/>
                </a:lnTo>
                <a:lnTo>
                  <a:pt x="214355" y="62548"/>
                </a:lnTo>
                <a:lnTo>
                  <a:pt x="216578" y="67628"/>
                </a:lnTo>
                <a:lnTo>
                  <a:pt x="218801" y="72708"/>
                </a:lnTo>
                <a:lnTo>
                  <a:pt x="220388" y="77788"/>
                </a:lnTo>
                <a:lnTo>
                  <a:pt x="221976" y="83185"/>
                </a:lnTo>
                <a:lnTo>
                  <a:pt x="223246" y="88583"/>
                </a:lnTo>
                <a:lnTo>
                  <a:pt x="224199" y="93980"/>
                </a:lnTo>
                <a:lnTo>
                  <a:pt x="225152" y="99695"/>
                </a:lnTo>
                <a:lnTo>
                  <a:pt x="225469" y="105093"/>
                </a:lnTo>
                <a:lnTo>
                  <a:pt x="225787" y="110808"/>
                </a:lnTo>
                <a:lnTo>
                  <a:pt x="225787" y="116523"/>
                </a:lnTo>
                <a:lnTo>
                  <a:pt x="224834" y="137160"/>
                </a:lnTo>
                <a:lnTo>
                  <a:pt x="224517" y="157480"/>
                </a:lnTo>
                <a:lnTo>
                  <a:pt x="224199" y="177483"/>
                </a:lnTo>
                <a:lnTo>
                  <a:pt x="223882" y="197168"/>
                </a:lnTo>
                <a:lnTo>
                  <a:pt x="224199" y="222250"/>
                </a:lnTo>
                <a:lnTo>
                  <a:pt x="224834" y="246380"/>
                </a:lnTo>
                <a:lnTo>
                  <a:pt x="225469" y="270510"/>
                </a:lnTo>
                <a:lnTo>
                  <a:pt x="226740" y="293688"/>
                </a:lnTo>
                <a:lnTo>
                  <a:pt x="228010" y="316548"/>
                </a:lnTo>
                <a:lnTo>
                  <a:pt x="229598" y="338773"/>
                </a:lnTo>
                <a:lnTo>
                  <a:pt x="231821" y="360680"/>
                </a:lnTo>
                <a:lnTo>
                  <a:pt x="234044" y="381953"/>
                </a:lnTo>
                <a:lnTo>
                  <a:pt x="236584" y="402590"/>
                </a:lnTo>
                <a:lnTo>
                  <a:pt x="239442" y="423228"/>
                </a:lnTo>
                <a:lnTo>
                  <a:pt x="242300" y="442913"/>
                </a:lnTo>
                <a:lnTo>
                  <a:pt x="245476" y="461963"/>
                </a:lnTo>
                <a:lnTo>
                  <a:pt x="249287" y="481330"/>
                </a:lnTo>
                <a:lnTo>
                  <a:pt x="253097" y="499428"/>
                </a:lnTo>
                <a:lnTo>
                  <a:pt x="256908" y="517525"/>
                </a:lnTo>
                <a:lnTo>
                  <a:pt x="261036" y="534988"/>
                </a:lnTo>
                <a:lnTo>
                  <a:pt x="265482" y="552133"/>
                </a:lnTo>
                <a:lnTo>
                  <a:pt x="269928" y="568643"/>
                </a:lnTo>
                <a:lnTo>
                  <a:pt x="274692" y="585153"/>
                </a:lnTo>
                <a:lnTo>
                  <a:pt x="279455" y="600710"/>
                </a:lnTo>
                <a:lnTo>
                  <a:pt x="284536" y="615950"/>
                </a:lnTo>
                <a:lnTo>
                  <a:pt x="289617" y="630873"/>
                </a:lnTo>
                <a:lnTo>
                  <a:pt x="295016" y="645478"/>
                </a:lnTo>
                <a:lnTo>
                  <a:pt x="300414" y="659448"/>
                </a:lnTo>
                <a:lnTo>
                  <a:pt x="306448" y="673100"/>
                </a:lnTo>
                <a:lnTo>
                  <a:pt x="312164" y="686435"/>
                </a:lnTo>
                <a:lnTo>
                  <a:pt x="317880" y="699770"/>
                </a:lnTo>
                <a:lnTo>
                  <a:pt x="323596" y="712153"/>
                </a:lnTo>
                <a:lnTo>
                  <a:pt x="329630" y="724218"/>
                </a:lnTo>
                <a:lnTo>
                  <a:pt x="335664" y="735965"/>
                </a:lnTo>
                <a:lnTo>
                  <a:pt x="342015" y="747713"/>
                </a:lnTo>
                <a:lnTo>
                  <a:pt x="348049" y="758825"/>
                </a:lnTo>
                <a:lnTo>
                  <a:pt x="354400" y="769620"/>
                </a:lnTo>
                <a:lnTo>
                  <a:pt x="361069" y="779780"/>
                </a:lnTo>
                <a:lnTo>
                  <a:pt x="367420" y="789940"/>
                </a:lnTo>
                <a:lnTo>
                  <a:pt x="373771" y="799783"/>
                </a:lnTo>
                <a:lnTo>
                  <a:pt x="380440" y="809308"/>
                </a:lnTo>
                <a:lnTo>
                  <a:pt x="386791" y="818515"/>
                </a:lnTo>
                <a:lnTo>
                  <a:pt x="393460" y="827405"/>
                </a:lnTo>
                <a:lnTo>
                  <a:pt x="400129" y="835978"/>
                </a:lnTo>
                <a:lnTo>
                  <a:pt x="413149" y="852170"/>
                </a:lnTo>
                <a:lnTo>
                  <a:pt x="426486" y="867410"/>
                </a:lnTo>
                <a:lnTo>
                  <a:pt x="439824" y="881380"/>
                </a:lnTo>
                <a:lnTo>
                  <a:pt x="452527" y="894398"/>
                </a:lnTo>
                <a:lnTo>
                  <a:pt x="465547" y="906145"/>
                </a:lnTo>
                <a:lnTo>
                  <a:pt x="478249" y="917575"/>
                </a:lnTo>
                <a:lnTo>
                  <a:pt x="490634" y="927418"/>
                </a:lnTo>
                <a:lnTo>
                  <a:pt x="502701" y="936625"/>
                </a:lnTo>
                <a:lnTo>
                  <a:pt x="514134" y="945198"/>
                </a:lnTo>
                <a:lnTo>
                  <a:pt x="525566" y="952500"/>
                </a:lnTo>
                <a:lnTo>
                  <a:pt x="536363" y="959485"/>
                </a:lnTo>
                <a:lnTo>
                  <a:pt x="546525" y="965518"/>
                </a:lnTo>
                <a:lnTo>
                  <a:pt x="556052" y="970915"/>
                </a:lnTo>
                <a:lnTo>
                  <a:pt x="564944" y="975678"/>
                </a:lnTo>
                <a:lnTo>
                  <a:pt x="572883" y="979805"/>
                </a:lnTo>
                <a:lnTo>
                  <a:pt x="580504" y="982980"/>
                </a:lnTo>
                <a:lnTo>
                  <a:pt x="592572" y="988060"/>
                </a:lnTo>
                <a:lnTo>
                  <a:pt x="600828" y="991235"/>
                </a:lnTo>
                <a:lnTo>
                  <a:pt x="1116867" y="991235"/>
                </a:lnTo>
                <a:lnTo>
                  <a:pt x="1124171" y="991553"/>
                </a:lnTo>
                <a:lnTo>
                  <a:pt x="1131793" y="992188"/>
                </a:lnTo>
                <a:lnTo>
                  <a:pt x="1133063" y="992188"/>
                </a:lnTo>
                <a:lnTo>
                  <a:pt x="1144813" y="992505"/>
                </a:lnTo>
                <a:lnTo>
                  <a:pt x="1158150" y="993458"/>
                </a:lnTo>
                <a:lnTo>
                  <a:pt x="1165137" y="994093"/>
                </a:lnTo>
                <a:lnTo>
                  <a:pt x="1172758" y="995045"/>
                </a:lnTo>
                <a:lnTo>
                  <a:pt x="1180697" y="996315"/>
                </a:lnTo>
                <a:lnTo>
                  <a:pt x="1189271" y="997903"/>
                </a:lnTo>
                <a:lnTo>
                  <a:pt x="1197846" y="999808"/>
                </a:lnTo>
                <a:lnTo>
                  <a:pt x="1206737" y="1002030"/>
                </a:lnTo>
                <a:lnTo>
                  <a:pt x="1215629" y="1004570"/>
                </a:lnTo>
                <a:lnTo>
                  <a:pt x="1225156" y="1007428"/>
                </a:lnTo>
                <a:lnTo>
                  <a:pt x="1234683" y="1010603"/>
                </a:lnTo>
                <a:lnTo>
                  <a:pt x="1244845" y="1014413"/>
                </a:lnTo>
                <a:lnTo>
                  <a:pt x="1255007" y="1018223"/>
                </a:lnTo>
                <a:lnTo>
                  <a:pt x="1265169" y="1022985"/>
                </a:lnTo>
                <a:lnTo>
                  <a:pt x="1275331" y="1028383"/>
                </a:lnTo>
                <a:lnTo>
                  <a:pt x="1285810" y="1033780"/>
                </a:lnTo>
                <a:lnTo>
                  <a:pt x="1296290" y="1039813"/>
                </a:lnTo>
                <a:lnTo>
                  <a:pt x="1307405" y="1046163"/>
                </a:lnTo>
                <a:lnTo>
                  <a:pt x="1317884" y="1053465"/>
                </a:lnTo>
                <a:lnTo>
                  <a:pt x="1328681" y="1061085"/>
                </a:lnTo>
                <a:lnTo>
                  <a:pt x="1339478" y="1069023"/>
                </a:lnTo>
                <a:lnTo>
                  <a:pt x="1349958" y="1077913"/>
                </a:lnTo>
                <a:lnTo>
                  <a:pt x="1361073" y="1087438"/>
                </a:lnTo>
                <a:lnTo>
                  <a:pt x="1371552" y="1097280"/>
                </a:lnTo>
                <a:lnTo>
                  <a:pt x="1382349" y="1107440"/>
                </a:lnTo>
                <a:lnTo>
                  <a:pt x="1392829" y="1118553"/>
                </a:lnTo>
                <a:lnTo>
                  <a:pt x="1402991" y="1129983"/>
                </a:lnTo>
                <a:lnTo>
                  <a:pt x="1413470" y="1142683"/>
                </a:lnTo>
                <a:lnTo>
                  <a:pt x="1423632" y="1155383"/>
                </a:lnTo>
                <a:lnTo>
                  <a:pt x="1433477" y="1169035"/>
                </a:lnTo>
                <a:lnTo>
                  <a:pt x="1443321" y="1183005"/>
                </a:lnTo>
                <a:lnTo>
                  <a:pt x="1452848" y="1198245"/>
                </a:lnTo>
                <a:lnTo>
                  <a:pt x="1462375" y="1213485"/>
                </a:lnTo>
                <a:lnTo>
                  <a:pt x="1471584" y="1229678"/>
                </a:lnTo>
                <a:lnTo>
                  <a:pt x="1480476" y="1246505"/>
                </a:lnTo>
                <a:lnTo>
                  <a:pt x="1489368" y="1263968"/>
                </a:lnTo>
                <a:lnTo>
                  <a:pt x="1497942" y="1282065"/>
                </a:lnTo>
                <a:lnTo>
                  <a:pt x="1506199" y="1301115"/>
                </a:lnTo>
                <a:lnTo>
                  <a:pt x="1514455" y="1320483"/>
                </a:lnTo>
                <a:lnTo>
                  <a:pt x="1522712" y="1340485"/>
                </a:lnTo>
                <a:lnTo>
                  <a:pt x="1530016" y="1361758"/>
                </a:lnTo>
                <a:lnTo>
                  <a:pt x="1537637" y="1383665"/>
                </a:lnTo>
                <a:lnTo>
                  <a:pt x="1544624" y="1406208"/>
                </a:lnTo>
                <a:lnTo>
                  <a:pt x="1551292" y="1429703"/>
                </a:lnTo>
                <a:lnTo>
                  <a:pt x="1557961" y="1453833"/>
                </a:lnTo>
                <a:lnTo>
                  <a:pt x="1563995" y="1479233"/>
                </a:lnTo>
                <a:lnTo>
                  <a:pt x="1570029" y="1504950"/>
                </a:lnTo>
                <a:lnTo>
                  <a:pt x="1575745" y="1531938"/>
                </a:lnTo>
                <a:lnTo>
                  <a:pt x="1581143" y="1559560"/>
                </a:lnTo>
                <a:lnTo>
                  <a:pt x="1586224" y="1588453"/>
                </a:lnTo>
                <a:lnTo>
                  <a:pt x="1590670" y="1617980"/>
                </a:lnTo>
                <a:lnTo>
                  <a:pt x="1594799" y="1648778"/>
                </a:lnTo>
                <a:lnTo>
                  <a:pt x="1598927" y="1680210"/>
                </a:lnTo>
                <a:lnTo>
                  <a:pt x="1602420" y="1712595"/>
                </a:lnTo>
                <a:lnTo>
                  <a:pt x="1605596" y="1746250"/>
                </a:lnTo>
                <a:lnTo>
                  <a:pt x="1608136" y="1780858"/>
                </a:lnTo>
                <a:lnTo>
                  <a:pt x="1610677" y="1816418"/>
                </a:lnTo>
                <a:lnTo>
                  <a:pt x="1612582" y="1853248"/>
                </a:lnTo>
                <a:lnTo>
                  <a:pt x="1614170" y="1890713"/>
                </a:lnTo>
                <a:lnTo>
                  <a:pt x="1615123" y="1929448"/>
                </a:lnTo>
                <a:lnTo>
                  <a:pt x="1616075" y="1969453"/>
                </a:lnTo>
                <a:lnTo>
                  <a:pt x="1616075" y="2010410"/>
                </a:lnTo>
                <a:lnTo>
                  <a:pt x="1616075" y="2045653"/>
                </a:lnTo>
                <a:lnTo>
                  <a:pt x="1615440" y="2081848"/>
                </a:lnTo>
                <a:lnTo>
                  <a:pt x="1614805" y="2118360"/>
                </a:lnTo>
                <a:lnTo>
                  <a:pt x="1613535" y="2156460"/>
                </a:lnTo>
                <a:lnTo>
                  <a:pt x="1613217" y="2161858"/>
                </a:lnTo>
                <a:lnTo>
                  <a:pt x="1612582" y="2167573"/>
                </a:lnTo>
                <a:lnTo>
                  <a:pt x="1611947" y="2172970"/>
                </a:lnTo>
                <a:lnTo>
                  <a:pt x="1610677" y="2178050"/>
                </a:lnTo>
                <a:lnTo>
                  <a:pt x="1609406" y="2183448"/>
                </a:lnTo>
                <a:lnTo>
                  <a:pt x="1607819" y="2188845"/>
                </a:lnTo>
                <a:lnTo>
                  <a:pt x="1605913" y="2193925"/>
                </a:lnTo>
                <a:lnTo>
                  <a:pt x="1603690" y="2198688"/>
                </a:lnTo>
                <a:lnTo>
                  <a:pt x="1601467" y="2203450"/>
                </a:lnTo>
                <a:lnTo>
                  <a:pt x="1598927" y="2208213"/>
                </a:lnTo>
                <a:lnTo>
                  <a:pt x="1596069" y="2212658"/>
                </a:lnTo>
                <a:lnTo>
                  <a:pt x="1593211" y="2217103"/>
                </a:lnTo>
                <a:lnTo>
                  <a:pt x="1590035" y="2221230"/>
                </a:lnTo>
                <a:lnTo>
                  <a:pt x="1586859" y="2225358"/>
                </a:lnTo>
                <a:lnTo>
                  <a:pt x="1583366" y="2229168"/>
                </a:lnTo>
                <a:lnTo>
                  <a:pt x="1579556" y="2232978"/>
                </a:lnTo>
                <a:lnTo>
                  <a:pt x="1575745" y="2236470"/>
                </a:lnTo>
                <a:lnTo>
                  <a:pt x="1571299" y="2239645"/>
                </a:lnTo>
                <a:lnTo>
                  <a:pt x="1567171" y="2243138"/>
                </a:lnTo>
                <a:lnTo>
                  <a:pt x="1563042" y="2246313"/>
                </a:lnTo>
                <a:lnTo>
                  <a:pt x="1558596" y="2248853"/>
                </a:lnTo>
                <a:lnTo>
                  <a:pt x="1553833" y="2251393"/>
                </a:lnTo>
                <a:lnTo>
                  <a:pt x="1549070" y="2253933"/>
                </a:lnTo>
                <a:lnTo>
                  <a:pt x="1544306" y="2256155"/>
                </a:lnTo>
                <a:lnTo>
                  <a:pt x="1539543" y="2258060"/>
                </a:lnTo>
                <a:lnTo>
                  <a:pt x="1534462" y="2259648"/>
                </a:lnTo>
                <a:lnTo>
                  <a:pt x="1529063" y="2260918"/>
                </a:lnTo>
                <a:lnTo>
                  <a:pt x="1523982" y="2262188"/>
                </a:lnTo>
                <a:lnTo>
                  <a:pt x="1518584" y="2263140"/>
                </a:lnTo>
                <a:lnTo>
                  <a:pt x="1512867" y="2263775"/>
                </a:lnTo>
                <a:lnTo>
                  <a:pt x="1507469" y="2264093"/>
                </a:lnTo>
                <a:lnTo>
                  <a:pt x="1501753" y="2264410"/>
                </a:lnTo>
                <a:lnTo>
                  <a:pt x="1497942" y="2264410"/>
                </a:lnTo>
                <a:lnTo>
                  <a:pt x="1492226" y="2264093"/>
                </a:lnTo>
                <a:lnTo>
                  <a:pt x="1486510" y="2263458"/>
                </a:lnTo>
                <a:lnTo>
                  <a:pt x="1480794" y="2262505"/>
                </a:lnTo>
                <a:lnTo>
                  <a:pt x="1475395" y="2261235"/>
                </a:lnTo>
                <a:lnTo>
                  <a:pt x="1470314" y="2259648"/>
                </a:lnTo>
                <a:lnTo>
                  <a:pt x="1464915" y="2258060"/>
                </a:lnTo>
                <a:lnTo>
                  <a:pt x="1459517" y="2256155"/>
                </a:lnTo>
                <a:lnTo>
                  <a:pt x="1454436" y="2253933"/>
                </a:lnTo>
                <a:lnTo>
                  <a:pt x="1449672" y="2251710"/>
                </a:lnTo>
                <a:lnTo>
                  <a:pt x="1444909" y="2248853"/>
                </a:lnTo>
                <a:lnTo>
                  <a:pt x="1440463" y="2246313"/>
                </a:lnTo>
                <a:lnTo>
                  <a:pt x="1436017" y="2243138"/>
                </a:lnTo>
                <a:lnTo>
                  <a:pt x="1431889" y="2239645"/>
                </a:lnTo>
                <a:lnTo>
                  <a:pt x="1427761" y="2236153"/>
                </a:lnTo>
                <a:lnTo>
                  <a:pt x="1423632" y="2232343"/>
                </a:lnTo>
                <a:lnTo>
                  <a:pt x="1420139" y="2228533"/>
                </a:lnTo>
                <a:lnTo>
                  <a:pt x="1416328" y="2224723"/>
                </a:lnTo>
                <a:lnTo>
                  <a:pt x="1413153" y="2220595"/>
                </a:lnTo>
                <a:lnTo>
                  <a:pt x="1409977" y="2216150"/>
                </a:lnTo>
                <a:lnTo>
                  <a:pt x="1407119" y="2211705"/>
                </a:lnTo>
                <a:lnTo>
                  <a:pt x="1403944" y="2206943"/>
                </a:lnTo>
                <a:lnTo>
                  <a:pt x="1401403" y="2202498"/>
                </a:lnTo>
                <a:lnTo>
                  <a:pt x="1399180" y="2197418"/>
                </a:lnTo>
                <a:lnTo>
                  <a:pt x="1396957" y="2192338"/>
                </a:lnTo>
                <a:lnTo>
                  <a:pt x="1395369" y="2187258"/>
                </a:lnTo>
                <a:lnTo>
                  <a:pt x="1393782" y="2181860"/>
                </a:lnTo>
                <a:lnTo>
                  <a:pt x="1392511" y="2176463"/>
                </a:lnTo>
                <a:lnTo>
                  <a:pt x="1391241" y="2171065"/>
                </a:lnTo>
                <a:lnTo>
                  <a:pt x="1390606" y="2165668"/>
                </a:lnTo>
                <a:lnTo>
                  <a:pt x="1389971" y="2159953"/>
                </a:lnTo>
                <a:lnTo>
                  <a:pt x="1389971" y="2154238"/>
                </a:lnTo>
                <a:lnTo>
                  <a:pt x="1389971" y="2148523"/>
                </a:lnTo>
                <a:lnTo>
                  <a:pt x="1390923" y="2112645"/>
                </a:lnTo>
                <a:lnTo>
                  <a:pt x="1391876" y="2077720"/>
                </a:lnTo>
                <a:lnTo>
                  <a:pt x="1392194" y="2043748"/>
                </a:lnTo>
                <a:lnTo>
                  <a:pt x="1392194" y="2010410"/>
                </a:lnTo>
                <a:lnTo>
                  <a:pt x="1392194" y="1981518"/>
                </a:lnTo>
                <a:lnTo>
                  <a:pt x="1391876" y="1952943"/>
                </a:lnTo>
                <a:lnTo>
                  <a:pt x="1391241" y="1925638"/>
                </a:lnTo>
                <a:lnTo>
                  <a:pt x="1390606" y="1898333"/>
                </a:lnTo>
                <a:lnTo>
                  <a:pt x="1389336" y="1872298"/>
                </a:lnTo>
                <a:lnTo>
                  <a:pt x="1388065" y="1846263"/>
                </a:lnTo>
                <a:lnTo>
                  <a:pt x="1386795" y="1821498"/>
                </a:lnTo>
                <a:lnTo>
                  <a:pt x="1384890" y="1797050"/>
                </a:lnTo>
                <a:lnTo>
                  <a:pt x="1383302" y="1773555"/>
                </a:lnTo>
                <a:lnTo>
                  <a:pt x="1381079" y="1750378"/>
                </a:lnTo>
                <a:lnTo>
                  <a:pt x="1378856" y="1727835"/>
                </a:lnTo>
                <a:lnTo>
                  <a:pt x="1376316" y="1706245"/>
                </a:lnTo>
                <a:lnTo>
                  <a:pt x="1373775" y="1684655"/>
                </a:lnTo>
                <a:lnTo>
                  <a:pt x="1371235" y="1664335"/>
                </a:lnTo>
                <a:lnTo>
                  <a:pt x="1368059" y="1644333"/>
                </a:lnTo>
                <a:lnTo>
                  <a:pt x="1365201" y="1624965"/>
                </a:lnTo>
                <a:lnTo>
                  <a:pt x="1362025" y="1606233"/>
                </a:lnTo>
                <a:lnTo>
                  <a:pt x="1358532" y="1587818"/>
                </a:lnTo>
                <a:lnTo>
                  <a:pt x="1355039" y="1570038"/>
                </a:lnTo>
                <a:lnTo>
                  <a:pt x="1351228" y="1552893"/>
                </a:lnTo>
                <a:lnTo>
                  <a:pt x="1347417" y="1536700"/>
                </a:lnTo>
                <a:lnTo>
                  <a:pt x="1343607" y="1520190"/>
                </a:lnTo>
                <a:lnTo>
                  <a:pt x="1339796" y="1504950"/>
                </a:lnTo>
                <a:lnTo>
                  <a:pt x="1335668" y="1490028"/>
                </a:lnTo>
                <a:lnTo>
                  <a:pt x="1331539" y="1475740"/>
                </a:lnTo>
                <a:lnTo>
                  <a:pt x="1327411" y="1461770"/>
                </a:lnTo>
                <a:lnTo>
                  <a:pt x="1322965" y="1448435"/>
                </a:lnTo>
                <a:lnTo>
                  <a:pt x="1318837" y="1435418"/>
                </a:lnTo>
                <a:lnTo>
                  <a:pt x="1314391" y="1423353"/>
                </a:lnTo>
                <a:lnTo>
                  <a:pt x="1309945" y="1411288"/>
                </a:lnTo>
                <a:lnTo>
                  <a:pt x="1305182" y="1399858"/>
                </a:lnTo>
                <a:lnTo>
                  <a:pt x="1300736" y="1389063"/>
                </a:lnTo>
                <a:lnTo>
                  <a:pt x="1295655" y="1377950"/>
                </a:lnTo>
                <a:lnTo>
                  <a:pt x="1290891" y="1367790"/>
                </a:lnTo>
                <a:lnTo>
                  <a:pt x="1285810" y="1357630"/>
                </a:lnTo>
                <a:lnTo>
                  <a:pt x="1281047" y="1348105"/>
                </a:lnTo>
                <a:lnTo>
                  <a:pt x="1276283" y="1338898"/>
                </a:lnTo>
                <a:lnTo>
                  <a:pt x="1271520" y="1330643"/>
                </a:lnTo>
                <a:lnTo>
                  <a:pt x="1266439" y="1322388"/>
                </a:lnTo>
                <a:lnTo>
                  <a:pt x="1261676" y="1314768"/>
                </a:lnTo>
                <a:lnTo>
                  <a:pt x="1257230" y="1307465"/>
                </a:lnTo>
                <a:lnTo>
                  <a:pt x="1252466" y="1300798"/>
                </a:lnTo>
                <a:lnTo>
                  <a:pt x="1243257" y="1287780"/>
                </a:lnTo>
                <a:lnTo>
                  <a:pt x="1233730" y="1276668"/>
                </a:lnTo>
                <a:lnTo>
                  <a:pt x="1224838" y="1266825"/>
                </a:lnTo>
                <a:lnTo>
                  <a:pt x="1224838" y="1791018"/>
                </a:lnTo>
                <a:lnTo>
                  <a:pt x="1224838" y="2056130"/>
                </a:lnTo>
                <a:lnTo>
                  <a:pt x="1224838" y="3259138"/>
                </a:lnTo>
                <a:lnTo>
                  <a:pt x="1224521" y="3268028"/>
                </a:lnTo>
                <a:lnTo>
                  <a:pt x="1223886" y="3276918"/>
                </a:lnTo>
                <a:lnTo>
                  <a:pt x="1222933" y="3285490"/>
                </a:lnTo>
                <a:lnTo>
                  <a:pt x="1221345" y="3294063"/>
                </a:lnTo>
                <a:lnTo>
                  <a:pt x="1219440" y="3302635"/>
                </a:lnTo>
                <a:lnTo>
                  <a:pt x="1217217" y="3310573"/>
                </a:lnTo>
                <a:lnTo>
                  <a:pt x="1214359" y="3318828"/>
                </a:lnTo>
                <a:lnTo>
                  <a:pt x="1211501" y="3326448"/>
                </a:lnTo>
                <a:lnTo>
                  <a:pt x="1208008" y="3334068"/>
                </a:lnTo>
                <a:lnTo>
                  <a:pt x="1204197" y="3341370"/>
                </a:lnTo>
                <a:lnTo>
                  <a:pt x="1200068" y="3348990"/>
                </a:lnTo>
                <a:lnTo>
                  <a:pt x="1195623" y="3355975"/>
                </a:lnTo>
                <a:lnTo>
                  <a:pt x="1190859" y="3362643"/>
                </a:lnTo>
                <a:lnTo>
                  <a:pt x="1185461" y="3369310"/>
                </a:lnTo>
                <a:lnTo>
                  <a:pt x="1179744" y="3375343"/>
                </a:lnTo>
                <a:lnTo>
                  <a:pt x="1174346" y="3381375"/>
                </a:lnTo>
                <a:lnTo>
                  <a:pt x="1168312" y="3387090"/>
                </a:lnTo>
                <a:lnTo>
                  <a:pt x="1161961" y="3392488"/>
                </a:lnTo>
                <a:lnTo>
                  <a:pt x="1155610" y="3397568"/>
                </a:lnTo>
                <a:lnTo>
                  <a:pt x="1148623" y="3402648"/>
                </a:lnTo>
                <a:lnTo>
                  <a:pt x="1141637" y="3407410"/>
                </a:lnTo>
                <a:lnTo>
                  <a:pt x="1134651" y="3411538"/>
                </a:lnTo>
                <a:lnTo>
                  <a:pt x="1126712" y="3415348"/>
                </a:lnTo>
                <a:lnTo>
                  <a:pt x="1119090" y="3418523"/>
                </a:lnTo>
                <a:lnTo>
                  <a:pt x="1111469" y="3421698"/>
                </a:lnTo>
                <a:lnTo>
                  <a:pt x="1103529" y="3424555"/>
                </a:lnTo>
                <a:lnTo>
                  <a:pt x="1095273" y="3426778"/>
                </a:lnTo>
                <a:lnTo>
                  <a:pt x="1087016" y="3428683"/>
                </a:lnTo>
                <a:lnTo>
                  <a:pt x="1078442" y="3430270"/>
                </a:lnTo>
                <a:lnTo>
                  <a:pt x="1069550" y="3431223"/>
                </a:lnTo>
                <a:lnTo>
                  <a:pt x="1060659" y="3431858"/>
                </a:lnTo>
                <a:lnTo>
                  <a:pt x="1052084" y="3432175"/>
                </a:lnTo>
                <a:lnTo>
                  <a:pt x="1043193" y="3431858"/>
                </a:lnTo>
                <a:lnTo>
                  <a:pt x="1034301" y="3431223"/>
                </a:lnTo>
                <a:lnTo>
                  <a:pt x="1025727" y="3430270"/>
                </a:lnTo>
                <a:lnTo>
                  <a:pt x="1016835" y="3428683"/>
                </a:lnTo>
                <a:lnTo>
                  <a:pt x="1008578" y="3426778"/>
                </a:lnTo>
                <a:lnTo>
                  <a:pt x="1000322" y="3424555"/>
                </a:lnTo>
                <a:lnTo>
                  <a:pt x="992383" y="3421698"/>
                </a:lnTo>
                <a:lnTo>
                  <a:pt x="984761" y="3418523"/>
                </a:lnTo>
                <a:lnTo>
                  <a:pt x="977140" y="3415348"/>
                </a:lnTo>
                <a:lnTo>
                  <a:pt x="969518" y="3411538"/>
                </a:lnTo>
                <a:lnTo>
                  <a:pt x="962214" y="3407410"/>
                </a:lnTo>
                <a:lnTo>
                  <a:pt x="955228" y="3402648"/>
                </a:lnTo>
                <a:lnTo>
                  <a:pt x="948242" y="3397568"/>
                </a:lnTo>
                <a:lnTo>
                  <a:pt x="941890" y="3392488"/>
                </a:lnTo>
                <a:lnTo>
                  <a:pt x="935539" y="3387090"/>
                </a:lnTo>
                <a:lnTo>
                  <a:pt x="929823" y="3381375"/>
                </a:lnTo>
                <a:lnTo>
                  <a:pt x="924107" y="3375343"/>
                </a:lnTo>
                <a:lnTo>
                  <a:pt x="918708" y="3369310"/>
                </a:lnTo>
                <a:lnTo>
                  <a:pt x="913627" y="3362643"/>
                </a:lnTo>
                <a:lnTo>
                  <a:pt x="908229" y="3355975"/>
                </a:lnTo>
                <a:lnTo>
                  <a:pt x="903783" y="3348990"/>
                </a:lnTo>
                <a:lnTo>
                  <a:pt x="899654" y="3341370"/>
                </a:lnTo>
                <a:lnTo>
                  <a:pt x="895844" y="3334068"/>
                </a:lnTo>
                <a:lnTo>
                  <a:pt x="892350" y="3326448"/>
                </a:lnTo>
                <a:lnTo>
                  <a:pt x="889492" y="3318828"/>
                </a:lnTo>
                <a:lnTo>
                  <a:pt x="886634" y="3310573"/>
                </a:lnTo>
                <a:lnTo>
                  <a:pt x="884411" y="3302635"/>
                </a:lnTo>
                <a:lnTo>
                  <a:pt x="882506" y="3294063"/>
                </a:lnTo>
                <a:lnTo>
                  <a:pt x="880918" y="3285490"/>
                </a:lnTo>
                <a:lnTo>
                  <a:pt x="879966" y="3276918"/>
                </a:lnTo>
                <a:lnTo>
                  <a:pt x="879330" y="3268028"/>
                </a:lnTo>
                <a:lnTo>
                  <a:pt x="879013" y="3259138"/>
                </a:lnTo>
                <a:lnTo>
                  <a:pt x="879013" y="2164080"/>
                </a:lnTo>
                <a:lnTo>
                  <a:pt x="814230" y="2164080"/>
                </a:lnTo>
                <a:lnTo>
                  <a:pt x="814230" y="3259138"/>
                </a:lnTo>
                <a:lnTo>
                  <a:pt x="813913" y="3268028"/>
                </a:lnTo>
                <a:lnTo>
                  <a:pt x="813277" y="3276918"/>
                </a:lnTo>
                <a:lnTo>
                  <a:pt x="812325" y="3285490"/>
                </a:lnTo>
                <a:lnTo>
                  <a:pt x="810737" y="3294063"/>
                </a:lnTo>
                <a:lnTo>
                  <a:pt x="808832" y="3302635"/>
                </a:lnTo>
                <a:lnTo>
                  <a:pt x="806291" y="3310573"/>
                </a:lnTo>
                <a:lnTo>
                  <a:pt x="803751" y="3318828"/>
                </a:lnTo>
                <a:lnTo>
                  <a:pt x="800575" y="3326448"/>
                </a:lnTo>
                <a:lnTo>
                  <a:pt x="796764" y="3334068"/>
                </a:lnTo>
                <a:lnTo>
                  <a:pt x="792953" y="3341370"/>
                </a:lnTo>
                <a:lnTo>
                  <a:pt x="788825" y="3348990"/>
                </a:lnTo>
                <a:lnTo>
                  <a:pt x="784379" y="3355975"/>
                </a:lnTo>
                <a:lnTo>
                  <a:pt x="779616" y="3362643"/>
                </a:lnTo>
                <a:lnTo>
                  <a:pt x="774535" y="3369310"/>
                </a:lnTo>
                <a:lnTo>
                  <a:pt x="769136" y="3375343"/>
                </a:lnTo>
                <a:lnTo>
                  <a:pt x="763420" y="3381375"/>
                </a:lnTo>
                <a:lnTo>
                  <a:pt x="757386" y="3387090"/>
                </a:lnTo>
                <a:lnTo>
                  <a:pt x="751353" y="3392488"/>
                </a:lnTo>
                <a:lnTo>
                  <a:pt x="744366" y="3397568"/>
                </a:lnTo>
                <a:lnTo>
                  <a:pt x="737698" y="3402648"/>
                </a:lnTo>
                <a:lnTo>
                  <a:pt x="730711" y="3407410"/>
                </a:lnTo>
                <a:lnTo>
                  <a:pt x="723407" y="3411538"/>
                </a:lnTo>
                <a:lnTo>
                  <a:pt x="716103" y="3415348"/>
                </a:lnTo>
                <a:lnTo>
                  <a:pt x="708482" y="3418523"/>
                </a:lnTo>
                <a:lnTo>
                  <a:pt x="700543" y="3421698"/>
                </a:lnTo>
                <a:lnTo>
                  <a:pt x="692604" y="3424555"/>
                </a:lnTo>
                <a:lnTo>
                  <a:pt x="684347" y="3426778"/>
                </a:lnTo>
                <a:lnTo>
                  <a:pt x="675773" y="3428683"/>
                </a:lnTo>
                <a:lnTo>
                  <a:pt x="667516" y="3430270"/>
                </a:lnTo>
                <a:lnTo>
                  <a:pt x="658942" y="3431223"/>
                </a:lnTo>
                <a:lnTo>
                  <a:pt x="650050" y="3431858"/>
                </a:lnTo>
                <a:lnTo>
                  <a:pt x="641159" y="3432175"/>
                </a:lnTo>
                <a:lnTo>
                  <a:pt x="631949" y="3431858"/>
                </a:lnTo>
                <a:lnTo>
                  <a:pt x="623375" y="3431223"/>
                </a:lnTo>
                <a:lnTo>
                  <a:pt x="614801" y="3430270"/>
                </a:lnTo>
                <a:lnTo>
                  <a:pt x="606227" y="3428683"/>
                </a:lnTo>
                <a:lnTo>
                  <a:pt x="597970" y="3426778"/>
                </a:lnTo>
                <a:lnTo>
                  <a:pt x="589714" y="3424555"/>
                </a:lnTo>
                <a:lnTo>
                  <a:pt x="581774" y="3421698"/>
                </a:lnTo>
                <a:lnTo>
                  <a:pt x="573518" y="3418523"/>
                </a:lnTo>
                <a:lnTo>
                  <a:pt x="565896" y="3415348"/>
                </a:lnTo>
                <a:lnTo>
                  <a:pt x="558592" y="3411538"/>
                </a:lnTo>
                <a:lnTo>
                  <a:pt x="551288" y="3407410"/>
                </a:lnTo>
                <a:lnTo>
                  <a:pt x="544302" y="3402648"/>
                </a:lnTo>
                <a:lnTo>
                  <a:pt x="537633" y="3397568"/>
                </a:lnTo>
                <a:lnTo>
                  <a:pt x="531282" y="3392488"/>
                </a:lnTo>
                <a:lnTo>
                  <a:pt x="524931" y="3387090"/>
                </a:lnTo>
                <a:lnTo>
                  <a:pt x="518580" y="3381375"/>
                </a:lnTo>
                <a:lnTo>
                  <a:pt x="512863" y="3375343"/>
                </a:lnTo>
                <a:lnTo>
                  <a:pt x="507465" y="3369310"/>
                </a:lnTo>
                <a:lnTo>
                  <a:pt x="502384" y="3362643"/>
                </a:lnTo>
                <a:lnTo>
                  <a:pt x="497620" y="3355975"/>
                </a:lnTo>
                <a:lnTo>
                  <a:pt x="493175" y="3348990"/>
                </a:lnTo>
                <a:lnTo>
                  <a:pt x="489046" y="3341370"/>
                </a:lnTo>
                <a:lnTo>
                  <a:pt x="485235" y="3334068"/>
                </a:lnTo>
                <a:lnTo>
                  <a:pt x="481742" y="3326448"/>
                </a:lnTo>
                <a:lnTo>
                  <a:pt x="478567" y="3318828"/>
                </a:lnTo>
                <a:lnTo>
                  <a:pt x="476026" y="3310573"/>
                </a:lnTo>
                <a:lnTo>
                  <a:pt x="473803" y="3302635"/>
                </a:lnTo>
                <a:lnTo>
                  <a:pt x="471898" y="3294063"/>
                </a:lnTo>
                <a:lnTo>
                  <a:pt x="470310" y="3285490"/>
                </a:lnTo>
                <a:lnTo>
                  <a:pt x="468722" y="3276918"/>
                </a:lnTo>
                <a:lnTo>
                  <a:pt x="468087" y="3268028"/>
                </a:lnTo>
                <a:lnTo>
                  <a:pt x="468087" y="3259138"/>
                </a:lnTo>
                <a:lnTo>
                  <a:pt x="468087" y="2056130"/>
                </a:lnTo>
                <a:lnTo>
                  <a:pt x="468087" y="1791018"/>
                </a:lnTo>
                <a:lnTo>
                  <a:pt x="468087" y="1177290"/>
                </a:lnTo>
                <a:lnTo>
                  <a:pt x="457290" y="1171893"/>
                </a:lnTo>
                <a:lnTo>
                  <a:pt x="446493" y="1166178"/>
                </a:lnTo>
                <a:lnTo>
                  <a:pt x="435061" y="1159828"/>
                </a:lnTo>
                <a:lnTo>
                  <a:pt x="423311" y="1152843"/>
                </a:lnTo>
                <a:lnTo>
                  <a:pt x="410926" y="1145223"/>
                </a:lnTo>
                <a:lnTo>
                  <a:pt x="398223" y="1136968"/>
                </a:lnTo>
                <a:lnTo>
                  <a:pt x="385521" y="1128078"/>
                </a:lnTo>
                <a:lnTo>
                  <a:pt x="372501" y="1118553"/>
                </a:lnTo>
                <a:lnTo>
                  <a:pt x="359163" y="1108710"/>
                </a:lnTo>
                <a:lnTo>
                  <a:pt x="345190" y="1097915"/>
                </a:lnTo>
                <a:lnTo>
                  <a:pt x="331535" y="1086485"/>
                </a:lnTo>
                <a:lnTo>
                  <a:pt x="317563" y="1074103"/>
                </a:lnTo>
                <a:lnTo>
                  <a:pt x="303590" y="1061085"/>
                </a:lnTo>
                <a:lnTo>
                  <a:pt x="289299" y="1047750"/>
                </a:lnTo>
                <a:lnTo>
                  <a:pt x="275009" y="1033145"/>
                </a:lnTo>
                <a:lnTo>
                  <a:pt x="261036" y="1017588"/>
                </a:lnTo>
                <a:lnTo>
                  <a:pt x="248016" y="1003618"/>
                </a:lnTo>
                <a:lnTo>
                  <a:pt x="235314" y="988695"/>
                </a:lnTo>
                <a:lnTo>
                  <a:pt x="222929" y="973138"/>
                </a:lnTo>
                <a:lnTo>
                  <a:pt x="210544" y="956628"/>
                </a:lnTo>
                <a:lnTo>
                  <a:pt x="198477" y="939800"/>
                </a:lnTo>
                <a:lnTo>
                  <a:pt x="186092" y="922338"/>
                </a:lnTo>
                <a:lnTo>
                  <a:pt x="174342" y="903923"/>
                </a:lnTo>
                <a:lnTo>
                  <a:pt x="162592" y="884873"/>
                </a:lnTo>
                <a:lnTo>
                  <a:pt x="151160" y="865188"/>
                </a:lnTo>
                <a:lnTo>
                  <a:pt x="140045" y="844550"/>
                </a:lnTo>
                <a:lnTo>
                  <a:pt x="128930" y="823595"/>
                </a:lnTo>
                <a:lnTo>
                  <a:pt x="118451" y="801688"/>
                </a:lnTo>
                <a:lnTo>
                  <a:pt x="107971" y="779145"/>
                </a:lnTo>
                <a:lnTo>
                  <a:pt x="98127" y="755968"/>
                </a:lnTo>
                <a:lnTo>
                  <a:pt x="88600" y="731520"/>
                </a:lnTo>
                <a:lnTo>
                  <a:pt x="79073" y="706755"/>
                </a:lnTo>
                <a:lnTo>
                  <a:pt x="70181" y="681038"/>
                </a:lnTo>
                <a:lnTo>
                  <a:pt x="61925" y="654685"/>
                </a:lnTo>
                <a:lnTo>
                  <a:pt x="53986" y="627063"/>
                </a:lnTo>
                <a:lnTo>
                  <a:pt x="46364" y="599440"/>
                </a:lnTo>
                <a:lnTo>
                  <a:pt x="39378" y="570230"/>
                </a:lnTo>
                <a:lnTo>
                  <a:pt x="33027" y="540703"/>
                </a:lnTo>
                <a:lnTo>
                  <a:pt x="26675" y="510223"/>
                </a:lnTo>
                <a:lnTo>
                  <a:pt x="21277" y="479108"/>
                </a:lnTo>
                <a:lnTo>
                  <a:pt x="16513" y="446723"/>
                </a:lnTo>
                <a:lnTo>
                  <a:pt x="12067" y="413385"/>
                </a:lnTo>
                <a:lnTo>
                  <a:pt x="8574" y="379730"/>
                </a:lnTo>
                <a:lnTo>
                  <a:pt x="5399" y="344805"/>
                </a:lnTo>
                <a:lnTo>
                  <a:pt x="3176" y="309563"/>
                </a:lnTo>
                <a:lnTo>
                  <a:pt x="1588" y="273050"/>
                </a:lnTo>
                <a:lnTo>
                  <a:pt x="318" y="235268"/>
                </a:lnTo>
                <a:lnTo>
                  <a:pt x="0" y="197168"/>
                </a:lnTo>
                <a:lnTo>
                  <a:pt x="318" y="175260"/>
                </a:lnTo>
                <a:lnTo>
                  <a:pt x="635" y="153035"/>
                </a:lnTo>
                <a:lnTo>
                  <a:pt x="1270" y="130175"/>
                </a:lnTo>
                <a:lnTo>
                  <a:pt x="1905" y="107315"/>
                </a:lnTo>
                <a:lnTo>
                  <a:pt x="2541" y="101600"/>
                </a:lnTo>
                <a:lnTo>
                  <a:pt x="3176" y="95885"/>
                </a:lnTo>
                <a:lnTo>
                  <a:pt x="4128" y="90488"/>
                </a:lnTo>
                <a:lnTo>
                  <a:pt x="5081" y="85090"/>
                </a:lnTo>
                <a:lnTo>
                  <a:pt x="6669" y="79375"/>
                </a:lnTo>
                <a:lnTo>
                  <a:pt x="8257" y="73978"/>
                </a:lnTo>
                <a:lnTo>
                  <a:pt x="10480" y="68898"/>
                </a:lnTo>
                <a:lnTo>
                  <a:pt x="12703" y="64135"/>
                </a:lnTo>
                <a:lnTo>
                  <a:pt x="14926" y="59373"/>
                </a:lnTo>
                <a:lnTo>
                  <a:pt x="17784" y="54610"/>
                </a:lnTo>
                <a:lnTo>
                  <a:pt x="20642" y="49848"/>
                </a:lnTo>
                <a:lnTo>
                  <a:pt x="23500" y="45720"/>
                </a:lnTo>
                <a:lnTo>
                  <a:pt x="26993" y="41275"/>
                </a:lnTo>
                <a:lnTo>
                  <a:pt x="30804" y="37465"/>
                </a:lnTo>
                <a:lnTo>
                  <a:pt x="34297" y="33338"/>
                </a:lnTo>
                <a:lnTo>
                  <a:pt x="38108" y="29845"/>
                </a:lnTo>
                <a:lnTo>
                  <a:pt x="42236" y="25718"/>
                </a:lnTo>
                <a:lnTo>
                  <a:pt x="46364" y="22543"/>
                </a:lnTo>
                <a:lnTo>
                  <a:pt x="50810" y="19368"/>
                </a:lnTo>
                <a:lnTo>
                  <a:pt x="55256" y="16510"/>
                </a:lnTo>
                <a:lnTo>
                  <a:pt x="59702" y="13653"/>
                </a:lnTo>
                <a:lnTo>
                  <a:pt x="64465" y="11430"/>
                </a:lnTo>
                <a:lnTo>
                  <a:pt x="69546" y="9208"/>
                </a:lnTo>
                <a:lnTo>
                  <a:pt x="74627" y="6985"/>
                </a:lnTo>
                <a:lnTo>
                  <a:pt x="79708" y="5398"/>
                </a:lnTo>
                <a:lnTo>
                  <a:pt x="85107" y="3810"/>
                </a:lnTo>
                <a:lnTo>
                  <a:pt x="90505" y="2540"/>
                </a:lnTo>
                <a:lnTo>
                  <a:pt x="95904" y="1588"/>
                </a:lnTo>
                <a:lnTo>
                  <a:pt x="101620" y="635"/>
                </a:lnTo>
                <a:lnTo>
                  <a:pt x="107019" y="318"/>
                </a:lnTo>
                <a:lnTo>
                  <a:pt x="11273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KSO_Shape"/>
          <p:cNvSpPr/>
          <p:nvPr/>
        </p:nvSpPr>
        <p:spPr bwMode="auto">
          <a:xfrm flipH="1">
            <a:off x="3473309" y="2903550"/>
            <a:ext cx="560675" cy="1351024"/>
          </a:xfrm>
          <a:custGeom>
            <a:avLst/>
            <a:gdLst/>
            <a:ahLst/>
            <a:cxnLst/>
            <a:rect l="0" t="0" r="r" b="b"/>
            <a:pathLst>
              <a:path w="1366838" h="3292475">
                <a:moveTo>
                  <a:pt x="402179" y="752475"/>
                </a:moveTo>
                <a:lnTo>
                  <a:pt x="964659" y="752475"/>
                </a:lnTo>
                <a:lnTo>
                  <a:pt x="971008" y="752793"/>
                </a:lnTo>
                <a:lnTo>
                  <a:pt x="977673" y="753427"/>
                </a:lnTo>
                <a:lnTo>
                  <a:pt x="983387" y="754380"/>
                </a:lnTo>
                <a:lnTo>
                  <a:pt x="989736" y="755332"/>
                </a:lnTo>
                <a:lnTo>
                  <a:pt x="999893" y="756920"/>
                </a:lnTo>
                <a:lnTo>
                  <a:pt x="1010368" y="759142"/>
                </a:lnTo>
                <a:lnTo>
                  <a:pt x="1021796" y="761681"/>
                </a:lnTo>
                <a:lnTo>
                  <a:pt x="1033541" y="765174"/>
                </a:lnTo>
                <a:lnTo>
                  <a:pt x="1045920" y="769300"/>
                </a:lnTo>
                <a:lnTo>
                  <a:pt x="1058617" y="774697"/>
                </a:lnTo>
                <a:lnTo>
                  <a:pt x="1071632" y="780729"/>
                </a:lnTo>
                <a:lnTo>
                  <a:pt x="1078298" y="784221"/>
                </a:lnTo>
                <a:lnTo>
                  <a:pt x="1084646" y="788031"/>
                </a:lnTo>
                <a:lnTo>
                  <a:pt x="1093851" y="793110"/>
                </a:lnTo>
                <a:lnTo>
                  <a:pt x="1102739" y="799142"/>
                </a:lnTo>
                <a:lnTo>
                  <a:pt x="1111627" y="805491"/>
                </a:lnTo>
                <a:lnTo>
                  <a:pt x="1121150" y="812158"/>
                </a:lnTo>
                <a:lnTo>
                  <a:pt x="1130038" y="819459"/>
                </a:lnTo>
                <a:lnTo>
                  <a:pt x="1138926" y="827396"/>
                </a:lnTo>
                <a:lnTo>
                  <a:pt x="1147814" y="835650"/>
                </a:lnTo>
                <a:lnTo>
                  <a:pt x="1156702" y="844539"/>
                </a:lnTo>
                <a:lnTo>
                  <a:pt x="1165590" y="853745"/>
                </a:lnTo>
                <a:lnTo>
                  <a:pt x="1174160" y="863586"/>
                </a:lnTo>
                <a:lnTo>
                  <a:pt x="1182731" y="874062"/>
                </a:lnTo>
                <a:lnTo>
                  <a:pt x="1190984" y="884856"/>
                </a:lnTo>
                <a:lnTo>
                  <a:pt x="1199554" y="896285"/>
                </a:lnTo>
                <a:lnTo>
                  <a:pt x="1207808" y="908348"/>
                </a:lnTo>
                <a:lnTo>
                  <a:pt x="1215743" y="920729"/>
                </a:lnTo>
                <a:lnTo>
                  <a:pt x="1223361" y="933745"/>
                </a:lnTo>
                <a:lnTo>
                  <a:pt x="1230980" y="947713"/>
                </a:lnTo>
                <a:lnTo>
                  <a:pt x="1238598" y="961999"/>
                </a:lnTo>
                <a:lnTo>
                  <a:pt x="1245899" y="976920"/>
                </a:lnTo>
                <a:lnTo>
                  <a:pt x="1253200" y="992158"/>
                </a:lnTo>
                <a:lnTo>
                  <a:pt x="1260183" y="1008666"/>
                </a:lnTo>
                <a:lnTo>
                  <a:pt x="1267166" y="1025173"/>
                </a:lnTo>
                <a:lnTo>
                  <a:pt x="1274150" y="1042316"/>
                </a:lnTo>
                <a:lnTo>
                  <a:pt x="1280498" y="1060729"/>
                </a:lnTo>
                <a:lnTo>
                  <a:pt x="1286847" y="1079459"/>
                </a:lnTo>
                <a:lnTo>
                  <a:pt x="1293195" y="1098824"/>
                </a:lnTo>
                <a:lnTo>
                  <a:pt x="1298909" y="1119142"/>
                </a:lnTo>
                <a:lnTo>
                  <a:pt x="1304623" y="1140094"/>
                </a:lnTo>
                <a:lnTo>
                  <a:pt x="1310336" y="1161681"/>
                </a:lnTo>
                <a:lnTo>
                  <a:pt x="1315733" y="1184221"/>
                </a:lnTo>
                <a:lnTo>
                  <a:pt x="1320811" y="1207713"/>
                </a:lnTo>
                <a:lnTo>
                  <a:pt x="1325573" y="1231840"/>
                </a:lnTo>
                <a:lnTo>
                  <a:pt x="1330334" y="1256602"/>
                </a:lnTo>
                <a:lnTo>
                  <a:pt x="1334778" y="1282634"/>
                </a:lnTo>
                <a:lnTo>
                  <a:pt x="1338905" y="1309300"/>
                </a:lnTo>
                <a:lnTo>
                  <a:pt x="1343031" y="1336920"/>
                </a:lnTo>
                <a:lnTo>
                  <a:pt x="1346523" y="1365491"/>
                </a:lnTo>
                <a:lnTo>
                  <a:pt x="1350015" y="1395015"/>
                </a:lnTo>
                <a:lnTo>
                  <a:pt x="1352871" y="1425491"/>
                </a:lnTo>
                <a:lnTo>
                  <a:pt x="1355411" y="1456920"/>
                </a:lnTo>
                <a:lnTo>
                  <a:pt x="1358268" y="1489300"/>
                </a:lnTo>
                <a:lnTo>
                  <a:pt x="1360490" y="1522634"/>
                </a:lnTo>
                <a:lnTo>
                  <a:pt x="1362077" y="1557237"/>
                </a:lnTo>
                <a:lnTo>
                  <a:pt x="1363664" y="1592793"/>
                </a:lnTo>
                <a:lnTo>
                  <a:pt x="1365251" y="1629300"/>
                </a:lnTo>
                <a:lnTo>
                  <a:pt x="1365886" y="1667078"/>
                </a:lnTo>
                <a:lnTo>
                  <a:pt x="1366521" y="1705808"/>
                </a:lnTo>
                <a:lnTo>
                  <a:pt x="1366838" y="1745491"/>
                </a:lnTo>
                <a:lnTo>
                  <a:pt x="1366521" y="1779459"/>
                </a:lnTo>
                <a:lnTo>
                  <a:pt x="1366203" y="1813745"/>
                </a:lnTo>
                <a:lnTo>
                  <a:pt x="1365568" y="1848983"/>
                </a:lnTo>
                <a:lnTo>
                  <a:pt x="1364934" y="1884856"/>
                </a:lnTo>
                <a:lnTo>
                  <a:pt x="1363346" y="1921681"/>
                </a:lnTo>
                <a:lnTo>
                  <a:pt x="1362077" y="1959142"/>
                </a:lnTo>
                <a:lnTo>
                  <a:pt x="1360490" y="1997872"/>
                </a:lnTo>
                <a:lnTo>
                  <a:pt x="1358585" y="2037237"/>
                </a:lnTo>
                <a:lnTo>
                  <a:pt x="1357950" y="2042951"/>
                </a:lnTo>
                <a:lnTo>
                  <a:pt x="1357315" y="2048666"/>
                </a:lnTo>
                <a:lnTo>
                  <a:pt x="1356046" y="2054062"/>
                </a:lnTo>
                <a:lnTo>
                  <a:pt x="1354776" y="2059777"/>
                </a:lnTo>
                <a:lnTo>
                  <a:pt x="1353506" y="2065173"/>
                </a:lnTo>
                <a:lnTo>
                  <a:pt x="1351602" y="2070570"/>
                </a:lnTo>
                <a:lnTo>
                  <a:pt x="1349380" y="2075332"/>
                </a:lnTo>
                <a:lnTo>
                  <a:pt x="1347475" y="2080412"/>
                </a:lnTo>
                <a:lnTo>
                  <a:pt x="1344936" y="2085491"/>
                </a:lnTo>
                <a:lnTo>
                  <a:pt x="1342079" y="2090253"/>
                </a:lnTo>
                <a:lnTo>
                  <a:pt x="1339540" y="2094697"/>
                </a:lnTo>
                <a:lnTo>
                  <a:pt x="1336365" y="2099459"/>
                </a:lnTo>
                <a:lnTo>
                  <a:pt x="1332874" y="2103586"/>
                </a:lnTo>
                <a:lnTo>
                  <a:pt x="1329699" y="2107713"/>
                </a:lnTo>
                <a:lnTo>
                  <a:pt x="1325890" y="2111840"/>
                </a:lnTo>
                <a:lnTo>
                  <a:pt x="1322081" y="2115650"/>
                </a:lnTo>
                <a:lnTo>
                  <a:pt x="1317955" y="2119142"/>
                </a:lnTo>
                <a:lnTo>
                  <a:pt x="1314145" y="2122634"/>
                </a:lnTo>
                <a:lnTo>
                  <a:pt x="1309701" y="2125809"/>
                </a:lnTo>
                <a:lnTo>
                  <a:pt x="1304940" y="2128983"/>
                </a:lnTo>
                <a:lnTo>
                  <a:pt x="1300496" y="2131523"/>
                </a:lnTo>
                <a:lnTo>
                  <a:pt x="1295735" y="2134380"/>
                </a:lnTo>
                <a:lnTo>
                  <a:pt x="1290656" y="2136602"/>
                </a:lnTo>
                <a:lnTo>
                  <a:pt x="1285894" y="2138824"/>
                </a:lnTo>
                <a:lnTo>
                  <a:pt x="1280816" y="2141047"/>
                </a:lnTo>
                <a:lnTo>
                  <a:pt x="1275419" y="2142634"/>
                </a:lnTo>
                <a:lnTo>
                  <a:pt x="1270023" y="2143904"/>
                </a:lnTo>
                <a:lnTo>
                  <a:pt x="1264627" y="2145174"/>
                </a:lnTo>
                <a:lnTo>
                  <a:pt x="1259231" y="2145809"/>
                </a:lnTo>
                <a:lnTo>
                  <a:pt x="1253517" y="2146761"/>
                </a:lnTo>
                <a:lnTo>
                  <a:pt x="1247803" y="2147396"/>
                </a:lnTo>
                <a:lnTo>
                  <a:pt x="1242090" y="2147396"/>
                </a:lnTo>
                <a:lnTo>
                  <a:pt x="1236059" y="2147396"/>
                </a:lnTo>
                <a:lnTo>
                  <a:pt x="1230027" y="2146443"/>
                </a:lnTo>
                <a:lnTo>
                  <a:pt x="1223996" y="2145809"/>
                </a:lnTo>
                <a:lnTo>
                  <a:pt x="1218283" y="2144856"/>
                </a:lnTo>
                <a:lnTo>
                  <a:pt x="1212252" y="2143586"/>
                </a:lnTo>
                <a:lnTo>
                  <a:pt x="1207173" y="2141999"/>
                </a:lnTo>
                <a:lnTo>
                  <a:pt x="1201459" y="2140094"/>
                </a:lnTo>
                <a:lnTo>
                  <a:pt x="1196063" y="2137872"/>
                </a:lnTo>
                <a:lnTo>
                  <a:pt x="1190984" y="2135650"/>
                </a:lnTo>
                <a:lnTo>
                  <a:pt x="1186223" y="2133110"/>
                </a:lnTo>
                <a:lnTo>
                  <a:pt x="1181144" y="2129936"/>
                </a:lnTo>
                <a:lnTo>
                  <a:pt x="1176382" y="2127078"/>
                </a:lnTo>
                <a:lnTo>
                  <a:pt x="1171938" y="2123586"/>
                </a:lnTo>
                <a:lnTo>
                  <a:pt x="1167494" y="2120412"/>
                </a:lnTo>
                <a:lnTo>
                  <a:pt x="1163050" y="2116602"/>
                </a:lnTo>
                <a:lnTo>
                  <a:pt x="1159241" y="2112793"/>
                </a:lnTo>
                <a:lnTo>
                  <a:pt x="1155432" y="2108666"/>
                </a:lnTo>
                <a:lnTo>
                  <a:pt x="1151941" y="2104539"/>
                </a:lnTo>
                <a:lnTo>
                  <a:pt x="1148131" y="2100094"/>
                </a:lnTo>
                <a:lnTo>
                  <a:pt x="1145275" y="2095332"/>
                </a:lnTo>
                <a:lnTo>
                  <a:pt x="1142418" y="2090888"/>
                </a:lnTo>
                <a:lnTo>
                  <a:pt x="1139243" y="2085808"/>
                </a:lnTo>
                <a:lnTo>
                  <a:pt x="1137021" y="2080729"/>
                </a:lnTo>
                <a:lnTo>
                  <a:pt x="1134482" y="2075332"/>
                </a:lnTo>
                <a:lnTo>
                  <a:pt x="1132578" y="2070253"/>
                </a:lnTo>
                <a:lnTo>
                  <a:pt x="1130673" y="2064856"/>
                </a:lnTo>
                <a:lnTo>
                  <a:pt x="1129403" y="2059459"/>
                </a:lnTo>
                <a:lnTo>
                  <a:pt x="1128134" y="2053745"/>
                </a:lnTo>
                <a:lnTo>
                  <a:pt x="1126864" y="2048348"/>
                </a:lnTo>
                <a:lnTo>
                  <a:pt x="1126229" y="2042316"/>
                </a:lnTo>
                <a:lnTo>
                  <a:pt x="1125594" y="2036602"/>
                </a:lnTo>
                <a:lnTo>
                  <a:pt x="1125594" y="2030570"/>
                </a:lnTo>
                <a:lnTo>
                  <a:pt x="1125912" y="2024539"/>
                </a:lnTo>
                <a:lnTo>
                  <a:pt x="1127499" y="1986761"/>
                </a:lnTo>
                <a:lnTo>
                  <a:pt x="1129403" y="1949618"/>
                </a:lnTo>
                <a:lnTo>
                  <a:pt x="1130990" y="1913745"/>
                </a:lnTo>
                <a:lnTo>
                  <a:pt x="1131943" y="1878189"/>
                </a:lnTo>
                <a:lnTo>
                  <a:pt x="1132895" y="1843904"/>
                </a:lnTo>
                <a:lnTo>
                  <a:pt x="1133212" y="1810253"/>
                </a:lnTo>
                <a:lnTo>
                  <a:pt x="1133530" y="1777554"/>
                </a:lnTo>
                <a:lnTo>
                  <a:pt x="1133847" y="1745491"/>
                </a:lnTo>
                <a:lnTo>
                  <a:pt x="1133530" y="1697237"/>
                </a:lnTo>
                <a:lnTo>
                  <a:pt x="1132578" y="1650888"/>
                </a:lnTo>
                <a:lnTo>
                  <a:pt x="1131308" y="1606443"/>
                </a:lnTo>
                <a:lnTo>
                  <a:pt x="1129721" y="1563904"/>
                </a:lnTo>
                <a:lnTo>
                  <a:pt x="1127181" y="1522951"/>
                </a:lnTo>
                <a:lnTo>
                  <a:pt x="1124324" y="1483904"/>
                </a:lnTo>
                <a:lnTo>
                  <a:pt x="1121150" y="1447078"/>
                </a:lnTo>
                <a:lnTo>
                  <a:pt x="1117341" y="1411840"/>
                </a:lnTo>
                <a:lnTo>
                  <a:pt x="1113215" y="1378507"/>
                </a:lnTo>
                <a:lnTo>
                  <a:pt x="1109088" y="1346443"/>
                </a:lnTo>
                <a:lnTo>
                  <a:pt x="1104327" y="1316285"/>
                </a:lnTo>
                <a:lnTo>
                  <a:pt x="1099565" y="1288031"/>
                </a:lnTo>
                <a:lnTo>
                  <a:pt x="1094169" y="1261047"/>
                </a:lnTo>
                <a:lnTo>
                  <a:pt x="1088455" y="1235332"/>
                </a:lnTo>
                <a:lnTo>
                  <a:pt x="1082742" y="1211840"/>
                </a:lnTo>
                <a:lnTo>
                  <a:pt x="1076710" y="1189300"/>
                </a:lnTo>
                <a:lnTo>
                  <a:pt x="1076710" y="1585174"/>
                </a:lnTo>
                <a:lnTo>
                  <a:pt x="1076710" y="1860412"/>
                </a:lnTo>
                <a:lnTo>
                  <a:pt x="1076710" y="3112475"/>
                </a:lnTo>
                <a:lnTo>
                  <a:pt x="1076710" y="3121681"/>
                </a:lnTo>
                <a:lnTo>
                  <a:pt x="1075758" y="3130888"/>
                </a:lnTo>
                <a:lnTo>
                  <a:pt x="1074806" y="3139777"/>
                </a:lnTo>
                <a:lnTo>
                  <a:pt x="1073219" y="3148666"/>
                </a:lnTo>
                <a:lnTo>
                  <a:pt x="1071314" y="3157237"/>
                </a:lnTo>
                <a:lnTo>
                  <a:pt x="1068775" y="3166126"/>
                </a:lnTo>
                <a:lnTo>
                  <a:pt x="1065918" y="3174380"/>
                </a:lnTo>
                <a:lnTo>
                  <a:pt x="1062744" y="3182634"/>
                </a:lnTo>
                <a:lnTo>
                  <a:pt x="1059252" y="3190570"/>
                </a:lnTo>
                <a:lnTo>
                  <a:pt x="1055125" y="3198189"/>
                </a:lnTo>
                <a:lnTo>
                  <a:pt x="1050999" y="3205808"/>
                </a:lnTo>
                <a:lnTo>
                  <a:pt x="1046238" y="3213110"/>
                </a:lnTo>
                <a:lnTo>
                  <a:pt x="1041159" y="3220094"/>
                </a:lnTo>
                <a:lnTo>
                  <a:pt x="1036080" y="3226761"/>
                </a:lnTo>
                <a:lnTo>
                  <a:pt x="1030366" y="3233428"/>
                </a:lnTo>
                <a:lnTo>
                  <a:pt x="1024335" y="3239777"/>
                </a:lnTo>
                <a:lnTo>
                  <a:pt x="1017987" y="3245808"/>
                </a:lnTo>
                <a:lnTo>
                  <a:pt x="1011321" y="3251523"/>
                </a:lnTo>
                <a:lnTo>
                  <a:pt x="1004655" y="3256602"/>
                </a:lnTo>
                <a:lnTo>
                  <a:pt x="997354" y="3261681"/>
                </a:lnTo>
                <a:lnTo>
                  <a:pt x="990053" y="3266443"/>
                </a:lnTo>
                <a:lnTo>
                  <a:pt x="982752" y="3270570"/>
                </a:lnTo>
                <a:lnTo>
                  <a:pt x="974817" y="3274697"/>
                </a:lnTo>
                <a:lnTo>
                  <a:pt x="966881" y="3278189"/>
                </a:lnTo>
                <a:lnTo>
                  <a:pt x="958945" y="3281681"/>
                </a:lnTo>
                <a:lnTo>
                  <a:pt x="950692" y="3284221"/>
                </a:lnTo>
                <a:lnTo>
                  <a:pt x="942122" y="3287078"/>
                </a:lnTo>
                <a:lnTo>
                  <a:pt x="933234" y="3288983"/>
                </a:lnTo>
                <a:lnTo>
                  <a:pt x="924346" y="3290253"/>
                </a:lnTo>
                <a:lnTo>
                  <a:pt x="915458" y="3291523"/>
                </a:lnTo>
                <a:lnTo>
                  <a:pt x="906570" y="3292158"/>
                </a:lnTo>
                <a:lnTo>
                  <a:pt x="897047" y="3292475"/>
                </a:lnTo>
                <a:lnTo>
                  <a:pt x="887842" y="3292158"/>
                </a:lnTo>
                <a:lnTo>
                  <a:pt x="878636" y="3291523"/>
                </a:lnTo>
                <a:lnTo>
                  <a:pt x="869431" y="3290253"/>
                </a:lnTo>
                <a:lnTo>
                  <a:pt x="860543" y="3288983"/>
                </a:lnTo>
                <a:lnTo>
                  <a:pt x="851973" y="3287078"/>
                </a:lnTo>
                <a:lnTo>
                  <a:pt x="843719" y="3284221"/>
                </a:lnTo>
                <a:lnTo>
                  <a:pt x="835149" y="3281681"/>
                </a:lnTo>
                <a:lnTo>
                  <a:pt x="826896" y="3278189"/>
                </a:lnTo>
                <a:lnTo>
                  <a:pt x="818960" y="3274697"/>
                </a:lnTo>
                <a:lnTo>
                  <a:pt x="811025" y="3270570"/>
                </a:lnTo>
                <a:lnTo>
                  <a:pt x="803724" y="3266443"/>
                </a:lnTo>
                <a:lnTo>
                  <a:pt x="796423" y="3261681"/>
                </a:lnTo>
                <a:lnTo>
                  <a:pt x="789440" y="3256602"/>
                </a:lnTo>
                <a:lnTo>
                  <a:pt x="782456" y="3251523"/>
                </a:lnTo>
                <a:lnTo>
                  <a:pt x="775790" y="3245808"/>
                </a:lnTo>
                <a:lnTo>
                  <a:pt x="770077" y="3239777"/>
                </a:lnTo>
                <a:lnTo>
                  <a:pt x="764045" y="3233428"/>
                </a:lnTo>
                <a:lnTo>
                  <a:pt x="758332" y="3226761"/>
                </a:lnTo>
                <a:lnTo>
                  <a:pt x="752936" y="3220094"/>
                </a:lnTo>
                <a:lnTo>
                  <a:pt x="747857" y="3213110"/>
                </a:lnTo>
                <a:lnTo>
                  <a:pt x="743095" y="3205808"/>
                </a:lnTo>
                <a:lnTo>
                  <a:pt x="738651" y="3198189"/>
                </a:lnTo>
                <a:lnTo>
                  <a:pt x="734842" y="3190570"/>
                </a:lnTo>
                <a:lnTo>
                  <a:pt x="731351" y="3182634"/>
                </a:lnTo>
                <a:lnTo>
                  <a:pt x="728176" y="3174380"/>
                </a:lnTo>
                <a:lnTo>
                  <a:pt x="725002" y="3166126"/>
                </a:lnTo>
                <a:lnTo>
                  <a:pt x="722780" y="3157237"/>
                </a:lnTo>
                <a:lnTo>
                  <a:pt x="720875" y="3148666"/>
                </a:lnTo>
                <a:lnTo>
                  <a:pt x="718971" y="3139777"/>
                </a:lnTo>
                <a:lnTo>
                  <a:pt x="718019" y="3130888"/>
                </a:lnTo>
                <a:lnTo>
                  <a:pt x="717384" y="3121681"/>
                </a:lnTo>
                <a:lnTo>
                  <a:pt x="717066" y="3112475"/>
                </a:lnTo>
                <a:lnTo>
                  <a:pt x="717066" y="1973110"/>
                </a:lnTo>
                <a:lnTo>
                  <a:pt x="649772" y="1973110"/>
                </a:lnTo>
                <a:lnTo>
                  <a:pt x="649772" y="3112475"/>
                </a:lnTo>
                <a:lnTo>
                  <a:pt x="649455" y="3121681"/>
                </a:lnTo>
                <a:lnTo>
                  <a:pt x="648820" y="3130888"/>
                </a:lnTo>
                <a:lnTo>
                  <a:pt x="647550" y="3139777"/>
                </a:lnTo>
                <a:lnTo>
                  <a:pt x="645963" y="3148666"/>
                </a:lnTo>
                <a:lnTo>
                  <a:pt x="644058" y="3157237"/>
                </a:lnTo>
                <a:lnTo>
                  <a:pt x="641836" y="3166126"/>
                </a:lnTo>
                <a:lnTo>
                  <a:pt x="638662" y="3174380"/>
                </a:lnTo>
                <a:lnTo>
                  <a:pt x="635488" y="3182634"/>
                </a:lnTo>
                <a:lnTo>
                  <a:pt x="631679" y="3190570"/>
                </a:lnTo>
                <a:lnTo>
                  <a:pt x="628187" y="3198189"/>
                </a:lnTo>
                <a:lnTo>
                  <a:pt x="623426" y="3205808"/>
                </a:lnTo>
                <a:lnTo>
                  <a:pt x="618664" y="3213110"/>
                </a:lnTo>
                <a:lnTo>
                  <a:pt x="613903" y="3220094"/>
                </a:lnTo>
                <a:lnTo>
                  <a:pt x="608507" y="3226761"/>
                </a:lnTo>
                <a:lnTo>
                  <a:pt x="602793" y="3233428"/>
                </a:lnTo>
                <a:lnTo>
                  <a:pt x="596762" y="3239777"/>
                </a:lnTo>
                <a:lnTo>
                  <a:pt x="590413" y="3245808"/>
                </a:lnTo>
                <a:lnTo>
                  <a:pt x="584382" y="3251523"/>
                </a:lnTo>
                <a:lnTo>
                  <a:pt x="577399" y="3256602"/>
                </a:lnTo>
                <a:lnTo>
                  <a:pt x="570415" y="3261681"/>
                </a:lnTo>
                <a:lnTo>
                  <a:pt x="563115" y="3266443"/>
                </a:lnTo>
                <a:lnTo>
                  <a:pt x="555496" y="3270570"/>
                </a:lnTo>
                <a:lnTo>
                  <a:pt x="547561" y="3274697"/>
                </a:lnTo>
                <a:lnTo>
                  <a:pt x="539625" y="3278189"/>
                </a:lnTo>
                <a:lnTo>
                  <a:pt x="531372" y="3281681"/>
                </a:lnTo>
                <a:lnTo>
                  <a:pt x="523119" y="3284221"/>
                </a:lnTo>
                <a:lnTo>
                  <a:pt x="514866" y="3287078"/>
                </a:lnTo>
                <a:lnTo>
                  <a:pt x="505978" y="3288983"/>
                </a:lnTo>
                <a:lnTo>
                  <a:pt x="497090" y="3290253"/>
                </a:lnTo>
                <a:lnTo>
                  <a:pt x="488202" y="3291523"/>
                </a:lnTo>
                <a:lnTo>
                  <a:pt x="478997" y="3292158"/>
                </a:lnTo>
                <a:lnTo>
                  <a:pt x="469791" y="3292475"/>
                </a:lnTo>
                <a:lnTo>
                  <a:pt x="460268" y="3292158"/>
                </a:lnTo>
                <a:lnTo>
                  <a:pt x="451380" y="3291523"/>
                </a:lnTo>
                <a:lnTo>
                  <a:pt x="442493" y="3290253"/>
                </a:lnTo>
                <a:lnTo>
                  <a:pt x="433605" y="3288983"/>
                </a:lnTo>
                <a:lnTo>
                  <a:pt x="424717" y="3287078"/>
                </a:lnTo>
                <a:lnTo>
                  <a:pt x="416146" y="3284221"/>
                </a:lnTo>
                <a:lnTo>
                  <a:pt x="407893" y="3281681"/>
                </a:lnTo>
                <a:lnTo>
                  <a:pt x="399640" y="3278189"/>
                </a:lnTo>
                <a:lnTo>
                  <a:pt x="391704" y="3274697"/>
                </a:lnTo>
                <a:lnTo>
                  <a:pt x="384086" y="3270570"/>
                </a:lnTo>
                <a:lnTo>
                  <a:pt x="376468" y="3266443"/>
                </a:lnTo>
                <a:lnTo>
                  <a:pt x="368850" y="3261681"/>
                </a:lnTo>
                <a:lnTo>
                  <a:pt x="362184" y="3256602"/>
                </a:lnTo>
                <a:lnTo>
                  <a:pt x="355518" y="3251523"/>
                </a:lnTo>
                <a:lnTo>
                  <a:pt x="348852" y="3245808"/>
                </a:lnTo>
                <a:lnTo>
                  <a:pt x="342503" y="3239777"/>
                </a:lnTo>
                <a:lnTo>
                  <a:pt x="336472" y="3233428"/>
                </a:lnTo>
                <a:lnTo>
                  <a:pt x="330758" y="3226761"/>
                </a:lnTo>
                <a:lnTo>
                  <a:pt x="325362" y="3220094"/>
                </a:lnTo>
                <a:lnTo>
                  <a:pt x="320601" y="3213110"/>
                </a:lnTo>
                <a:lnTo>
                  <a:pt x="315839" y="3205808"/>
                </a:lnTo>
                <a:lnTo>
                  <a:pt x="311395" y="3198189"/>
                </a:lnTo>
                <a:lnTo>
                  <a:pt x="307586" y="3190570"/>
                </a:lnTo>
                <a:lnTo>
                  <a:pt x="303777" y="3182634"/>
                </a:lnTo>
                <a:lnTo>
                  <a:pt x="300603" y="3174380"/>
                </a:lnTo>
                <a:lnTo>
                  <a:pt x="298064" y="3166126"/>
                </a:lnTo>
                <a:lnTo>
                  <a:pt x="295524" y="3157237"/>
                </a:lnTo>
                <a:lnTo>
                  <a:pt x="293620" y="3148666"/>
                </a:lnTo>
                <a:lnTo>
                  <a:pt x="292032" y="3139777"/>
                </a:lnTo>
                <a:lnTo>
                  <a:pt x="290763" y="3130888"/>
                </a:lnTo>
                <a:lnTo>
                  <a:pt x="289810" y="3121681"/>
                </a:lnTo>
                <a:lnTo>
                  <a:pt x="289810" y="3112475"/>
                </a:lnTo>
                <a:lnTo>
                  <a:pt x="289810" y="1860412"/>
                </a:lnTo>
                <a:lnTo>
                  <a:pt x="289810" y="1585174"/>
                </a:lnTo>
                <a:lnTo>
                  <a:pt x="289810" y="1189300"/>
                </a:lnTo>
                <a:lnTo>
                  <a:pt x="284097" y="1211840"/>
                </a:lnTo>
                <a:lnTo>
                  <a:pt x="278383" y="1235332"/>
                </a:lnTo>
                <a:lnTo>
                  <a:pt x="272669" y="1261047"/>
                </a:lnTo>
                <a:lnTo>
                  <a:pt x="267273" y="1288031"/>
                </a:lnTo>
                <a:lnTo>
                  <a:pt x="262512" y="1316285"/>
                </a:lnTo>
                <a:lnTo>
                  <a:pt x="257750" y="1346443"/>
                </a:lnTo>
                <a:lnTo>
                  <a:pt x="253306" y="1378507"/>
                </a:lnTo>
                <a:lnTo>
                  <a:pt x="249497" y="1411840"/>
                </a:lnTo>
                <a:lnTo>
                  <a:pt x="245371" y="1447078"/>
                </a:lnTo>
                <a:lnTo>
                  <a:pt x="242514" y="1483904"/>
                </a:lnTo>
                <a:lnTo>
                  <a:pt x="239340" y="1522951"/>
                </a:lnTo>
                <a:lnTo>
                  <a:pt x="237118" y="1563904"/>
                </a:lnTo>
                <a:lnTo>
                  <a:pt x="235213" y="1606443"/>
                </a:lnTo>
                <a:lnTo>
                  <a:pt x="233943" y="1650888"/>
                </a:lnTo>
                <a:lnTo>
                  <a:pt x="233309" y="1696920"/>
                </a:lnTo>
                <a:lnTo>
                  <a:pt x="232674" y="1745491"/>
                </a:lnTo>
                <a:lnTo>
                  <a:pt x="232674" y="1777554"/>
                </a:lnTo>
                <a:lnTo>
                  <a:pt x="233309" y="1810253"/>
                </a:lnTo>
                <a:lnTo>
                  <a:pt x="233943" y="1843904"/>
                </a:lnTo>
                <a:lnTo>
                  <a:pt x="234896" y="1878189"/>
                </a:lnTo>
                <a:lnTo>
                  <a:pt x="235848" y="1913745"/>
                </a:lnTo>
                <a:lnTo>
                  <a:pt x="237118" y="1949618"/>
                </a:lnTo>
                <a:lnTo>
                  <a:pt x="238705" y="1986761"/>
                </a:lnTo>
                <a:lnTo>
                  <a:pt x="240927" y="2024539"/>
                </a:lnTo>
                <a:lnTo>
                  <a:pt x="241244" y="2030570"/>
                </a:lnTo>
                <a:lnTo>
                  <a:pt x="240927" y="2036602"/>
                </a:lnTo>
                <a:lnTo>
                  <a:pt x="240609" y="2042316"/>
                </a:lnTo>
                <a:lnTo>
                  <a:pt x="239657" y="2048348"/>
                </a:lnTo>
                <a:lnTo>
                  <a:pt x="238705" y="2053745"/>
                </a:lnTo>
                <a:lnTo>
                  <a:pt x="237435" y="2059459"/>
                </a:lnTo>
                <a:lnTo>
                  <a:pt x="236165" y="2064856"/>
                </a:lnTo>
                <a:lnTo>
                  <a:pt x="234261" y="2070253"/>
                </a:lnTo>
                <a:lnTo>
                  <a:pt x="232039" y="2075332"/>
                </a:lnTo>
                <a:lnTo>
                  <a:pt x="229817" y="2080729"/>
                </a:lnTo>
                <a:lnTo>
                  <a:pt x="227277" y="2085808"/>
                </a:lnTo>
                <a:lnTo>
                  <a:pt x="224421" y="2090888"/>
                </a:lnTo>
                <a:lnTo>
                  <a:pt x="221564" y="2095332"/>
                </a:lnTo>
                <a:lnTo>
                  <a:pt x="218072" y="2100094"/>
                </a:lnTo>
                <a:lnTo>
                  <a:pt x="214898" y="2104539"/>
                </a:lnTo>
                <a:lnTo>
                  <a:pt x="211089" y="2108666"/>
                </a:lnTo>
                <a:lnTo>
                  <a:pt x="207597" y="2112793"/>
                </a:lnTo>
                <a:lnTo>
                  <a:pt x="203470" y="2116602"/>
                </a:lnTo>
                <a:lnTo>
                  <a:pt x="199344" y="2120412"/>
                </a:lnTo>
                <a:lnTo>
                  <a:pt x="194900" y="2123586"/>
                </a:lnTo>
                <a:lnTo>
                  <a:pt x="190456" y="2127078"/>
                </a:lnTo>
                <a:lnTo>
                  <a:pt x="185695" y="2129936"/>
                </a:lnTo>
                <a:lnTo>
                  <a:pt x="180616" y="2133110"/>
                </a:lnTo>
                <a:lnTo>
                  <a:pt x="175537" y="2135650"/>
                </a:lnTo>
                <a:lnTo>
                  <a:pt x="170776" y="2137872"/>
                </a:lnTo>
                <a:lnTo>
                  <a:pt x="165379" y="2140094"/>
                </a:lnTo>
                <a:lnTo>
                  <a:pt x="159666" y="2141999"/>
                </a:lnTo>
                <a:lnTo>
                  <a:pt x="153952" y="2143586"/>
                </a:lnTo>
                <a:lnTo>
                  <a:pt x="148556" y="2144856"/>
                </a:lnTo>
                <a:lnTo>
                  <a:pt x="142842" y="2145809"/>
                </a:lnTo>
                <a:lnTo>
                  <a:pt x="136811" y="2146443"/>
                </a:lnTo>
                <a:lnTo>
                  <a:pt x="130780" y="2147396"/>
                </a:lnTo>
                <a:lnTo>
                  <a:pt x="124431" y="2147396"/>
                </a:lnTo>
                <a:lnTo>
                  <a:pt x="119035" y="2147396"/>
                </a:lnTo>
                <a:lnTo>
                  <a:pt x="113321" y="2146761"/>
                </a:lnTo>
                <a:lnTo>
                  <a:pt x="107608" y="2145809"/>
                </a:lnTo>
                <a:lnTo>
                  <a:pt x="101894" y="2145174"/>
                </a:lnTo>
                <a:lnTo>
                  <a:pt x="96498" y="2143904"/>
                </a:lnTo>
                <a:lnTo>
                  <a:pt x="91419" y="2142634"/>
                </a:lnTo>
                <a:lnTo>
                  <a:pt x="86023" y="2141047"/>
                </a:lnTo>
                <a:lnTo>
                  <a:pt x="80944" y="2138824"/>
                </a:lnTo>
                <a:lnTo>
                  <a:pt x="76182" y="2136602"/>
                </a:lnTo>
                <a:lnTo>
                  <a:pt x="71104" y="2134380"/>
                </a:lnTo>
                <a:lnTo>
                  <a:pt x="66342" y="2131523"/>
                </a:lnTo>
                <a:lnTo>
                  <a:pt x="61898" y="2128983"/>
                </a:lnTo>
                <a:lnTo>
                  <a:pt x="57137" y="2125809"/>
                </a:lnTo>
                <a:lnTo>
                  <a:pt x="52693" y="2122634"/>
                </a:lnTo>
                <a:lnTo>
                  <a:pt x="48884" y="2119142"/>
                </a:lnTo>
                <a:lnTo>
                  <a:pt x="44757" y="2115650"/>
                </a:lnTo>
                <a:lnTo>
                  <a:pt x="40948" y="2111840"/>
                </a:lnTo>
                <a:lnTo>
                  <a:pt x="37139" y="2107713"/>
                </a:lnTo>
                <a:lnTo>
                  <a:pt x="33965" y="2103586"/>
                </a:lnTo>
                <a:lnTo>
                  <a:pt x="30473" y="2099459"/>
                </a:lnTo>
                <a:lnTo>
                  <a:pt x="27299" y="2094697"/>
                </a:lnTo>
                <a:lnTo>
                  <a:pt x="24442" y="2090253"/>
                </a:lnTo>
                <a:lnTo>
                  <a:pt x="21903" y="2085491"/>
                </a:lnTo>
                <a:lnTo>
                  <a:pt x="19363" y="2080412"/>
                </a:lnTo>
                <a:lnTo>
                  <a:pt x="17141" y="2075332"/>
                </a:lnTo>
                <a:lnTo>
                  <a:pt x="15237" y="2070570"/>
                </a:lnTo>
                <a:lnTo>
                  <a:pt x="13332" y="2065173"/>
                </a:lnTo>
                <a:lnTo>
                  <a:pt x="12062" y="2059777"/>
                </a:lnTo>
                <a:lnTo>
                  <a:pt x="10475" y="2054062"/>
                </a:lnTo>
                <a:lnTo>
                  <a:pt x="9523" y="2048666"/>
                </a:lnTo>
                <a:lnTo>
                  <a:pt x="8888" y="2042951"/>
                </a:lnTo>
                <a:lnTo>
                  <a:pt x="8253" y="2037237"/>
                </a:lnTo>
                <a:lnTo>
                  <a:pt x="6349" y="1997872"/>
                </a:lnTo>
                <a:lnTo>
                  <a:pt x="4762" y="1959459"/>
                </a:lnTo>
                <a:lnTo>
                  <a:pt x="3174" y="1921681"/>
                </a:lnTo>
                <a:lnTo>
                  <a:pt x="1905" y="1884856"/>
                </a:lnTo>
                <a:lnTo>
                  <a:pt x="952" y="1848983"/>
                </a:lnTo>
                <a:lnTo>
                  <a:pt x="318" y="1813745"/>
                </a:lnTo>
                <a:lnTo>
                  <a:pt x="0" y="1779142"/>
                </a:lnTo>
                <a:lnTo>
                  <a:pt x="0" y="1745491"/>
                </a:lnTo>
                <a:lnTo>
                  <a:pt x="0" y="1715650"/>
                </a:lnTo>
                <a:lnTo>
                  <a:pt x="318" y="1686126"/>
                </a:lnTo>
                <a:lnTo>
                  <a:pt x="952" y="1657554"/>
                </a:lnTo>
                <a:lnTo>
                  <a:pt x="1587" y="1629300"/>
                </a:lnTo>
                <a:lnTo>
                  <a:pt x="2540" y="1601681"/>
                </a:lnTo>
                <a:lnTo>
                  <a:pt x="3492" y="1574697"/>
                </a:lnTo>
                <a:lnTo>
                  <a:pt x="5079" y="1548348"/>
                </a:lnTo>
                <a:lnTo>
                  <a:pt x="6349" y="1522634"/>
                </a:lnTo>
                <a:lnTo>
                  <a:pt x="7936" y="1497555"/>
                </a:lnTo>
                <a:lnTo>
                  <a:pt x="9523" y="1473110"/>
                </a:lnTo>
                <a:lnTo>
                  <a:pt x="11745" y="1448666"/>
                </a:lnTo>
                <a:lnTo>
                  <a:pt x="13967" y="1425491"/>
                </a:lnTo>
                <a:lnTo>
                  <a:pt x="15871" y="1402634"/>
                </a:lnTo>
                <a:lnTo>
                  <a:pt x="18728" y="1380094"/>
                </a:lnTo>
                <a:lnTo>
                  <a:pt x="21268" y="1358507"/>
                </a:lnTo>
                <a:lnTo>
                  <a:pt x="23807" y="1336920"/>
                </a:lnTo>
                <a:lnTo>
                  <a:pt x="26981" y="1316285"/>
                </a:lnTo>
                <a:lnTo>
                  <a:pt x="29838" y="1295967"/>
                </a:lnTo>
                <a:lnTo>
                  <a:pt x="33012" y="1275967"/>
                </a:lnTo>
                <a:lnTo>
                  <a:pt x="36187" y="1256602"/>
                </a:lnTo>
                <a:lnTo>
                  <a:pt x="39996" y="1237872"/>
                </a:lnTo>
                <a:lnTo>
                  <a:pt x="43488" y="1219459"/>
                </a:lnTo>
                <a:lnTo>
                  <a:pt x="47297" y="1201681"/>
                </a:lnTo>
                <a:lnTo>
                  <a:pt x="51106" y="1184221"/>
                </a:lnTo>
                <a:lnTo>
                  <a:pt x="55232" y="1167396"/>
                </a:lnTo>
                <a:lnTo>
                  <a:pt x="59041" y="1150888"/>
                </a:lnTo>
                <a:lnTo>
                  <a:pt x="63485" y="1134697"/>
                </a:lnTo>
                <a:lnTo>
                  <a:pt x="67612" y="1119142"/>
                </a:lnTo>
                <a:lnTo>
                  <a:pt x="72056" y="1103904"/>
                </a:lnTo>
                <a:lnTo>
                  <a:pt x="76817" y="1088983"/>
                </a:lnTo>
                <a:lnTo>
                  <a:pt x="81261" y="1074697"/>
                </a:lnTo>
                <a:lnTo>
                  <a:pt x="86023" y="1060729"/>
                </a:lnTo>
                <a:lnTo>
                  <a:pt x="91102" y="1047078"/>
                </a:lnTo>
                <a:lnTo>
                  <a:pt x="95863" y="1033745"/>
                </a:lnTo>
                <a:lnTo>
                  <a:pt x="100942" y="1020729"/>
                </a:lnTo>
                <a:lnTo>
                  <a:pt x="106338" y="1008666"/>
                </a:lnTo>
                <a:lnTo>
                  <a:pt x="111734" y="996285"/>
                </a:lnTo>
                <a:lnTo>
                  <a:pt x="116813" y="984539"/>
                </a:lnTo>
                <a:lnTo>
                  <a:pt x="122209" y="973110"/>
                </a:lnTo>
                <a:lnTo>
                  <a:pt x="127923" y="961999"/>
                </a:lnTo>
                <a:lnTo>
                  <a:pt x="133637" y="951205"/>
                </a:lnTo>
                <a:lnTo>
                  <a:pt x="139350" y="940729"/>
                </a:lnTo>
                <a:lnTo>
                  <a:pt x="145064" y="930570"/>
                </a:lnTo>
                <a:lnTo>
                  <a:pt x="151095" y="920729"/>
                </a:lnTo>
                <a:lnTo>
                  <a:pt x="157126" y="911205"/>
                </a:lnTo>
                <a:lnTo>
                  <a:pt x="163475" y="902316"/>
                </a:lnTo>
                <a:lnTo>
                  <a:pt x="169506" y="893110"/>
                </a:lnTo>
                <a:lnTo>
                  <a:pt x="175537" y="884856"/>
                </a:lnTo>
                <a:lnTo>
                  <a:pt x="181885" y="876602"/>
                </a:lnTo>
                <a:lnTo>
                  <a:pt x="188234" y="868666"/>
                </a:lnTo>
                <a:lnTo>
                  <a:pt x="194900" y="861047"/>
                </a:lnTo>
                <a:lnTo>
                  <a:pt x="201248" y="853745"/>
                </a:lnTo>
                <a:lnTo>
                  <a:pt x="207914" y="846761"/>
                </a:lnTo>
                <a:lnTo>
                  <a:pt x="214580" y="840094"/>
                </a:lnTo>
                <a:lnTo>
                  <a:pt x="221246" y="833427"/>
                </a:lnTo>
                <a:lnTo>
                  <a:pt x="227912" y="827396"/>
                </a:lnTo>
                <a:lnTo>
                  <a:pt x="234578" y="821364"/>
                </a:lnTo>
                <a:lnTo>
                  <a:pt x="241244" y="815967"/>
                </a:lnTo>
                <a:lnTo>
                  <a:pt x="248228" y="810570"/>
                </a:lnTo>
                <a:lnTo>
                  <a:pt x="254894" y="805491"/>
                </a:lnTo>
                <a:lnTo>
                  <a:pt x="261242" y="800412"/>
                </a:lnTo>
                <a:lnTo>
                  <a:pt x="268225" y="796285"/>
                </a:lnTo>
                <a:lnTo>
                  <a:pt x="275209" y="791840"/>
                </a:lnTo>
                <a:lnTo>
                  <a:pt x="281875" y="788031"/>
                </a:lnTo>
                <a:lnTo>
                  <a:pt x="288541" y="784221"/>
                </a:lnTo>
                <a:lnTo>
                  <a:pt x="295207" y="780729"/>
                </a:lnTo>
                <a:lnTo>
                  <a:pt x="308221" y="774697"/>
                </a:lnTo>
                <a:lnTo>
                  <a:pt x="320918" y="769300"/>
                </a:lnTo>
                <a:lnTo>
                  <a:pt x="332980" y="765174"/>
                </a:lnTo>
                <a:lnTo>
                  <a:pt x="345043" y="761681"/>
                </a:lnTo>
                <a:lnTo>
                  <a:pt x="356470" y="759142"/>
                </a:lnTo>
                <a:lnTo>
                  <a:pt x="366945" y="756920"/>
                </a:lnTo>
                <a:lnTo>
                  <a:pt x="377103" y="755332"/>
                </a:lnTo>
                <a:lnTo>
                  <a:pt x="383134" y="754380"/>
                </a:lnTo>
                <a:lnTo>
                  <a:pt x="389165" y="753427"/>
                </a:lnTo>
                <a:lnTo>
                  <a:pt x="395831" y="752793"/>
                </a:lnTo>
                <a:lnTo>
                  <a:pt x="402179" y="752475"/>
                </a:lnTo>
                <a:close/>
                <a:moveTo>
                  <a:pt x="675470" y="0"/>
                </a:moveTo>
                <a:lnTo>
                  <a:pt x="683419" y="0"/>
                </a:lnTo>
                <a:lnTo>
                  <a:pt x="692004" y="0"/>
                </a:lnTo>
                <a:lnTo>
                  <a:pt x="700271" y="318"/>
                </a:lnTo>
                <a:lnTo>
                  <a:pt x="708220" y="636"/>
                </a:lnTo>
                <a:lnTo>
                  <a:pt x="716487" y="1589"/>
                </a:lnTo>
                <a:lnTo>
                  <a:pt x="724754" y="2542"/>
                </a:lnTo>
                <a:lnTo>
                  <a:pt x="732703" y="3814"/>
                </a:lnTo>
                <a:lnTo>
                  <a:pt x="740970" y="5085"/>
                </a:lnTo>
                <a:lnTo>
                  <a:pt x="749555" y="6674"/>
                </a:lnTo>
                <a:lnTo>
                  <a:pt x="757822" y="8263"/>
                </a:lnTo>
                <a:lnTo>
                  <a:pt x="766089" y="10488"/>
                </a:lnTo>
                <a:lnTo>
                  <a:pt x="774038" y="12712"/>
                </a:lnTo>
                <a:lnTo>
                  <a:pt x="781987" y="14937"/>
                </a:lnTo>
                <a:lnTo>
                  <a:pt x="789936" y="17479"/>
                </a:lnTo>
                <a:lnTo>
                  <a:pt x="797568" y="20658"/>
                </a:lnTo>
                <a:lnTo>
                  <a:pt x="805517" y="23518"/>
                </a:lnTo>
                <a:lnTo>
                  <a:pt x="812830" y="26696"/>
                </a:lnTo>
                <a:lnTo>
                  <a:pt x="820779" y="29874"/>
                </a:lnTo>
                <a:lnTo>
                  <a:pt x="828092" y="33688"/>
                </a:lnTo>
                <a:lnTo>
                  <a:pt x="835405" y="37184"/>
                </a:lnTo>
                <a:lnTo>
                  <a:pt x="842400" y="40997"/>
                </a:lnTo>
                <a:lnTo>
                  <a:pt x="849395" y="44811"/>
                </a:lnTo>
                <a:lnTo>
                  <a:pt x="856391" y="49260"/>
                </a:lnTo>
                <a:lnTo>
                  <a:pt x="862750" y="53710"/>
                </a:lnTo>
                <a:lnTo>
                  <a:pt x="876104" y="62608"/>
                </a:lnTo>
                <a:lnTo>
                  <a:pt x="888823" y="72142"/>
                </a:lnTo>
                <a:lnTo>
                  <a:pt x="900905" y="82630"/>
                </a:lnTo>
                <a:lnTo>
                  <a:pt x="912352" y="93118"/>
                </a:lnTo>
                <a:lnTo>
                  <a:pt x="923481" y="104559"/>
                </a:lnTo>
                <a:lnTo>
                  <a:pt x="933973" y="116318"/>
                </a:lnTo>
                <a:lnTo>
                  <a:pt x="943830" y="128712"/>
                </a:lnTo>
                <a:lnTo>
                  <a:pt x="953051" y="141425"/>
                </a:lnTo>
                <a:lnTo>
                  <a:pt x="961636" y="154773"/>
                </a:lnTo>
                <a:lnTo>
                  <a:pt x="969585" y="168120"/>
                </a:lnTo>
                <a:lnTo>
                  <a:pt x="976898" y="182104"/>
                </a:lnTo>
                <a:lnTo>
                  <a:pt x="983576" y="196405"/>
                </a:lnTo>
                <a:lnTo>
                  <a:pt x="989617" y="211025"/>
                </a:lnTo>
                <a:lnTo>
                  <a:pt x="995022" y="225962"/>
                </a:lnTo>
                <a:lnTo>
                  <a:pt x="999792" y="240899"/>
                </a:lnTo>
                <a:lnTo>
                  <a:pt x="1003289" y="256471"/>
                </a:lnTo>
                <a:lnTo>
                  <a:pt x="1006469" y="272044"/>
                </a:lnTo>
                <a:lnTo>
                  <a:pt x="1009012" y="287616"/>
                </a:lnTo>
                <a:lnTo>
                  <a:pt x="1010602" y="303825"/>
                </a:lnTo>
                <a:lnTo>
                  <a:pt x="1010920" y="312088"/>
                </a:lnTo>
                <a:lnTo>
                  <a:pt x="1011238" y="320033"/>
                </a:lnTo>
                <a:lnTo>
                  <a:pt x="1011238" y="327978"/>
                </a:lnTo>
                <a:lnTo>
                  <a:pt x="1011238" y="336241"/>
                </a:lnTo>
                <a:lnTo>
                  <a:pt x="1010920" y="344186"/>
                </a:lnTo>
                <a:lnTo>
                  <a:pt x="1010284" y="352449"/>
                </a:lnTo>
                <a:lnTo>
                  <a:pt x="1009648" y="361030"/>
                </a:lnTo>
                <a:lnTo>
                  <a:pt x="1008695" y="369293"/>
                </a:lnTo>
                <a:lnTo>
                  <a:pt x="1007741" y="377238"/>
                </a:lnTo>
                <a:lnTo>
                  <a:pt x="1005833" y="385501"/>
                </a:lnTo>
                <a:lnTo>
                  <a:pt x="1004561" y="393764"/>
                </a:lnTo>
                <a:lnTo>
                  <a:pt x="1002653" y="402027"/>
                </a:lnTo>
                <a:lnTo>
                  <a:pt x="1000745" y="410290"/>
                </a:lnTo>
                <a:lnTo>
                  <a:pt x="998202" y="418553"/>
                </a:lnTo>
                <a:lnTo>
                  <a:pt x="995976" y="426498"/>
                </a:lnTo>
                <a:lnTo>
                  <a:pt x="993432" y="434444"/>
                </a:lnTo>
                <a:lnTo>
                  <a:pt x="990571" y="442071"/>
                </a:lnTo>
                <a:lnTo>
                  <a:pt x="987709" y="449698"/>
                </a:lnTo>
                <a:lnTo>
                  <a:pt x="984529" y="457326"/>
                </a:lnTo>
                <a:lnTo>
                  <a:pt x="981350" y="464953"/>
                </a:lnTo>
                <a:lnTo>
                  <a:pt x="977534" y="472263"/>
                </a:lnTo>
                <a:lnTo>
                  <a:pt x="974037" y="479572"/>
                </a:lnTo>
                <a:lnTo>
                  <a:pt x="970221" y="486564"/>
                </a:lnTo>
                <a:lnTo>
                  <a:pt x="966406" y="493556"/>
                </a:lnTo>
                <a:lnTo>
                  <a:pt x="957821" y="507222"/>
                </a:lnTo>
                <a:lnTo>
                  <a:pt x="948600" y="520570"/>
                </a:lnTo>
                <a:lnTo>
                  <a:pt x="939061" y="533282"/>
                </a:lnTo>
                <a:lnTo>
                  <a:pt x="928886" y="545041"/>
                </a:lnTo>
                <a:lnTo>
                  <a:pt x="917757" y="556800"/>
                </a:lnTo>
                <a:lnTo>
                  <a:pt x="906629" y="567923"/>
                </a:lnTo>
                <a:lnTo>
                  <a:pt x="894864" y="578411"/>
                </a:lnTo>
                <a:lnTo>
                  <a:pt x="882463" y="588263"/>
                </a:lnTo>
                <a:lnTo>
                  <a:pt x="869745" y="597479"/>
                </a:lnTo>
                <a:lnTo>
                  <a:pt x="856709" y="606060"/>
                </a:lnTo>
                <a:lnTo>
                  <a:pt x="843036" y="614005"/>
                </a:lnTo>
                <a:lnTo>
                  <a:pt x="829364" y="621315"/>
                </a:lnTo>
                <a:lnTo>
                  <a:pt x="815055" y="627989"/>
                </a:lnTo>
                <a:lnTo>
                  <a:pt x="800429" y="634027"/>
                </a:lnTo>
                <a:lnTo>
                  <a:pt x="785485" y="639430"/>
                </a:lnTo>
                <a:lnTo>
                  <a:pt x="770223" y="643879"/>
                </a:lnTo>
                <a:lnTo>
                  <a:pt x="754643" y="647693"/>
                </a:lnTo>
                <a:lnTo>
                  <a:pt x="739063" y="650871"/>
                </a:lnTo>
                <a:lnTo>
                  <a:pt x="723482" y="653413"/>
                </a:lnTo>
                <a:lnTo>
                  <a:pt x="707266" y="654685"/>
                </a:lnTo>
                <a:lnTo>
                  <a:pt x="699317" y="655320"/>
                </a:lnTo>
                <a:lnTo>
                  <a:pt x="691368" y="655638"/>
                </a:lnTo>
                <a:lnTo>
                  <a:pt x="682783" y="655638"/>
                </a:lnTo>
                <a:lnTo>
                  <a:pt x="674834" y="655638"/>
                </a:lnTo>
                <a:lnTo>
                  <a:pt x="666567" y="655320"/>
                </a:lnTo>
                <a:lnTo>
                  <a:pt x="658618" y="654685"/>
                </a:lnTo>
                <a:lnTo>
                  <a:pt x="650351" y="654049"/>
                </a:lnTo>
                <a:lnTo>
                  <a:pt x="642084" y="653096"/>
                </a:lnTo>
                <a:lnTo>
                  <a:pt x="633499" y="651824"/>
                </a:lnTo>
                <a:lnTo>
                  <a:pt x="625550" y="650235"/>
                </a:lnTo>
                <a:lnTo>
                  <a:pt x="617283" y="648964"/>
                </a:lnTo>
                <a:lnTo>
                  <a:pt x="609016" y="647057"/>
                </a:lnTo>
                <a:lnTo>
                  <a:pt x="600749" y="644833"/>
                </a:lnTo>
                <a:lnTo>
                  <a:pt x="592800" y="642608"/>
                </a:lnTo>
                <a:lnTo>
                  <a:pt x="584851" y="640383"/>
                </a:lnTo>
                <a:lnTo>
                  <a:pt x="576902" y="637523"/>
                </a:lnTo>
                <a:lnTo>
                  <a:pt x="568953" y="634981"/>
                </a:lnTo>
                <a:lnTo>
                  <a:pt x="561004" y="632120"/>
                </a:lnTo>
                <a:lnTo>
                  <a:pt x="553691" y="628942"/>
                </a:lnTo>
                <a:lnTo>
                  <a:pt x="546059" y="625764"/>
                </a:lnTo>
                <a:lnTo>
                  <a:pt x="538746" y="621950"/>
                </a:lnTo>
                <a:lnTo>
                  <a:pt x="531433" y="618454"/>
                </a:lnTo>
                <a:lnTo>
                  <a:pt x="524438" y="614641"/>
                </a:lnTo>
                <a:lnTo>
                  <a:pt x="517443" y="610827"/>
                </a:lnTo>
                <a:lnTo>
                  <a:pt x="503771" y="601928"/>
                </a:lnTo>
                <a:lnTo>
                  <a:pt x="490734" y="593030"/>
                </a:lnTo>
                <a:lnTo>
                  <a:pt x="478016" y="583496"/>
                </a:lnTo>
                <a:lnTo>
                  <a:pt x="465615" y="573008"/>
                </a:lnTo>
                <a:lnTo>
                  <a:pt x="454168" y="562202"/>
                </a:lnTo>
                <a:lnTo>
                  <a:pt x="443040" y="550761"/>
                </a:lnTo>
                <a:lnTo>
                  <a:pt x="432547" y="539320"/>
                </a:lnTo>
                <a:lnTo>
                  <a:pt x="422690" y="526926"/>
                </a:lnTo>
                <a:lnTo>
                  <a:pt x="413787" y="513896"/>
                </a:lnTo>
                <a:lnTo>
                  <a:pt x="405202" y="500865"/>
                </a:lnTo>
                <a:lnTo>
                  <a:pt x="396935" y="487200"/>
                </a:lnTo>
                <a:lnTo>
                  <a:pt x="389622" y="473216"/>
                </a:lnTo>
                <a:lnTo>
                  <a:pt x="383263" y="458915"/>
                </a:lnTo>
                <a:lnTo>
                  <a:pt x="377222" y="444614"/>
                </a:lnTo>
                <a:lnTo>
                  <a:pt x="371816" y="429677"/>
                </a:lnTo>
                <a:lnTo>
                  <a:pt x="367047" y="414422"/>
                </a:lnTo>
                <a:lnTo>
                  <a:pt x="363231" y="399167"/>
                </a:lnTo>
                <a:lnTo>
                  <a:pt x="360052" y="383594"/>
                </a:lnTo>
                <a:lnTo>
                  <a:pt x="357826" y="367704"/>
                </a:lnTo>
                <a:lnTo>
                  <a:pt x="356236" y="351496"/>
                </a:lnTo>
                <a:lnTo>
                  <a:pt x="355918" y="343551"/>
                </a:lnTo>
                <a:lnTo>
                  <a:pt x="355600" y="335605"/>
                </a:lnTo>
                <a:lnTo>
                  <a:pt x="355600" y="327342"/>
                </a:lnTo>
                <a:lnTo>
                  <a:pt x="355600" y="319397"/>
                </a:lnTo>
                <a:lnTo>
                  <a:pt x="355918" y="311134"/>
                </a:lnTo>
                <a:lnTo>
                  <a:pt x="356554" y="303189"/>
                </a:lnTo>
                <a:lnTo>
                  <a:pt x="357190" y="294608"/>
                </a:lnTo>
                <a:lnTo>
                  <a:pt x="358144" y="286345"/>
                </a:lnTo>
                <a:lnTo>
                  <a:pt x="359098" y="278082"/>
                </a:lnTo>
                <a:lnTo>
                  <a:pt x="360370" y="269819"/>
                </a:lnTo>
                <a:lnTo>
                  <a:pt x="362277" y="261874"/>
                </a:lnTo>
                <a:lnTo>
                  <a:pt x="364185" y="253611"/>
                </a:lnTo>
                <a:lnTo>
                  <a:pt x="366093" y="245030"/>
                </a:lnTo>
                <a:lnTo>
                  <a:pt x="368001" y="237085"/>
                </a:lnTo>
                <a:lnTo>
                  <a:pt x="370862" y="229140"/>
                </a:lnTo>
                <a:lnTo>
                  <a:pt x="373088" y="221194"/>
                </a:lnTo>
                <a:lnTo>
                  <a:pt x="376268" y="213249"/>
                </a:lnTo>
                <a:lnTo>
                  <a:pt x="379129" y="205622"/>
                </a:lnTo>
                <a:lnTo>
                  <a:pt x="381991" y="197994"/>
                </a:lnTo>
                <a:lnTo>
                  <a:pt x="385489" y="190685"/>
                </a:lnTo>
                <a:lnTo>
                  <a:pt x="388986" y="183375"/>
                </a:lnTo>
                <a:lnTo>
                  <a:pt x="392802" y="176066"/>
                </a:lnTo>
                <a:lnTo>
                  <a:pt x="396299" y="169074"/>
                </a:lnTo>
                <a:lnTo>
                  <a:pt x="400433" y="161764"/>
                </a:lnTo>
                <a:lnTo>
                  <a:pt x="409018" y="148099"/>
                </a:lnTo>
                <a:lnTo>
                  <a:pt x="417921" y="135068"/>
                </a:lnTo>
                <a:lnTo>
                  <a:pt x="427778" y="122356"/>
                </a:lnTo>
                <a:lnTo>
                  <a:pt x="437952" y="109962"/>
                </a:lnTo>
                <a:lnTo>
                  <a:pt x="448763" y="98521"/>
                </a:lnTo>
                <a:lnTo>
                  <a:pt x="460210" y="87397"/>
                </a:lnTo>
                <a:lnTo>
                  <a:pt x="471974" y="77227"/>
                </a:lnTo>
                <a:lnTo>
                  <a:pt x="484375" y="67057"/>
                </a:lnTo>
                <a:lnTo>
                  <a:pt x="496775" y="57841"/>
                </a:lnTo>
                <a:lnTo>
                  <a:pt x="510130" y="49578"/>
                </a:lnTo>
                <a:lnTo>
                  <a:pt x="523802" y="41633"/>
                </a:lnTo>
                <a:lnTo>
                  <a:pt x="537474" y="34005"/>
                </a:lnTo>
                <a:lnTo>
                  <a:pt x="551783" y="27332"/>
                </a:lnTo>
                <a:lnTo>
                  <a:pt x="566409" y="21293"/>
                </a:lnTo>
                <a:lnTo>
                  <a:pt x="581353" y="16208"/>
                </a:lnTo>
                <a:lnTo>
                  <a:pt x="596297" y="11759"/>
                </a:lnTo>
                <a:lnTo>
                  <a:pt x="611878" y="7627"/>
                </a:lnTo>
                <a:lnTo>
                  <a:pt x="627776" y="4767"/>
                </a:lnTo>
                <a:lnTo>
                  <a:pt x="643356" y="2225"/>
                </a:lnTo>
                <a:lnTo>
                  <a:pt x="659572" y="636"/>
                </a:lnTo>
                <a:lnTo>
                  <a:pt x="667521" y="318"/>
                </a:lnTo>
                <a:lnTo>
                  <a:pt x="675470" y="0"/>
                </a:lnTo>
                <a:close/>
              </a:path>
            </a:pathLst>
          </a:custGeom>
          <a:solidFill>
            <a:schemeClr val="accent1">
              <a:lumMod val="60000"/>
              <a:lumOff val="4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4" name="KSO_Shape"/>
          <p:cNvSpPr/>
          <p:nvPr/>
        </p:nvSpPr>
        <p:spPr bwMode="auto">
          <a:xfrm flipH="1">
            <a:off x="5243665" y="2978450"/>
            <a:ext cx="560675" cy="1351024"/>
          </a:xfrm>
          <a:custGeom>
            <a:avLst/>
            <a:gdLst/>
            <a:ahLst/>
            <a:cxnLst/>
            <a:rect l="0" t="0" r="r" b="b"/>
            <a:pathLst>
              <a:path w="1366838" h="3292475">
                <a:moveTo>
                  <a:pt x="402179" y="752475"/>
                </a:moveTo>
                <a:lnTo>
                  <a:pt x="964659" y="752475"/>
                </a:lnTo>
                <a:lnTo>
                  <a:pt x="971008" y="752793"/>
                </a:lnTo>
                <a:lnTo>
                  <a:pt x="977673" y="753427"/>
                </a:lnTo>
                <a:lnTo>
                  <a:pt x="983387" y="754380"/>
                </a:lnTo>
                <a:lnTo>
                  <a:pt x="989736" y="755332"/>
                </a:lnTo>
                <a:lnTo>
                  <a:pt x="999893" y="756920"/>
                </a:lnTo>
                <a:lnTo>
                  <a:pt x="1010368" y="759142"/>
                </a:lnTo>
                <a:lnTo>
                  <a:pt x="1021796" y="761681"/>
                </a:lnTo>
                <a:lnTo>
                  <a:pt x="1033541" y="765174"/>
                </a:lnTo>
                <a:lnTo>
                  <a:pt x="1045920" y="769300"/>
                </a:lnTo>
                <a:lnTo>
                  <a:pt x="1058617" y="774697"/>
                </a:lnTo>
                <a:lnTo>
                  <a:pt x="1071632" y="780729"/>
                </a:lnTo>
                <a:lnTo>
                  <a:pt x="1078298" y="784221"/>
                </a:lnTo>
                <a:lnTo>
                  <a:pt x="1084646" y="788031"/>
                </a:lnTo>
                <a:lnTo>
                  <a:pt x="1093851" y="793110"/>
                </a:lnTo>
                <a:lnTo>
                  <a:pt x="1102739" y="799142"/>
                </a:lnTo>
                <a:lnTo>
                  <a:pt x="1111627" y="805491"/>
                </a:lnTo>
                <a:lnTo>
                  <a:pt x="1121150" y="812158"/>
                </a:lnTo>
                <a:lnTo>
                  <a:pt x="1130038" y="819459"/>
                </a:lnTo>
                <a:lnTo>
                  <a:pt x="1138926" y="827396"/>
                </a:lnTo>
                <a:lnTo>
                  <a:pt x="1147814" y="835650"/>
                </a:lnTo>
                <a:lnTo>
                  <a:pt x="1156702" y="844539"/>
                </a:lnTo>
                <a:lnTo>
                  <a:pt x="1165590" y="853745"/>
                </a:lnTo>
                <a:lnTo>
                  <a:pt x="1174160" y="863586"/>
                </a:lnTo>
                <a:lnTo>
                  <a:pt x="1182731" y="874062"/>
                </a:lnTo>
                <a:lnTo>
                  <a:pt x="1190984" y="884856"/>
                </a:lnTo>
                <a:lnTo>
                  <a:pt x="1199554" y="896285"/>
                </a:lnTo>
                <a:lnTo>
                  <a:pt x="1207808" y="908348"/>
                </a:lnTo>
                <a:lnTo>
                  <a:pt x="1215743" y="920729"/>
                </a:lnTo>
                <a:lnTo>
                  <a:pt x="1223361" y="933745"/>
                </a:lnTo>
                <a:lnTo>
                  <a:pt x="1230980" y="947713"/>
                </a:lnTo>
                <a:lnTo>
                  <a:pt x="1238598" y="961999"/>
                </a:lnTo>
                <a:lnTo>
                  <a:pt x="1245899" y="976920"/>
                </a:lnTo>
                <a:lnTo>
                  <a:pt x="1253200" y="992158"/>
                </a:lnTo>
                <a:lnTo>
                  <a:pt x="1260183" y="1008666"/>
                </a:lnTo>
                <a:lnTo>
                  <a:pt x="1267166" y="1025173"/>
                </a:lnTo>
                <a:lnTo>
                  <a:pt x="1274150" y="1042316"/>
                </a:lnTo>
                <a:lnTo>
                  <a:pt x="1280498" y="1060729"/>
                </a:lnTo>
                <a:lnTo>
                  <a:pt x="1286847" y="1079459"/>
                </a:lnTo>
                <a:lnTo>
                  <a:pt x="1293195" y="1098824"/>
                </a:lnTo>
                <a:lnTo>
                  <a:pt x="1298909" y="1119142"/>
                </a:lnTo>
                <a:lnTo>
                  <a:pt x="1304623" y="1140094"/>
                </a:lnTo>
                <a:lnTo>
                  <a:pt x="1310336" y="1161681"/>
                </a:lnTo>
                <a:lnTo>
                  <a:pt x="1315733" y="1184221"/>
                </a:lnTo>
                <a:lnTo>
                  <a:pt x="1320811" y="1207713"/>
                </a:lnTo>
                <a:lnTo>
                  <a:pt x="1325573" y="1231840"/>
                </a:lnTo>
                <a:lnTo>
                  <a:pt x="1330334" y="1256602"/>
                </a:lnTo>
                <a:lnTo>
                  <a:pt x="1334778" y="1282634"/>
                </a:lnTo>
                <a:lnTo>
                  <a:pt x="1338905" y="1309300"/>
                </a:lnTo>
                <a:lnTo>
                  <a:pt x="1343031" y="1336920"/>
                </a:lnTo>
                <a:lnTo>
                  <a:pt x="1346523" y="1365491"/>
                </a:lnTo>
                <a:lnTo>
                  <a:pt x="1350015" y="1395015"/>
                </a:lnTo>
                <a:lnTo>
                  <a:pt x="1352871" y="1425491"/>
                </a:lnTo>
                <a:lnTo>
                  <a:pt x="1355411" y="1456920"/>
                </a:lnTo>
                <a:lnTo>
                  <a:pt x="1358268" y="1489300"/>
                </a:lnTo>
                <a:lnTo>
                  <a:pt x="1360490" y="1522634"/>
                </a:lnTo>
                <a:lnTo>
                  <a:pt x="1362077" y="1557237"/>
                </a:lnTo>
                <a:lnTo>
                  <a:pt x="1363664" y="1592793"/>
                </a:lnTo>
                <a:lnTo>
                  <a:pt x="1365251" y="1629300"/>
                </a:lnTo>
                <a:lnTo>
                  <a:pt x="1365886" y="1667078"/>
                </a:lnTo>
                <a:lnTo>
                  <a:pt x="1366521" y="1705808"/>
                </a:lnTo>
                <a:lnTo>
                  <a:pt x="1366838" y="1745491"/>
                </a:lnTo>
                <a:lnTo>
                  <a:pt x="1366521" y="1779459"/>
                </a:lnTo>
                <a:lnTo>
                  <a:pt x="1366203" y="1813745"/>
                </a:lnTo>
                <a:lnTo>
                  <a:pt x="1365568" y="1848983"/>
                </a:lnTo>
                <a:lnTo>
                  <a:pt x="1364934" y="1884856"/>
                </a:lnTo>
                <a:lnTo>
                  <a:pt x="1363346" y="1921681"/>
                </a:lnTo>
                <a:lnTo>
                  <a:pt x="1362077" y="1959142"/>
                </a:lnTo>
                <a:lnTo>
                  <a:pt x="1360490" y="1997872"/>
                </a:lnTo>
                <a:lnTo>
                  <a:pt x="1358585" y="2037237"/>
                </a:lnTo>
                <a:lnTo>
                  <a:pt x="1357950" y="2042951"/>
                </a:lnTo>
                <a:lnTo>
                  <a:pt x="1357315" y="2048666"/>
                </a:lnTo>
                <a:lnTo>
                  <a:pt x="1356046" y="2054062"/>
                </a:lnTo>
                <a:lnTo>
                  <a:pt x="1354776" y="2059777"/>
                </a:lnTo>
                <a:lnTo>
                  <a:pt x="1353506" y="2065173"/>
                </a:lnTo>
                <a:lnTo>
                  <a:pt x="1351602" y="2070570"/>
                </a:lnTo>
                <a:lnTo>
                  <a:pt x="1349380" y="2075332"/>
                </a:lnTo>
                <a:lnTo>
                  <a:pt x="1347475" y="2080412"/>
                </a:lnTo>
                <a:lnTo>
                  <a:pt x="1344936" y="2085491"/>
                </a:lnTo>
                <a:lnTo>
                  <a:pt x="1342079" y="2090253"/>
                </a:lnTo>
                <a:lnTo>
                  <a:pt x="1339540" y="2094697"/>
                </a:lnTo>
                <a:lnTo>
                  <a:pt x="1336365" y="2099459"/>
                </a:lnTo>
                <a:lnTo>
                  <a:pt x="1332874" y="2103586"/>
                </a:lnTo>
                <a:lnTo>
                  <a:pt x="1329699" y="2107713"/>
                </a:lnTo>
                <a:lnTo>
                  <a:pt x="1325890" y="2111840"/>
                </a:lnTo>
                <a:lnTo>
                  <a:pt x="1322081" y="2115650"/>
                </a:lnTo>
                <a:lnTo>
                  <a:pt x="1317955" y="2119142"/>
                </a:lnTo>
                <a:lnTo>
                  <a:pt x="1314145" y="2122634"/>
                </a:lnTo>
                <a:lnTo>
                  <a:pt x="1309701" y="2125809"/>
                </a:lnTo>
                <a:lnTo>
                  <a:pt x="1304940" y="2128983"/>
                </a:lnTo>
                <a:lnTo>
                  <a:pt x="1300496" y="2131523"/>
                </a:lnTo>
                <a:lnTo>
                  <a:pt x="1295735" y="2134380"/>
                </a:lnTo>
                <a:lnTo>
                  <a:pt x="1290656" y="2136602"/>
                </a:lnTo>
                <a:lnTo>
                  <a:pt x="1285894" y="2138824"/>
                </a:lnTo>
                <a:lnTo>
                  <a:pt x="1280816" y="2141047"/>
                </a:lnTo>
                <a:lnTo>
                  <a:pt x="1275419" y="2142634"/>
                </a:lnTo>
                <a:lnTo>
                  <a:pt x="1270023" y="2143904"/>
                </a:lnTo>
                <a:lnTo>
                  <a:pt x="1264627" y="2145174"/>
                </a:lnTo>
                <a:lnTo>
                  <a:pt x="1259231" y="2145809"/>
                </a:lnTo>
                <a:lnTo>
                  <a:pt x="1253517" y="2146761"/>
                </a:lnTo>
                <a:lnTo>
                  <a:pt x="1247803" y="2147396"/>
                </a:lnTo>
                <a:lnTo>
                  <a:pt x="1242090" y="2147396"/>
                </a:lnTo>
                <a:lnTo>
                  <a:pt x="1236059" y="2147396"/>
                </a:lnTo>
                <a:lnTo>
                  <a:pt x="1230027" y="2146443"/>
                </a:lnTo>
                <a:lnTo>
                  <a:pt x="1223996" y="2145809"/>
                </a:lnTo>
                <a:lnTo>
                  <a:pt x="1218283" y="2144856"/>
                </a:lnTo>
                <a:lnTo>
                  <a:pt x="1212252" y="2143586"/>
                </a:lnTo>
                <a:lnTo>
                  <a:pt x="1207173" y="2141999"/>
                </a:lnTo>
                <a:lnTo>
                  <a:pt x="1201459" y="2140094"/>
                </a:lnTo>
                <a:lnTo>
                  <a:pt x="1196063" y="2137872"/>
                </a:lnTo>
                <a:lnTo>
                  <a:pt x="1190984" y="2135650"/>
                </a:lnTo>
                <a:lnTo>
                  <a:pt x="1186223" y="2133110"/>
                </a:lnTo>
                <a:lnTo>
                  <a:pt x="1181144" y="2129936"/>
                </a:lnTo>
                <a:lnTo>
                  <a:pt x="1176382" y="2127078"/>
                </a:lnTo>
                <a:lnTo>
                  <a:pt x="1171938" y="2123586"/>
                </a:lnTo>
                <a:lnTo>
                  <a:pt x="1167494" y="2120412"/>
                </a:lnTo>
                <a:lnTo>
                  <a:pt x="1163050" y="2116602"/>
                </a:lnTo>
                <a:lnTo>
                  <a:pt x="1159241" y="2112793"/>
                </a:lnTo>
                <a:lnTo>
                  <a:pt x="1155432" y="2108666"/>
                </a:lnTo>
                <a:lnTo>
                  <a:pt x="1151941" y="2104539"/>
                </a:lnTo>
                <a:lnTo>
                  <a:pt x="1148131" y="2100094"/>
                </a:lnTo>
                <a:lnTo>
                  <a:pt x="1145275" y="2095332"/>
                </a:lnTo>
                <a:lnTo>
                  <a:pt x="1142418" y="2090888"/>
                </a:lnTo>
                <a:lnTo>
                  <a:pt x="1139243" y="2085808"/>
                </a:lnTo>
                <a:lnTo>
                  <a:pt x="1137021" y="2080729"/>
                </a:lnTo>
                <a:lnTo>
                  <a:pt x="1134482" y="2075332"/>
                </a:lnTo>
                <a:lnTo>
                  <a:pt x="1132578" y="2070253"/>
                </a:lnTo>
                <a:lnTo>
                  <a:pt x="1130673" y="2064856"/>
                </a:lnTo>
                <a:lnTo>
                  <a:pt x="1129403" y="2059459"/>
                </a:lnTo>
                <a:lnTo>
                  <a:pt x="1128134" y="2053745"/>
                </a:lnTo>
                <a:lnTo>
                  <a:pt x="1126864" y="2048348"/>
                </a:lnTo>
                <a:lnTo>
                  <a:pt x="1126229" y="2042316"/>
                </a:lnTo>
                <a:lnTo>
                  <a:pt x="1125594" y="2036602"/>
                </a:lnTo>
                <a:lnTo>
                  <a:pt x="1125594" y="2030570"/>
                </a:lnTo>
                <a:lnTo>
                  <a:pt x="1125912" y="2024539"/>
                </a:lnTo>
                <a:lnTo>
                  <a:pt x="1127499" y="1986761"/>
                </a:lnTo>
                <a:lnTo>
                  <a:pt x="1129403" y="1949618"/>
                </a:lnTo>
                <a:lnTo>
                  <a:pt x="1130990" y="1913745"/>
                </a:lnTo>
                <a:lnTo>
                  <a:pt x="1131943" y="1878189"/>
                </a:lnTo>
                <a:lnTo>
                  <a:pt x="1132895" y="1843904"/>
                </a:lnTo>
                <a:lnTo>
                  <a:pt x="1133212" y="1810253"/>
                </a:lnTo>
                <a:lnTo>
                  <a:pt x="1133530" y="1777554"/>
                </a:lnTo>
                <a:lnTo>
                  <a:pt x="1133847" y="1745491"/>
                </a:lnTo>
                <a:lnTo>
                  <a:pt x="1133530" y="1697237"/>
                </a:lnTo>
                <a:lnTo>
                  <a:pt x="1132578" y="1650888"/>
                </a:lnTo>
                <a:lnTo>
                  <a:pt x="1131308" y="1606443"/>
                </a:lnTo>
                <a:lnTo>
                  <a:pt x="1129721" y="1563904"/>
                </a:lnTo>
                <a:lnTo>
                  <a:pt x="1127181" y="1522951"/>
                </a:lnTo>
                <a:lnTo>
                  <a:pt x="1124324" y="1483904"/>
                </a:lnTo>
                <a:lnTo>
                  <a:pt x="1121150" y="1447078"/>
                </a:lnTo>
                <a:lnTo>
                  <a:pt x="1117341" y="1411840"/>
                </a:lnTo>
                <a:lnTo>
                  <a:pt x="1113215" y="1378507"/>
                </a:lnTo>
                <a:lnTo>
                  <a:pt x="1109088" y="1346443"/>
                </a:lnTo>
                <a:lnTo>
                  <a:pt x="1104327" y="1316285"/>
                </a:lnTo>
                <a:lnTo>
                  <a:pt x="1099565" y="1288031"/>
                </a:lnTo>
                <a:lnTo>
                  <a:pt x="1094169" y="1261047"/>
                </a:lnTo>
                <a:lnTo>
                  <a:pt x="1088455" y="1235332"/>
                </a:lnTo>
                <a:lnTo>
                  <a:pt x="1082742" y="1211840"/>
                </a:lnTo>
                <a:lnTo>
                  <a:pt x="1076710" y="1189300"/>
                </a:lnTo>
                <a:lnTo>
                  <a:pt x="1076710" y="1585174"/>
                </a:lnTo>
                <a:lnTo>
                  <a:pt x="1076710" y="1860412"/>
                </a:lnTo>
                <a:lnTo>
                  <a:pt x="1076710" y="3112475"/>
                </a:lnTo>
                <a:lnTo>
                  <a:pt x="1076710" y="3121681"/>
                </a:lnTo>
                <a:lnTo>
                  <a:pt x="1075758" y="3130888"/>
                </a:lnTo>
                <a:lnTo>
                  <a:pt x="1074806" y="3139777"/>
                </a:lnTo>
                <a:lnTo>
                  <a:pt x="1073219" y="3148666"/>
                </a:lnTo>
                <a:lnTo>
                  <a:pt x="1071314" y="3157237"/>
                </a:lnTo>
                <a:lnTo>
                  <a:pt x="1068775" y="3166126"/>
                </a:lnTo>
                <a:lnTo>
                  <a:pt x="1065918" y="3174380"/>
                </a:lnTo>
                <a:lnTo>
                  <a:pt x="1062744" y="3182634"/>
                </a:lnTo>
                <a:lnTo>
                  <a:pt x="1059252" y="3190570"/>
                </a:lnTo>
                <a:lnTo>
                  <a:pt x="1055125" y="3198189"/>
                </a:lnTo>
                <a:lnTo>
                  <a:pt x="1050999" y="3205808"/>
                </a:lnTo>
                <a:lnTo>
                  <a:pt x="1046238" y="3213110"/>
                </a:lnTo>
                <a:lnTo>
                  <a:pt x="1041159" y="3220094"/>
                </a:lnTo>
                <a:lnTo>
                  <a:pt x="1036080" y="3226761"/>
                </a:lnTo>
                <a:lnTo>
                  <a:pt x="1030366" y="3233428"/>
                </a:lnTo>
                <a:lnTo>
                  <a:pt x="1024335" y="3239777"/>
                </a:lnTo>
                <a:lnTo>
                  <a:pt x="1017987" y="3245808"/>
                </a:lnTo>
                <a:lnTo>
                  <a:pt x="1011321" y="3251523"/>
                </a:lnTo>
                <a:lnTo>
                  <a:pt x="1004655" y="3256602"/>
                </a:lnTo>
                <a:lnTo>
                  <a:pt x="997354" y="3261681"/>
                </a:lnTo>
                <a:lnTo>
                  <a:pt x="990053" y="3266443"/>
                </a:lnTo>
                <a:lnTo>
                  <a:pt x="982752" y="3270570"/>
                </a:lnTo>
                <a:lnTo>
                  <a:pt x="974817" y="3274697"/>
                </a:lnTo>
                <a:lnTo>
                  <a:pt x="966881" y="3278189"/>
                </a:lnTo>
                <a:lnTo>
                  <a:pt x="958945" y="3281681"/>
                </a:lnTo>
                <a:lnTo>
                  <a:pt x="950692" y="3284221"/>
                </a:lnTo>
                <a:lnTo>
                  <a:pt x="942122" y="3287078"/>
                </a:lnTo>
                <a:lnTo>
                  <a:pt x="933234" y="3288983"/>
                </a:lnTo>
                <a:lnTo>
                  <a:pt x="924346" y="3290253"/>
                </a:lnTo>
                <a:lnTo>
                  <a:pt x="915458" y="3291523"/>
                </a:lnTo>
                <a:lnTo>
                  <a:pt x="906570" y="3292158"/>
                </a:lnTo>
                <a:lnTo>
                  <a:pt x="897047" y="3292475"/>
                </a:lnTo>
                <a:lnTo>
                  <a:pt x="887842" y="3292158"/>
                </a:lnTo>
                <a:lnTo>
                  <a:pt x="878636" y="3291523"/>
                </a:lnTo>
                <a:lnTo>
                  <a:pt x="869431" y="3290253"/>
                </a:lnTo>
                <a:lnTo>
                  <a:pt x="860543" y="3288983"/>
                </a:lnTo>
                <a:lnTo>
                  <a:pt x="851973" y="3287078"/>
                </a:lnTo>
                <a:lnTo>
                  <a:pt x="843719" y="3284221"/>
                </a:lnTo>
                <a:lnTo>
                  <a:pt x="835149" y="3281681"/>
                </a:lnTo>
                <a:lnTo>
                  <a:pt x="826896" y="3278189"/>
                </a:lnTo>
                <a:lnTo>
                  <a:pt x="818960" y="3274697"/>
                </a:lnTo>
                <a:lnTo>
                  <a:pt x="811025" y="3270570"/>
                </a:lnTo>
                <a:lnTo>
                  <a:pt x="803724" y="3266443"/>
                </a:lnTo>
                <a:lnTo>
                  <a:pt x="796423" y="3261681"/>
                </a:lnTo>
                <a:lnTo>
                  <a:pt x="789440" y="3256602"/>
                </a:lnTo>
                <a:lnTo>
                  <a:pt x="782456" y="3251523"/>
                </a:lnTo>
                <a:lnTo>
                  <a:pt x="775790" y="3245808"/>
                </a:lnTo>
                <a:lnTo>
                  <a:pt x="770077" y="3239777"/>
                </a:lnTo>
                <a:lnTo>
                  <a:pt x="764045" y="3233428"/>
                </a:lnTo>
                <a:lnTo>
                  <a:pt x="758332" y="3226761"/>
                </a:lnTo>
                <a:lnTo>
                  <a:pt x="752936" y="3220094"/>
                </a:lnTo>
                <a:lnTo>
                  <a:pt x="747857" y="3213110"/>
                </a:lnTo>
                <a:lnTo>
                  <a:pt x="743095" y="3205808"/>
                </a:lnTo>
                <a:lnTo>
                  <a:pt x="738651" y="3198189"/>
                </a:lnTo>
                <a:lnTo>
                  <a:pt x="734842" y="3190570"/>
                </a:lnTo>
                <a:lnTo>
                  <a:pt x="731351" y="3182634"/>
                </a:lnTo>
                <a:lnTo>
                  <a:pt x="728176" y="3174380"/>
                </a:lnTo>
                <a:lnTo>
                  <a:pt x="725002" y="3166126"/>
                </a:lnTo>
                <a:lnTo>
                  <a:pt x="722780" y="3157237"/>
                </a:lnTo>
                <a:lnTo>
                  <a:pt x="720875" y="3148666"/>
                </a:lnTo>
                <a:lnTo>
                  <a:pt x="718971" y="3139777"/>
                </a:lnTo>
                <a:lnTo>
                  <a:pt x="718019" y="3130888"/>
                </a:lnTo>
                <a:lnTo>
                  <a:pt x="717384" y="3121681"/>
                </a:lnTo>
                <a:lnTo>
                  <a:pt x="717066" y="3112475"/>
                </a:lnTo>
                <a:lnTo>
                  <a:pt x="717066" y="1973110"/>
                </a:lnTo>
                <a:lnTo>
                  <a:pt x="649772" y="1973110"/>
                </a:lnTo>
                <a:lnTo>
                  <a:pt x="649772" y="3112475"/>
                </a:lnTo>
                <a:lnTo>
                  <a:pt x="649455" y="3121681"/>
                </a:lnTo>
                <a:lnTo>
                  <a:pt x="648820" y="3130888"/>
                </a:lnTo>
                <a:lnTo>
                  <a:pt x="647550" y="3139777"/>
                </a:lnTo>
                <a:lnTo>
                  <a:pt x="645963" y="3148666"/>
                </a:lnTo>
                <a:lnTo>
                  <a:pt x="644058" y="3157237"/>
                </a:lnTo>
                <a:lnTo>
                  <a:pt x="641836" y="3166126"/>
                </a:lnTo>
                <a:lnTo>
                  <a:pt x="638662" y="3174380"/>
                </a:lnTo>
                <a:lnTo>
                  <a:pt x="635488" y="3182634"/>
                </a:lnTo>
                <a:lnTo>
                  <a:pt x="631679" y="3190570"/>
                </a:lnTo>
                <a:lnTo>
                  <a:pt x="628187" y="3198189"/>
                </a:lnTo>
                <a:lnTo>
                  <a:pt x="623426" y="3205808"/>
                </a:lnTo>
                <a:lnTo>
                  <a:pt x="618664" y="3213110"/>
                </a:lnTo>
                <a:lnTo>
                  <a:pt x="613903" y="3220094"/>
                </a:lnTo>
                <a:lnTo>
                  <a:pt x="608507" y="3226761"/>
                </a:lnTo>
                <a:lnTo>
                  <a:pt x="602793" y="3233428"/>
                </a:lnTo>
                <a:lnTo>
                  <a:pt x="596762" y="3239777"/>
                </a:lnTo>
                <a:lnTo>
                  <a:pt x="590413" y="3245808"/>
                </a:lnTo>
                <a:lnTo>
                  <a:pt x="584382" y="3251523"/>
                </a:lnTo>
                <a:lnTo>
                  <a:pt x="577399" y="3256602"/>
                </a:lnTo>
                <a:lnTo>
                  <a:pt x="570415" y="3261681"/>
                </a:lnTo>
                <a:lnTo>
                  <a:pt x="563115" y="3266443"/>
                </a:lnTo>
                <a:lnTo>
                  <a:pt x="555496" y="3270570"/>
                </a:lnTo>
                <a:lnTo>
                  <a:pt x="547561" y="3274697"/>
                </a:lnTo>
                <a:lnTo>
                  <a:pt x="539625" y="3278189"/>
                </a:lnTo>
                <a:lnTo>
                  <a:pt x="531372" y="3281681"/>
                </a:lnTo>
                <a:lnTo>
                  <a:pt x="523119" y="3284221"/>
                </a:lnTo>
                <a:lnTo>
                  <a:pt x="514866" y="3287078"/>
                </a:lnTo>
                <a:lnTo>
                  <a:pt x="505978" y="3288983"/>
                </a:lnTo>
                <a:lnTo>
                  <a:pt x="497090" y="3290253"/>
                </a:lnTo>
                <a:lnTo>
                  <a:pt x="488202" y="3291523"/>
                </a:lnTo>
                <a:lnTo>
                  <a:pt x="478997" y="3292158"/>
                </a:lnTo>
                <a:lnTo>
                  <a:pt x="469791" y="3292475"/>
                </a:lnTo>
                <a:lnTo>
                  <a:pt x="460268" y="3292158"/>
                </a:lnTo>
                <a:lnTo>
                  <a:pt x="451380" y="3291523"/>
                </a:lnTo>
                <a:lnTo>
                  <a:pt x="442493" y="3290253"/>
                </a:lnTo>
                <a:lnTo>
                  <a:pt x="433605" y="3288983"/>
                </a:lnTo>
                <a:lnTo>
                  <a:pt x="424717" y="3287078"/>
                </a:lnTo>
                <a:lnTo>
                  <a:pt x="416146" y="3284221"/>
                </a:lnTo>
                <a:lnTo>
                  <a:pt x="407893" y="3281681"/>
                </a:lnTo>
                <a:lnTo>
                  <a:pt x="399640" y="3278189"/>
                </a:lnTo>
                <a:lnTo>
                  <a:pt x="391704" y="3274697"/>
                </a:lnTo>
                <a:lnTo>
                  <a:pt x="384086" y="3270570"/>
                </a:lnTo>
                <a:lnTo>
                  <a:pt x="376468" y="3266443"/>
                </a:lnTo>
                <a:lnTo>
                  <a:pt x="368850" y="3261681"/>
                </a:lnTo>
                <a:lnTo>
                  <a:pt x="362184" y="3256602"/>
                </a:lnTo>
                <a:lnTo>
                  <a:pt x="355518" y="3251523"/>
                </a:lnTo>
                <a:lnTo>
                  <a:pt x="348852" y="3245808"/>
                </a:lnTo>
                <a:lnTo>
                  <a:pt x="342503" y="3239777"/>
                </a:lnTo>
                <a:lnTo>
                  <a:pt x="336472" y="3233428"/>
                </a:lnTo>
                <a:lnTo>
                  <a:pt x="330758" y="3226761"/>
                </a:lnTo>
                <a:lnTo>
                  <a:pt x="325362" y="3220094"/>
                </a:lnTo>
                <a:lnTo>
                  <a:pt x="320601" y="3213110"/>
                </a:lnTo>
                <a:lnTo>
                  <a:pt x="315839" y="3205808"/>
                </a:lnTo>
                <a:lnTo>
                  <a:pt x="311395" y="3198189"/>
                </a:lnTo>
                <a:lnTo>
                  <a:pt x="307586" y="3190570"/>
                </a:lnTo>
                <a:lnTo>
                  <a:pt x="303777" y="3182634"/>
                </a:lnTo>
                <a:lnTo>
                  <a:pt x="300603" y="3174380"/>
                </a:lnTo>
                <a:lnTo>
                  <a:pt x="298064" y="3166126"/>
                </a:lnTo>
                <a:lnTo>
                  <a:pt x="295524" y="3157237"/>
                </a:lnTo>
                <a:lnTo>
                  <a:pt x="293620" y="3148666"/>
                </a:lnTo>
                <a:lnTo>
                  <a:pt x="292032" y="3139777"/>
                </a:lnTo>
                <a:lnTo>
                  <a:pt x="290763" y="3130888"/>
                </a:lnTo>
                <a:lnTo>
                  <a:pt x="289810" y="3121681"/>
                </a:lnTo>
                <a:lnTo>
                  <a:pt x="289810" y="3112475"/>
                </a:lnTo>
                <a:lnTo>
                  <a:pt x="289810" y="1860412"/>
                </a:lnTo>
                <a:lnTo>
                  <a:pt x="289810" y="1585174"/>
                </a:lnTo>
                <a:lnTo>
                  <a:pt x="289810" y="1189300"/>
                </a:lnTo>
                <a:lnTo>
                  <a:pt x="284097" y="1211840"/>
                </a:lnTo>
                <a:lnTo>
                  <a:pt x="278383" y="1235332"/>
                </a:lnTo>
                <a:lnTo>
                  <a:pt x="272669" y="1261047"/>
                </a:lnTo>
                <a:lnTo>
                  <a:pt x="267273" y="1288031"/>
                </a:lnTo>
                <a:lnTo>
                  <a:pt x="262512" y="1316285"/>
                </a:lnTo>
                <a:lnTo>
                  <a:pt x="257750" y="1346443"/>
                </a:lnTo>
                <a:lnTo>
                  <a:pt x="253306" y="1378507"/>
                </a:lnTo>
                <a:lnTo>
                  <a:pt x="249497" y="1411840"/>
                </a:lnTo>
                <a:lnTo>
                  <a:pt x="245371" y="1447078"/>
                </a:lnTo>
                <a:lnTo>
                  <a:pt x="242514" y="1483904"/>
                </a:lnTo>
                <a:lnTo>
                  <a:pt x="239340" y="1522951"/>
                </a:lnTo>
                <a:lnTo>
                  <a:pt x="237118" y="1563904"/>
                </a:lnTo>
                <a:lnTo>
                  <a:pt x="235213" y="1606443"/>
                </a:lnTo>
                <a:lnTo>
                  <a:pt x="233943" y="1650888"/>
                </a:lnTo>
                <a:lnTo>
                  <a:pt x="233309" y="1696920"/>
                </a:lnTo>
                <a:lnTo>
                  <a:pt x="232674" y="1745491"/>
                </a:lnTo>
                <a:lnTo>
                  <a:pt x="232674" y="1777554"/>
                </a:lnTo>
                <a:lnTo>
                  <a:pt x="233309" y="1810253"/>
                </a:lnTo>
                <a:lnTo>
                  <a:pt x="233943" y="1843904"/>
                </a:lnTo>
                <a:lnTo>
                  <a:pt x="234896" y="1878189"/>
                </a:lnTo>
                <a:lnTo>
                  <a:pt x="235848" y="1913745"/>
                </a:lnTo>
                <a:lnTo>
                  <a:pt x="237118" y="1949618"/>
                </a:lnTo>
                <a:lnTo>
                  <a:pt x="238705" y="1986761"/>
                </a:lnTo>
                <a:lnTo>
                  <a:pt x="240927" y="2024539"/>
                </a:lnTo>
                <a:lnTo>
                  <a:pt x="241244" y="2030570"/>
                </a:lnTo>
                <a:lnTo>
                  <a:pt x="240927" y="2036602"/>
                </a:lnTo>
                <a:lnTo>
                  <a:pt x="240609" y="2042316"/>
                </a:lnTo>
                <a:lnTo>
                  <a:pt x="239657" y="2048348"/>
                </a:lnTo>
                <a:lnTo>
                  <a:pt x="238705" y="2053745"/>
                </a:lnTo>
                <a:lnTo>
                  <a:pt x="237435" y="2059459"/>
                </a:lnTo>
                <a:lnTo>
                  <a:pt x="236165" y="2064856"/>
                </a:lnTo>
                <a:lnTo>
                  <a:pt x="234261" y="2070253"/>
                </a:lnTo>
                <a:lnTo>
                  <a:pt x="232039" y="2075332"/>
                </a:lnTo>
                <a:lnTo>
                  <a:pt x="229817" y="2080729"/>
                </a:lnTo>
                <a:lnTo>
                  <a:pt x="227277" y="2085808"/>
                </a:lnTo>
                <a:lnTo>
                  <a:pt x="224421" y="2090888"/>
                </a:lnTo>
                <a:lnTo>
                  <a:pt x="221564" y="2095332"/>
                </a:lnTo>
                <a:lnTo>
                  <a:pt x="218072" y="2100094"/>
                </a:lnTo>
                <a:lnTo>
                  <a:pt x="214898" y="2104539"/>
                </a:lnTo>
                <a:lnTo>
                  <a:pt x="211089" y="2108666"/>
                </a:lnTo>
                <a:lnTo>
                  <a:pt x="207597" y="2112793"/>
                </a:lnTo>
                <a:lnTo>
                  <a:pt x="203470" y="2116602"/>
                </a:lnTo>
                <a:lnTo>
                  <a:pt x="199344" y="2120412"/>
                </a:lnTo>
                <a:lnTo>
                  <a:pt x="194900" y="2123586"/>
                </a:lnTo>
                <a:lnTo>
                  <a:pt x="190456" y="2127078"/>
                </a:lnTo>
                <a:lnTo>
                  <a:pt x="185695" y="2129936"/>
                </a:lnTo>
                <a:lnTo>
                  <a:pt x="180616" y="2133110"/>
                </a:lnTo>
                <a:lnTo>
                  <a:pt x="175537" y="2135650"/>
                </a:lnTo>
                <a:lnTo>
                  <a:pt x="170776" y="2137872"/>
                </a:lnTo>
                <a:lnTo>
                  <a:pt x="165379" y="2140094"/>
                </a:lnTo>
                <a:lnTo>
                  <a:pt x="159666" y="2141999"/>
                </a:lnTo>
                <a:lnTo>
                  <a:pt x="153952" y="2143586"/>
                </a:lnTo>
                <a:lnTo>
                  <a:pt x="148556" y="2144856"/>
                </a:lnTo>
                <a:lnTo>
                  <a:pt x="142842" y="2145809"/>
                </a:lnTo>
                <a:lnTo>
                  <a:pt x="136811" y="2146443"/>
                </a:lnTo>
                <a:lnTo>
                  <a:pt x="130780" y="2147396"/>
                </a:lnTo>
                <a:lnTo>
                  <a:pt x="124431" y="2147396"/>
                </a:lnTo>
                <a:lnTo>
                  <a:pt x="119035" y="2147396"/>
                </a:lnTo>
                <a:lnTo>
                  <a:pt x="113321" y="2146761"/>
                </a:lnTo>
                <a:lnTo>
                  <a:pt x="107608" y="2145809"/>
                </a:lnTo>
                <a:lnTo>
                  <a:pt x="101894" y="2145174"/>
                </a:lnTo>
                <a:lnTo>
                  <a:pt x="96498" y="2143904"/>
                </a:lnTo>
                <a:lnTo>
                  <a:pt x="91419" y="2142634"/>
                </a:lnTo>
                <a:lnTo>
                  <a:pt x="86023" y="2141047"/>
                </a:lnTo>
                <a:lnTo>
                  <a:pt x="80944" y="2138824"/>
                </a:lnTo>
                <a:lnTo>
                  <a:pt x="76182" y="2136602"/>
                </a:lnTo>
                <a:lnTo>
                  <a:pt x="71104" y="2134380"/>
                </a:lnTo>
                <a:lnTo>
                  <a:pt x="66342" y="2131523"/>
                </a:lnTo>
                <a:lnTo>
                  <a:pt x="61898" y="2128983"/>
                </a:lnTo>
                <a:lnTo>
                  <a:pt x="57137" y="2125809"/>
                </a:lnTo>
                <a:lnTo>
                  <a:pt x="52693" y="2122634"/>
                </a:lnTo>
                <a:lnTo>
                  <a:pt x="48884" y="2119142"/>
                </a:lnTo>
                <a:lnTo>
                  <a:pt x="44757" y="2115650"/>
                </a:lnTo>
                <a:lnTo>
                  <a:pt x="40948" y="2111840"/>
                </a:lnTo>
                <a:lnTo>
                  <a:pt x="37139" y="2107713"/>
                </a:lnTo>
                <a:lnTo>
                  <a:pt x="33965" y="2103586"/>
                </a:lnTo>
                <a:lnTo>
                  <a:pt x="30473" y="2099459"/>
                </a:lnTo>
                <a:lnTo>
                  <a:pt x="27299" y="2094697"/>
                </a:lnTo>
                <a:lnTo>
                  <a:pt x="24442" y="2090253"/>
                </a:lnTo>
                <a:lnTo>
                  <a:pt x="21903" y="2085491"/>
                </a:lnTo>
                <a:lnTo>
                  <a:pt x="19363" y="2080412"/>
                </a:lnTo>
                <a:lnTo>
                  <a:pt x="17141" y="2075332"/>
                </a:lnTo>
                <a:lnTo>
                  <a:pt x="15237" y="2070570"/>
                </a:lnTo>
                <a:lnTo>
                  <a:pt x="13332" y="2065173"/>
                </a:lnTo>
                <a:lnTo>
                  <a:pt x="12062" y="2059777"/>
                </a:lnTo>
                <a:lnTo>
                  <a:pt x="10475" y="2054062"/>
                </a:lnTo>
                <a:lnTo>
                  <a:pt x="9523" y="2048666"/>
                </a:lnTo>
                <a:lnTo>
                  <a:pt x="8888" y="2042951"/>
                </a:lnTo>
                <a:lnTo>
                  <a:pt x="8253" y="2037237"/>
                </a:lnTo>
                <a:lnTo>
                  <a:pt x="6349" y="1997872"/>
                </a:lnTo>
                <a:lnTo>
                  <a:pt x="4762" y="1959459"/>
                </a:lnTo>
                <a:lnTo>
                  <a:pt x="3174" y="1921681"/>
                </a:lnTo>
                <a:lnTo>
                  <a:pt x="1905" y="1884856"/>
                </a:lnTo>
                <a:lnTo>
                  <a:pt x="952" y="1848983"/>
                </a:lnTo>
                <a:lnTo>
                  <a:pt x="318" y="1813745"/>
                </a:lnTo>
                <a:lnTo>
                  <a:pt x="0" y="1779142"/>
                </a:lnTo>
                <a:lnTo>
                  <a:pt x="0" y="1745491"/>
                </a:lnTo>
                <a:lnTo>
                  <a:pt x="0" y="1715650"/>
                </a:lnTo>
                <a:lnTo>
                  <a:pt x="318" y="1686126"/>
                </a:lnTo>
                <a:lnTo>
                  <a:pt x="952" y="1657554"/>
                </a:lnTo>
                <a:lnTo>
                  <a:pt x="1587" y="1629300"/>
                </a:lnTo>
                <a:lnTo>
                  <a:pt x="2540" y="1601681"/>
                </a:lnTo>
                <a:lnTo>
                  <a:pt x="3492" y="1574697"/>
                </a:lnTo>
                <a:lnTo>
                  <a:pt x="5079" y="1548348"/>
                </a:lnTo>
                <a:lnTo>
                  <a:pt x="6349" y="1522634"/>
                </a:lnTo>
                <a:lnTo>
                  <a:pt x="7936" y="1497555"/>
                </a:lnTo>
                <a:lnTo>
                  <a:pt x="9523" y="1473110"/>
                </a:lnTo>
                <a:lnTo>
                  <a:pt x="11745" y="1448666"/>
                </a:lnTo>
                <a:lnTo>
                  <a:pt x="13967" y="1425491"/>
                </a:lnTo>
                <a:lnTo>
                  <a:pt x="15871" y="1402634"/>
                </a:lnTo>
                <a:lnTo>
                  <a:pt x="18728" y="1380094"/>
                </a:lnTo>
                <a:lnTo>
                  <a:pt x="21268" y="1358507"/>
                </a:lnTo>
                <a:lnTo>
                  <a:pt x="23807" y="1336920"/>
                </a:lnTo>
                <a:lnTo>
                  <a:pt x="26981" y="1316285"/>
                </a:lnTo>
                <a:lnTo>
                  <a:pt x="29838" y="1295967"/>
                </a:lnTo>
                <a:lnTo>
                  <a:pt x="33012" y="1275967"/>
                </a:lnTo>
                <a:lnTo>
                  <a:pt x="36187" y="1256602"/>
                </a:lnTo>
                <a:lnTo>
                  <a:pt x="39996" y="1237872"/>
                </a:lnTo>
                <a:lnTo>
                  <a:pt x="43488" y="1219459"/>
                </a:lnTo>
                <a:lnTo>
                  <a:pt x="47297" y="1201681"/>
                </a:lnTo>
                <a:lnTo>
                  <a:pt x="51106" y="1184221"/>
                </a:lnTo>
                <a:lnTo>
                  <a:pt x="55232" y="1167396"/>
                </a:lnTo>
                <a:lnTo>
                  <a:pt x="59041" y="1150888"/>
                </a:lnTo>
                <a:lnTo>
                  <a:pt x="63485" y="1134697"/>
                </a:lnTo>
                <a:lnTo>
                  <a:pt x="67612" y="1119142"/>
                </a:lnTo>
                <a:lnTo>
                  <a:pt x="72056" y="1103904"/>
                </a:lnTo>
                <a:lnTo>
                  <a:pt x="76817" y="1088983"/>
                </a:lnTo>
                <a:lnTo>
                  <a:pt x="81261" y="1074697"/>
                </a:lnTo>
                <a:lnTo>
                  <a:pt x="86023" y="1060729"/>
                </a:lnTo>
                <a:lnTo>
                  <a:pt x="91102" y="1047078"/>
                </a:lnTo>
                <a:lnTo>
                  <a:pt x="95863" y="1033745"/>
                </a:lnTo>
                <a:lnTo>
                  <a:pt x="100942" y="1020729"/>
                </a:lnTo>
                <a:lnTo>
                  <a:pt x="106338" y="1008666"/>
                </a:lnTo>
                <a:lnTo>
                  <a:pt x="111734" y="996285"/>
                </a:lnTo>
                <a:lnTo>
                  <a:pt x="116813" y="984539"/>
                </a:lnTo>
                <a:lnTo>
                  <a:pt x="122209" y="973110"/>
                </a:lnTo>
                <a:lnTo>
                  <a:pt x="127923" y="961999"/>
                </a:lnTo>
                <a:lnTo>
                  <a:pt x="133637" y="951205"/>
                </a:lnTo>
                <a:lnTo>
                  <a:pt x="139350" y="940729"/>
                </a:lnTo>
                <a:lnTo>
                  <a:pt x="145064" y="930570"/>
                </a:lnTo>
                <a:lnTo>
                  <a:pt x="151095" y="920729"/>
                </a:lnTo>
                <a:lnTo>
                  <a:pt x="157126" y="911205"/>
                </a:lnTo>
                <a:lnTo>
                  <a:pt x="163475" y="902316"/>
                </a:lnTo>
                <a:lnTo>
                  <a:pt x="169506" y="893110"/>
                </a:lnTo>
                <a:lnTo>
                  <a:pt x="175537" y="884856"/>
                </a:lnTo>
                <a:lnTo>
                  <a:pt x="181885" y="876602"/>
                </a:lnTo>
                <a:lnTo>
                  <a:pt x="188234" y="868666"/>
                </a:lnTo>
                <a:lnTo>
                  <a:pt x="194900" y="861047"/>
                </a:lnTo>
                <a:lnTo>
                  <a:pt x="201248" y="853745"/>
                </a:lnTo>
                <a:lnTo>
                  <a:pt x="207914" y="846761"/>
                </a:lnTo>
                <a:lnTo>
                  <a:pt x="214580" y="840094"/>
                </a:lnTo>
                <a:lnTo>
                  <a:pt x="221246" y="833427"/>
                </a:lnTo>
                <a:lnTo>
                  <a:pt x="227912" y="827396"/>
                </a:lnTo>
                <a:lnTo>
                  <a:pt x="234578" y="821364"/>
                </a:lnTo>
                <a:lnTo>
                  <a:pt x="241244" y="815967"/>
                </a:lnTo>
                <a:lnTo>
                  <a:pt x="248228" y="810570"/>
                </a:lnTo>
                <a:lnTo>
                  <a:pt x="254894" y="805491"/>
                </a:lnTo>
                <a:lnTo>
                  <a:pt x="261242" y="800412"/>
                </a:lnTo>
                <a:lnTo>
                  <a:pt x="268225" y="796285"/>
                </a:lnTo>
                <a:lnTo>
                  <a:pt x="275209" y="791840"/>
                </a:lnTo>
                <a:lnTo>
                  <a:pt x="281875" y="788031"/>
                </a:lnTo>
                <a:lnTo>
                  <a:pt x="288541" y="784221"/>
                </a:lnTo>
                <a:lnTo>
                  <a:pt x="295207" y="780729"/>
                </a:lnTo>
                <a:lnTo>
                  <a:pt x="308221" y="774697"/>
                </a:lnTo>
                <a:lnTo>
                  <a:pt x="320918" y="769300"/>
                </a:lnTo>
                <a:lnTo>
                  <a:pt x="332980" y="765174"/>
                </a:lnTo>
                <a:lnTo>
                  <a:pt x="345043" y="761681"/>
                </a:lnTo>
                <a:lnTo>
                  <a:pt x="356470" y="759142"/>
                </a:lnTo>
                <a:lnTo>
                  <a:pt x="366945" y="756920"/>
                </a:lnTo>
                <a:lnTo>
                  <a:pt x="377103" y="755332"/>
                </a:lnTo>
                <a:lnTo>
                  <a:pt x="383134" y="754380"/>
                </a:lnTo>
                <a:lnTo>
                  <a:pt x="389165" y="753427"/>
                </a:lnTo>
                <a:lnTo>
                  <a:pt x="395831" y="752793"/>
                </a:lnTo>
                <a:lnTo>
                  <a:pt x="402179" y="752475"/>
                </a:lnTo>
                <a:close/>
                <a:moveTo>
                  <a:pt x="675470" y="0"/>
                </a:moveTo>
                <a:lnTo>
                  <a:pt x="683419" y="0"/>
                </a:lnTo>
                <a:lnTo>
                  <a:pt x="692004" y="0"/>
                </a:lnTo>
                <a:lnTo>
                  <a:pt x="700271" y="318"/>
                </a:lnTo>
                <a:lnTo>
                  <a:pt x="708220" y="636"/>
                </a:lnTo>
                <a:lnTo>
                  <a:pt x="716487" y="1589"/>
                </a:lnTo>
                <a:lnTo>
                  <a:pt x="724754" y="2542"/>
                </a:lnTo>
                <a:lnTo>
                  <a:pt x="732703" y="3814"/>
                </a:lnTo>
                <a:lnTo>
                  <a:pt x="740970" y="5085"/>
                </a:lnTo>
                <a:lnTo>
                  <a:pt x="749555" y="6674"/>
                </a:lnTo>
                <a:lnTo>
                  <a:pt x="757822" y="8263"/>
                </a:lnTo>
                <a:lnTo>
                  <a:pt x="766089" y="10488"/>
                </a:lnTo>
                <a:lnTo>
                  <a:pt x="774038" y="12712"/>
                </a:lnTo>
                <a:lnTo>
                  <a:pt x="781987" y="14937"/>
                </a:lnTo>
                <a:lnTo>
                  <a:pt x="789936" y="17479"/>
                </a:lnTo>
                <a:lnTo>
                  <a:pt x="797568" y="20658"/>
                </a:lnTo>
                <a:lnTo>
                  <a:pt x="805517" y="23518"/>
                </a:lnTo>
                <a:lnTo>
                  <a:pt x="812830" y="26696"/>
                </a:lnTo>
                <a:lnTo>
                  <a:pt x="820779" y="29874"/>
                </a:lnTo>
                <a:lnTo>
                  <a:pt x="828092" y="33688"/>
                </a:lnTo>
                <a:lnTo>
                  <a:pt x="835405" y="37184"/>
                </a:lnTo>
                <a:lnTo>
                  <a:pt x="842400" y="40997"/>
                </a:lnTo>
                <a:lnTo>
                  <a:pt x="849395" y="44811"/>
                </a:lnTo>
                <a:lnTo>
                  <a:pt x="856391" y="49260"/>
                </a:lnTo>
                <a:lnTo>
                  <a:pt x="862750" y="53710"/>
                </a:lnTo>
                <a:lnTo>
                  <a:pt x="876104" y="62608"/>
                </a:lnTo>
                <a:lnTo>
                  <a:pt x="888823" y="72142"/>
                </a:lnTo>
                <a:lnTo>
                  <a:pt x="900905" y="82630"/>
                </a:lnTo>
                <a:lnTo>
                  <a:pt x="912352" y="93118"/>
                </a:lnTo>
                <a:lnTo>
                  <a:pt x="923481" y="104559"/>
                </a:lnTo>
                <a:lnTo>
                  <a:pt x="933973" y="116318"/>
                </a:lnTo>
                <a:lnTo>
                  <a:pt x="943830" y="128712"/>
                </a:lnTo>
                <a:lnTo>
                  <a:pt x="953051" y="141425"/>
                </a:lnTo>
                <a:lnTo>
                  <a:pt x="961636" y="154773"/>
                </a:lnTo>
                <a:lnTo>
                  <a:pt x="969585" y="168120"/>
                </a:lnTo>
                <a:lnTo>
                  <a:pt x="976898" y="182104"/>
                </a:lnTo>
                <a:lnTo>
                  <a:pt x="983576" y="196405"/>
                </a:lnTo>
                <a:lnTo>
                  <a:pt x="989617" y="211025"/>
                </a:lnTo>
                <a:lnTo>
                  <a:pt x="995022" y="225962"/>
                </a:lnTo>
                <a:lnTo>
                  <a:pt x="999792" y="240899"/>
                </a:lnTo>
                <a:lnTo>
                  <a:pt x="1003289" y="256471"/>
                </a:lnTo>
                <a:lnTo>
                  <a:pt x="1006469" y="272044"/>
                </a:lnTo>
                <a:lnTo>
                  <a:pt x="1009012" y="287616"/>
                </a:lnTo>
                <a:lnTo>
                  <a:pt x="1010602" y="303825"/>
                </a:lnTo>
                <a:lnTo>
                  <a:pt x="1010920" y="312088"/>
                </a:lnTo>
                <a:lnTo>
                  <a:pt x="1011238" y="320033"/>
                </a:lnTo>
                <a:lnTo>
                  <a:pt x="1011238" y="327978"/>
                </a:lnTo>
                <a:lnTo>
                  <a:pt x="1011238" y="336241"/>
                </a:lnTo>
                <a:lnTo>
                  <a:pt x="1010920" y="344186"/>
                </a:lnTo>
                <a:lnTo>
                  <a:pt x="1010284" y="352449"/>
                </a:lnTo>
                <a:lnTo>
                  <a:pt x="1009648" y="361030"/>
                </a:lnTo>
                <a:lnTo>
                  <a:pt x="1008695" y="369293"/>
                </a:lnTo>
                <a:lnTo>
                  <a:pt x="1007741" y="377238"/>
                </a:lnTo>
                <a:lnTo>
                  <a:pt x="1005833" y="385501"/>
                </a:lnTo>
                <a:lnTo>
                  <a:pt x="1004561" y="393764"/>
                </a:lnTo>
                <a:lnTo>
                  <a:pt x="1002653" y="402027"/>
                </a:lnTo>
                <a:lnTo>
                  <a:pt x="1000745" y="410290"/>
                </a:lnTo>
                <a:lnTo>
                  <a:pt x="998202" y="418553"/>
                </a:lnTo>
                <a:lnTo>
                  <a:pt x="995976" y="426498"/>
                </a:lnTo>
                <a:lnTo>
                  <a:pt x="993432" y="434444"/>
                </a:lnTo>
                <a:lnTo>
                  <a:pt x="990571" y="442071"/>
                </a:lnTo>
                <a:lnTo>
                  <a:pt x="987709" y="449698"/>
                </a:lnTo>
                <a:lnTo>
                  <a:pt x="984529" y="457326"/>
                </a:lnTo>
                <a:lnTo>
                  <a:pt x="981350" y="464953"/>
                </a:lnTo>
                <a:lnTo>
                  <a:pt x="977534" y="472263"/>
                </a:lnTo>
                <a:lnTo>
                  <a:pt x="974037" y="479572"/>
                </a:lnTo>
                <a:lnTo>
                  <a:pt x="970221" y="486564"/>
                </a:lnTo>
                <a:lnTo>
                  <a:pt x="966406" y="493556"/>
                </a:lnTo>
                <a:lnTo>
                  <a:pt x="957821" y="507222"/>
                </a:lnTo>
                <a:lnTo>
                  <a:pt x="948600" y="520570"/>
                </a:lnTo>
                <a:lnTo>
                  <a:pt x="939061" y="533282"/>
                </a:lnTo>
                <a:lnTo>
                  <a:pt x="928886" y="545041"/>
                </a:lnTo>
                <a:lnTo>
                  <a:pt x="917757" y="556800"/>
                </a:lnTo>
                <a:lnTo>
                  <a:pt x="906629" y="567923"/>
                </a:lnTo>
                <a:lnTo>
                  <a:pt x="894864" y="578411"/>
                </a:lnTo>
                <a:lnTo>
                  <a:pt x="882463" y="588263"/>
                </a:lnTo>
                <a:lnTo>
                  <a:pt x="869745" y="597479"/>
                </a:lnTo>
                <a:lnTo>
                  <a:pt x="856709" y="606060"/>
                </a:lnTo>
                <a:lnTo>
                  <a:pt x="843036" y="614005"/>
                </a:lnTo>
                <a:lnTo>
                  <a:pt x="829364" y="621315"/>
                </a:lnTo>
                <a:lnTo>
                  <a:pt x="815055" y="627989"/>
                </a:lnTo>
                <a:lnTo>
                  <a:pt x="800429" y="634027"/>
                </a:lnTo>
                <a:lnTo>
                  <a:pt x="785485" y="639430"/>
                </a:lnTo>
                <a:lnTo>
                  <a:pt x="770223" y="643879"/>
                </a:lnTo>
                <a:lnTo>
                  <a:pt x="754643" y="647693"/>
                </a:lnTo>
                <a:lnTo>
                  <a:pt x="739063" y="650871"/>
                </a:lnTo>
                <a:lnTo>
                  <a:pt x="723482" y="653413"/>
                </a:lnTo>
                <a:lnTo>
                  <a:pt x="707266" y="654685"/>
                </a:lnTo>
                <a:lnTo>
                  <a:pt x="699317" y="655320"/>
                </a:lnTo>
                <a:lnTo>
                  <a:pt x="691368" y="655638"/>
                </a:lnTo>
                <a:lnTo>
                  <a:pt x="682783" y="655638"/>
                </a:lnTo>
                <a:lnTo>
                  <a:pt x="674834" y="655638"/>
                </a:lnTo>
                <a:lnTo>
                  <a:pt x="666567" y="655320"/>
                </a:lnTo>
                <a:lnTo>
                  <a:pt x="658618" y="654685"/>
                </a:lnTo>
                <a:lnTo>
                  <a:pt x="650351" y="654049"/>
                </a:lnTo>
                <a:lnTo>
                  <a:pt x="642084" y="653096"/>
                </a:lnTo>
                <a:lnTo>
                  <a:pt x="633499" y="651824"/>
                </a:lnTo>
                <a:lnTo>
                  <a:pt x="625550" y="650235"/>
                </a:lnTo>
                <a:lnTo>
                  <a:pt x="617283" y="648964"/>
                </a:lnTo>
                <a:lnTo>
                  <a:pt x="609016" y="647057"/>
                </a:lnTo>
                <a:lnTo>
                  <a:pt x="600749" y="644833"/>
                </a:lnTo>
                <a:lnTo>
                  <a:pt x="592800" y="642608"/>
                </a:lnTo>
                <a:lnTo>
                  <a:pt x="584851" y="640383"/>
                </a:lnTo>
                <a:lnTo>
                  <a:pt x="576902" y="637523"/>
                </a:lnTo>
                <a:lnTo>
                  <a:pt x="568953" y="634981"/>
                </a:lnTo>
                <a:lnTo>
                  <a:pt x="561004" y="632120"/>
                </a:lnTo>
                <a:lnTo>
                  <a:pt x="553691" y="628942"/>
                </a:lnTo>
                <a:lnTo>
                  <a:pt x="546059" y="625764"/>
                </a:lnTo>
                <a:lnTo>
                  <a:pt x="538746" y="621950"/>
                </a:lnTo>
                <a:lnTo>
                  <a:pt x="531433" y="618454"/>
                </a:lnTo>
                <a:lnTo>
                  <a:pt x="524438" y="614641"/>
                </a:lnTo>
                <a:lnTo>
                  <a:pt x="517443" y="610827"/>
                </a:lnTo>
                <a:lnTo>
                  <a:pt x="503771" y="601928"/>
                </a:lnTo>
                <a:lnTo>
                  <a:pt x="490734" y="593030"/>
                </a:lnTo>
                <a:lnTo>
                  <a:pt x="478016" y="583496"/>
                </a:lnTo>
                <a:lnTo>
                  <a:pt x="465615" y="573008"/>
                </a:lnTo>
                <a:lnTo>
                  <a:pt x="454168" y="562202"/>
                </a:lnTo>
                <a:lnTo>
                  <a:pt x="443040" y="550761"/>
                </a:lnTo>
                <a:lnTo>
                  <a:pt x="432547" y="539320"/>
                </a:lnTo>
                <a:lnTo>
                  <a:pt x="422690" y="526926"/>
                </a:lnTo>
                <a:lnTo>
                  <a:pt x="413787" y="513896"/>
                </a:lnTo>
                <a:lnTo>
                  <a:pt x="405202" y="500865"/>
                </a:lnTo>
                <a:lnTo>
                  <a:pt x="396935" y="487200"/>
                </a:lnTo>
                <a:lnTo>
                  <a:pt x="389622" y="473216"/>
                </a:lnTo>
                <a:lnTo>
                  <a:pt x="383263" y="458915"/>
                </a:lnTo>
                <a:lnTo>
                  <a:pt x="377222" y="444614"/>
                </a:lnTo>
                <a:lnTo>
                  <a:pt x="371816" y="429677"/>
                </a:lnTo>
                <a:lnTo>
                  <a:pt x="367047" y="414422"/>
                </a:lnTo>
                <a:lnTo>
                  <a:pt x="363231" y="399167"/>
                </a:lnTo>
                <a:lnTo>
                  <a:pt x="360052" y="383594"/>
                </a:lnTo>
                <a:lnTo>
                  <a:pt x="357826" y="367704"/>
                </a:lnTo>
                <a:lnTo>
                  <a:pt x="356236" y="351496"/>
                </a:lnTo>
                <a:lnTo>
                  <a:pt x="355918" y="343551"/>
                </a:lnTo>
                <a:lnTo>
                  <a:pt x="355600" y="335605"/>
                </a:lnTo>
                <a:lnTo>
                  <a:pt x="355600" y="327342"/>
                </a:lnTo>
                <a:lnTo>
                  <a:pt x="355600" y="319397"/>
                </a:lnTo>
                <a:lnTo>
                  <a:pt x="355918" y="311134"/>
                </a:lnTo>
                <a:lnTo>
                  <a:pt x="356554" y="303189"/>
                </a:lnTo>
                <a:lnTo>
                  <a:pt x="357190" y="294608"/>
                </a:lnTo>
                <a:lnTo>
                  <a:pt x="358144" y="286345"/>
                </a:lnTo>
                <a:lnTo>
                  <a:pt x="359098" y="278082"/>
                </a:lnTo>
                <a:lnTo>
                  <a:pt x="360370" y="269819"/>
                </a:lnTo>
                <a:lnTo>
                  <a:pt x="362277" y="261874"/>
                </a:lnTo>
                <a:lnTo>
                  <a:pt x="364185" y="253611"/>
                </a:lnTo>
                <a:lnTo>
                  <a:pt x="366093" y="245030"/>
                </a:lnTo>
                <a:lnTo>
                  <a:pt x="368001" y="237085"/>
                </a:lnTo>
                <a:lnTo>
                  <a:pt x="370862" y="229140"/>
                </a:lnTo>
                <a:lnTo>
                  <a:pt x="373088" y="221194"/>
                </a:lnTo>
                <a:lnTo>
                  <a:pt x="376268" y="213249"/>
                </a:lnTo>
                <a:lnTo>
                  <a:pt x="379129" y="205622"/>
                </a:lnTo>
                <a:lnTo>
                  <a:pt x="381991" y="197994"/>
                </a:lnTo>
                <a:lnTo>
                  <a:pt x="385489" y="190685"/>
                </a:lnTo>
                <a:lnTo>
                  <a:pt x="388986" y="183375"/>
                </a:lnTo>
                <a:lnTo>
                  <a:pt x="392802" y="176066"/>
                </a:lnTo>
                <a:lnTo>
                  <a:pt x="396299" y="169074"/>
                </a:lnTo>
                <a:lnTo>
                  <a:pt x="400433" y="161764"/>
                </a:lnTo>
                <a:lnTo>
                  <a:pt x="409018" y="148099"/>
                </a:lnTo>
                <a:lnTo>
                  <a:pt x="417921" y="135068"/>
                </a:lnTo>
                <a:lnTo>
                  <a:pt x="427778" y="122356"/>
                </a:lnTo>
                <a:lnTo>
                  <a:pt x="437952" y="109962"/>
                </a:lnTo>
                <a:lnTo>
                  <a:pt x="448763" y="98521"/>
                </a:lnTo>
                <a:lnTo>
                  <a:pt x="460210" y="87397"/>
                </a:lnTo>
                <a:lnTo>
                  <a:pt x="471974" y="77227"/>
                </a:lnTo>
                <a:lnTo>
                  <a:pt x="484375" y="67057"/>
                </a:lnTo>
                <a:lnTo>
                  <a:pt x="496775" y="57841"/>
                </a:lnTo>
                <a:lnTo>
                  <a:pt x="510130" y="49578"/>
                </a:lnTo>
                <a:lnTo>
                  <a:pt x="523802" y="41633"/>
                </a:lnTo>
                <a:lnTo>
                  <a:pt x="537474" y="34005"/>
                </a:lnTo>
                <a:lnTo>
                  <a:pt x="551783" y="27332"/>
                </a:lnTo>
                <a:lnTo>
                  <a:pt x="566409" y="21293"/>
                </a:lnTo>
                <a:lnTo>
                  <a:pt x="581353" y="16208"/>
                </a:lnTo>
                <a:lnTo>
                  <a:pt x="596297" y="11759"/>
                </a:lnTo>
                <a:lnTo>
                  <a:pt x="611878" y="7627"/>
                </a:lnTo>
                <a:lnTo>
                  <a:pt x="627776" y="4767"/>
                </a:lnTo>
                <a:lnTo>
                  <a:pt x="643356" y="2225"/>
                </a:lnTo>
                <a:lnTo>
                  <a:pt x="659572" y="636"/>
                </a:lnTo>
                <a:lnTo>
                  <a:pt x="667521" y="318"/>
                </a:lnTo>
                <a:lnTo>
                  <a:pt x="675470" y="0"/>
                </a:lnTo>
                <a:close/>
              </a:path>
            </a:pathLst>
          </a:custGeom>
          <a:solidFill>
            <a:schemeClr val="accent1">
              <a:lumMod val="40000"/>
              <a:lumOff val="6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3" name="KSO_Shape"/>
          <p:cNvSpPr/>
          <p:nvPr/>
        </p:nvSpPr>
        <p:spPr>
          <a:xfrm>
            <a:off x="4851840" y="1086026"/>
            <a:ext cx="1708617" cy="998905"/>
          </a:xfrm>
          <a:prstGeom prst="wedgeRoundRectCallout">
            <a:avLst>
              <a:gd name="adj1" fmla="val -35580"/>
              <a:gd name="adj2" fmla="val 7150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a:solidFill>
                  <a:srgbClr val="FFFFFF"/>
                </a:solidFill>
                <a:latin typeface="Agency FB" panose="020B0503020202020204" pitchFamily="34" charset="0"/>
              </a:rPr>
              <a:t>I'm the champion</a:t>
            </a:r>
            <a:endParaRPr lang="zh-CN" altLang="en-US" sz="2400">
              <a:solidFill>
                <a:srgbClr val="FFFFFF"/>
              </a:solidFill>
              <a:latin typeface="Agency FB" panose="020B0503020202020204" pitchFamily="34" charset="0"/>
            </a:endParaRPr>
          </a:p>
        </p:txBody>
      </p:sp>
      <p:sp>
        <p:nvSpPr>
          <p:cNvPr id="14" name="KSO_Shape"/>
          <p:cNvSpPr/>
          <p:nvPr/>
        </p:nvSpPr>
        <p:spPr>
          <a:xfrm>
            <a:off x="6041897" y="2405463"/>
            <a:ext cx="1209681" cy="810486"/>
          </a:xfrm>
          <a:prstGeom prst="wedgeRoundRectCallout">
            <a:avLst>
              <a:gd name="adj1" fmla="val -35580"/>
              <a:gd name="adj2" fmla="val 7150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dirty="0">
                <a:solidFill>
                  <a:srgbClr val="FFFFFF"/>
                </a:solidFill>
                <a:latin typeface="Agency FB" panose="020B0503020202020204" pitchFamily="34" charset="0"/>
              </a:rPr>
              <a:t>I'm the third runner up</a:t>
            </a:r>
            <a:endParaRPr lang="zh-CN" altLang="en-US" dirty="0">
              <a:solidFill>
                <a:srgbClr val="FFFFFF"/>
              </a:solidFill>
              <a:latin typeface="Agency FB" panose="020B0503020202020204" pitchFamily="34" charset="0"/>
            </a:endParaRPr>
          </a:p>
        </p:txBody>
      </p:sp>
      <p:sp>
        <p:nvSpPr>
          <p:cNvPr id="15" name="KSO_Shape"/>
          <p:cNvSpPr/>
          <p:nvPr/>
        </p:nvSpPr>
        <p:spPr>
          <a:xfrm>
            <a:off x="1687863" y="2149743"/>
            <a:ext cx="1499314" cy="897570"/>
          </a:xfrm>
          <a:prstGeom prst="wedgeRoundRectCallout">
            <a:avLst>
              <a:gd name="adj1" fmla="val 37025"/>
              <a:gd name="adj2" fmla="val 8282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000">
                <a:solidFill>
                  <a:srgbClr val="FFFFFF"/>
                </a:solidFill>
                <a:latin typeface="Agency FB" panose="020B0503020202020204" pitchFamily="34" charset="0"/>
              </a:rPr>
              <a:t>I'm runner up</a:t>
            </a:r>
            <a:endParaRPr lang="zh-CN" altLang="en-US" sz="2000">
              <a:solidFill>
                <a:srgbClr val="FFFFFF"/>
              </a:solidFill>
              <a:latin typeface="Agency FB" panose="020B0503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4113" y="853181"/>
            <a:ext cx="3787269" cy="37043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3255092" y="551541"/>
            <a:ext cx="938438" cy="938438"/>
          </a:xfrm>
          <a:prstGeom prst="ellipse">
            <a:avLst/>
          </a:prstGeom>
          <a:blipFill dpi="0" rotWithShape="1">
            <a:blip r:embed="rId1" cstate="print">
              <a:extLst>
                <a:ext uri="{28A0092B-C50C-407E-A947-70E740481C1C}">
                  <a14:useLocalDpi xmlns:a14="http://schemas.microsoft.com/office/drawing/2010/main" val="0"/>
                </a:ext>
              </a:extLst>
            </a:blip>
            <a:srcRect/>
            <a:stretch>
              <a:fillRect l="-42686" r="-7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7"/>
          <p:cNvSpPr txBox="1"/>
          <p:nvPr/>
        </p:nvSpPr>
        <p:spPr>
          <a:xfrm>
            <a:off x="1036932" y="1084079"/>
            <a:ext cx="1459122" cy="40590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zh-CN" altLang="en-US" b="1">
                <a:solidFill>
                  <a:schemeClr val="accent1"/>
                </a:solidFill>
              </a:rPr>
              <a:t>您的标题</a:t>
            </a:r>
            <a:endParaRPr lang="en-US" altLang="zh-CN" b="1">
              <a:solidFill>
                <a:schemeClr val="accent1"/>
              </a:solidFill>
            </a:endParaRPr>
          </a:p>
        </p:txBody>
      </p:sp>
      <p:sp>
        <p:nvSpPr>
          <p:cNvPr id="9" name="文本框 8"/>
          <p:cNvSpPr txBox="1"/>
          <p:nvPr/>
        </p:nvSpPr>
        <p:spPr>
          <a:xfrm>
            <a:off x="763935" y="870309"/>
            <a:ext cx="272996" cy="300903"/>
          </a:xfrm>
          <a:custGeom>
            <a:avLst/>
            <a:gdLst/>
            <a:ahLst/>
            <a:cxnLst/>
            <a:rect l="l" t="t" r="r" b="b"/>
            <a:pathLst>
              <a:path w="121899" h="134360">
                <a:moveTo>
                  <a:pt x="110886" y="0"/>
                </a:moveTo>
                <a:lnTo>
                  <a:pt x="121899" y="19532"/>
                </a:lnTo>
                <a:cubicBezTo>
                  <a:pt x="101275" y="30245"/>
                  <a:pt x="90964" y="51728"/>
                  <a:pt x="90964" y="83982"/>
                </a:cubicBezTo>
                <a:lnTo>
                  <a:pt x="114265" y="83982"/>
                </a:lnTo>
                <a:lnTo>
                  <a:pt x="114265" y="134360"/>
                </a:lnTo>
                <a:lnTo>
                  <a:pt x="64290" y="134360"/>
                </a:lnTo>
                <a:lnTo>
                  <a:pt x="64290" y="90887"/>
                </a:lnTo>
                <a:cubicBezTo>
                  <a:pt x="64290" y="71390"/>
                  <a:pt x="67977" y="53292"/>
                  <a:pt x="75352" y="36593"/>
                </a:cubicBezTo>
                <a:cubicBezTo>
                  <a:pt x="82726" y="19894"/>
                  <a:pt x="94571" y="7697"/>
                  <a:pt x="110886" y="0"/>
                </a:cubicBezTo>
                <a:close/>
                <a:moveTo>
                  <a:pt x="46595" y="0"/>
                </a:moveTo>
                <a:lnTo>
                  <a:pt x="57615" y="19532"/>
                </a:lnTo>
                <a:cubicBezTo>
                  <a:pt x="36991" y="30245"/>
                  <a:pt x="26679" y="51728"/>
                  <a:pt x="26679" y="83982"/>
                </a:cubicBezTo>
                <a:lnTo>
                  <a:pt x="49980" y="83982"/>
                </a:lnTo>
                <a:lnTo>
                  <a:pt x="49980" y="134360"/>
                </a:lnTo>
                <a:lnTo>
                  <a:pt x="0" y="134360"/>
                </a:lnTo>
                <a:lnTo>
                  <a:pt x="0" y="90887"/>
                </a:lnTo>
                <a:cubicBezTo>
                  <a:pt x="0" y="71390"/>
                  <a:pt x="3688" y="53292"/>
                  <a:pt x="11064" y="36593"/>
                </a:cubicBezTo>
                <a:cubicBezTo>
                  <a:pt x="18441" y="19894"/>
                  <a:pt x="30285" y="7697"/>
                  <a:pt x="4659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endParaRPr lang="en-US" altLang="zh-CN" sz="3200" b="1">
              <a:latin typeface="华文细黑" panose="02010600040101010101" pitchFamily="2" charset="-122"/>
              <a:ea typeface="华文细黑" panose="02010600040101010101" pitchFamily="2" charset="-122"/>
            </a:endParaRPr>
          </a:p>
        </p:txBody>
      </p:sp>
      <p:sp>
        <p:nvSpPr>
          <p:cNvPr id="10" name="文本框 7"/>
          <p:cNvSpPr txBox="1"/>
          <p:nvPr/>
        </p:nvSpPr>
        <p:spPr>
          <a:xfrm>
            <a:off x="763935" y="1590526"/>
            <a:ext cx="3429594" cy="2984085"/>
          </a:xfrm>
          <a:prstGeom prst="rect">
            <a:avLst/>
          </a:prstGeom>
          <a:noFill/>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solidFill>
                  <a:schemeClr val="bg1">
                    <a:lumMod val="50000"/>
                  </a:schemeClr>
                </a:solidFill>
              </a:rPr>
              <a:t>请在这里添加内容请在这里添加内容这里添加内容请在这里添加内容添加内容请在这里添加内容请在这里添加内容请在这里添加内容请在这里添加内容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请在这里添加内容请在这里添加内容请在这里添加内容请在这里添加内容请在这里添加内容请在这里添加内容请在这里添加内容请在这里添加内容</a:t>
            </a:r>
            <a:endParaRPr lang="en-US" altLang="zh-CN" sz="1100">
              <a:solidFill>
                <a:schemeClr val="bg1">
                  <a:lumMod val="50000"/>
                </a:schemeClr>
              </a:solidFill>
            </a:endParaRPr>
          </a:p>
        </p:txBody>
      </p:sp>
      <p:sp>
        <p:nvSpPr>
          <p:cNvPr id="8" name="矩形 7"/>
          <p:cNvSpPr/>
          <p:nvPr/>
        </p:nvSpPr>
        <p:spPr>
          <a:xfrm>
            <a:off x="4824201" y="853181"/>
            <a:ext cx="3787269" cy="37043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7455180" y="551541"/>
            <a:ext cx="938438" cy="938438"/>
          </a:xfrm>
          <a:prstGeom prst="ellipse">
            <a:avLst/>
          </a:prstGeom>
          <a:blipFill dpi="0" rotWithShape="1">
            <a:blip r:embed="rId2" cstate="print">
              <a:extLst>
                <a:ext uri="{28A0092B-C50C-407E-A947-70E740481C1C}">
                  <a14:useLocalDpi xmlns:a14="http://schemas.microsoft.com/office/drawing/2010/main" val="0"/>
                </a:ext>
              </a:extLst>
            </a:blip>
            <a:srcRect/>
            <a:stretch>
              <a:fillRect l="-121295" r="-14899" b="-5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7"/>
          <p:cNvSpPr txBox="1"/>
          <p:nvPr/>
        </p:nvSpPr>
        <p:spPr>
          <a:xfrm>
            <a:off x="5237020" y="1084079"/>
            <a:ext cx="1459122" cy="40590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zh-CN" altLang="en-US" b="1">
                <a:solidFill>
                  <a:schemeClr val="accent1"/>
                </a:solidFill>
              </a:rPr>
              <a:t>您的标题</a:t>
            </a:r>
            <a:endParaRPr lang="en-US" altLang="zh-CN" b="1">
              <a:solidFill>
                <a:schemeClr val="accent1"/>
              </a:solidFill>
            </a:endParaRPr>
          </a:p>
        </p:txBody>
      </p:sp>
      <p:sp>
        <p:nvSpPr>
          <p:cNvPr id="13" name="文本框 12"/>
          <p:cNvSpPr txBox="1"/>
          <p:nvPr/>
        </p:nvSpPr>
        <p:spPr>
          <a:xfrm>
            <a:off x="4964023" y="870309"/>
            <a:ext cx="272996" cy="300903"/>
          </a:xfrm>
          <a:custGeom>
            <a:avLst/>
            <a:gdLst/>
            <a:ahLst/>
            <a:cxnLst/>
            <a:rect l="l" t="t" r="r" b="b"/>
            <a:pathLst>
              <a:path w="121899" h="134360">
                <a:moveTo>
                  <a:pt x="110886" y="0"/>
                </a:moveTo>
                <a:lnTo>
                  <a:pt x="121899" y="19532"/>
                </a:lnTo>
                <a:cubicBezTo>
                  <a:pt x="101275" y="30245"/>
                  <a:pt x="90964" y="51728"/>
                  <a:pt x="90964" y="83982"/>
                </a:cubicBezTo>
                <a:lnTo>
                  <a:pt x="114265" y="83982"/>
                </a:lnTo>
                <a:lnTo>
                  <a:pt x="114265" y="134360"/>
                </a:lnTo>
                <a:lnTo>
                  <a:pt x="64290" y="134360"/>
                </a:lnTo>
                <a:lnTo>
                  <a:pt x="64290" y="90887"/>
                </a:lnTo>
                <a:cubicBezTo>
                  <a:pt x="64290" y="71390"/>
                  <a:pt x="67977" y="53292"/>
                  <a:pt x="75352" y="36593"/>
                </a:cubicBezTo>
                <a:cubicBezTo>
                  <a:pt x="82726" y="19894"/>
                  <a:pt x="94571" y="7697"/>
                  <a:pt x="110886" y="0"/>
                </a:cubicBezTo>
                <a:close/>
                <a:moveTo>
                  <a:pt x="46595" y="0"/>
                </a:moveTo>
                <a:lnTo>
                  <a:pt x="57615" y="19532"/>
                </a:lnTo>
                <a:cubicBezTo>
                  <a:pt x="36991" y="30245"/>
                  <a:pt x="26679" y="51728"/>
                  <a:pt x="26679" y="83982"/>
                </a:cubicBezTo>
                <a:lnTo>
                  <a:pt x="49980" y="83982"/>
                </a:lnTo>
                <a:lnTo>
                  <a:pt x="49980" y="134360"/>
                </a:lnTo>
                <a:lnTo>
                  <a:pt x="0" y="134360"/>
                </a:lnTo>
                <a:lnTo>
                  <a:pt x="0" y="90887"/>
                </a:lnTo>
                <a:cubicBezTo>
                  <a:pt x="0" y="71390"/>
                  <a:pt x="3688" y="53292"/>
                  <a:pt x="11064" y="36593"/>
                </a:cubicBezTo>
                <a:cubicBezTo>
                  <a:pt x="18441" y="19894"/>
                  <a:pt x="30285" y="7697"/>
                  <a:pt x="4659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endParaRPr lang="en-US" altLang="zh-CN" sz="3200" b="1">
              <a:latin typeface="华文细黑" panose="02010600040101010101" pitchFamily="2" charset="-122"/>
              <a:ea typeface="华文细黑" panose="02010600040101010101" pitchFamily="2" charset="-122"/>
            </a:endParaRPr>
          </a:p>
        </p:txBody>
      </p:sp>
      <p:sp>
        <p:nvSpPr>
          <p:cNvPr id="14" name="文本框 7"/>
          <p:cNvSpPr txBox="1"/>
          <p:nvPr/>
        </p:nvSpPr>
        <p:spPr>
          <a:xfrm>
            <a:off x="4964023" y="1590526"/>
            <a:ext cx="3429594" cy="2984085"/>
          </a:xfrm>
          <a:prstGeom prst="rect">
            <a:avLst/>
          </a:prstGeom>
          <a:noFill/>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solidFill>
                  <a:schemeClr val="bg1">
                    <a:lumMod val="50000"/>
                  </a:schemeClr>
                </a:solidFill>
              </a:rPr>
              <a:t>请在这里添加内容请在这里添加内容这里添加内容请在这里添加内容添加内容请在这里添加内容请在这里添加内容请在这里添加内容请在这里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a:t>
            </a:r>
            <a:endParaRPr lang="en-US" altLang="zh-CN" sz="110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矩形: 圆角 2"/>
          <p:cNvSpPr/>
          <p:nvPr/>
        </p:nvSpPr>
        <p:spPr>
          <a:xfrm>
            <a:off x="1392614" y="15865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30</a:t>
            </a:r>
            <a:endParaRPr lang="zh-CN" altLang="en-US" sz="2000"/>
          </a:p>
        </p:txBody>
      </p:sp>
      <p:sp>
        <p:nvSpPr>
          <p:cNvPr id="5" name="矩形: 圆角 4"/>
          <p:cNvSpPr/>
          <p:nvPr/>
        </p:nvSpPr>
        <p:spPr>
          <a:xfrm>
            <a:off x="3221414" y="15865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60</a:t>
            </a:r>
            <a:endParaRPr lang="zh-CN" altLang="en-US" sz="2000"/>
          </a:p>
        </p:txBody>
      </p:sp>
      <p:sp>
        <p:nvSpPr>
          <p:cNvPr id="6" name="矩形: 圆角 5"/>
          <p:cNvSpPr/>
          <p:nvPr/>
        </p:nvSpPr>
        <p:spPr>
          <a:xfrm>
            <a:off x="5000105" y="15865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90</a:t>
            </a:r>
            <a:endParaRPr lang="zh-CN" altLang="en-US" sz="2000"/>
          </a:p>
        </p:txBody>
      </p:sp>
      <p:sp>
        <p:nvSpPr>
          <p:cNvPr id="8" name="文本框 7"/>
          <p:cNvSpPr txBox="1"/>
          <p:nvPr/>
        </p:nvSpPr>
        <p:spPr>
          <a:xfrm>
            <a:off x="1392613" y="23848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1" name="文本框 10"/>
          <p:cNvSpPr txBox="1"/>
          <p:nvPr/>
        </p:nvSpPr>
        <p:spPr>
          <a:xfrm>
            <a:off x="6499267" y="1586593"/>
            <a:ext cx="1425533" cy="79828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800" b="1">
                <a:solidFill>
                  <a:schemeClr val="tx1"/>
                </a:solidFill>
              </a:rPr>
              <a:t>您的标题</a:t>
            </a:r>
            <a:endParaRPr lang="en-US" altLang="zh-CN" sz="1800" b="1">
              <a:solidFill>
                <a:schemeClr val="tx1"/>
              </a:solidFill>
            </a:endParaRPr>
          </a:p>
        </p:txBody>
      </p:sp>
      <p:sp>
        <p:nvSpPr>
          <p:cNvPr id="19" name="矩形: 圆角 18"/>
          <p:cNvSpPr/>
          <p:nvPr/>
        </p:nvSpPr>
        <p:spPr>
          <a:xfrm>
            <a:off x="1392614" y="32248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30</a:t>
            </a:r>
            <a:endParaRPr lang="zh-CN" altLang="en-US" sz="2000"/>
          </a:p>
        </p:txBody>
      </p:sp>
      <p:sp>
        <p:nvSpPr>
          <p:cNvPr id="20" name="矩形: 圆角 19"/>
          <p:cNvSpPr/>
          <p:nvPr/>
        </p:nvSpPr>
        <p:spPr>
          <a:xfrm>
            <a:off x="3221414" y="32248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60</a:t>
            </a:r>
            <a:endParaRPr lang="zh-CN" altLang="en-US" sz="2000"/>
          </a:p>
        </p:txBody>
      </p:sp>
      <p:sp>
        <p:nvSpPr>
          <p:cNvPr id="21" name="矩形: 圆角 20"/>
          <p:cNvSpPr/>
          <p:nvPr/>
        </p:nvSpPr>
        <p:spPr>
          <a:xfrm>
            <a:off x="5000105" y="32248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90</a:t>
            </a:r>
            <a:endParaRPr lang="zh-CN" altLang="en-US" sz="2000"/>
          </a:p>
        </p:txBody>
      </p:sp>
      <p:sp>
        <p:nvSpPr>
          <p:cNvPr id="26" name="文本框 25"/>
          <p:cNvSpPr txBox="1"/>
          <p:nvPr/>
        </p:nvSpPr>
        <p:spPr>
          <a:xfrm>
            <a:off x="6499267" y="3224893"/>
            <a:ext cx="1425533" cy="79828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800" b="1">
                <a:solidFill>
                  <a:schemeClr val="tx1"/>
                </a:solidFill>
              </a:rPr>
              <a:t>您的标题</a:t>
            </a:r>
            <a:endParaRPr lang="en-US" altLang="zh-CN" sz="1800" b="1">
              <a:solidFill>
                <a:schemeClr val="tx1"/>
              </a:solidFill>
            </a:endParaRPr>
          </a:p>
        </p:txBody>
      </p:sp>
      <p:sp>
        <p:nvSpPr>
          <p:cNvPr id="28" name="文本框 27"/>
          <p:cNvSpPr txBox="1"/>
          <p:nvPr/>
        </p:nvSpPr>
        <p:spPr>
          <a:xfrm>
            <a:off x="6104058" y="1506582"/>
            <a:ext cx="129101" cy="945463"/>
          </a:xfrm>
          <a:custGeom>
            <a:avLst/>
            <a:gdLst>
              <a:gd name="connsiteX0" fmla="*/ 0 w 298888"/>
              <a:gd name="connsiteY0" fmla="*/ 0 h 2188890"/>
              <a:gd name="connsiteX1" fmla="*/ 298888 w 298888"/>
              <a:gd name="connsiteY1" fmla="*/ 0 h 2188890"/>
              <a:gd name="connsiteX2" fmla="*/ 298888 w 298888"/>
              <a:gd name="connsiteY2" fmla="*/ 2188890 h 2188890"/>
              <a:gd name="connsiteX3" fmla="*/ 0 w 298888"/>
              <a:gd name="connsiteY3" fmla="*/ 2188890 h 2188890"/>
              <a:gd name="connsiteX4" fmla="*/ 0 w 298888"/>
              <a:gd name="connsiteY4" fmla="*/ 2110011 h 2188890"/>
              <a:gd name="connsiteX5" fmla="*/ 200290 w 298888"/>
              <a:gd name="connsiteY5" fmla="*/ 2110011 h 2188890"/>
              <a:gd name="connsiteX6" fmla="*/ 200290 w 298888"/>
              <a:gd name="connsiteY6" fmla="*/ 78879 h 2188890"/>
              <a:gd name="connsiteX7" fmla="*/ 0 w 298888"/>
              <a:gd name="connsiteY7" fmla="*/ 78879 h 218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888" h="2188890">
                <a:moveTo>
                  <a:pt x="0" y="0"/>
                </a:moveTo>
                <a:lnTo>
                  <a:pt x="298888" y="0"/>
                </a:lnTo>
                <a:lnTo>
                  <a:pt x="298888" y="2188890"/>
                </a:lnTo>
                <a:lnTo>
                  <a:pt x="0" y="2188890"/>
                </a:lnTo>
                <a:lnTo>
                  <a:pt x="0" y="2110011"/>
                </a:lnTo>
                <a:lnTo>
                  <a:pt x="200290" y="2110011"/>
                </a:lnTo>
                <a:lnTo>
                  <a:pt x="200290" y="78879"/>
                </a:lnTo>
                <a:lnTo>
                  <a:pt x="0" y="78879"/>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zh-CN" sz="19900">
              <a:solidFill>
                <a:schemeClr val="tx1"/>
              </a:solidFill>
              <a:latin typeface="宋体" panose="02010600030101010101" pitchFamily="2" charset="-122"/>
              <a:ea typeface="宋体" panose="02010600030101010101" pitchFamily="2" charset="-122"/>
            </a:endParaRPr>
          </a:p>
        </p:txBody>
      </p:sp>
      <p:sp>
        <p:nvSpPr>
          <p:cNvPr id="29" name="文本框 28"/>
          <p:cNvSpPr txBox="1"/>
          <p:nvPr/>
        </p:nvSpPr>
        <p:spPr>
          <a:xfrm>
            <a:off x="6104058" y="3151303"/>
            <a:ext cx="129101" cy="945463"/>
          </a:xfrm>
          <a:custGeom>
            <a:avLst/>
            <a:gdLst>
              <a:gd name="connsiteX0" fmla="*/ 0 w 298888"/>
              <a:gd name="connsiteY0" fmla="*/ 0 h 2188890"/>
              <a:gd name="connsiteX1" fmla="*/ 298888 w 298888"/>
              <a:gd name="connsiteY1" fmla="*/ 0 h 2188890"/>
              <a:gd name="connsiteX2" fmla="*/ 298888 w 298888"/>
              <a:gd name="connsiteY2" fmla="*/ 2188890 h 2188890"/>
              <a:gd name="connsiteX3" fmla="*/ 0 w 298888"/>
              <a:gd name="connsiteY3" fmla="*/ 2188890 h 2188890"/>
              <a:gd name="connsiteX4" fmla="*/ 0 w 298888"/>
              <a:gd name="connsiteY4" fmla="*/ 2110011 h 2188890"/>
              <a:gd name="connsiteX5" fmla="*/ 200290 w 298888"/>
              <a:gd name="connsiteY5" fmla="*/ 2110011 h 2188890"/>
              <a:gd name="connsiteX6" fmla="*/ 200290 w 298888"/>
              <a:gd name="connsiteY6" fmla="*/ 78879 h 2188890"/>
              <a:gd name="connsiteX7" fmla="*/ 0 w 298888"/>
              <a:gd name="connsiteY7" fmla="*/ 78879 h 218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888" h="2188890">
                <a:moveTo>
                  <a:pt x="0" y="0"/>
                </a:moveTo>
                <a:lnTo>
                  <a:pt x="298888" y="0"/>
                </a:lnTo>
                <a:lnTo>
                  <a:pt x="298888" y="2188890"/>
                </a:lnTo>
                <a:lnTo>
                  <a:pt x="0" y="2188890"/>
                </a:lnTo>
                <a:lnTo>
                  <a:pt x="0" y="2110011"/>
                </a:lnTo>
                <a:lnTo>
                  <a:pt x="200290" y="2110011"/>
                </a:lnTo>
                <a:lnTo>
                  <a:pt x="200290" y="78879"/>
                </a:lnTo>
                <a:lnTo>
                  <a:pt x="0" y="78879"/>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zh-CN" sz="19900">
              <a:solidFill>
                <a:schemeClr val="tx1"/>
              </a:solidFill>
              <a:latin typeface="宋体" panose="02010600030101010101" pitchFamily="2" charset="-122"/>
              <a:ea typeface="宋体" panose="02010600030101010101" pitchFamily="2" charset="-122"/>
            </a:endParaRPr>
          </a:p>
        </p:txBody>
      </p:sp>
      <p:sp>
        <p:nvSpPr>
          <p:cNvPr id="30" name="文本框 29"/>
          <p:cNvSpPr txBox="1"/>
          <p:nvPr/>
        </p:nvSpPr>
        <p:spPr>
          <a:xfrm>
            <a:off x="3221414" y="23848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1" name="文本框 30"/>
          <p:cNvSpPr txBox="1"/>
          <p:nvPr/>
        </p:nvSpPr>
        <p:spPr>
          <a:xfrm>
            <a:off x="5012115" y="23848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2" name="文本框 31"/>
          <p:cNvSpPr txBox="1"/>
          <p:nvPr/>
        </p:nvSpPr>
        <p:spPr>
          <a:xfrm>
            <a:off x="1392613" y="40231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3" name="文本框 32"/>
          <p:cNvSpPr txBox="1"/>
          <p:nvPr/>
        </p:nvSpPr>
        <p:spPr>
          <a:xfrm>
            <a:off x="3221414" y="40231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4" name="文本框 33"/>
          <p:cNvSpPr txBox="1"/>
          <p:nvPr/>
        </p:nvSpPr>
        <p:spPr>
          <a:xfrm>
            <a:off x="5012115" y="40231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grpSp>
        <p:nvGrpSpPr>
          <p:cNvPr id="88" name="组合 87"/>
          <p:cNvGrpSpPr/>
          <p:nvPr/>
        </p:nvGrpSpPr>
        <p:grpSpPr>
          <a:xfrm>
            <a:off x="2069304" y="1678413"/>
            <a:ext cx="4665769" cy="2556585"/>
            <a:chOff x="1756229" y="1524001"/>
            <a:chExt cx="5297714" cy="2902856"/>
          </a:xfrm>
        </p:grpSpPr>
        <p:sp>
          <p:nvSpPr>
            <p:cNvPr id="79" name="任意多边形: 形状 78"/>
            <p:cNvSpPr/>
            <p:nvPr/>
          </p:nvSpPr>
          <p:spPr>
            <a:xfrm>
              <a:off x="4833257" y="1524001"/>
              <a:ext cx="1465943" cy="391886"/>
            </a:xfrm>
            <a:custGeom>
              <a:avLst/>
              <a:gdLst>
                <a:gd name="connsiteX0" fmla="*/ 0 w 1465943"/>
                <a:gd name="connsiteY0" fmla="*/ 391886 h 391886"/>
                <a:gd name="connsiteX1" fmla="*/ 551543 w 1465943"/>
                <a:gd name="connsiteY1" fmla="*/ 29028 h 391886"/>
                <a:gd name="connsiteX2" fmla="*/ 1465943 w 1465943"/>
                <a:gd name="connsiteY2" fmla="*/ 0 h 391886"/>
                <a:gd name="connsiteX3" fmla="*/ 1465943 w 1465943"/>
                <a:gd name="connsiteY3" fmla="*/ 0 h 391886"/>
              </a:gdLst>
              <a:ahLst/>
              <a:cxnLst>
                <a:cxn ang="0">
                  <a:pos x="connsiteX0" y="connsiteY0"/>
                </a:cxn>
                <a:cxn ang="0">
                  <a:pos x="connsiteX1" y="connsiteY1"/>
                </a:cxn>
                <a:cxn ang="0">
                  <a:pos x="connsiteX2" y="connsiteY2"/>
                </a:cxn>
                <a:cxn ang="0">
                  <a:pos x="connsiteX3" y="connsiteY3"/>
                </a:cxn>
              </a:cxnLst>
              <a:rect l="l" t="t" r="r" b="b"/>
              <a:pathLst>
                <a:path w="1465943" h="391886">
                  <a:moveTo>
                    <a:pt x="0" y="391886"/>
                  </a:moveTo>
                  <a:lnTo>
                    <a:pt x="551543" y="29028"/>
                  </a:lnTo>
                  <a:lnTo>
                    <a:pt x="1465943" y="0"/>
                  </a:lnTo>
                  <a:lnTo>
                    <a:pt x="1465943"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任意多边形: 形状 79"/>
            <p:cNvSpPr/>
            <p:nvPr/>
          </p:nvSpPr>
          <p:spPr>
            <a:xfrm>
              <a:off x="5094514" y="2046514"/>
              <a:ext cx="1567543" cy="362857"/>
            </a:xfrm>
            <a:custGeom>
              <a:avLst/>
              <a:gdLst>
                <a:gd name="connsiteX0" fmla="*/ 0 w 1567543"/>
                <a:gd name="connsiteY0" fmla="*/ 362857 h 362857"/>
                <a:gd name="connsiteX1" fmla="*/ 783772 w 1567543"/>
                <a:gd name="connsiteY1" fmla="*/ 261257 h 362857"/>
                <a:gd name="connsiteX2" fmla="*/ 1567543 w 1567543"/>
                <a:gd name="connsiteY2" fmla="*/ 0 h 362857"/>
              </a:gdLst>
              <a:ahLst/>
              <a:cxnLst>
                <a:cxn ang="0">
                  <a:pos x="connsiteX0" y="connsiteY0"/>
                </a:cxn>
                <a:cxn ang="0">
                  <a:pos x="connsiteX1" y="connsiteY1"/>
                </a:cxn>
                <a:cxn ang="0">
                  <a:pos x="connsiteX2" y="connsiteY2"/>
                </a:cxn>
              </a:cxnLst>
              <a:rect l="l" t="t" r="r" b="b"/>
              <a:pathLst>
                <a:path w="1567543" h="362857">
                  <a:moveTo>
                    <a:pt x="0" y="362857"/>
                  </a:moveTo>
                  <a:lnTo>
                    <a:pt x="783772" y="261257"/>
                  </a:lnTo>
                  <a:lnTo>
                    <a:pt x="1567543"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任意多边形: 形状 80"/>
            <p:cNvSpPr/>
            <p:nvPr/>
          </p:nvSpPr>
          <p:spPr>
            <a:xfrm>
              <a:off x="5950857" y="2380343"/>
              <a:ext cx="667657" cy="464457"/>
            </a:xfrm>
            <a:custGeom>
              <a:avLst/>
              <a:gdLst>
                <a:gd name="connsiteX0" fmla="*/ 0 w 667657"/>
                <a:gd name="connsiteY0" fmla="*/ 0 h 464457"/>
                <a:gd name="connsiteX1" fmla="*/ 667657 w 667657"/>
                <a:gd name="connsiteY1" fmla="*/ 464457 h 464457"/>
              </a:gdLst>
              <a:ahLst/>
              <a:cxnLst>
                <a:cxn ang="0">
                  <a:pos x="connsiteX0" y="connsiteY0"/>
                </a:cxn>
                <a:cxn ang="0">
                  <a:pos x="connsiteX1" y="connsiteY1"/>
                </a:cxn>
              </a:cxnLst>
              <a:rect l="l" t="t" r="r" b="b"/>
              <a:pathLst>
                <a:path w="667657" h="464457">
                  <a:moveTo>
                    <a:pt x="0" y="0"/>
                  </a:moveTo>
                  <a:lnTo>
                    <a:pt x="667657" y="464457"/>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任意多边形: 形状 81"/>
            <p:cNvSpPr/>
            <p:nvPr/>
          </p:nvSpPr>
          <p:spPr>
            <a:xfrm>
              <a:off x="4963886" y="2946400"/>
              <a:ext cx="2090057" cy="725714"/>
            </a:xfrm>
            <a:custGeom>
              <a:avLst/>
              <a:gdLst>
                <a:gd name="connsiteX0" fmla="*/ 0 w 2090057"/>
                <a:gd name="connsiteY0" fmla="*/ 0 h 725714"/>
                <a:gd name="connsiteX1" fmla="*/ 943428 w 2090057"/>
                <a:gd name="connsiteY1" fmla="*/ 638629 h 725714"/>
                <a:gd name="connsiteX2" fmla="*/ 2090057 w 2090057"/>
                <a:gd name="connsiteY2" fmla="*/ 725714 h 725714"/>
              </a:gdLst>
              <a:ahLst/>
              <a:cxnLst>
                <a:cxn ang="0">
                  <a:pos x="connsiteX0" y="connsiteY0"/>
                </a:cxn>
                <a:cxn ang="0">
                  <a:pos x="connsiteX1" y="connsiteY1"/>
                </a:cxn>
                <a:cxn ang="0">
                  <a:pos x="connsiteX2" y="connsiteY2"/>
                </a:cxn>
              </a:cxnLst>
              <a:rect l="l" t="t" r="r" b="b"/>
              <a:pathLst>
                <a:path w="2090057" h="725714">
                  <a:moveTo>
                    <a:pt x="0" y="0"/>
                  </a:moveTo>
                  <a:lnTo>
                    <a:pt x="943428" y="638629"/>
                  </a:lnTo>
                  <a:lnTo>
                    <a:pt x="2090057" y="725714"/>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任意多边形: 形状 82"/>
            <p:cNvSpPr/>
            <p:nvPr/>
          </p:nvSpPr>
          <p:spPr>
            <a:xfrm>
              <a:off x="5863771" y="3570514"/>
              <a:ext cx="174172" cy="783772"/>
            </a:xfrm>
            <a:custGeom>
              <a:avLst/>
              <a:gdLst>
                <a:gd name="connsiteX0" fmla="*/ 0 w 174172"/>
                <a:gd name="connsiteY0" fmla="*/ 0 h 783772"/>
                <a:gd name="connsiteX1" fmla="*/ 174172 w 174172"/>
                <a:gd name="connsiteY1" fmla="*/ 783772 h 783772"/>
              </a:gdLst>
              <a:ahLst/>
              <a:cxnLst>
                <a:cxn ang="0">
                  <a:pos x="connsiteX0" y="connsiteY0"/>
                </a:cxn>
                <a:cxn ang="0">
                  <a:pos x="connsiteX1" y="connsiteY1"/>
                </a:cxn>
              </a:cxnLst>
              <a:rect l="l" t="t" r="r" b="b"/>
              <a:pathLst>
                <a:path w="174172" h="783772">
                  <a:moveTo>
                    <a:pt x="0" y="0"/>
                  </a:moveTo>
                  <a:lnTo>
                    <a:pt x="174172" y="783772"/>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任意多边形: 形状 83"/>
            <p:cNvSpPr/>
            <p:nvPr/>
          </p:nvSpPr>
          <p:spPr>
            <a:xfrm>
              <a:off x="1756229" y="3526971"/>
              <a:ext cx="4078514" cy="899886"/>
            </a:xfrm>
            <a:custGeom>
              <a:avLst/>
              <a:gdLst>
                <a:gd name="connsiteX0" fmla="*/ 4078514 w 4078514"/>
                <a:gd name="connsiteY0" fmla="*/ 0 h 899886"/>
                <a:gd name="connsiteX1" fmla="*/ 3309257 w 4078514"/>
                <a:gd name="connsiteY1" fmla="*/ 725715 h 899886"/>
                <a:gd name="connsiteX2" fmla="*/ 2438400 w 4078514"/>
                <a:gd name="connsiteY2" fmla="*/ 653143 h 899886"/>
                <a:gd name="connsiteX3" fmla="*/ 2090057 w 4078514"/>
                <a:gd name="connsiteY3" fmla="*/ 101600 h 899886"/>
                <a:gd name="connsiteX4" fmla="*/ 1407885 w 4078514"/>
                <a:gd name="connsiteY4" fmla="*/ 145143 h 899886"/>
                <a:gd name="connsiteX5" fmla="*/ 638628 w 4078514"/>
                <a:gd name="connsiteY5" fmla="*/ 145143 h 899886"/>
                <a:gd name="connsiteX6" fmla="*/ 0 w 4078514"/>
                <a:gd name="connsiteY6" fmla="*/ 89988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8514" h="899886">
                  <a:moveTo>
                    <a:pt x="4078514" y="0"/>
                  </a:moveTo>
                  <a:lnTo>
                    <a:pt x="3309257" y="725715"/>
                  </a:lnTo>
                  <a:lnTo>
                    <a:pt x="2438400" y="653143"/>
                  </a:lnTo>
                  <a:lnTo>
                    <a:pt x="2090057" y="101600"/>
                  </a:lnTo>
                  <a:lnTo>
                    <a:pt x="1407885" y="145143"/>
                  </a:lnTo>
                  <a:lnTo>
                    <a:pt x="638628" y="145143"/>
                  </a:lnTo>
                  <a:lnTo>
                    <a:pt x="0" y="899886"/>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任意多边形: 形状 84"/>
            <p:cNvSpPr/>
            <p:nvPr/>
          </p:nvSpPr>
          <p:spPr>
            <a:xfrm>
              <a:off x="1857829" y="2496457"/>
              <a:ext cx="2249714" cy="333829"/>
            </a:xfrm>
            <a:custGeom>
              <a:avLst/>
              <a:gdLst>
                <a:gd name="connsiteX0" fmla="*/ 2249714 w 2249714"/>
                <a:gd name="connsiteY0" fmla="*/ 0 h 333829"/>
                <a:gd name="connsiteX1" fmla="*/ 0 w 2249714"/>
                <a:gd name="connsiteY1" fmla="*/ 333829 h 333829"/>
              </a:gdLst>
              <a:ahLst/>
              <a:cxnLst>
                <a:cxn ang="0">
                  <a:pos x="connsiteX0" y="connsiteY0"/>
                </a:cxn>
                <a:cxn ang="0">
                  <a:pos x="connsiteX1" y="connsiteY1"/>
                </a:cxn>
              </a:cxnLst>
              <a:rect l="l" t="t" r="r" b="b"/>
              <a:pathLst>
                <a:path w="2249714" h="333829">
                  <a:moveTo>
                    <a:pt x="2249714" y="0"/>
                  </a:moveTo>
                  <a:lnTo>
                    <a:pt x="0" y="333829"/>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任意多边形: 形状 85"/>
            <p:cNvSpPr/>
            <p:nvPr/>
          </p:nvSpPr>
          <p:spPr>
            <a:xfrm>
              <a:off x="3091543" y="1553029"/>
              <a:ext cx="1001486" cy="667657"/>
            </a:xfrm>
            <a:custGeom>
              <a:avLst/>
              <a:gdLst>
                <a:gd name="connsiteX0" fmla="*/ 1001486 w 1001486"/>
                <a:gd name="connsiteY0" fmla="*/ 667657 h 667657"/>
                <a:gd name="connsiteX1" fmla="*/ 0 w 1001486"/>
                <a:gd name="connsiteY1" fmla="*/ 391885 h 667657"/>
                <a:gd name="connsiteX2" fmla="*/ 348343 w 1001486"/>
                <a:gd name="connsiteY2" fmla="*/ 0 h 667657"/>
              </a:gdLst>
              <a:ahLst/>
              <a:cxnLst>
                <a:cxn ang="0">
                  <a:pos x="connsiteX0" y="connsiteY0"/>
                </a:cxn>
                <a:cxn ang="0">
                  <a:pos x="connsiteX1" y="connsiteY1"/>
                </a:cxn>
                <a:cxn ang="0">
                  <a:pos x="connsiteX2" y="connsiteY2"/>
                </a:cxn>
              </a:cxnLst>
              <a:rect l="l" t="t" r="r" b="b"/>
              <a:pathLst>
                <a:path w="1001486" h="667657">
                  <a:moveTo>
                    <a:pt x="1001486" y="667657"/>
                  </a:moveTo>
                  <a:lnTo>
                    <a:pt x="0" y="391885"/>
                  </a:lnTo>
                  <a:lnTo>
                    <a:pt x="348343"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任意多边形: 形状 86"/>
            <p:cNvSpPr/>
            <p:nvPr/>
          </p:nvSpPr>
          <p:spPr>
            <a:xfrm>
              <a:off x="2322286" y="1857829"/>
              <a:ext cx="711200" cy="101600"/>
            </a:xfrm>
            <a:custGeom>
              <a:avLst/>
              <a:gdLst>
                <a:gd name="connsiteX0" fmla="*/ 711200 w 711200"/>
                <a:gd name="connsiteY0" fmla="*/ 101600 h 101600"/>
                <a:gd name="connsiteX1" fmla="*/ 0 w 711200"/>
                <a:gd name="connsiteY1" fmla="*/ 0 h 101600"/>
              </a:gdLst>
              <a:ahLst/>
              <a:cxnLst>
                <a:cxn ang="0">
                  <a:pos x="connsiteX0" y="connsiteY0"/>
                </a:cxn>
                <a:cxn ang="0">
                  <a:pos x="connsiteX1" y="connsiteY1"/>
                </a:cxn>
              </a:cxnLst>
              <a:rect l="l" t="t" r="r" b="b"/>
              <a:pathLst>
                <a:path w="711200" h="101600">
                  <a:moveTo>
                    <a:pt x="711200" y="101600"/>
                  </a:moveTo>
                  <a:lnTo>
                    <a:pt x="0"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1590819" y="2393285"/>
            <a:ext cx="884909" cy="884909"/>
            <a:chOff x="1365337" y="2204581"/>
            <a:chExt cx="1102290" cy="1102290"/>
          </a:xfrm>
        </p:grpSpPr>
        <p:sp>
          <p:nvSpPr>
            <p:cNvPr id="4" name="椭圆 3"/>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9" name="组合 8"/>
          <p:cNvGrpSpPr/>
          <p:nvPr/>
        </p:nvGrpSpPr>
        <p:grpSpPr>
          <a:xfrm>
            <a:off x="2371978" y="3320443"/>
            <a:ext cx="536151" cy="536151"/>
            <a:chOff x="1365337" y="2204581"/>
            <a:chExt cx="1102290" cy="1102290"/>
          </a:xfrm>
        </p:grpSpPr>
        <p:sp>
          <p:nvSpPr>
            <p:cNvPr id="10" name="椭圆 9"/>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12" name="组合 11"/>
          <p:cNvGrpSpPr/>
          <p:nvPr/>
        </p:nvGrpSpPr>
        <p:grpSpPr>
          <a:xfrm>
            <a:off x="1950732" y="4022211"/>
            <a:ext cx="334267" cy="334267"/>
            <a:chOff x="1365337" y="2204581"/>
            <a:chExt cx="1102290" cy="1102290"/>
          </a:xfrm>
        </p:grpSpPr>
        <p:sp>
          <p:nvSpPr>
            <p:cNvPr id="13" name="椭圆 12"/>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15" name="组合 14"/>
          <p:cNvGrpSpPr/>
          <p:nvPr/>
        </p:nvGrpSpPr>
        <p:grpSpPr>
          <a:xfrm>
            <a:off x="3724742" y="3361759"/>
            <a:ext cx="334267" cy="334267"/>
            <a:chOff x="1365337" y="2204581"/>
            <a:chExt cx="1102290" cy="1102290"/>
          </a:xfrm>
        </p:grpSpPr>
        <p:sp>
          <p:nvSpPr>
            <p:cNvPr id="16" name="椭圆 15"/>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18" name="组合 17"/>
          <p:cNvGrpSpPr/>
          <p:nvPr/>
        </p:nvGrpSpPr>
        <p:grpSpPr>
          <a:xfrm>
            <a:off x="4054067" y="3824937"/>
            <a:ext cx="334267" cy="334267"/>
            <a:chOff x="1365337" y="2204581"/>
            <a:chExt cx="1102290" cy="1102290"/>
          </a:xfrm>
        </p:grpSpPr>
        <p:sp>
          <p:nvSpPr>
            <p:cNvPr id="19" name="椭圆 18"/>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21" name="组合 20"/>
          <p:cNvGrpSpPr/>
          <p:nvPr/>
        </p:nvGrpSpPr>
        <p:grpSpPr>
          <a:xfrm>
            <a:off x="3217009" y="3451419"/>
            <a:ext cx="244608" cy="244608"/>
            <a:chOff x="1365337" y="2204581"/>
            <a:chExt cx="1102290" cy="1102290"/>
          </a:xfrm>
        </p:grpSpPr>
        <p:sp>
          <p:nvSpPr>
            <p:cNvPr id="22" name="椭圆 21"/>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25" name="组合 24"/>
          <p:cNvGrpSpPr/>
          <p:nvPr/>
        </p:nvGrpSpPr>
        <p:grpSpPr>
          <a:xfrm>
            <a:off x="4780493" y="3850744"/>
            <a:ext cx="424546" cy="424546"/>
            <a:chOff x="1365337" y="2204581"/>
            <a:chExt cx="1102290" cy="1102290"/>
          </a:xfrm>
        </p:grpSpPr>
        <p:sp>
          <p:nvSpPr>
            <p:cNvPr id="26" name="椭圆 25"/>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28" name="组合 27"/>
          <p:cNvGrpSpPr/>
          <p:nvPr/>
        </p:nvGrpSpPr>
        <p:grpSpPr>
          <a:xfrm>
            <a:off x="5457377" y="3257718"/>
            <a:ext cx="449798" cy="449798"/>
            <a:chOff x="1365337" y="2204581"/>
            <a:chExt cx="1102290" cy="1102290"/>
          </a:xfrm>
        </p:grpSpPr>
        <p:sp>
          <p:nvSpPr>
            <p:cNvPr id="29" name="椭圆 28"/>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31" name="组合 30"/>
          <p:cNvGrpSpPr/>
          <p:nvPr/>
        </p:nvGrpSpPr>
        <p:grpSpPr>
          <a:xfrm>
            <a:off x="5666763" y="4029857"/>
            <a:ext cx="334267" cy="334267"/>
            <a:chOff x="1365337" y="2204581"/>
            <a:chExt cx="1102290" cy="1102290"/>
          </a:xfrm>
        </p:grpSpPr>
        <p:sp>
          <p:nvSpPr>
            <p:cNvPr id="32" name="椭圆 31"/>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34" name="组合 33"/>
          <p:cNvGrpSpPr/>
          <p:nvPr/>
        </p:nvGrpSpPr>
        <p:grpSpPr>
          <a:xfrm>
            <a:off x="2371978" y="1799347"/>
            <a:ext cx="300426" cy="300426"/>
            <a:chOff x="1365337" y="2204581"/>
            <a:chExt cx="1102290" cy="1102290"/>
          </a:xfrm>
        </p:grpSpPr>
        <p:sp>
          <p:nvSpPr>
            <p:cNvPr id="35" name="椭圆 34"/>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37" name="组合 36"/>
          <p:cNvGrpSpPr/>
          <p:nvPr/>
        </p:nvGrpSpPr>
        <p:grpSpPr>
          <a:xfrm>
            <a:off x="3377603" y="1527871"/>
            <a:ext cx="300426" cy="300426"/>
            <a:chOff x="1365337" y="2204581"/>
            <a:chExt cx="1102290" cy="1102290"/>
          </a:xfrm>
        </p:grpSpPr>
        <p:sp>
          <p:nvSpPr>
            <p:cNvPr id="38" name="椭圆 37"/>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0" name="组合 39"/>
          <p:cNvGrpSpPr/>
          <p:nvPr/>
        </p:nvGrpSpPr>
        <p:grpSpPr>
          <a:xfrm>
            <a:off x="3040030" y="1841961"/>
            <a:ext cx="448347" cy="448347"/>
            <a:chOff x="1365337" y="2204581"/>
            <a:chExt cx="1102290" cy="1102290"/>
          </a:xfrm>
        </p:grpSpPr>
        <p:sp>
          <p:nvSpPr>
            <p:cNvPr id="41" name="椭圆 40"/>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3" name="组合 42"/>
          <p:cNvGrpSpPr/>
          <p:nvPr/>
        </p:nvGrpSpPr>
        <p:grpSpPr>
          <a:xfrm>
            <a:off x="3697754" y="1799841"/>
            <a:ext cx="1476698" cy="1476698"/>
            <a:chOff x="1365337" y="2204581"/>
            <a:chExt cx="1102290" cy="1102290"/>
          </a:xfrm>
        </p:grpSpPr>
        <p:sp>
          <p:nvSpPr>
            <p:cNvPr id="44" name="椭圆 43"/>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6" name="组合 45"/>
          <p:cNvGrpSpPr/>
          <p:nvPr/>
        </p:nvGrpSpPr>
        <p:grpSpPr>
          <a:xfrm>
            <a:off x="6523291" y="3297941"/>
            <a:ext cx="557900" cy="557900"/>
            <a:chOff x="1365337" y="2204581"/>
            <a:chExt cx="1102290" cy="1102290"/>
          </a:xfrm>
        </p:grpSpPr>
        <p:sp>
          <p:nvSpPr>
            <p:cNvPr id="47" name="椭圆 46"/>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9" name="组合 48"/>
          <p:cNvGrpSpPr/>
          <p:nvPr/>
        </p:nvGrpSpPr>
        <p:grpSpPr>
          <a:xfrm>
            <a:off x="6167077" y="2679806"/>
            <a:ext cx="334267" cy="334267"/>
            <a:chOff x="1365337" y="2204581"/>
            <a:chExt cx="1102290" cy="1102290"/>
          </a:xfrm>
        </p:grpSpPr>
        <p:sp>
          <p:nvSpPr>
            <p:cNvPr id="50" name="椭圆 49"/>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52" name="组合 51"/>
          <p:cNvGrpSpPr/>
          <p:nvPr/>
        </p:nvGrpSpPr>
        <p:grpSpPr>
          <a:xfrm>
            <a:off x="5501347" y="2207535"/>
            <a:ext cx="352883" cy="352883"/>
            <a:chOff x="1365337" y="2204581"/>
            <a:chExt cx="1102290" cy="1102290"/>
          </a:xfrm>
        </p:grpSpPr>
        <p:sp>
          <p:nvSpPr>
            <p:cNvPr id="53" name="椭圆 52"/>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55" name="组合 54"/>
          <p:cNvGrpSpPr/>
          <p:nvPr/>
        </p:nvGrpSpPr>
        <p:grpSpPr>
          <a:xfrm>
            <a:off x="5856166" y="1508751"/>
            <a:ext cx="399338" cy="399339"/>
            <a:chOff x="1365337" y="2204581"/>
            <a:chExt cx="1102290" cy="1102290"/>
          </a:xfrm>
        </p:grpSpPr>
        <p:sp>
          <p:nvSpPr>
            <p:cNvPr id="56" name="椭圆 55"/>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58" name="组合 57"/>
          <p:cNvGrpSpPr/>
          <p:nvPr/>
        </p:nvGrpSpPr>
        <p:grpSpPr>
          <a:xfrm>
            <a:off x="5114386" y="1603433"/>
            <a:ext cx="257292" cy="257292"/>
            <a:chOff x="1365337" y="2204581"/>
            <a:chExt cx="1102290" cy="1102290"/>
          </a:xfrm>
        </p:grpSpPr>
        <p:sp>
          <p:nvSpPr>
            <p:cNvPr id="59" name="椭圆 58"/>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61" name="组合 60"/>
          <p:cNvGrpSpPr/>
          <p:nvPr/>
        </p:nvGrpSpPr>
        <p:grpSpPr>
          <a:xfrm>
            <a:off x="6276911" y="1523019"/>
            <a:ext cx="923141" cy="923141"/>
            <a:chOff x="1365337" y="2204581"/>
            <a:chExt cx="1102290" cy="1102290"/>
          </a:xfrm>
        </p:grpSpPr>
        <p:sp>
          <p:nvSpPr>
            <p:cNvPr id="62" name="椭圆 61"/>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sp>
        <p:nvSpPr>
          <p:cNvPr id="89" name="文本框 88"/>
          <p:cNvSpPr txBox="1"/>
          <p:nvPr/>
        </p:nvSpPr>
        <p:spPr>
          <a:xfrm>
            <a:off x="7337852" y="1731023"/>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0" name="文本框 89"/>
          <p:cNvSpPr txBox="1"/>
          <p:nvPr/>
        </p:nvSpPr>
        <p:spPr>
          <a:xfrm>
            <a:off x="7061153" y="3790947"/>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1" name="文本框 90"/>
          <p:cNvSpPr txBox="1"/>
          <p:nvPr/>
        </p:nvSpPr>
        <p:spPr>
          <a:xfrm>
            <a:off x="2688499" y="3881691"/>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2" name="文本框 91"/>
          <p:cNvSpPr txBox="1"/>
          <p:nvPr/>
        </p:nvSpPr>
        <p:spPr>
          <a:xfrm>
            <a:off x="807757" y="2561682"/>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3" name="文本框 92"/>
          <p:cNvSpPr txBox="1"/>
          <p:nvPr/>
        </p:nvSpPr>
        <p:spPr>
          <a:xfrm>
            <a:off x="2461497" y="1218653"/>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5" name="文本框 94"/>
          <p:cNvSpPr txBox="1"/>
          <p:nvPr/>
        </p:nvSpPr>
        <p:spPr>
          <a:xfrm>
            <a:off x="2831146" y="2758272"/>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6" name="文本框 95"/>
          <p:cNvSpPr txBox="1"/>
          <p:nvPr/>
        </p:nvSpPr>
        <p:spPr>
          <a:xfrm>
            <a:off x="1561984" y="1854985"/>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7" name="文本框 96"/>
          <p:cNvSpPr txBox="1"/>
          <p:nvPr/>
        </p:nvSpPr>
        <p:spPr>
          <a:xfrm>
            <a:off x="1307817" y="3493034"/>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8" name="文本框 97"/>
          <p:cNvSpPr txBox="1"/>
          <p:nvPr/>
        </p:nvSpPr>
        <p:spPr>
          <a:xfrm>
            <a:off x="4084571" y="1242933"/>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9" name="文本框 98"/>
          <p:cNvSpPr txBox="1"/>
          <p:nvPr/>
        </p:nvSpPr>
        <p:spPr>
          <a:xfrm>
            <a:off x="6055836" y="950466"/>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00" name="文本框 99"/>
          <p:cNvSpPr txBox="1"/>
          <p:nvPr/>
        </p:nvSpPr>
        <p:spPr>
          <a:xfrm>
            <a:off x="6645765" y="2560104"/>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01" name="文本框 100"/>
          <p:cNvSpPr txBox="1"/>
          <p:nvPr/>
        </p:nvSpPr>
        <p:spPr>
          <a:xfrm>
            <a:off x="5960280" y="4315412"/>
            <a:ext cx="703061" cy="37105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02" name="文本框 101"/>
          <p:cNvSpPr txBox="1"/>
          <p:nvPr/>
        </p:nvSpPr>
        <p:spPr>
          <a:xfrm>
            <a:off x="4428963" y="3392546"/>
            <a:ext cx="703061" cy="37105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2418" y="2453316"/>
            <a:ext cx="1856907" cy="57059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en-US" altLang="zh-CN" sz="2000">
                <a:latin typeface="Browallia New" panose="020B0604020202020204" pitchFamily="34" charset="-34"/>
                <a:cs typeface="Browallia New" panose="020B0604020202020204" pitchFamily="34" charset="-34"/>
              </a:rPr>
              <a:t>CONTENTS</a:t>
            </a:r>
            <a:endParaRPr lang="en-US" altLang="zh-CN" sz="2000">
              <a:latin typeface="Browallia New" panose="020B0604020202020204" pitchFamily="34" charset="-34"/>
              <a:cs typeface="Browallia New" panose="020B0604020202020204" pitchFamily="34" charset="-34"/>
            </a:endParaRPr>
          </a:p>
        </p:txBody>
      </p:sp>
      <p:sp>
        <p:nvSpPr>
          <p:cNvPr id="3" name="文本框 2"/>
          <p:cNvSpPr txBox="1"/>
          <p:nvPr/>
        </p:nvSpPr>
        <p:spPr>
          <a:xfrm>
            <a:off x="770988" y="2098570"/>
            <a:ext cx="1879767" cy="57059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zh-CN" altLang="en-US" sz="2800" b="1">
                <a:latin typeface="Browallia New" panose="020B0604020202020204" pitchFamily="34" charset="-34"/>
                <a:cs typeface="Browallia New" panose="020B0604020202020204" pitchFamily="34" charset="-34"/>
              </a:rPr>
              <a:t>目录</a:t>
            </a:r>
            <a:endParaRPr lang="en-US" altLang="zh-CN" sz="2800" b="1">
              <a:latin typeface="Browallia New" panose="020B0604020202020204" pitchFamily="34" charset="-34"/>
              <a:cs typeface="Browallia New" panose="020B0604020202020204" pitchFamily="34" charset="-34"/>
            </a:endParaRPr>
          </a:p>
        </p:txBody>
      </p:sp>
      <p:sp>
        <p:nvSpPr>
          <p:cNvPr id="4" name="矩形: 圆角 3"/>
          <p:cNvSpPr/>
          <p:nvPr/>
        </p:nvSpPr>
        <p:spPr>
          <a:xfrm>
            <a:off x="3732889" y="1201912"/>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01. </a:t>
            </a:r>
            <a:r>
              <a:rPr lang="zh-CN" altLang="en-US" sz="2000">
                <a:solidFill>
                  <a:schemeClr val="tx1"/>
                </a:solidFill>
              </a:rPr>
              <a:t>请在这里添加标题内容</a:t>
            </a:r>
            <a:endParaRPr lang="zh-CN" altLang="en-US" sz="2000">
              <a:solidFill>
                <a:schemeClr val="tx1"/>
              </a:solidFill>
            </a:endParaRPr>
          </a:p>
        </p:txBody>
      </p:sp>
      <p:sp>
        <p:nvSpPr>
          <p:cNvPr id="5" name="矩形: 圆角 4"/>
          <p:cNvSpPr/>
          <p:nvPr/>
        </p:nvSpPr>
        <p:spPr>
          <a:xfrm>
            <a:off x="3732889" y="2003320"/>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02. </a:t>
            </a:r>
            <a:r>
              <a:rPr lang="zh-CN" altLang="en-US" sz="2000">
                <a:solidFill>
                  <a:schemeClr val="tx1"/>
                </a:solidFill>
              </a:rPr>
              <a:t>请在这里添加标题内容</a:t>
            </a:r>
            <a:endParaRPr lang="zh-CN" altLang="en-US" sz="2000">
              <a:solidFill>
                <a:schemeClr val="tx1"/>
              </a:solidFill>
            </a:endParaRPr>
          </a:p>
        </p:txBody>
      </p:sp>
      <p:sp>
        <p:nvSpPr>
          <p:cNvPr id="6" name="矩形: 圆角 5"/>
          <p:cNvSpPr/>
          <p:nvPr/>
        </p:nvSpPr>
        <p:spPr>
          <a:xfrm>
            <a:off x="3732889" y="2804728"/>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03. </a:t>
            </a:r>
            <a:r>
              <a:rPr lang="zh-CN" altLang="en-US" sz="2000">
                <a:solidFill>
                  <a:schemeClr val="tx1"/>
                </a:solidFill>
              </a:rPr>
              <a:t>请在这里添加标题内容</a:t>
            </a:r>
            <a:endParaRPr lang="zh-CN" altLang="en-US" sz="2000">
              <a:solidFill>
                <a:schemeClr val="tx1"/>
              </a:solidFill>
            </a:endParaRPr>
          </a:p>
        </p:txBody>
      </p:sp>
      <p:sp>
        <p:nvSpPr>
          <p:cNvPr id="7" name="矩形: 圆角 6"/>
          <p:cNvSpPr/>
          <p:nvPr/>
        </p:nvSpPr>
        <p:spPr>
          <a:xfrm>
            <a:off x="3732889" y="3606136"/>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04. </a:t>
            </a:r>
            <a:r>
              <a:rPr lang="zh-CN" altLang="en-US" sz="2000">
                <a:solidFill>
                  <a:schemeClr val="tx1"/>
                </a:solidFill>
              </a:rPr>
              <a:t>请在这里添加标题内容</a:t>
            </a:r>
            <a:endParaRPr lang="zh-CN" altLang="en-US" sz="200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043214" y="0"/>
            <a:ext cx="0" cy="51435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252763" y="108585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2763" y="245745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252763" y="346710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252763" y="481965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16214" y="495300"/>
            <a:ext cx="260350" cy="26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椭圆 13"/>
          <p:cNvSpPr/>
          <p:nvPr/>
        </p:nvSpPr>
        <p:spPr>
          <a:xfrm>
            <a:off x="725714" y="1473200"/>
            <a:ext cx="641350" cy="641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a:off x="916214" y="2832100"/>
            <a:ext cx="260350" cy="26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6" name="椭圆 15"/>
          <p:cNvSpPr/>
          <p:nvPr/>
        </p:nvSpPr>
        <p:spPr>
          <a:xfrm>
            <a:off x="725714" y="3810000"/>
            <a:ext cx="641350" cy="641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7"/>
          <p:cNvSpPr txBox="1"/>
          <p:nvPr/>
        </p:nvSpPr>
        <p:spPr>
          <a:xfrm>
            <a:off x="1481361" y="323277"/>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1" name="文本框 7"/>
          <p:cNvSpPr txBox="1"/>
          <p:nvPr/>
        </p:nvSpPr>
        <p:spPr>
          <a:xfrm>
            <a:off x="1481361" y="2610717"/>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7" name="文本框 7"/>
          <p:cNvSpPr txBox="1"/>
          <p:nvPr/>
        </p:nvSpPr>
        <p:spPr>
          <a:xfrm>
            <a:off x="1481361" y="1479410"/>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请在这里添加内容请在这里添加内容这里添加内容请在这里添加内容添加内容请在这里添加内容请在这里添加内容这里添加内容请在这里添加内容添加内容</a:t>
            </a:r>
            <a:endParaRPr lang="en-US" altLang="zh-CN" sz="1200"/>
          </a:p>
        </p:txBody>
      </p:sp>
      <p:sp>
        <p:nvSpPr>
          <p:cNvPr id="28" name="文本框 7"/>
          <p:cNvSpPr txBox="1"/>
          <p:nvPr/>
        </p:nvSpPr>
        <p:spPr>
          <a:xfrm>
            <a:off x="1481361" y="3779117"/>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请在这里添加内容请在这里添加内容这里添加内容请在这里添加内容添加内容请在这里添加内容请在这里添加内容这里添加内容请在这里添加内容添加内容</a:t>
            </a:r>
            <a:endParaRPr lang="en-US" altLang="zh-CN" sz="1200"/>
          </a:p>
        </p:txBody>
      </p:sp>
      <p:sp>
        <p:nvSpPr>
          <p:cNvPr id="29" name="椭圆 28"/>
          <p:cNvSpPr/>
          <p:nvPr/>
        </p:nvSpPr>
        <p:spPr>
          <a:xfrm>
            <a:off x="7867273" y="495300"/>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30" name="椭圆 29"/>
          <p:cNvSpPr/>
          <p:nvPr/>
        </p:nvSpPr>
        <p:spPr>
          <a:xfrm>
            <a:off x="7867273" y="1675341"/>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31" name="椭圆 30"/>
          <p:cNvSpPr/>
          <p:nvPr/>
        </p:nvSpPr>
        <p:spPr>
          <a:xfrm>
            <a:off x="7867273" y="2855382"/>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32" name="椭圆 31"/>
          <p:cNvSpPr/>
          <p:nvPr/>
        </p:nvSpPr>
        <p:spPr>
          <a:xfrm>
            <a:off x="7867273" y="4035423"/>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22" name="KSO_Shape"/>
          <p:cNvSpPr/>
          <p:nvPr/>
        </p:nvSpPr>
        <p:spPr bwMode="auto">
          <a:xfrm>
            <a:off x="868589" y="1667862"/>
            <a:ext cx="307975" cy="252026"/>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KSO_Shape"/>
          <p:cNvSpPr/>
          <p:nvPr/>
        </p:nvSpPr>
        <p:spPr bwMode="auto">
          <a:xfrm>
            <a:off x="868589" y="4034176"/>
            <a:ext cx="307975" cy="192998"/>
          </a:xfrm>
          <a:custGeom>
            <a:avLst/>
            <a:gdLst>
              <a:gd name="T0" fmla="*/ 1079702 w 2143125"/>
              <a:gd name="T1" fmla="*/ 787781 h 1344612"/>
              <a:gd name="T2" fmla="*/ 997503 w 2143125"/>
              <a:gd name="T3" fmla="*/ 910396 h 1344612"/>
              <a:gd name="T4" fmla="*/ 1000994 w 2143125"/>
              <a:gd name="T5" fmla="*/ 1034281 h 1344612"/>
              <a:gd name="T6" fmla="*/ 1056534 w 2143125"/>
              <a:gd name="T7" fmla="*/ 1124177 h 1344612"/>
              <a:gd name="T8" fmla="*/ 1161187 w 2143125"/>
              <a:gd name="T9" fmla="*/ 1181735 h 1344612"/>
              <a:gd name="T10" fmla="*/ 1317801 w 2143125"/>
              <a:gd name="T11" fmla="*/ 1160780 h 1344612"/>
              <a:gd name="T12" fmla="*/ 1416599 w 2143125"/>
              <a:gd name="T13" fmla="*/ 1051877 h 1344612"/>
              <a:gd name="T14" fmla="*/ 1418339 w 2143125"/>
              <a:gd name="T15" fmla="*/ 884030 h 1344612"/>
              <a:gd name="T16" fmla="*/ 1337092 w 2143125"/>
              <a:gd name="T17" fmla="*/ 782699 h 1344612"/>
              <a:gd name="T18" fmla="*/ 1212047 w 2143125"/>
              <a:gd name="T19" fmla="*/ 743627 h 1344612"/>
              <a:gd name="T20" fmla="*/ 245329 w 2143125"/>
              <a:gd name="T21" fmla="*/ 787781 h 1344612"/>
              <a:gd name="T22" fmla="*/ 163447 w 2143125"/>
              <a:gd name="T23" fmla="*/ 910396 h 1344612"/>
              <a:gd name="T24" fmla="*/ 192011 w 2143125"/>
              <a:gd name="T25" fmla="*/ 1086376 h 1344612"/>
              <a:gd name="T26" fmla="*/ 302812 w 2143125"/>
              <a:gd name="T27" fmla="*/ 1174931 h 1344612"/>
              <a:gd name="T28" fmla="*/ 415782 w 2143125"/>
              <a:gd name="T29" fmla="*/ 1184146 h 1344612"/>
              <a:gd name="T30" fmla="*/ 531292 w 2143125"/>
              <a:gd name="T31" fmla="*/ 1125362 h 1344612"/>
              <a:gd name="T32" fmla="*/ 594441 w 2143125"/>
              <a:gd name="T33" fmla="*/ 1010335 h 1344612"/>
              <a:gd name="T34" fmla="*/ 562067 w 2143125"/>
              <a:gd name="T35" fmla="*/ 841782 h 1344612"/>
              <a:gd name="T36" fmla="*/ 444005 w 2143125"/>
              <a:gd name="T37" fmla="*/ 753792 h 1344612"/>
              <a:gd name="T38" fmla="*/ 705203 w 2143125"/>
              <a:gd name="T39" fmla="*/ 8259 h 1344612"/>
              <a:gd name="T40" fmla="*/ 798510 w 2143125"/>
              <a:gd name="T41" fmla="*/ 68295 h 1344612"/>
              <a:gd name="T42" fmla="*/ 845481 w 2143125"/>
              <a:gd name="T43" fmla="*/ 187416 h 1344612"/>
              <a:gd name="T44" fmla="*/ 812792 w 2143125"/>
              <a:gd name="T45" fmla="*/ 315748 h 1344612"/>
              <a:gd name="T46" fmla="*/ 713137 w 2143125"/>
              <a:gd name="T47" fmla="*/ 315430 h 1344612"/>
              <a:gd name="T48" fmla="*/ 689969 w 2143125"/>
              <a:gd name="T49" fmla="*/ 210604 h 1344612"/>
              <a:gd name="T50" fmla="*/ 654106 w 2143125"/>
              <a:gd name="T51" fmla="*/ 157238 h 1344612"/>
              <a:gd name="T52" fmla="*/ 592853 w 2143125"/>
              <a:gd name="T53" fmla="*/ 185510 h 1344612"/>
              <a:gd name="T54" fmla="*/ 459239 w 2143125"/>
              <a:gd name="T55" fmla="*/ 595918 h 1344612"/>
              <a:gd name="T56" fmla="*/ 621734 w 2143125"/>
              <a:gd name="T57" fmla="*/ 676602 h 1344612"/>
              <a:gd name="T58" fmla="*/ 732179 w 2143125"/>
              <a:gd name="T59" fmla="*/ 793499 h 1344612"/>
              <a:gd name="T60" fmla="*/ 872141 w 2143125"/>
              <a:gd name="T61" fmla="*/ 800805 h 1344612"/>
              <a:gd name="T62" fmla="*/ 987664 w 2143125"/>
              <a:gd name="T63" fmla="*/ 661673 h 1344612"/>
              <a:gd name="T64" fmla="*/ 1156824 w 2143125"/>
              <a:gd name="T65" fmla="*/ 591153 h 1344612"/>
              <a:gd name="T66" fmla="*/ 1370098 w 2143125"/>
              <a:gd name="T67" fmla="*/ 621966 h 1344612"/>
              <a:gd name="T68" fmla="*/ 1605616 w 2143125"/>
              <a:gd name="T69" fmla="*/ 472122 h 1344612"/>
              <a:gd name="T70" fmla="*/ 1785421 w 2143125"/>
              <a:gd name="T71" fmla="*/ 107949 h 1344612"/>
              <a:gd name="T72" fmla="*/ 1894067 w 2143125"/>
              <a:gd name="T73" fmla="*/ 47942 h 1344612"/>
              <a:gd name="T74" fmla="*/ 2019231 w 2143125"/>
              <a:gd name="T75" fmla="*/ 57149 h 1344612"/>
              <a:gd name="T76" fmla="*/ 2105957 w 2143125"/>
              <a:gd name="T77" fmla="*/ 124459 h 1344612"/>
              <a:gd name="T78" fmla="*/ 2143125 w 2143125"/>
              <a:gd name="T79" fmla="*/ 252412 h 1344612"/>
              <a:gd name="T80" fmla="*/ 2097062 w 2143125"/>
              <a:gd name="T81" fmla="*/ 366712 h 1344612"/>
              <a:gd name="T82" fmla="*/ 1998900 w 2143125"/>
              <a:gd name="T83" fmla="*/ 347027 h 1344612"/>
              <a:gd name="T84" fmla="*/ 1986193 w 2143125"/>
              <a:gd name="T85" fmla="*/ 241934 h 1344612"/>
              <a:gd name="T86" fmla="*/ 1941083 w 2143125"/>
              <a:gd name="T87" fmla="*/ 199389 h 1344612"/>
              <a:gd name="T88" fmla="*/ 1877865 w 2143125"/>
              <a:gd name="T89" fmla="*/ 250189 h 1344612"/>
              <a:gd name="T90" fmla="*/ 1589733 w 2143125"/>
              <a:gd name="T91" fmla="*/ 994727 h 1344612"/>
              <a:gd name="T92" fmla="*/ 1515396 w 2143125"/>
              <a:gd name="T93" fmla="*/ 1192212 h 1344612"/>
              <a:gd name="T94" fmla="*/ 1306683 w 2143125"/>
              <a:gd name="T95" fmla="*/ 1332230 h 1344612"/>
              <a:gd name="T96" fmla="*/ 1157375 w 2143125"/>
              <a:gd name="T97" fmla="*/ 1340485 h 1344612"/>
              <a:gd name="T98" fmla="*/ 1019719 w 2143125"/>
              <a:gd name="T99" fmla="*/ 1291580 h 1344612"/>
              <a:gd name="T100" fmla="*/ 889914 w 2143125"/>
              <a:gd name="T101" fmla="*/ 1165154 h 1344612"/>
              <a:gd name="T102" fmla="*/ 835008 w 2143125"/>
              <a:gd name="T103" fmla="*/ 992668 h 1344612"/>
              <a:gd name="T104" fmla="*/ 787402 w 2143125"/>
              <a:gd name="T105" fmla="*/ 941526 h 1344612"/>
              <a:gd name="T106" fmla="*/ 742970 w 2143125"/>
              <a:gd name="T107" fmla="*/ 1064140 h 1344612"/>
              <a:gd name="T108" fmla="*/ 639820 w 2143125"/>
              <a:gd name="T109" fmla="*/ 1237529 h 1344612"/>
              <a:gd name="T110" fmla="*/ 442756 w 2143125"/>
              <a:gd name="T111" fmla="*/ 1338575 h 1344612"/>
              <a:gd name="T112" fmla="*/ 250451 w 2143125"/>
              <a:gd name="T113" fmla="*/ 1322687 h 1344612"/>
              <a:gd name="T114" fmla="*/ 113619 w 2143125"/>
              <a:gd name="T115" fmla="*/ 1236626 h 1344612"/>
              <a:gd name="T116" fmla="*/ 22851 w 2143125"/>
              <a:gd name="T117" fmla="*/ 1097176 h 1344612"/>
              <a:gd name="T118" fmla="*/ 952 w 2143125"/>
              <a:gd name="T119" fmla="*/ 935808 h 1344612"/>
              <a:gd name="T120" fmla="*/ 47606 w 2143125"/>
              <a:gd name="T121" fmla="*/ 782381 h 1344612"/>
              <a:gd name="T122" fmla="*/ 461460 w 2143125"/>
              <a:gd name="T123" fmla="*/ 100378 h 1344612"/>
              <a:gd name="T124" fmla="*/ 563020 w 2143125"/>
              <a:gd name="T125" fmla="*/ 15883 h 134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3125" h="1344612">
                <a:moveTo>
                  <a:pt x="1212047" y="743627"/>
                </a:moveTo>
                <a:lnTo>
                  <a:pt x="1200621" y="744263"/>
                </a:lnTo>
                <a:lnTo>
                  <a:pt x="1189513" y="744898"/>
                </a:lnTo>
                <a:lnTo>
                  <a:pt x="1178405" y="746486"/>
                </a:lnTo>
                <a:lnTo>
                  <a:pt x="1167297" y="748074"/>
                </a:lnTo>
                <a:lnTo>
                  <a:pt x="1156507" y="750933"/>
                </a:lnTo>
                <a:lnTo>
                  <a:pt x="1146351" y="753792"/>
                </a:lnTo>
                <a:lnTo>
                  <a:pt x="1135877" y="757286"/>
                </a:lnTo>
                <a:lnTo>
                  <a:pt x="1126039" y="761098"/>
                </a:lnTo>
                <a:lnTo>
                  <a:pt x="1116200" y="765545"/>
                </a:lnTo>
                <a:lnTo>
                  <a:pt x="1106679" y="770628"/>
                </a:lnTo>
                <a:lnTo>
                  <a:pt x="1097158" y="776028"/>
                </a:lnTo>
                <a:lnTo>
                  <a:pt x="1088271" y="781746"/>
                </a:lnTo>
                <a:lnTo>
                  <a:pt x="1079702" y="787781"/>
                </a:lnTo>
                <a:lnTo>
                  <a:pt x="1071451" y="794452"/>
                </a:lnTo>
                <a:lnTo>
                  <a:pt x="1062881" y="801440"/>
                </a:lnTo>
                <a:lnTo>
                  <a:pt x="1055582" y="808746"/>
                </a:lnTo>
                <a:lnTo>
                  <a:pt x="1047965" y="816370"/>
                </a:lnTo>
                <a:lnTo>
                  <a:pt x="1041300" y="824629"/>
                </a:lnTo>
                <a:lnTo>
                  <a:pt x="1034318" y="833206"/>
                </a:lnTo>
                <a:lnTo>
                  <a:pt x="1028605" y="841782"/>
                </a:lnTo>
                <a:lnTo>
                  <a:pt x="1022575" y="850677"/>
                </a:lnTo>
                <a:lnTo>
                  <a:pt x="1017497" y="860206"/>
                </a:lnTo>
                <a:lnTo>
                  <a:pt x="1012102" y="869736"/>
                </a:lnTo>
                <a:lnTo>
                  <a:pt x="1007976" y="879583"/>
                </a:lnTo>
                <a:lnTo>
                  <a:pt x="1003850" y="889430"/>
                </a:lnTo>
                <a:lnTo>
                  <a:pt x="1000359" y="899913"/>
                </a:lnTo>
                <a:lnTo>
                  <a:pt x="997503" y="910396"/>
                </a:lnTo>
                <a:lnTo>
                  <a:pt x="994646" y="921196"/>
                </a:lnTo>
                <a:lnTo>
                  <a:pt x="992742" y="931996"/>
                </a:lnTo>
                <a:lnTo>
                  <a:pt x="991473" y="943114"/>
                </a:lnTo>
                <a:lnTo>
                  <a:pt x="990838" y="954232"/>
                </a:lnTo>
                <a:lnTo>
                  <a:pt x="990521" y="965668"/>
                </a:lnTo>
                <a:lnTo>
                  <a:pt x="990521" y="973609"/>
                </a:lnTo>
                <a:lnTo>
                  <a:pt x="990838" y="981550"/>
                </a:lnTo>
                <a:lnTo>
                  <a:pt x="991473" y="989174"/>
                </a:lnTo>
                <a:lnTo>
                  <a:pt x="992425" y="997115"/>
                </a:lnTo>
                <a:lnTo>
                  <a:pt x="993694" y="1004739"/>
                </a:lnTo>
                <a:lnTo>
                  <a:pt x="995281" y="1012045"/>
                </a:lnTo>
                <a:lnTo>
                  <a:pt x="997185" y="1019669"/>
                </a:lnTo>
                <a:lnTo>
                  <a:pt x="999090" y="1027292"/>
                </a:lnTo>
                <a:lnTo>
                  <a:pt x="1000994" y="1034281"/>
                </a:lnTo>
                <a:lnTo>
                  <a:pt x="1003533" y="1041587"/>
                </a:lnTo>
                <a:lnTo>
                  <a:pt x="1006389" y="1048575"/>
                </a:lnTo>
                <a:lnTo>
                  <a:pt x="1009563" y="1055881"/>
                </a:lnTo>
                <a:lnTo>
                  <a:pt x="1012737" y="1062552"/>
                </a:lnTo>
                <a:lnTo>
                  <a:pt x="1015910" y="1069223"/>
                </a:lnTo>
                <a:lnTo>
                  <a:pt x="1019401" y="1076211"/>
                </a:lnTo>
                <a:lnTo>
                  <a:pt x="1023210" y="1082882"/>
                </a:lnTo>
                <a:lnTo>
                  <a:pt x="1027653" y="1089235"/>
                </a:lnTo>
                <a:lnTo>
                  <a:pt x="1031779" y="1095270"/>
                </a:lnTo>
                <a:lnTo>
                  <a:pt x="1036540" y="1101623"/>
                </a:lnTo>
                <a:lnTo>
                  <a:pt x="1041300" y="1107341"/>
                </a:lnTo>
                <a:lnTo>
                  <a:pt x="1046061" y="1113059"/>
                </a:lnTo>
                <a:lnTo>
                  <a:pt x="1051139" y="1118459"/>
                </a:lnTo>
                <a:lnTo>
                  <a:pt x="1056534" y="1124177"/>
                </a:lnTo>
                <a:lnTo>
                  <a:pt x="1062247" y="1129259"/>
                </a:lnTo>
                <a:lnTo>
                  <a:pt x="1067642" y="1134342"/>
                </a:lnTo>
                <a:lnTo>
                  <a:pt x="1073672" y="1139107"/>
                </a:lnTo>
                <a:lnTo>
                  <a:pt x="1080020" y="1143871"/>
                </a:lnTo>
                <a:lnTo>
                  <a:pt x="1086367" y="1148319"/>
                </a:lnTo>
                <a:lnTo>
                  <a:pt x="1092715" y="1152766"/>
                </a:lnTo>
                <a:lnTo>
                  <a:pt x="1099379" y="1157213"/>
                </a:lnTo>
                <a:lnTo>
                  <a:pt x="1106044" y="1160707"/>
                </a:lnTo>
                <a:lnTo>
                  <a:pt x="1113344" y="1164519"/>
                </a:lnTo>
                <a:lnTo>
                  <a:pt x="1114226" y="1165066"/>
                </a:lnTo>
                <a:lnTo>
                  <a:pt x="1124654" y="1169987"/>
                </a:lnTo>
                <a:lnTo>
                  <a:pt x="1136726" y="1174750"/>
                </a:lnTo>
                <a:lnTo>
                  <a:pt x="1148798" y="1178560"/>
                </a:lnTo>
                <a:lnTo>
                  <a:pt x="1161187" y="1181735"/>
                </a:lnTo>
                <a:lnTo>
                  <a:pt x="1173576" y="1184592"/>
                </a:lnTo>
                <a:lnTo>
                  <a:pt x="1186283" y="1186180"/>
                </a:lnTo>
                <a:lnTo>
                  <a:pt x="1198990" y="1187450"/>
                </a:lnTo>
                <a:lnTo>
                  <a:pt x="1212015" y="1187767"/>
                </a:lnTo>
                <a:lnTo>
                  <a:pt x="1223452" y="1187450"/>
                </a:lnTo>
                <a:lnTo>
                  <a:pt x="1234570" y="1186497"/>
                </a:lnTo>
                <a:lnTo>
                  <a:pt x="1245689" y="1185227"/>
                </a:lnTo>
                <a:lnTo>
                  <a:pt x="1256808" y="1183322"/>
                </a:lnTo>
                <a:lnTo>
                  <a:pt x="1267609" y="1180465"/>
                </a:lnTo>
                <a:lnTo>
                  <a:pt x="1278092" y="1177925"/>
                </a:lnTo>
                <a:lnTo>
                  <a:pt x="1288258" y="1174115"/>
                </a:lnTo>
                <a:lnTo>
                  <a:pt x="1298106" y="1170305"/>
                </a:lnTo>
                <a:lnTo>
                  <a:pt x="1308271" y="1165860"/>
                </a:lnTo>
                <a:lnTo>
                  <a:pt x="1317801" y="1160780"/>
                </a:lnTo>
                <a:lnTo>
                  <a:pt x="1327332" y="1155700"/>
                </a:lnTo>
                <a:lnTo>
                  <a:pt x="1335909" y="1149667"/>
                </a:lnTo>
                <a:lnTo>
                  <a:pt x="1344804" y="1143635"/>
                </a:lnTo>
                <a:lnTo>
                  <a:pt x="1353064" y="1136967"/>
                </a:lnTo>
                <a:lnTo>
                  <a:pt x="1361323" y="1130300"/>
                </a:lnTo>
                <a:lnTo>
                  <a:pt x="1368947" y="1122680"/>
                </a:lnTo>
                <a:lnTo>
                  <a:pt x="1376572" y="1115060"/>
                </a:lnTo>
                <a:lnTo>
                  <a:pt x="1383243" y="1106805"/>
                </a:lnTo>
                <a:lnTo>
                  <a:pt x="1389914" y="1098550"/>
                </a:lnTo>
                <a:lnTo>
                  <a:pt x="1395950" y="1089660"/>
                </a:lnTo>
                <a:lnTo>
                  <a:pt x="1401986" y="1081087"/>
                </a:lnTo>
                <a:lnTo>
                  <a:pt x="1407069" y="1071562"/>
                </a:lnTo>
                <a:lnTo>
                  <a:pt x="1412151" y="1062037"/>
                </a:lnTo>
                <a:lnTo>
                  <a:pt x="1416599" y="1051877"/>
                </a:lnTo>
                <a:lnTo>
                  <a:pt x="1420411" y="1042035"/>
                </a:lnTo>
                <a:lnTo>
                  <a:pt x="1424223" y="1031875"/>
                </a:lnTo>
                <a:lnTo>
                  <a:pt x="1426765" y="1021397"/>
                </a:lnTo>
                <a:lnTo>
                  <a:pt x="1429624" y="1010602"/>
                </a:lnTo>
                <a:lnTo>
                  <a:pt x="1431530" y="999490"/>
                </a:lnTo>
                <a:lnTo>
                  <a:pt x="1432800" y="988377"/>
                </a:lnTo>
                <a:lnTo>
                  <a:pt x="1433753" y="977265"/>
                </a:lnTo>
                <a:lnTo>
                  <a:pt x="1434071" y="965835"/>
                </a:lnTo>
                <a:lnTo>
                  <a:pt x="1429717" y="922005"/>
                </a:lnTo>
                <a:lnTo>
                  <a:pt x="1429447" y="920878"/>
                </a:lnTo>
                <a:lnTo>
                  <a:pt x="1427225" y="911348"/>
                </a:lnTo>
                <a:lnTo>
                  <a:pt x="1424687" y="902137"/>
                </a:lnTo>
                <a:lnTo>
                  <a:pt x="1421513" y="892607"/>
                </a:lnTo>
                <a:lnTo>
                  <a:pt x="1418339" y="884030"/>
                </a:lnTo>
                <a:lnTo>
                  <a:pt x="1414531" y="875136"/>
                </a:lnTo>
                <a:lnTo>
                  <a:pt x="1410405" y="866559"/>
                </a:lnTo>
                <a:lnTo>
                  <a:pt x="1405961" y="857983"/>
                </a:lnTo>
                <a:lnTo>
                  <a:pt x="1401201" y="849724"/>
                </a:lnTo>
                <a:lnTo>
                  <a:pt x="1396123" y="842100"/>
                </a:lnTo>
                <a:lnTo>
                  <a:pt x="1390728" y="834159"/>
                </a:lnTo>
                <a:lnTo>
                  <a:pt x="1385015" y="826853"/>
                </a:lnTo>
                <a:lnTo>
                  <a:pt x="1378985" y="819547"/>
                </a:lnTo>
                <a:lnTo>
                  <a:pt x="1372637" y="812876"/>
                </a:lnTo>
                <a:lnTo>
                  <a:pt x="1365973" y="806205"/>
                </a:lnTo>
                <a:lnTo>
                  <a:pt x="1359308" y="799852"/>
                </a:lnTo>
                <a:lnTo>
                  <a:pt x="1352008" y="793817"/>
                </a:lnTo>
                <a:lnTo>
                  <a:pt x="1345026" y="788099"/>
                </a:lnTo>
                <a:lnTo>
                  <a:pt x="1337092" y="782699"/>
                </a:lnTo>
                <a:lnTo>
                  <a:pt x="1329475" y="777616"/>
                </a:lnTo>
                <a:lnTo>
                  <a:pt x="1321540" y="772851"/>
                </a:lnTo>
                <a:lnTo>
                  <a:pt x="1313289" y="768404"/>
                </a:lnTo>
                <a:lnTo>
                  <a:pt x="1304402" y="763957"/>
                </a:lnTo>
                <a:lnTo>
                  <a:pt x="1296151" y="760463"/>
                </a:lnTo>
                <a:lnTo>
                  <a:pt x="1287581" y="756969"/>
                </a:lnTo>
                <a:lnTo>
                  <a:pt x="1278378" y="754110"/>
                </a:lnTo>
                <a:lnTo>
                  <a:pt x="1269174" y="751251"/>
                </a:lnTo>
                <a:lnTo>
                  <a:pt x="1259970" y="749027"/>
                </a:lnTo>
                <a:lnTo>
                  <a:pt x="1250449" y="747439"/>
                </a:lnTo>
                <a:lnTo>
                  <a:pt x="1240928" y="745851"/>
                </a:lnTo>
                <a:lnTo>
                  <a:pt x="1231407" y="744580"/>
                </a:lnTo>
                <a:lnTo>
                  <a:pt x="1221885" y="744263"/>
                </a:lnTo>
                <a:lnTo>
                  <a:pt x="1212047" y="743627"/>
                </a:lnTo>
                <a:close/>
                <a:moveTo>
                  <a:pt x="377991" y="743627"/>
                </a:moveTo>
                <a:lnTo>
                  <a:pt x="366883" y="744263"/>
                </a:lnTo>
                <a:lnTo>
                  <a:pt x="355458" y="744898"/>
                </a:lnTo>
                <a:lnTo>
                  <a:pt x="344350" y="746486"/>
                </a:lnTo>
                <a:lnTo>
                  <a:pt x="333559" y="748074"/>
                </a:lnTo>
                <a:lnTo>
                  <a:pt x="322768" y="750933"/>
                </a:lnTo>
                <a:lnTo>
                  <a:pt x="311978" y="753792"/>
                </a:lnTo>
                <a:lnTo>
                  <a:pt x="302139" y="757286"/>
                </a:lnTo>
                <a:lnTo>
                  <a:pt x="291983" y="761098"/>
                </a:lnTo>
                <a:lnTo>
                  <a:pt x="281827" y="765545"/>
                </a:lnTo>
                <a:lnTo>
                  <a:pt x="272306" y="770628"/>
                </a:lnTo>
                <a:lnTo>
                  <a:pt x="263420" y="776028"/>
                </a:lnTo>
                <a:lnTo>
                  <a:pt x="254216" y="781746"/>
                </a:lnTo>
                <a:lnTo>
                  <a:pt x="245329" y="787781"/>
                </a:lnTo>
                <a:lnTo>
                  <a:pt x="237078" y="794452"/>
                </a:lnTo>
                <a:lnTo>
                  <a:pt x="229143" y="801440"/>
                </a:lnTo>
                <a:lnTo>
                  <a:pt x="221209" y="808746"/>
                </a:lnTo>
                <a:lnTo>
                  <a:pt x="214227" y="816370"/>
                </a:lnTo>
                <a:lnTo>
                  <a:pt x="206927" y="824629"/>
                </a:lnTo>
                <a:lnTo>
                  <a:pt x="200580" y="833206"/>
                </a:lnTo>
                <a:lnTo>
                  <a:pt x="194232" y="841782"/>
                </a:lnTo>
                <a:lnTo>
                  <a:pt x="188837" y="850677"/>
                </a:lnTo>
                <a:lnTo>
                  <a:pt x="183124" y="860206"/>
                </a:lnTo>
                <a:lnTo>
                  <a:pt x="178364" y="869736"/>
                </a:lnTo>
                <a:lnTo>
                  <a:pt x="173921" y="879583"/>
                </a:lnTo>
                <a:lnTo>
                  <a:pt x="170112" y="889430"/>
                </a:lnTo>
                <a:lnTo>
                  <a:pt x="166621" y="899913"/>
                </a:lnTo>
                <a:lnTo>
                  <a:pt x="163447" y="910396"/>
                </a:lnTo>
                <a:lnTo>
                  <a:pt x="160908" y="921196"/>
                </a:lnTo>
                <a:lnTo>
                  <a:pt x="159004" y="931996"/>
                </a:lnTo>
                <a:lnTo>
                  <a:pt x="157735" y="943114"/>
                </a:lnTo>
                <a:lnTo>
                  <a:pt x="156465" y="954232"/>
                </a:lnTo>
                <a:lnTo>
                  <a:pt x="156465" y="965668"/>
                </a:lnTo>
                <a:lnTo>
                  <a:pt x="157100" y="980280"/>
                </a:lnTo>
                <a:lnTo>
                  <a:pt x="158052" y="994574"/>
                </a:lnTo>
                <a:lnTo>
                  <a:pt x="160591" y="1008551"/>
                </a:lnTo>
                <a:lnTo>
                  <a:pt x="163765" y="1022528"/>
                </a:lnTo>
                <a:lnTo>
                  <a:pt x="167573" y="1035869"/>
                </a:lnTo>
                <a:lnTo>
                  <a:pt x="172334" y="1049528"/>
                </a:lnTo>
                <a:lnTo>
                  <a:pt x="178364" y="1062234"/>
                </a:lnTo>
                <a:lnTo>
                  <a:pt x="184711" y="1074623"/>
                </a:lnTo>
                <a:lnTo>
                  <a:pt x="192011" y="1086376"/>
                </a:lnTo>
                <a:lnTo>
                  <a:pt x="199945" y="1097812"/>
                </a:lnTo>
                <a:lnTo>
                  <a:pt x="208514" y="1108929"/>
                </a:lnTo>
                <a:lnTo>
                  <a:pt x="218035" y="1119730"/>
                </a:lnTo>
                <a:lnTo>
                  <a:pt x="228509" y="1129259"/>
                </a:lnTo>
                <a:lnTo>
                  <a:pt x="238982" y="1138789"/>
                </a:lnTo>
                <a:lnTo>
                  <a:pt x="250725" y="1147683"/>
                </a:lnTo>
                <a:lnTo>
                  <a:pt x="262785" y="1155625"/>
                </a:lnTo>
                <a:lnTo>
                  <a:pt x="266962" y="1158095"/>
                </a:lnTo>
                <a:lnTo>
                  <a:pt x="268857" y="1159044"/>
                </a:lnTo>
                <a:lnTo>
                  <a:pt x="275203" y="1162857"/>
                </a:lnTo>
                <a:lnTo>
                  <a:pt x="281867" y="1166034"/>
                </a:lnTo>
                <a:lnTo>
                  <a:pt x="288849" y="1169212"/>
                </a:lnTo>
                <a:lnTo>
                  <a:pt x="295830" y="1172072"/>
                </a:lnTo>
                <a:lnTo>
                  <a:pt x="302812" y="1174931"/>
                </a:lnTo>
                <a:lnTo>
                  <a:pt x="310110" y="1177156"/>
                </a:lnTo>
                <a:lnTo>
                  <a:pt x="317092" y="1179380"/>
                </a:lnTo>
                <a:lnTo>
                  <a:pt x="324708" y="1181286"/>
                </a:lnTo>
                <a:lnTo>
                  <a:pt x="331689" y="1182875"/>
                </a:lnTo>
                <a:lnTo>
                  <a:pt x="339305" y="1184464"/>
                </a:lnTo>
                <a:lnTo>
                  <a:pt x="346921" y="1185735"/>
                </a:lnTo>
                <a:lnTo>
                  <a:pt x="354537" y="1186371"/>
                </a:lnTo>
                <a:lnTo>
                  <a:pt x="361836" y="1187324"/>
                </a:lnTo>
                <a:lnTo>
                  <a:pt x="369452" y="1187642"/>
                </a:lnTo>
                <a:lnTo>
                  <a:pt x="377068" y="1187642"/>
                </a:lnTo>
                <a:lnTo>
                  <a:pt x="386905" y="1187642"/>
                </a:lnTo>
                <a:lnTo>
                  <a:pt x="396742" y="1186688"/>
                </a:lnTo>
                <a:lnTo>
                  <a:pt x="406262" y="1185735"/>
                </a:lnTo>
                <a:lnTo>
                  <a:pt x="415782" y="1184146"/>
                </a:lnTo>
                <a:lnTo>
                  <a:pt x="424985" y="1182557"/>
                </a:lnTo>
                <a:lnTo>
                  <a:pt x="434505" y="1180015"/>
                </a:lnTo>
                <a:lnTo>
                  <a:pt x="443708" y="1177156"/>
                </a:lnTo>
                <a:lnTo>
                  <a:pt x="452276" y="1174614"/>
                </a:lnTo>
                <a:lnTo>
                  <a:pt x="461161" y="1170801"/>
                </a:lnTo>
                <a:lnTo>
                  <a:pt x="469729" y="1167305"/>
                </a:lnTo>
                <a:lnTo>
                  <a:pt x="477980" y="1162857"/>
                </a:lnTo>
                <a:lnTo>
                  <a:pt x="486548" y="1158726"/>
                </a:lnTo>
                <a:lnTo>
                  <a:pt x="494481" y="1153960"/>
                </a:lnTo>
                <a:lnTo>
                  <a:pt x="502414" y="1148558"/>
                </a:lnTo>
                <a:lnTo>
                  <a:pt x="509713" y="1143156"/>
                </a:lnTo>
                <a:lnTo>
                  <a:pt x="517329" y="1137436"/>
                </a:lnTo>
                <a:lnTo>
                  <a:pt x="524628" y="1131717"/>
                </a:lnTo>
                <a:lnTo>
                  <a:pt x="531292" y="1125362"/>
                </a:lnTo>
                <a:lnTo>
                  <a:pt x="537639" y="1118371"/>
                </a:lnTo>
                <a:lnTo>
                  <a:pt x="543985" y="1111698"/>
                </a:lnTo>
                <a:lnTo>
                  <a:pt x="550332" y="1104708"/>
                </a:lnTo>
                <a:lnTo>
                  <a:pt x="555727" y="1097082"/>
                </a:lnTo>
                <a:lnTo>
                  <a:pt x="561439" y="1089456"/>
                </a:lnTo>
                <a:lnTo>
                  <a:pt x="566199" y="1081512"/>
                </a:lnTo>
                <a:lnTo>
                  <a:pt x="570959" y="1073250"/>
                </a:lnTo>
                <a:lnTo>
                  <a:pt x="575719" y="1064988"/>
                </a:lnTo>
                <a:lnTo>
                  <a:pt x="579527" y="1056091"/>
                </a:lnTo>
                <a:lnTo>
                  <a:pt x="583335" y="1047512"/>
                </a:lnTo>
                <a:lnTo>
                  <a:pt x="586825" y="1038615"/>
                </a:lnTo>
                <a:lnTo>
                  <a:pt x="589681" y="1029082"/>
                </a:lnTo>
                <a:lnTo>
                  <a:pt x="592220" y="1019867"/>
                </a:lnTo>
                <a:lnTo>
                  <a:pt x="594441" y="1010335"/>
                </a:lnTo>
                <a:lnTo>
                  <a:pt x="596172" y="1003112"/>
                </a:lnTo>
                <a:lnTo>
                  <a:pt x="600152" y="965668"/>
                </a:lnTo>
                <a:lnTo>
                  <a:pt x="599517" y="954232"/>
                </a:lnTo>
                <a:lnTo>
                  <a:pt x="598883" y="943114"/>
                </a:lnTo>
                <a:lnTo>
                  <a:pt x="597296" y="931996"/>
                </a:lnTo>
                <a:lnTo>
                  <a:pt x="595392" y="921196"/>
                </a:lnTo>
                <a:lnTo>
                  <a:pt x="592853" y="910396"/>
                </a:lnTo>
                <a:lnTo>
                  <a:pt x="589679" y="899913"/>
                </a:lnTo>
                <a:lnTo>
                  <a:pt x="586505" y="889430"/>
                </a:lnTo>
                <a:lnTo>
                  <a:pt x="582697" y="879583"/>
                </a:lnTo>
                <a:lnTo>
                  <a:pt x="577936" y="869736"/>
                </a:lnTo>
                <a:lnTo>
                  <a:pt x="573175" y="860206"/>
                </a:lnTo>
                <a:lnTo>
                  <a:pt x="567780" y="850677"/>
                </a:lnTo>
                <a:lnTo>
                  <a:pt x="562067" y="841782"/>
                </a:lnTo>
                <a:lnTo>
                  <a:pt x="555720" y="833206"/>
                </a:lnTo>
                <a:lnTo>
                  <a:pt x="549373" y="824629"/>
                </a:lnTo>
                <a:lnTo>
                  <a:pt x="542073" y="816370"/>
                </a:lnTo>
                <a:lnTo>
                  <a:pt x="535091" y="808746"/>
                </a:lnTo>
                <a:lnTo>
                  <a:pt x="527156" y="801440"/>
                </a:lnTo>
                <a:lnTo>
                  <a:pt x="519222" y="794452"/>
                </a:lnTo>
                <a:lnTo>
                  <a:pt x="510653" y="787781"/>
                </a:lnTo>
                <a:lnTo>
                  <a:pt x="502084" y="781746"/>
                </a:lnTo>
                <a:lnTo>
                  <a:pt x="492880" y="776028"/>
                </a:lnTo>
                <a:lnTo>
                  <a:pt x="483676" y="770628"/>
                </a:lnTo>
                <a:lnTo>
                  <a:pt x="474155" y="765545"/>
                </a:lnTo>
                <a:lnTo>
                  <a:pt x="464317" y="761098"/>
                </a:lnTo>
                <a:lnTo>
                  <a:pt x="454478" y="757286"/>
                </a:lnTo>
                <a:lnTo>
                  <a:pt x="444005" y="753792"/>
                </a:lnTo>
                <a:lnTo>
                  <a:pt x="433531" y="750933"/>
                </a:lnTo>
                <a:lnTo>
                  <a:pt x="422741" y="748074"/>
                </a:lnTo>
                <a:lnTo>
                  <a:pt x="411950" y="746486"/>
                </a:lnTo>
                <a:lnTo>
                  <a:pt x="400842" y="744898"/>
                </a:lnTo>
                <a:lnTo>
                  <a:pt x="389417" y="744263"/>
                </a:lnTo>
                <a:lnTo>
                  <a:pt x="377991" y="743627"/>
                </a:lnTo>
                <a:close/>
                <a:moveTo>
                  <a:pt x="642045" y="0"/>
                </a:moveTo>
                <a:lnTo>
                  <a:pt x="651249" y="0"/>
                </a:lnTo>
                <a:lnTo>
                  <a:pt x="660453" y="318"/>
                </a:lnTo>
                <a:lnTo>
                  <a:pt x="669339" y="1270"/>
                </a:lnTo>
                <a:lnTo>
                  <a:pt x="678226" y="2541"/>
                </a:lnTo>
                <a:lnTo>
                  <a:pt x="687430" y="4129"/>
                </a:lnTo>
                <a:lnTo>
                  <a:pt x="695999" y="6035"/>
                </a:lnTo>
                <a:lnTo>
                  <a:pt x="705203" y="8259"/>
                </a:lnTo>
                <a:lnTo>
                  <a:pt x="713772" y="10800"/>
                </a:lnTo>
                <a:lnTo>
                  <a:pt x="722341" y="13977"/>
                </a:lnTo>
                <a:lnTo>
                  <a:pt x="730910" y="17471"/>
                </a:lnTo>
                <a:lnTo>
                  <a:pt x="737575" y="20647"/>
                </a:lnTo>
                <a:lnTo>
                  <a:pt x="743922" y="24142"/>
                </a:lnTo>
                <a:lnTo>
                  <a:pt x="750904" y="27953"/>
                </a:lnTo>
                <a:lnTo>
                  <a:pt x="757252" y="31765"/>
                </a:lnTo>
                <a:lnTo>
                  <a:pt x="763599" y="36212"/>
                </a:lnTo>
                <a:lnTo>
                  <a:pt x="769312" y="40660"/>
                </a:lnTo>
                <a:lnTo>
                  <a:pt x="775659" y="45742"/>
                </a:lnTo>
                <a:lnTo>
                  <a:pt x="781689" y="50824"/>
                </a:lnTo>
                <a:lnTo>
                  <a:pt x="787719" y="56542"/>
                </a:lnTo>
                <a:lnTo>
                  <a:pt x="793115" y="61942"/>
                </a:lnTo>
                <a:lnTo>
                  <a:pt x="798510" y="68295"/>
                </a:lnTo>
                <a:lnTo>
                  <a:pt x="803906" y="74649"/>
                </a:lnTo>
                <a:lnTo>
                  <a:pt x="808666" y="81319"/>
                </a:lnTo>
                <a:lnTo>
                  <a:pt x="813427" y="88625"/>
                </a:lnTo>
                <a:lnTo>
                  <a:pt x="818187" y="96249"/>
                </a:lnTo>
                <a:lnTo>
                  <a:pt x="822313" y="103555"/>
                </a:lnTo>
                <a:lnTo>
                  <a:pt x="826122" y="111496"/>
                </a:lnTo>
                <a:lnTo>
                  <a:pt x="830247" y="120073"/>
                </a:lnTo>
                <a:lnTo>
                  <a:pt x="833421" y="128650"/>
                </a:lnTo>
                <a:lnTo>
                  <a:pt x="835960" y="137862"/>
                </a:lnTo>
                <a:lnTo>
                  <a:pt x="838817" y="147074"/>
                </a:lnTo>
                <a:lnTo>
                  <a:pt x="841356" y="156603"/>
                </a:lnTo>
                <a:lnTo>
                  <a:pt x="842942" y="166450"/>
                </a:lnTo>
                <a:lnTo>
                  <a:pt x="844529" y="176615"/>
                </a:lnTo>
                <a:lnTo>
                  <a:pt x="845481" y="187416"/>
                </a:lnTo>
                <a:lnTo>
                  <a:pt x="846116" y="198216"/>
                </a:lnTo>
                <a:lnTo>
                  <a:pt x="846433" y="209334"/>
                </a:lnTo>
                <a:lnTo>
                  <a:pt x="846116" y="220769"/>
                </a:lnTo>
                <a:lnTo>
                  <a:pt x="845164" y="232840"/>
                </a:lnTo>
                <a:lnTo>
                  <a:pt x="843894" y="244911"/>
                </a:lnTo>
                <a:lnTo>
                  <a:pt x="841990" y="257299"/>
                </a:lnTo>
                <a:lnTo>
                  <a:pt x="840086" y="270323"/>
                </a:lnTo>
                <a:lnTo>
                  <a:pt x="838182" y="277947"/>
                </a:lnTo>
                <a:lnTo>
                  <a:pt x="835325" y="285571"/>
                </a:lnTo>
                <a:lnTo>
                  <a:pt x="831834" y="292559"/>
                </a:lnTo>
                <a:lnTo>
                  <a:pt x="827708" y="298912"/>
                </a:lnTo>
                <a:lnTo>
                  <a:pt x="823265" y="304947"/>
                </a:lnTo>
                <a:lnTo>
                  <a:pt x="818187" y="310665"/>
                </a:lnTo>
                <a:lnTo>
                  <a:pt x="812792" y="315748"/>
                </a:lnTo>
                <a:lnTo>
                  <a:pt x="806762" y="320195"/>
                </a:lnTo>
                <a:lnTo>
                  <a:pt x="800097" y="324007"/>
                </a:lnTo>
                <a:lnTo>
                  <a:pt x="793115" y="327183"/>
                </a:lnTo>
                <a:lnTo>
                  <a:pt x="786133" y="330042"/>
                </a:lnTo>
                <a:lnTo>
                  <a:pt x="778833" y="331630"/>
                </a:lnTo>
                <a:lnTo>
                  <a:pt x="771533" y="332901"/>
                </a:lnTo>
                <a:lnTo>
                  <a:pt x="763599" y="333219"/>
                </a:lnTo>
                <a:lnTo>
                  <a:pt x="755665" y="333219"/>
                </a:lnTo>
                <a:lnTo>
                  <a:pt x="748048" y="331948"/>
                </a:lnTo>
                <a:lnTo>
                  <a:pt x="740114" y="330042"/>
                </a:lnTo>
                <a:lnTo>
                  <a:pt x="732497" y="327183"/>
                </a:lnTo>
                <a:lnTo>
                  <a:pt x="725832" y="323689"/>
                </a:lnTo>
                <a:lnTo>
                  <a:pt x="719167" y="319560"/>
                </a:lnTo>
                <a:lnTo>
                  <a:pt x="713137" y="315430"/>
                </a:lnTo>
                <a:lnTo>
                  <a:pt x="707424" y="310030"/>
                </a:lnTo>
                <a:lnTo>
                  <a:pt x="702346" y="304630"/>
                </a:lnTo>
                <a:lnTo>
                  <a:pt x="697903" y="298594"/>
                </a:lnTo>
                <a:lnTo>
                  <a:pt x="694095" y="291924"/>
                </a:lnTo>
                <a:lnTo>
                  <a:pt x="690921" y="285253"/>
                </a:lnTo>
                <a:lnTo>
                  <a:pt x="688382" y="277947"/>
                </a:lnTo>
                <a:lnTo>
                  <a:pt x="686478" y="270959"/>
                </a:lnTo>
                <a:lnTo>
                  <a:pt x="685208" y="263335"/>
                </a:lnTo>
                <a:lnTo>
                  <a:pt x="684891" y="255393"/>
                </a:lnTo>
                <a:lnTo>
                  <a:pt x="685208" y="247452"/>
                </a:lnTo>
                <a:lnTo>
                  <a:pt x="686478" y="239828"/>
                </a:lnTo>
                <a:lnTo>
                  <a:pt x="688382" y="228393"/>
                </a:lnTo>
                <a:lnTo>
                  <a:pt x="689651" y="216322"/>
                </a:lnTo>
                <a:lnTo>
                  <a:pt x="689969" y="210604"/>
                </a:lnTo>
                <a:lnTo>
                  <a:pt x="689969" y="204887"/>
                </a:lnTo>
                <a:lnTo>
                  <a:pt x="689651" y="198851"/>
                </a:lnTo>
                <a:lnTo>
                  <a:pt x="689017" y="193451"/>
                </a:lnTo>
                <a:lnTo>
                  <a:pt x="688064" y="188369"/>
                </a:lnTo>
                <a:lnTo>
                  <a:pt x="686478" y="182968"/>
                </a:lnTo>
                <a:lnTo>
                  <a:pt x="684891" y="178204"/>
                </a:lnTo>
                <a:lnTo>
                  <a:pt x="682669" y="174074"/>
                </a:lnTo>
                <a:lnTo>
                  <a:pt x="679813" y="169945"/>
                </a:lnTo>
                <a:lnTo>
                  <a:pt x="676322" y="166450"/>
                </a:lnTo>
                <a:lnTo>
                  <a:pt x="672196" y="163592"/>
                </a:lnTo>
                <a:lnTo>
                  <a:pt x="667753" y="160733"/>
                </a:lnTo>
                <a:lnTo>
                  <a:pt x="663627" y="159144"/>
                </a:lnTo>
                <a:lnTo>
                  <a:pt x="658866" y="158191"/>
                </a:lnTo>
                <a:lnTo>
                  <a:pt x="654106" y="157238"/>
                </a:lnTo>
                <a:lnTo>
                  <a:pt x="649345" y="156921"/>
                </a:lnTo>
                <a:lnTo>
                  <a:pt x="644584" y="156921"/>
                </a:lnTo>
                <a:lnTo>
                  <a:pt x="639189" y="157238"/>
                </a:lnTo>
                <a:lnTo>
                  <a:pt x="634428" y="157556"/>
                </a:lnTo>
                <a:lnTo>
                  <a:pt x="629350" y="158827"/>
                </a:lnTo>
                <a:lnTo>
                  <a:pt x="624590" y="160097"/>
                </a:lnTo>
                <a:lnTo>
                  <a:pt x="620147" y="162003"/>
                </a:lnTo>
                <a:lnTo>
                  <a:pt x="615386" y="163909"/>
                </a:lnTo>
                <a:lnTo>
                  <a:pt x="611578" y="166450"/>
                </a:lnTo>
                <a:lnTo>
                  <a:pt x="607452" y="168674"/>
                </a:lnTo>
                <a:lnTo>
                  <a:pt x="603961" y="171851"/>
                </a:lnTo>
                <a:lnTo>
                  <a:pt x="600470" y="175027"/>
                </a:lnTo>
                <a:lnTo>
                  <a:pt x="597613" y="178839"/>
                </a:lnTo>
                <a:lnTo>
                  <a:pt x="592853" y="185510"/>
                </a:lnTo>
                <a:lnTo>
                  <a:pt x="586188" y="196628"/>
                </a:lnTo>
                <a:lnTo>
                  <a:pt x="566193" y="228393"/>
                </a:lnTo>
                <a:lnTo>
                  <a:pt x="540169" y="271911"/>
                </a:lnTo>
                <a:lnTo>
                  <a:pt x="508749" y="325277"/>
                </a:lnTo>
                <a:lnTo>
                  <a:pt x="435436" y="451386"/>
                </a:lnTo>
                <a:lnTo>
                  <a:pt x="356093" y="587977"/>
                </a:lnTo>
                <a:lnTo>
                  <a:pt x="367201" y="587659"/>
                </a:lnTo>
                <a:lnTo>
                  <a:pt x="377991" y="587342"/>
                </a:lnTo>
                <a:lnTo>
                  <a:pt x="391638" y="587342"/>
                </a:lnTo>
                <a:lnTo>
                  <a:pt x="405603" y="587977"/>
                </a:lnTo>
                <a:lnTo>
                  <a:pt x="419250" y="589248"/>
                </a:lnTo>
                <a:lnTo>
                  <a:pt x="432579" y="591153"/>
                </a:lnTo>
                <a:lnTo>
                  <a:pt x="446226" y="593377"/>
                </a:lnTo>
                <a:lnTo>
                  <a:pt x="459239" y="595918"/>
                </a:lnTo>
                <a:lnTo>
                  <a:pt x="472251" y="599095"/>
                </a:lnTo>
                <a:lnTo>
                  <a:pt x="484946" y="602271"/>
                </a:lnTo>
                <a:lnTo>
                  <a:pt x="497641" y="606719"/>
                </a:lnTo>
                <a:lnTo>
                  <a:pt x="510018" y="611166"/>
                </a:lnTo>
                <a:lnTo>
                  <a:pt x="522396" y="615930"/>
                </a:lnTo>
                <a:lnTo>
                  <a:pt x="534139" y="621013"/>
                </a:lnTo>
                <a:lnTo>
                  <a:pt x="546199" y="626731"/>
                </a:lnTo>
                <a:lnTo>
                  <a:pt x="557624" y="632448"/>
                </a:lnTo>
                <a:lnTo>
                  <a:pt x="569050" y="639437"/>
                </a:lnTo>
                <a:lnTo>
                  <a:pt x="580158" y="646108"/>
                </a:lnTo>
                <a:lnTo>
                  <a:pt x="590948" y="653096"/>
                </a:lnTo>
                <a:lnTo>
                  <a:pt x="601739" y="660720"/>
                </a:lnTo>
                <a:lnTo>
                  <a:pt x="611895" y="668661"/>
                </a:lnTo>
                <a:lnTo>
                  <a:pt x="621734" y="676602"/>
                </a:lnTo>
                <a:lnTo>
                  <a:pt x="631255" y="685497"/>
                </a:lnTo>
                <a:lnTo>
                  <a:pt x="640776" y="694073"/>
                </a:lnTo>
                <a:lnTo>
                  <a:pt x="649980" y="703285"/>
                </a:lnTo>
                <a:lnTo>
                  <a:pt x="658866" y="712815"/>
                </a:lnTo>
                <a:lnTo>
                  <a:pt x="667435" y="722662"/>
                </a:lnTo>
                <a:lnTo>
                  <a:pt x="675370" y="732509"/>
                </a:lnTo>
                <a:lnTo>
                  <a:pt x="683304" y="742992"/>
                </a:lnTo>
                <a:lnTo>
                  <a:pt x="690921" y="753792"/>
                </a:lnTo>
                <a:lnTo>
                  <a:pt x="697903" y="764275"/>
                </a:lnTo>
                <a:lnTo>
                  <a:pt x="704885" y="775393"/>
                </a:lnTo>
                <a:lnTo>
                  <a:pt x="711233" y="787146"/>
                </a:lnTo>
                <a:lnTo>
                  <a:pt x="716945" y="798581"/>
                </a:lnTo>
                <a:lnTo>
                  <a:pt x="724562" y="796040"/>
                </a:lnTo>
                <a:lnTo>
                  <a:pt x="732179" y="793499"/>
                </a:lnTo>
                <a:lnTo>
                  <a:pt x="740114" y="791275"/>
                </a:lnTo>
                <a:lnTo>
                  <a:pt x="748048" y="789369"/>
                </a:lnTo>
                <a:lnTo>
                  <a:pt x="755982" y="787781"/>
                </a:lnTo>
                <a:lnTo>
                  <a:pt x="763917" y="786193"/>
                </a:lnTo>
                <a:lnTo>
                  <a:pt x="772168" y="785558"/>
                </a:lnTo>
                <a:lnTo>
                  <a:pt x="780420" y="784922"/>
                </a:lnTo>
                <a:lnTo>
                  <a:pt x="792480" y="784605"/>
                </a:lnTo>
                <a:lnTo>
                  <a:pt x="804223" y="784922"/>
                </a:lnTo>
                <a:lnTo>
                  <a:pt x="816283" y="786193"/>
                </a:lnTo>
                <a:lnTo>
                  <a:pt x="827708" y="788099"/>
                </a:lnTo>
                <a:lnTo>
                  <a:pt x="839134" y="790322"/>
                </a:lnTo>
                <a:lnTo>
                  <a:pt x="850242" y="793499"/>
                </a:lnTo>
                <a:lnTo>
                  <a:pt x="861350" y="796993"/>
                </a:lnTo>
                <a:lnTo>
                  <a:pt x="872141" y="800805"/>
                </a:lnTo>
                <a:lnTo>
                  <a:pt x="878171" y="789052"/>
                </a:lnTo>
                <a:lnTo>
                  <a:pt x="884518" y="777616"/>
                </a:lnTo>
                <a:lnTo>
                  <a:pt x="891183" y="766498"/>
                </a:lnTo>
                <a:lnTo>
                  <a:pt x="898483" y="755380"/>
                </a:lnTo>
                <a:lnTo>
                  <a:pt x="905782" y="744580"/>
                </a:lnTo>
                <a:lnTo>
                  <a:pt x="913399" y="734098"/>
                </a:lnTo>
                <a:lnTo>
                  <a:pt x="921651" y="723933"/>
                </a:lnTo>
                <a:lnTo>
                  <a:pt x="930220" y="714403"/>
                </a:lnTo>
                <a:lnTo>
                  <a:pt x="938789" y="704556"/>
                </a:lnTo>
                <a:lnTo>
                  <a:pt x="947993" y="695344"/>
                </a:lnTo>
                <a:lnTo>
                  <a:pt x="957514" y="686132"/>
                </a:lnTo>
                <a:lnTo>
                  <a:pt x="967352" y="677873"/>
                </a:lnTo>
                <a:lnTo>
                  <a:pt x="977191" y="669614"/>
                </a:lnTo>
                <a:lnTo>
                  <a:pt x="987664" y="661673"/>
                </a:lnTo>
                <a:lnTo>
                  <a:pt x="998455" y="654049"/>
                </a:lnTo>
                <a:lnTo>
                  <a:pt x="1008928" y="646425"/>
                </a:lnTo>
                <a:lnTo>
                  <a:pt x="1020036" y="639755"/>
                </a:lnTo>
                <a:lnTo>
                  <a:pt x="1031779" y="633401"/>
                </a:lnTo>
                <a:lnTo>
                  <a:pt x="1043204" y="627048"/>
                </a:lnTo>
                <a:lnTo>
                  <a:pt x="1054947" y="621331"/>
                </a:lnTo>
                <a:lnTo>
                  <a:pt x="1067007" y="616248"/>
                </a:lnTo>
                <a:lnTo>
                  <a:pt x="1079385" y="611166"/>
                </a:lnTo>
                <a:lnTo>
                  <a:pt x="1091762" y="606719"/>
                </a:lnTo>
                <a:lnTo>
                  <a:pt x="1104457" y="602907"/>
                </a:lnTo>
                <a:lnTo>
                  <a:pt x="1117152" y="599095"/>
                </a:lnTo>
                <a:lnTo>
                  <a:pt x="1130482" y="595918"/>
                </a:lnTo>
                <a:lnTo>
                  <a:pt x="1143811" y="593377"/>
                </a:lnTo>
                <a:lnTo>
                  <a:pt x="1156824" y="591153"/>
                </a:lnTo>
                <a:lnTo>
                  <a:pt x="1170471" y="589248"/>
                </a:lnTo>
                <a:lnTo>
                  <a:pt x="1184435" y="587977"/>
                </a:lnTo>
                <a:lnTo>
                  <a:pt x="1198082" y="587342"/>
                </a:lnTo>
                <a:lnTo>
                  <a:pt x="1212047" y="587342"/>
                </a:lnTo>
                <a:lnTo>
                  <a:pt x="1228867" y="587342"/>
                </a:lnTo>
                <a:lnTo>
                  <a:pt x="1245371" y="588612"/>
                </a:lnTo>
                <a:lnTo>
                  <a:pt x="1261557" y="590518"/>
                </a:lnTo>
                <a:lnTo>
                  <a:pt x="1278060" y="592742"/>
                </a:lnTo>
                <a:lnTo>
                  <a:pt x="1293929" y="595918"/>
                </a:lnTo>
                <a:lnTo>
                  <a:pt x="1309797" y="600048"/>
                </a:lnTo>
                <a:lnTo>
                  <a:pt x="1325031" y="604495"/>
                </a:lnTo>
                <a:lnTo>
                  <a:pt x="1340583" y="609895"/>
                </a:lnTo>
                <a:lnTo>
                  <a:pt x="1355182" y="615613"/>
                </a:lnTo>
                <a:lnTo>
                  <a:pt x="1370098" y="621966"/>
                </a:lnTo>
                <a:lnTo>
                  <a:pt x="1384697" y="628954"/>
                </a:lnTo>
                <a:lnTo>
                  <a:pt x="1398662" y="636578"/>
                </a:lnTo>
                <a:lnTo>
                  <a:pt x="1411992" y="644837"/>
                </a:lnTo>
                <a:lnTo>
                  <a:pt x="1425639" y="653731"/>
                </a:lnTo>
                <a:lnTo>
                  <a:pt x="1438651" y="662626"/>
                </a:lnTo>
                <a:lnTo>
                  <a:pt x="1451028" y="672791"/>
                </a:lnTo>
                <a:lnTo>
                  <a:pt x="1463089" y="682955"/>
                </a:lnTo>
                <a:lnTo>
                  <a:pt x="1474831" y="693756"/>
                </a:lnTo>
                <a:lnTo>
                  <a:pt x="1486257" y="705191"/>
                </a:lnTo>
                <a:lnTo>
                  <a:pt x="1497047" y="716627"/>
                </a:lnTo>
                <a:lnTo>
                  <a:pt x="1500344" y="720649"/>
                </a:lnTo>
                <a:lnTo>
                  <a:pt x="1506819" y="705167"/>
                </a:lnTo>
                <a:lnTo>
                  <a:pt x="1554471" y="591184"/>
                </a:lnTo>
                <a:lnTo>
                  <a:pt x="1605616" y="472122"/>
                </a:lnTo>
                <a:lnTo>
                  <a:pt x="1631031" y="413384"/>
                </a:lnTo>
                <a:lnTo>
                  <a:pt x="1656127" y="356552"/>
                </a:lnTo>
                <a:lnTo>
                  <a:pt x="1680270" y="303529"/>
                </a:lnTo>
                <a:lnTo>
                  <a:pt x="1702508" y="254634"/>
                </a:lnTo>
                <a:lnTo>
                  <a:pt x="1723157" y="211772"/>
                </a:lnTo>
                <a:lnTo>
                  <a:pt x="1732369" y="192722"/>
                </a:lnTo>
                <a:lnTo>
                  <a:pt x="1740947" y="175577"/>
                </a:lnTo>
                <a:lnTo>
                  <a:pt x="1748889" y="160654"/>
                </a:lnTo>
                <a:lnTo>
                  <a:pt x="1756195" y="147637"/>
                </a:lnTo>
                <a:lnTo>
                  <a:pt x="1762549" y="136842"/>
                </a:lnTo>
                <a:lnTo>
                  <a:pt x="1767949" y="128904"/>
                </a:lnTo>
                <a:lnTo>
                  <a:pt x="1773667" y="121602"/>
                </a:lnTo>
                <a:lnTo>
                  <a:pt x="1779385" y="114617"/>
                </a:lnTo>
                <a:lnTo>
                  <a:pt x="1785421" y="107949"/>
                </a:lnTo>
                <a:lnTo>
                  <a:pt x="1792093" y="101599"/>
                </a:lnTo>
                <a:lnTo>
                  <a:pt x="1798446" y="95567"/>
                </a:lnTo>
                <a:lnTo>
                  <a:pt x="1805753" y="89852"/>
                </a:lnTo>
                <a:lnTo>
                  <a:pt x="1812741" y="84454"/>
                </a:lnTo>
                <a:lnTo>
                  <a:pt x="1820048" y="79374"/>
                </a:lnTo>
                <a:lnTo>
                  <a:pt x="1827990" y="74612"/>
                </a:lnTo>
                <a:lnTo>
                  <a:pt x="1835297" y="70167"/>
                </a:lnTo>
                <a:lnTo>
                  <a:pt x="1843238" y="65722"/>
                </a:lnTo>
                <a:lnTo>
                  <a:pt x="1851816" y="62229"/>
                </a:lnTo>
                <a:lnTo>
                  <a:pt x="1860075" y="58737"/>
                </a:lnTo>
                <a:lnTo>
                  <a:pt x="1868335" y="55562"/>
                </a:lnTo>
                <a:lnTo>
                  <a:pt x="1876594" y="52704"/>
                </a:lnTo>
                <a:lnTo>
                  <a:pt x="1885489" y="50164"/>
                </a:lnTo>
                <a:lnTo>
                  <a:pt x="1894067" y="47942"/>
                </a:lnTo>
                <a:lnTo>
                  <a:pt x="1902962" y="46354"/>
                </a:lnTo>
                <a:lnTo>
                  <a:pt x="1912174" y="44767"/>
                </a:lnTo>
                <a:lnTo>
                  <a:pt x="1920751" y="43814"/>
                </a:lnTo>
                <a:lnTo>
                  <a:pt x="1929964" y="43179"/>
                </a:lnTo>
                <a:lnTo>
                  <a:pt x="1939177" y="42862"/>
                </a:lnTo>
                <a:lnTo>
                  <a:pt x="1947754" y="42862"/>
                </a:lnTo>
                <a:lnTo>
                  <a:pt x="1956967" y="43179"/>
                </a:lnTo>
                <a:lnTo>
                  <a:pt x="1966179" y="43814"/>
                </a:lnTo>
                <a:lnTo>
                  <a:pt x="1975074" y="45084"/>
                </a:lnTo>
                <a:lnTo>
                  <a:pt x="1983969" y="46672"/>
                </a:lnTo>
                <a:lnTo>
                  <a:pt x="1993182" y="48577"/>
                </a:lnTo>
                <a:lnTo>
                  <a:pt x="2001759" y="51117"/>
                </a:lnTo>
                <a:lnTo>
                  <a:pt x="2010654" y="53974"/>
                </a:lnTo>
                <a:lnTo>
                  <a:pt x="2019231" y="57149"/>
                </a:lnTo>
                <a:lnTo>
                  <a:pt x="2027491" y="60642"/>
                </a:lnTo>
                <a:lnTo>
                  <a:pt x="2034480" y="63499"/>
                </a:lnTo>
                <a:lnTo>
                  <a:pt x="2040833" y="66992"/>
                </a:lnTo>
                <a:lnTo>
                  <a:pt x="2047504" y="70484"/>
                </a:lnTo>
                <a:lnTo>
                  <a:pt x="2053858" y="74612"/>
                </a:lnTo>
                <a:lnTo>
                  <a:pt x="2060211" y="78739"/>
                </a:lnTo>
                <a:lnTo>
                  <a:pt x="2066565" y="83502"/>
                </a:lnTo>
                <a:lnTo>
                  <a:pt x="2072601" y="88264"/>
                </a:lnTo>
                <a:lnTo>
                  <a:pt x="2078319" y="93662"/>
                </a:lnTo>
                <a:lnTo>
                  <a:pt x="2084355" y="99059"/>
                </a:lnTo>
                <a:lnTo>
                  <a:pt x="2090073" y="105092"/>
                </a:lnTo>
                <a:lnTo>
                  <a:pt x="2095473" y="111124"/>
                </a:lnTo>
                <a:lnTo>
                  <a:pt x="2100556" y="117474"/>
                </a:lnTo>
                <a:lnTo>
                  <a:pt x="2105957" y="124459"/>
                </a:lnTo>
                <a:lnTo>
                  <a:pt x="2110722" y="131127"/>
                </a:lnTo>
                <a:lnTo>
                  <a:pt x="2114852" y="138747"/>
                </a:lnTo>
                <a:lnTo>
                  <a:pt x="2119299" y="146367"/>
                </a:lnTo>
                <a:lnTo>
                  <a:pt x="2123429" y="154622"/>
                </a:lnTo>
                <a:lnTo>
                  <a:pt x="2126923" y="162877"/>
                </a:lnTo>
                <a:lnTo>
                  <a:pt x="2130100" y="171449"/>
                </a:lnTo>
                <a:lnTo>
                  <a:pt x="2133277" y="180339"/>
                </a:lnTo>
                <a:lnTo>
                  <a:pt x="2135501" y="189547"/>
                </a:lnTo>
                <a:lnTo>
                  <a:pt x="2138042" y="199389"/>
                </a:lnTo>
                <a:lnTo>
                  <a:pt x="2139948" y="209549"/>
                </a:lnTo>
                <a:lnTo>
                  <a:pt x="2141219" y="219392"/>
                </a:lnTo>
                <a:lnTo>
                  <a:pt x="2142490" y="230187"/>
                </a:lnTo>
                <a:lnTo>
                  <a:pt x="2143125" y="240664"/>
                </a:lnTo>
                <a:lnTo>
                  <a:pt x="2143125" y="252412"/>
                </a:lnTo>
                <a:lnTo>
                  <a:pt x="2142807" y="263842"/>
                </a:lnTo>
                <a:lnTo>
                  <a:pt x="2141854" y="275589"/>
                </a:lnTo>
                <a:lnTo>
                  <a:pt x="2140901" y="287654"/>
                </a:lnTo>
                <a:lnTo>
                  <a:pt x="2139313" y="300354"/>
                </a:lnTo>
                <a:lnTo>
                  <a:pt x="2136771" y="313054"/>
                </a:lnTo>
                <a:lnTo>
                  <a:pt x="2134865" y="320992"/>
                </a:lnTo>
                <a:lnTo>
                  <a:pt x="2132006" y="327977"/>
                </a:lnTo>
                <a:lnTo>
                  <a:pt x="2128829" y="335279"/>
                </a:lnTo>
                <a:lnTo>
                  <a:pt x="2125017" y="341629"/>
                </a:lnTo>
                <a:lnTo>
                  <a:pt x="2120252" y="347979"/>
                </a:lnTo>
                <a:lnTo>
                  <a:pt x="2114852" y="353377"/>
                </a:lnTo>
                <a:lnTo>
                  <a:pt x="2109451" y="358139"/>
                </a:lnTo>
                <a:lnTo>
                  <a:pt x="2103415" y="362902"/>
                </a:lnTo>
                <a:lnTo>
                  <a:pt x="2097062" y="366712"/>
                </a:lnTo>
                <a:lnTo>
                  <a:pt x="2090073" y="369887"/>
                </a:lnTo>
                <a:lnTo>
                  <a:pt x="2083084" y="372427"/>
                </a:lnTo>
                <a:lnTo>
                  <a:pt x="2075778" y="374649"/>
                </a:lnTo>
                <a:lnTo>
                  <a:pt x="2068153" y="375602"/>
                </a:lnTo>
                <a:lnTo>
                  <a:pt x="2060211" y="376237"/>
                </a:lnTo>
                <a:lnTo>
                  <a:pt x="2052587" y="375602"/>
                </a:lnTo>
                <a:lnTo>
                  <a:pt x="2044645" y="374649"/>
                </a:lnTo>
                <a:lnTo>
                  <a:pt x="2036703" y="372427"/>
                </a:lnTo>
                <a:lnTo>
                  <a:pt x="2029715" y="369887"/>
                </a:lnTo>
                <a:lnTo>
                  <a:pt x="2022408" y="366712"/>
                </a:lnTo>
                <a:lnTo>
                  <a:pt x="2015737" y="362584"/>
                </a:lnTo>
                <a:lnTo>
                  <a:pt x="2009701" y="357822"/>
                </a:lnTo>
                <a:lnTo>
                  <a:pt x="2004300" y="352742"/>
                </a:lnTo>
                <a:lnTo>
                  <a:pt x="1998900" y="347027"/>
                </a:lnTo>
                <a:lnTo>
                  <a:pt x="1994770" y="341312"/>
                </a:lnTo>
                <a:lnTo>
                  <a:pt x="1990640" y="334962"/>
                </a:lnTo>
                <a:lnTo>
                  <a:pt x="1987463" y="327977"/>
                </a:lnTo>
                <a:lnTo>
                  <a:pt x="1985240" y="320992"/>
                </a:lnTo>
                <a:lnTo>
                  <a:pt x="1983016" y="313372"/>
                </a:lnTo>
                <a:lnTo>
                  <a:pt x="1982063" y="305752"/>
                </a:lnTo>
                <a:lnTo>
                  <a:pt x="1981428" y="298449"/>
                </a:lnTo>
                <a:lnTo>
                  <a:pt x="1982063" y="290512"/>
                </a:lnTo>
                <a:lnTo>
                  <a:pt x="1983016" y="282574"/>
                </a:lnTo>
                <a:lnTo>
                  <a:pt x="1985240" y="270827"/>
                </a:lnTo>
                <a:lnTo>
                  <a:pt x="1986193" y="259397"/>
                </a:lnTo>
                <a:lnTo>
                  <a:pt x="1986828" y="253364"/>
                </a:lnTo>
                <a:lnTo>
                  <a:pt x="1986828" y="247649"/>
                </a:lnTo>
                <a:lnTo>
                  <a:pt x="1986193" y="241934"/>
                </a:lnTo>
                <a:lnTo>
                  <a:pt x="1985875" y="236537"/>
                </a:lnTo>
                <a:lnTo>
                  <a:pt x="1984604" y="230822"/>
                </a:lnTo>
                <a:lnTo>
                  <a:pt x="1983651" y="226059"/>
                </a:lnTo>
                <a:lnTo>
                  <a:pt x="1981428" y="221297"/>
                </a:lnTo>
                <a:lnTo>
                  <a:pt x="1979204" y="216852"/>
                </a:lnTo>
                <a:lnTo>
                  <a:pt x="1976345" y="212724"/>
                </a:lnTo>
                <a:lnTo>
                  <a:pt x="1973168" y="209549"/>
                </a:lnTo>
                <a:lnTo>
                  <a:pt x="1969356" y="206374"/>
                </a:lnTo>
                <a:lnTo>
                  <a:pt x="1964591" y="203834"/>
                </a:lnTo>
                <a:lnTo>
                  <a:pt x="1960143" y="202247"/>
                </a:lnTo>
                <a:lnTo>
                  <a:pt x="1955696" y="200977"/>
                </a:lnTo>
                <a:lnTo>
                  <a:pt x="1950931" y="200024"/>
                </a:lnTo>
                <a:lnTo>
                  <a:pt x="1945848" y="199389"/>
                </a:lnTo>
                <a:lnTo>
                  <a:pt x="1941083" y="199389"/>
                </a:lnTo>
                <a:lnTo>
                  <a:pt x="1936000" y="200024"/>
                </a:lnTo>
                <a:lnTo>
                  <a:pt x="1931235" y="200659"/>
                </a:lnTo>
                <a:lnTo>
                  <a:pt x="1926470" y="201612"/>
                </a:lnTo>
                <a:lnTo>
                  <a:pt x="1921705" y="203199"/>
                </a:lnTo>
                <a:lnTo>
                  <a:pt x="1916939" y="204787"/>
                </a:lnTo>
                <a:lnTo>
                  <a:pt x="1912492" y="206692"/>
                </a:lnTo>
                <a:lnTo>
                  <a:pt x="1908044" y="208914"/>
                </a:lnTo>
                <a:lnTo>
                  <a:pt x="1904232" y="211772"/>
                </a:lnTo>
                <a:lnTo>
                  <a:pt x="1900420" y="214629"/>
                </a:lnTo>
                <a:lnTo>
                  <a:pt x="1897243" y="217804"/>
                </a:lnTo>
                <a:lnTo>
                  <a:pt x="1894702" y="221297"/>
                </a:lnTo>
                <a:lnTo>
                  <a:pt x="1891525" y="226059"/>
                </a:lnTo>
                <a:lnTo>
                  <a:pt x="1887395" y="232409"/>
                </a:lnTo>
                <a:lnTo>
                  <a:pt x="1877865" y="250189"/>
                </a:lnTo>
                <a:lnTo>
                  <a:pt x="1866111" y="274002"/>
                </a:lnTo>
                <a:lnTo>
                  <a:pt x="1852133" y="303847"/>
                </a:lnTo>
                <a:lnTo>
                  <a:pt x="1835932" y="338772"/>
                </a:lnTo>
                <a:lnTo>
                  <a:pt x="1817824" y="378142"/>
                </a:lnTo>
                <a:lnTo>
                  <a:pt x="1798446" y="421639"/>
                </a:lnTo>
                <a:lnTo>
                  <a:pt x="1777797" y="468947"/>
                </a:lnTo>
                <a:lnTo>
                  <a:pt x="1733005" y="573087"/>
                </a:lnTo>
                <a:lnTo>
                  <a:pt x="1685035" y="685164"/>
                </a:lnTo>
                <a:lnTo>
                  <a:pt x="1635478" y="803274"/>
                </a:lnTo>
                <a:lnTo>
                  <a:pt x="1586238" y="921702"/>
                </a:lnTo>
                <a:lnTo>
                  <a:pt x="1591003" y="965835"/>
                </a:lnTo>
                <a:lnTo>
                  <a:pt x="1590368" y="975677"/>
                </a:lnTo>
                <a:lnTo>
                  <a:pt x="1590050" y="985202"/>
                </a:lnTo>
                <a:lnTo>
                  <a:pt x="1589733" y="994727"/>
                </a:lnTo>
                <a:lnTo>
                  <a:pt x="1588779" y="1004252"/>
                </a:lnTo>
                <a:lnTo>
                  <a:pt x="1587827" y="1013777"/>
                </a:lnTo>
                <a:lnTo>
                  <a:pt x="1586556" y="1023302"/>
                </a:lnTo>
                <a:lnTo>
                  <a:pt x="1584967" y="1032827"/>
                </a:lnTo>
                <a:lnTo>
                  <a:pt x="1583061" y="1042035"/>
                </a:lnTo>
                <a:lnTo>
                  <a:pt x="1578614" y="1060450"/>
                </a:lnTo>
                <a:lnTo>
                  <a:pt x="1573849" y="1078230"/>
                </a:lnTo>
                <a:lnTo>
                  <a:pt x="1567813" y="1096010"/>
                </a:lnTo>
                <a:lnTo>
                  <a:pt x="1561142" y="1113155"/>
                </a:lnTo>
                <a:lnTo>
                  <a:pt x="1553200" y="1129665"/>
                </a:lnTo>
                <a:lnTo>
                  <a:pt x="1544940" y="1146175"/>
                </a:lnTo>
                <a:lnTo>
                  <a:pt x="1535728" y="1162050"/>
                </a:lnTo>
                <a:lnTo>
                  <a:pt x="1525880" y="1177290"/>
                </a:lnTo>
                <a:lnTo>
                  <a:pt x="1515396" y="1192212"/>
                </a:lnTo>
                <a:lnTo>
                  <a:pt x="1504278" y="1206500"/>
                </a:lnTo>
                <a:lnTo>
                  <a:pt x="1492524" y="1220152"/>
                </a:lnTo>
                <a:lnTo>
                  <a:pt x="1479817" y="1233487"/>
                </a:lnTo>
                <a:lnTo>
                  <a:pt x="1466474" y="1246187"/>
                </a:lnTo>
                <a:lnTo>
                  <a:pt x="1452814" y="1257935"/>
                </a:lnTo>
                <a:lnTo>
                  <a:pt x="1438519" y="1269047"/>
                </a:lnTo>
                <a:lnTo>
                  <a:pt x="1423588" y="1279842"/>
                </a:lnTo>
                <a:lnTo>
                  <a:pt x="1408339" y="1289367"/>
                </a:lnTo>
                <a:lnTo>
                  <a:pt x="1392455" y="1298575"/>
                </a:lnTo>
                <a:lnTo>
                  <a:pt x="1375936" y="1306830"/>
                </a:lnTo>
                <a:lnTo>
                  <a:pt x="1359417" y="1314767"/>
                </a:lnTo>
                <a:lnTo>
                  <a:pt x="1342263" y="1321435"/>
                </a:lnTo>
                <a:lnTo>
                  <a:pt x="1324473" y="1327467"/>
                </a:lnTo>
                <a:lnTo>
                  <a:pt x="1306683" y="1332230"/>
                </a:lnTo>
                <a:lnTo>
                  <a:pt x="1288258" y="1336675"/>
                </a:lnTo>
                <a:lnTo>
                  <a:pt x="1279045" y="1338580"/>
                </a:lnTo>
                <a:lnTo>
                  <a:pt x="1269515" y="1340167"/>
                </a:lnTo>
                <a:lnTo>
                  <a:pt x="1259984" y="1341437"/>
                </a:lnTo>
                <a:lnTo>
                  <a:pt x="1250454" y="1342390"/>
                </a:lnTo>
                <a:lnTo>
                  <a:pt x="1240924" y="1343342"/>
                </a:lnTo>
                <a:lnTo>
                  <a:pt x="1231393" y="1343660"/>
                </a:lnTo>
                <a:lnTo>
                  <a:pt x="1221863" y="1343977"/>
                </a:lnTo>
                <a:lnTo>
                  <a:pt x="1212015" y="1344612"/>
                </a:lnTo>
                <a:lnTo>
                  <a:pt x="1200897" y="1343977"/>
                </a:lnTo>
                <a:lnTo>
                  <a:pt x="1189778" y="1343660"/>
                </a:lnTo>
                <a:lnTo>
                  <a:pt x="1178977" y="1343025"/>
                </a:lnTo>
                <a:lnTo>
                  <a:pt x="1167858" y="1341755"/>
                </a:lnTo>
                <a:lnTo>
                  <a:pt x="1157375" y="1340485"/>
                </a:lnTo>
                <a:lnTo>
                  <a:pt x="1146574" y="1338580"/>
                </a:lnTo>
                <a:lnTo>
                  <a:pt x="1135773" y="1336675"/>
                </a:lnTo>
                <a:lnTo>
                  <a:pt x="1124972" y="1334135"/>
                </a:lnTo>
                <a:lnTo>
                  <a:pt x="1114806" y="1331912"/>
                </a:lnTo>
                <a:lnTo>
                  <a:pt x="1104005" y="1328737"/>
                </a:lnTo>
                <a:lnTo>
                  <a:pt x="1093840" y="1325562"/>
                </a:lnTo>
                <a:lnTo>
                  <a:pt x="1083356" y="1321752"/>
                </a:lnTo>
                <a:lnTo>
                  <a:pt x="1073508" y="1318260"/>
                </a:lnTo>
                <a:lnTo>
                  <a:pt x="1063343" y="1313815"/>
                </a:lnTo>
                <a:lnTo>
                  <a:pt x="1053177" y="1309687"/>
                </a:lnTo>
                <a:lnTo>
                  <a:pt x="1043329" y="1304925"/>
                </a:lnTo>
                <a:lnTo>
                  <a:pt x="1041162" y="1303645"/>
                </a:lnTo>
                <a:lnTo>
                  <a:pt x="1031779" y="1298569"/>
                </a:lnTo>
                <a:lnTo>
                  <a:pt x="1019719" y="1291580"/>
                </a:lnTo>
                <a:lnTo>
                  <a:pt x="1008293" y="1284910"/>
                </a:lnTo>
                <a:lnTo>
                  <a:pt x="997185" y="1277286"/>
                </a:lnTo>
                <a:lnTo>
                  <a:pt x="986395" y="1269980"/>
                </a:lnTo>
                <a:lnTo>
                  <a:pt x="976239" y="1262039"/>
                </a:lnTo>
                <a:lnTo>
                  <a:pt x="965765" y="1253462"/>
                </a:lnTo>
                <a:lnTo>
                  <a:pt x="956244" y="1244885"/>
                </a:lnTo>
                <a:lnTo>
                  <a:pt x="946723" y="1235673"/>
                </a:lnTo>
                <a:lnTo>
                  <a:pt x="937519" y="1226461"/>
                </a:lnTo>
                <a:lnTo>
                  <a:pt x="928950" y="1216932"/>
                </a:lnTo>
                <a:lnTo>
                  <a:pt x="920064" y="1207084"/>
                </a:lnTo>
                <a:lnTo>
                  <a:pt x="912130" y="1197237"/>
                </a:lnTo>
                <a:lnTo>
                  <a:pt x="904830" y="1186755"/>
                </a:lnTo>
                <a:lnTo>
                  <a:pt x="897213" y="1176272"/>
                </a:lnTo>
                <a:lnTo>
                  <a:pt x="889914" y="1165154"/>
                </a:lnTo>
                <a:lnTo>
                  <a:pt x="883566" y="1154036"/>
                </a:lnTo>
                <a:lnTo>
                  <a:pt x="877219" y="1142918"/>
                </a:lnTo>
                <a:lnTo>
                  <a:pt x="871506" y="1131165"/>
                </a:lnTo>
                <a:lnTo>
                  <a:pt x="866111" y="1119412"/>
                </a:lnTo>
                <a:lnTo>
                  <a:pt x="861033" y="1107341"/>
                </a:lnTo>
                <a:lnTo>
                  <a:pt x="856272" y="1095588"/>
                </a:lnTo>
                <a:lnTo>
                  <a:pt x="852464" y="1083200"/>
                </a:lnTo>
                <a:lnTo>
                  <a:pt x="848338" y="1070493"/>
                </a:lnTo>
                <a:lnTo>
                  <a:pt x="845164" y="1057787"/>
                </a:lnTo>
                <a:lnTo>
                  <a:pt x="841990" y="1045081"/>
                </a:lnTo>
                <a:lnTo>
                  <a:pt x="839769" y="1032057"/>
                </a:lnTo>
                <a:lnTo>
                  <a:pt x="837547" y="1019351"/>
                </a:lnTo>
                <a:lnTo>
                  <a:pt x="835960" y="1005692"/>
                </a:lnTo>
                <a:lnTo>
                  <a:pt x="835008" y="992668"/>
                </a:lnTo>
                <a:lnTo>
                  <a:pt x="834056" y="979327"/>
                </a:lnTo>
                <a:lnTo>
                  <a:pt x="833739" y="965668"/>
                </a:lnTo>
                <a:lnTo>
                  <a:pt x="834056" y="960903"/>
                </a:lnTo>
                <a:lnTo>
                  <a:pt x="830882" y="957726"/>
                </a:lnTo>
                <a:lnTo>
                  <a:pt x="827708" y="954550"/>
                </a:lnTo>
                <a:lnTo>
                  <a:pt x="824217" y="952326"/>
                </a:lnTo>
                <a:lnTo>
                  <a:pt x="820726" y="950103"/>
                </a:lnTo>
                <a:lnTo>
                  <a:pt x="816918" y="948197"/>
                </a:lnTo>
                <a:lnTo>
                  <a:pt x="813744" y="946608"/>
                </a:lnTo>
                <a:lnTo>
                  <a:pt x="807079" y="944384"/>
                </a:lnTo>
                <a:lnTo>
                  <a:pt x="800732" y="942796"/>
                </a:lnTo>
                <a:lnTo>
                  <a:pt x="795336" y="941843"/>
                </a:lnTo>
                <a:lnTo>
                  <a:pt x="790576" y="941526"/>
                </a:lnTo>
                <a:lnTo>
                  <a:pt x="787402" y="941526"/>
                </a:lnTo>
                <a:lnTo>
                  <a:pt x="782007" y="941843"/>
                </a:lnTo>
                <a:lnTo>
                  <a:pt x="777246" y="942796"/>
                </a:lnTo>
                <a:lnTo>
                  <a:pt x="773120" y="943749"/>
                </a:lnTo>
                <a:lnTo>
                  <a:pt x="768677" y="945973"/>
                </a:lnTo>
                <a:lnTo>
                  <a:pt x="765186" y="947879"/>
                </a:lnTo>
                <a:lnTo>
                  <a:pt x="761378" y="949785"/>
                </a:lnTo>
                <a:lnTo>
                  <a:pt x="758839" y="952644"/>
                </a:lnTo>
                <a:lnTo>
                  <a:pt x="755982" y="955503"/>
                </a:lnTo>
                <a:lnTo>
                  <a:pt x="756300" y="960585"/>
                </a:lnTo>
                <a:lnTo>
                  <a:pt x="756300" y="965668"/>
                </a:lnTo>
                <a:lnTo>
                  <a:pt x="748683" y="1041904"/>
                </a:lnTo>
                <a:lnTo>
                  <a:pt x="747731" y="1049846"/>
                </a:lnTo>
                <a:lnTo>
                  <a:pt x="745509" y="1057152"/>
                </a:lnTo>
                <a:lnTo>
                  <a:pt x="742970" y="1064140"/>
                </a:lnTo>
                <a:lnTo>
                  <a:pt x="741194" y="1067695"/>
                </a:lnTo>
                <a:lnTo>
                  <a:pt x="739463" y="1073886"/>
                </a:lnTo>
                <a:lnTo>
                  <a:pt x="734703" y="1089773"/>
                </a:lnTo>
                <a:lnTo>
                  <a:pt x="728674" y="1105025"/>
                </a:lnTo>
                <a:lnTo>
                  <a:pt x="722327" y="1119960"/>
                </a:lnTo>
                <a:lnTo>
                  <a:pt x="715663" y="1134894"/>
                </a:lnTo>
                <a:lnTo>
                  <a:pt x="708047" y="1149193"/>
                </a:lnTo>
                <a:lnTo>
                  <a:pt x="699796" y="1162857"/>
                </a:lnTo>
                <a:lnTo>
                  <a:pt x="691228" y="1176520"/>
                </a:lnTo>
                <a:lnTo>
                  <a:pt x="682025" y="1189548"/>
                </a:lnTo>
                <a:lnTo>
                  <a:pt x="672188" y="1202258"/>
                </a:lnTo>
                <a:lnTo>
                  <a:pt x="661716" y="1214651"/>
                </a:lnTo>
                <a:lnTo>
                  <a:pt x="650927" y="1226408"/>
                </a:lnTo>
                <a:lnTo>
                  <a:pt x="639820" y="1237529"/>
                </a:lnTo>
                <a:lnTo>
                  <a:pt x="628079" y="1248333"/>
                </a:lnTo>
                <a:lnTo>
                  <a:pt x="616020" y="1258819"/>
                </a:lnTo>
                <a:lnTo>
                  <a:pt x="603327" y="1268669"/>
                </a:lnTo>
                <a:lnTo>
                  <a:pt x="590633" y="1277884"/>
                </a:lnTo>
                <a:lnTo>
                  <a:pt x="577305" y="1286463"/>
                </a:lnTo>
                <a:lnTo>
                  <a:pt x="563343" y="1294725"/>
                </a:lnTo>
                <a:lnTo>
                  <a:pt x="549380" y="1302351"/>
                </a:lnTo>
                <a:lnTo>
                  <a:pt x="535100" y="1309659"/>
                </a:lnTo>
                <a:lnTo>
                  <a:pt x="520503" y="1316014"/>
                </a:lnTo>
                <a:lnTo>
                  <a:pt x="505588" y="1321734"/>
                </a:lnTo>
                <a:lnTo>
                  <a:pt x="490356" y="1327136"/>
                </a:lnTo>
                <a:lnTo>
                  <a:pt x="474489" y="1331266"/>
                </a:lnTo>
                <a:lnTo>
                  <a:pt x="458940" y="1335397"/>
                </a:lnTo>
                <a:lnTo>
                  <a:pt x="442756" y="1338575"/>
                </a:lnTo>
                <a:lnTo>
                  <a:pt x="426889" y="1340799"/>
                </a:lnTo>
                <a:lnTo>
                  <a:pt x="410388" y="1343023"/>
                </a:lnTo>
                <a:lnTo>
                  <a:pt x="393886" y="1343977"/>
                </a:lnTo>
                <a:lnTo>
                  <a:pt x="377068" y="1344612"/>
                </a:lnTo>
                <a:lnTo>
                  <a:pt x="364374" y="1343977"/>
                </a:lnTo>
                <a:lnTo>
                  <a:pt x="351364" y="1343341"/>
                </a:lnTo>
                <a:lnTo>
                  <a:pt x="338036" y="1342388"/>
                </a:lnTo>
                <a:lnTo>
                  <a:pt x="325342" y="1340799"/>
                </a:lnTo>
                <a:lnTo>
                  <a:pt x="312649" y="1338893"/>
                </a:lnTo>
                <a:lnTo>
                  <a:pt x="299956" y="1336668"/>
                </a:lnTo>
                <a:lnTo>
                  <a:pt x="287262" y="1333491"/>
                </a:lnTo>
                <a:lnTo>
                  <a:pt x="275203" y="1330313"/>
                </a:lnTo>
                <a:lnTo>
                  <a:pt x="262827" y="1326500"/>
                </a:lnTo>
                <a:lnTo>
                  <a:pt x="250451" y="1322687"/>
                </a:lnTo>
                <a:lnTo>
                  <a:pt x="238075" y="1317921"/>
                </a:lnTo>
                <a:lnTo>
                  <a:pt x="226334" y="1313154"/>
                </a:lnTo>
                <a:lnTo>
                  <a:pt x="214910" y="1307435"/>
                </a:lnTo>
                <a:lnTo>
                  <a:pt x="202851" y="1302033"/>
                </a:lnTo>
                <a:lnTo>
                  <a:pt x="191745" y="1295678"/>
                </a:lnTo>
                <a:lnTo>
                  <a:pt x="180638" y="1289323"/>
                </a:lnTo>
                <a:lnTo>
                  <a:pt x="175256" y="1285473"/>
                </a:lnTo>
                <a:lnTo>
                  <a:pt x="170747" y="1282686"/>
                </a:lnTo>
                <a:lnTo>
                  <a:pt x="160591" y="1275380"/>
                </a:lnTo>
                <a:lnTo>
                  <a:pt x="150752" y="1268392"/>
                </a:lnTo>
                <a:lnTo>
                  <a:pt x="141231" y="1260768"/>
                </a:lnTo>
                <a:lnTo>
                  <a:pt x="131709" y="1253144"/>
                </a:lnTo>
                <a:lnTo>
                  <a:pt x="122506" y="1244885"/>
                </a:lnTo>
                <a:lnTo>
                  <a:pt x="113619" y="1236626"/>
                </a:lnTo>
                <a:lnTo>
                  <a:pt x="105050" y="1228050"/>
                </a:lnTo>
                <a:lnTo>
                  <a:pt x="97116" y="1219473"/>
                </a:lnTo>
                <a:lnTo>
                  <a:pt x="89182" y="1210261"/>
                </a:lnTo>
                <a:lnTo>
                  <a:pt x="81247" y="1200731"/>
                </a:lnTo>
                <a:lnTo>
                  <a:pt x="73948" y="1191519"/>
                </a:lnTo>
                <a:lnTo>
                  <a:pt x="66965" y="1181672"/>
                </a:lnTo>
                <a:lnTo>
                  <a:pt x="60618" y="1171825"/>
                </a:lnTo>
                <a:lnTo>
                  <a:pt x="54271" y="1161978"/>
                </a:lnTo>
                <a:lnTo>
                  <a:pt x="47923" y="1151495"/>
                </a:lnTo>
                <a:lnTo>
                  <a:pt x="42210" y="1140695"/>
                </a:lnTo>
                <a:lnTo>
                  <a:pt x="37132" y="1130212"/>
                </a:lnTo>
                <a:lnTo>
                  <a:pt x="32054" y="1119412"/>
                </a:lnTo>
                <a:lnTo>
                  <a:pt x="27294" y="1108294"/>
                </a:lnTo>
                <a:lnTo>
                  <a:pt x="22851" y="1097176"/>
                </a:lnTo>
                <a:lnTo>
                  <a:pt x="19359" y="1085741"/>
                </a:lnTo>
                <a:lnTo>
                  <a:pt x="15234" y="1074623"/>
                </a:lnTo>
                <a:lnTo>
                  <a:pt x="12060" y="1062552"/>
                </a:lnTo>
                <a:lnTo>
                  <a:pt x="9521" y="1051116"/>
                </a:lnTo>
                <a:lnTo>
                  <a:pt x="6982" y="1039046"/>
                </a:lnTo>
                <a:lnTo>
                  <a:pt x="4760" y="1027292"/>
                </a:lnTo>
                <a:lnTo>
                  <a:pt x="3173" y="1014904"/>
                </a:lnTo>
                <a:lnTo>
                  <a:pt x="1904" y="1002515"/>
                </a:lnTo>
                <a:lnTo>
                  <a:pt x="634" y="990762"/>
                </a:lnTo>
                <a:lnTo>
                  <a:pt x="317" y="978056"/>
                </a:lnTo>
                <a:lnTo>
                  <a:pt x="0" y="965668"/>
                </a:lnTo>
                <a:lnTo>
                  <a:pt x="0" y="955820"/>
                </a:lnTo>
                <a:lnTo>
                  <a:pt x="317" y="945973"/>
                </a:lnTo>
                <a:lnTo>
                  <a:pt x="952" y="935808"/>
                </a:lnTo>
                <a:lnTo>
                  <a:pt x="1904" y="926278"/>
                </a:lnTo>
                <a:lnTo>
                  <a:pt x="3173" y="916431"/>
                </a:lnTo>
                <a:lnTo>
                  <a:pt x="4760" y="906901"/>
                </a:lnTo>
                <a:lnTo>
                  <a:pt x="6347" y="897372"/>
                </a:lnTo>
                <a:lnTo>
                  <a:pt x="7934" y="887842"/>
                </a:lnTo>
                <a:lnTo>
                  <a:pt x="10156" y="878630"/>
                </a:lnTo>
                <a:lnTo>
                  <a:pt x="12060" y="869736"/>
                </a:lnTo>
                <a:lnTo>
                  <a:pt x="14916" y="860206"/>
                </a:lnTo>
                <a:lnTo>
                  <a:pt x="17773" y="851312"/>
                </a:lnTo>
                <a:lnTo>
                  <a:pt x="20629" y="842100"/>
                </a:lnTo>
                <a:lnTo>
                  <a:pt x="24120" y="833206"/>
                </a:lnTo>
                <a:lnTo>
                  <a:pt x="30785" y="816052"/>
                </a:lnTo>
                <a:lnTo>
                  <a:pt x="38719" y="798899"/>
                </a:lnTo>
                <a:lnTo>
                  <a:pt x="47606" y="782381"/>
                </a:lnTo>
                <a:lnTo>
                  <a:pt x="57127" y="766498"/>
                </a:lnTo>
                <a:lnTo>
                  <a:pt x="67283" y="750616"/>
                </a:lnTo>
                <a:lnTo>
                  <a:pt x="78391" y="735686"/>
                </a:lnTo>
                <a:lnTo>
                  <a:pt x="89816" y="721074"/>
                </a:lnTo>
                <a:lnTo>
                  <a:pt x="102194" y="707097"/>
                </a:lnTo>
                <a:lnTo>
                  <a:pt x="115206" y="694073"/>
                </a:lnTo>
                <a:lnTo>
                  <a:pt x="190741" y="562247"/>
                </a:lnTo>
                <a:lnTo>
                  <a:pt x="243743" y="469492"/>
                </a:lnTo>
                <a:lnTo>
                  <a:pt x="300870" y="370384"/>
                </a:lnTo>
                <a:lnTo>
                  <a:pt x="357362" y="274135"/>
                </a:lnTo>
                <a:lnTo>
                  <a:pt x="407507" y="188686"/>
                </a:lnTo>
                <a:lnTo>
                  <a:pt x="429088" y="152791"/>
                </a:lnTo>
                <a:lnTo>
                  <a:pt x="447179" y="123250"/>
                </a:lnTo>
                <a:lnTo>
                  <a:pt x="461460" y="100378"/>
                </a:lnTo>
                <a:lnTo>
                  <a:pt x="471616" y="85766"/>
                </a:lnTo>
                <a:lnTo>
                  <a:pt x="477012" y="78778"/>
                </a:lnTo>
                <a:lnTo>
                  <a:pt x="483042" y="71790"/>
                </a:lnTo>
                <a:lnTo>
                  <a:pt x="489072" y="65119"/>
                </a:lnTo>
                <a:lnTo>
                  <a:pt x="495419" y="58766"/>
                </a:lnTo>
                <a:lnTo>
                  <a:pt x="502084" y="52730"/>
                </a:lnTo>
                <a:lnTo>
                  <a:pt x="509066" y="47013"/>
                </a:lnTo>
                <a:lnTo>
                  <a:pt x="516366" y="41613"/>
                </a:lnTo>
                <a:lnTo>
                  <a:pt x="523348" y="36530"/>
                </a:lnTo>
                <a:lnTo>
                  <a:pt x="530965" y="31765"/>
                </a:lnTo>
                <a:lnTo>
                  <a:pt x="538899" y="27000"/>
                </a:lnTo>
                <a:lnTo>
                  <a:pt x="546834" y="23189"/>
                </a:lnTo>
                <a:lnTo>
                  <a:pt x="555085" y="19059"/>
                </a:lnTo>
                <a:lnTo>
                  <a:pt x="563020" y="15883"/>
                </a:lnTo>
                <a:lnTo>
                  <a:pt x="571906" y="12706"/>
                </a:lnTo>
                <a:lnTo>
                  <a:pt x="580158" y="9847"/>
                </a:lnTo>
                <a:lnTo>
                  <a:pt x="589044" y="7306"/>
                </a:lnTo>
                <a:lnTo>
                  <a:pt x="597613" y="5082"/>
                </a:lnTo>
                <a:lnTo>
                  <a:pt x="606500" y="3494"/>
                </a:lnTo>
                <a:lnTo>
                  <a:pt x="615386" y="1906"/>
                </a:lnTo>
                <a:lnTo>
                  <a:pt x="624273" y="953"/>
                </a:lnTo>
                <a:lnTo>
                  <a:pt x="633476" y="318"/>
                </a:lnTo>
                <a:lnTo>
                  <a:pt x="6420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菱形 1"/>
          <p:cNvSpPr/>
          <p:nvPr/>
        </p:nvSpPr>
        <p:spPr>
          <a:xfrm>
            <a:off x="1467101" y="1528536"/>
            <a:ext cx="1710372" cy="1710372"/>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dist"/>
            <a:r>
              <a:rPr lang="zh-CN" altLang="en-US" b="1" spc="100">
                <a:solidFill>
                  <a:schemeClr val="accent1"/>
                </a:solidFill>
              </a:rPr>
              <a:t>您的标题</a:t>
            </a:r>
            <a:endParaRPr lang="zh-CN" altLang="en-US" b="1" spc="100">
              <a:solidFill>
                <a:schemeClr val="accent1"/>
              </a:solidFill>
            </a:endParaRPr>
          </a:p>
        </p:txBody>
      </p:sp>
      <p:sp>
        <p:nvSpPr>
          <p:cNvPr id="3" name="等腰三角形 2"/>
          <p:cNvSpPr/>
          <p:nvPr/>
        </p:nvSpPr>
        <p:spPr>
          <a:xfrm flipV="1">
            <a:off x="2242112" y="2966686"/>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5" name="等腰三角形 4"/>
          <p:cNvSpPr/>
          <p:nvPr/>
        </p:nvSpPr>
        <p:spPr>
          <a:xfrm>
            <a:off x="2242112" y="1662528"/>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19" name="文本框 7"/>
          <p:cNvSpPr txBox="1"/>
          <p:nvPr/>
        </p:nvSpPr>
        <p:spPr>
          <a:xfrm>
            <a:off x="1309664" y="3423018"/>
            <a:ext cx="2025243" cy="10632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0" name="菱形 19"/>
          <p:cNvSpPr/>
          <p:nvPr/>
        </p:nvSpPr>
        <p:spPr>
          <a:xfrm>
            <a:off x="3716814" y="1528536"/>
            <a:ext cx="1710372" cy="1710372"/>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dist"/>
            <a:r>
              <a:rPr lang="zh-CN" altLang="en-US" b="1" spc="100">
                <a:solidFill>
                  <a:schemeClr val="accent1"/>
                </a:solidFill>
              </a:rPr>
              <a:t>您的标题</a:t>
            </a:r>
            <a:endParaRPr lang="zh-CN" altLang="en-US" b="1" spc="100">
              <a:solidFill>
                <a:schemeClr val="accent1"/>
              </a:solidFill>
            </a:endParaRPr>
          </a:p>
        </p:txBody>
      </p:sp>
      <p:sp>
        <p:nvSpPr>
          <p:cNvPr id="21" name="等腰三角形 20"/>
          <p:cNvSpPr/>
          <p:nvPr/>
        </p:nvSpPr>
        <p:spPr>
          <a:xfrm flipV="1">
            <a:off x="4491825" y="2966686"/>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2" name="等腰三角形 21"/>
          <p:cNvSpPr/>
          <p:nvPr/>
        </p:nvSpPr>
        <p:spPr>
          <a:xfrm>
            <a:off x="4491825" y="1662528"/>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3" name="文本框 7"/>
          <p:cNvSpPr txBox="1"/>
          <p:nvPr/>
        </p:nvSpPr>
        <p:spPr>
          <a:xfrm>
            <a:off x="3559377" y="3423018"/>
            <a:ext cx="2025243" cy="10632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5" name="菱形 24"/>
          <p:cNvSpPr/>
          <p:nvPr/>
        </p:nvSpPr>
        <p:spPr>
          <a:xfrm>
            <a:off x="5966527" y="1528536"/>
            <a:ext cx="1710372" cy="1710372"/>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dist"/>
            <a:r>
              <a:rPr lang="zh-CN" altLang="en-US" b="1" spc="100">
                <a:solidFill>
                  <a:schemeClr val="accent1"/>
                </a:solidFill>
              </a:rPr>
              <a:t>您的标题</a:t>
            </a:r>
            <a:endParaRPr lang="zh-CN" altLang="en-US" b="1" spc="100">
              <a:solidFill>
                <a:schemeClr val="accent1"/>
              </a:solidFill>
            </a:endParaRPr>
          </a:p>
        </p:txBody>
      </p:sp>
      <p:sp>
        <p:nvSpPr>
          <p:cNvPr id="26" name="等腰三角形 25"/>
          <p:cNvSpPr/>
          <p:nvPr/>
        </p:nvSpPr>
        <p:spPr>
          <a:xfrm flipV="1">
            <a:off x="6741538" y="2966686"/>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7" name="等腰三角形 26"/>
          <p:cNvSpPr/>
          <p:nvPr/>
        </p:nvSpPr>
        <p:spPr>
          <a:xfrm>
            <a:off x="6741538" y="1662528"/>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8" name="文本框 7"/>
          <p:cNvSpPr txBox="1"/>
          <p:nvPr/>
        </p:nvSpPr>
        <p:spPr>
          <a:xfrm>
            <a:off x="5809090" y="3423018"/>
            <a:ext cx="2025243" cy="10632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6"/>
          <p:cNvCxnSpPr/>
          <p:nvPr/>
        </p:nvCxnSpPr>
        <p:spPr>
          <a:xfrm flipH="1">
            <a:off x="1143001" y="2622472"/>
            <a:ext cx="6858000" cy="0"/>
          </a:xfrm>
          <a:prstGeom prst="line">
            <a:avLst/>
          </a:prstGeom>
          <a:ln w="19050">
            <a:solidFill>
              <a:schemeClr val="accent1"/>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23"/>
          <p:cNvCxnSpPr/>
          <p:nvPr/>
        </p:nvCxnSpPr>
        <p:spPr>
          <a:xfrm flipV="1">
            <a:off x="4572001" y="1528024"/>
            <a:ext cx="0" cy="936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38"/>
          <p:cNvCxnSpPr/>
          <p:nvPr/>
        </p:nvCxnSpPr>
        <p:spPr>
          <a:xfrm>
            <a:off x="5883795" y="2824598"/>
            <a:ext cx="0" cy="972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31"/>
          <p:cNvCxnSpPr/>
          <p:nvPr/>
        </p:nvCxnSpPr>
        <p:spPr>
          <a:xfrm>
            <a:off x="3269908" y="2824598"/>
            <a:ext cx="0" cy="972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23"/>
          <p:cNvCxnSpPr/>
          <p:nvPr/>
        </p:nvCxnSpPr>
        <p:spPr>
          <a:xfrm flipV="1">
            <a:off x="6934201" y="1575652"/>
            <a:ext cx="0" cy="936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23"/>
          <p:cNvCxnSpPr/>
          <p:nvPr/>
        </p:nvCxnSpPr>
        <p:spPr>
          <a:xfrm flipV="1">
            <a:off x="2222501" y="1575652"/>
            <a:ext cx="0" cy="936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10" name="Oval 12"/>
          <p:cNvSpPr/>
          <p:nvPr/>
        </p:nvSpPr>
        <p:spPr>
          <a:xfrm>
            <a:off x="3935507" y="1980373"/>
            <a:ext cx="1272989" cy="127298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latin typeface="Agency FB" panose="020B0503020202020204" pitchFamily="34" charset="0"/>
              </a:rPr>
              <a:t>2019</a:t>
            </a:r>
            <a:endParaRPr lang="en-US" sz="3600" b="1">
              <a:latin typeface="Agency FB" panose="020B0503020202020204" pitchFamily="34" charset="0"/>
            </a:endParaRPr>
          </a:p>
        </p:txBody>
      </p:sp>
      <p:sp>
        <p:nvSpPr>
          <p:cNvPr id="14" name="Oval 16"/>
          <p:cNvSpPr/>
          <p:nvPr/>
        </p:nvSpPr>
        <p:spPr>
          <a:xfrm>
            <a:off x="5354747" y="2097521"/>
            <a:ext cx="1038693" cy="10386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Agency FB" panose="020B0503020202020204" pitchFamily="34" charset="0"/>
              </a:rPr>
              <a:t>2024</a:t>
            </a:r>
            <a:endParaRPr lang="en-US" sz="2400" b="1">
              <a:latin typeface="Agency FB" panose="020B0503020202020204" pitchFamily="34" charset="0"/>
            </a:endParaRPr>
          </a:p>
        </p:txBody>
      </p:sp>
      <p:sp>
        <p:nvSpPr>
          <p:cNvPr id="18" name="Oval 19"/>
          <p:cNvSpPr/>
          <p:nvPr/>
        </p:nvSpPr>
        <p:spPr>
          <a:xfrm>
            <a:off x="6539691" y="2220512"/>
            <a:ext cx="792711" cy="79270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latin typeface="Agency FB" panose="020B0503020202020204" pitchFamily="34" charset="0"/>
              </a:rPr>
              <a:t>2027</a:t>
            </a:r>
            <a:endParaRPr lang="en-US" sz="2000" b="1" dirty="0">
              <a:latin typeface="Agency FB" panose="020B0503020202020204" pitchFamily="34" charset="0"/>
            </a:endParaRPr>
          </a:p>
        </p:txBody>
      </p:sp>
      <p:sp>
        <p:nvSpPr>
          <p:cNvPr id="22" name="Oval 4"/>
          <p:cNvSpPr/>
          <p:nvPr/>
        </p:nvSpPr>
        <p:spPr>
          <a:xfrm>
            <a:off x="1811599" y="2220512"/>
            <a:ext cx="792711" cy="79270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latin typeface="Agency FB" panose="020B0503020202020204" pitchFamily="34" charset="0"/>
              </a:rPr>
              <a:t>2012</a:t>
            </a:r>
            <a:endParaRPr lang="en-US" sz="2000" b="1" dirty="0">
              <a:latin typeface="Agency FB" panose="020B0503020202020204" pitchFamily="34" charset="0"/>
            </a:endParaRPr>
          </a:p>
        </p:txBody>
      </p:sp>
      <p:sp>
        <p:nvSpPr>
          <p:cNvPr id="27" name="Oval 8"/>
          <p:cNvSpPr/>
          <p:nvPr/>
        </p:nvSpPr>
        <p:spPr>
          <a:xfrm>
            <a:off x="2750562" y="2097521"/>
            <a:ext cx="1038693" cy="10386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Agency FB" panose="020B0503020202020204" pitchFamily="34" charset="0"/>
              </a:rPr>
              <a:t>2015</a:t>
            </a:r>
            <a:endParaRPr lang="en-US" sz="2400" b="1">
              <a:latin typeface="Agency FB" panose="020B0503020202020204" pitchFamily="34" charset="0"/>
            </a:endParaRPr>
          </a:p>
        </p:txBody>
      </p:sp>
      <p:sp>
        <p:nvSpPr>
          <p:cNvPr id="43" name="文本框 42"/>
          <p:cNvSpPr txBox="1"/>
          <p:nvPr/>
        </p:nvSpPr>
        <p:spPr>
          <a:xfrm>
            <a:off x="1498602" y="1000959"/>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44" name="文本框 43"/>
          <p:cNvSpPr txBox="1"/>
          <p:nvPr/>
        </p:nvSpPr>
        <p:spPr>
          <a:xfrm>
            <a:off x="1175095" y="551065"/>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47" name="文本框 46"/>
          <p:cNvSpPr txBox="1"/>
          <p:nvPr/>
        </p:nvSpPr>
        <p:spPr>
          <a:xfrm>
            <a:off x="3848101" y="1000959"/>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48" name="文本框 47"/>
          <p:cNvSpPr txBox="1"/>
          <p:nvPr/>
        </p:nvSpPr>
        <p:spPr>
          <a:xfrm>
            <a:off x="3524594" y="551065"/>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50" name="文本框 49"/>
          <p:cNvSpPr txBox="1"/>
          <p:nvPr/>
        </p:nvSpPr>
        <p:spPr>
          <a:xfrm>
            <a:off x="6197600" y="1000959"/>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51" name="文本框 50"/>
          <p:cNvSpPr txBox="1"/>
          <p:nvPr/>
        </p:nvSpPr>
        <p:spPr>
          <a:xfrm>
            <a:off x="5874093" y="551065"/>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53" name="文本框 52"/>
          <p:cNvSpPr txBox="1"/>
          <p:nvPr/>
        </p:nvSpPr>
        <p:spPr>
          <a:xfrm>
            <a:off x="5162894" y="3901814"/>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54" name="文本框 53"/>
          <p:cNvSpPr txBox="1"/>
          <p:nvPr/>
        </p:nvSpPr>
        <p:spPr>
          <a:xfrm>
            <a:off x="4839387" y="4277719"/>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56" name="文本框 55"/>
          <p:cNvSpPr txBox="1"/>
          <p:nvPr/>
        </p:nvSpPr>
        <p:spPr>
          <a:xfrm>
            <a:off x="2550169" y="3901814"/>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57" name="文本框 56"/>
          <p:cNvSpPr txBox="1"/>
          <p:nvPr/>
        </p:nvSpPr>
        <p:spPr>
          <a:xfrm>
            <a:off x="2226662" y="4277719"/>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Rectangle 5"/>
          <p:cNvSpPr>
            <a:spLocks noChangeArrowheads="1"/>
          </p:cNvSpPr>
          <p:nvPr/>
        </p:nvSpPr>
        <p:spPr bwMode="auto">
          <a:xfrm>
            <a:off x="1146524"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4" name="Rectangle 6"/>
          <p:cNvSpPr>
            <a:spLocks noChangeArrowheads="1"/>
          </p:cNvSpPr>
          <p:nvPr/>
        </p:nvSpPr>
        <p:spPr bwMode="auto">
          <a:xfrm>
            <a:off x="1833303"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5" name="Freeform 14"/>
          <p:cNvSpPr/>
          <p:nvPr/>
        </p:nvSpPr>
        <p:spPr bwMode="auto">
          <a:xfrm>
            <a:off x="1146523"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01</a:t>
            </a:r>
            <a:endParaRPr lang="zh-CN" altLang="en-US" sz="2000" i="1" dirty="0">
              <a:solidFill>
                <a:srgbClr val="FFFFFE"/>
              </a:solidFill>
              <a:latin typeface="Arial Black" panose="020B0A04020102020204" pitchFamily="34" charset="0"/>
            </a:endParaRPr>
          </a:p>
        </p:txBody>
      </p:sp>
      <p:sp>
        <p:nvSpPr>
          <p:cNvPr id="19" name="Rectangle 5"/>
          <p:cNvSpPr>
            <a:spLocks noChangeArrowheads="1"/>
          </p:cNvSpPr>
          <p:nvPr/>
        </p:nvSpPr>
        <p:spPr bwMode="auto">
          <a:xfrm>
            <a:off x="2527162"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0" name="Rectangle 6"/>
          <p:cNvSpPr>
            <a:spLocks noChangeArrowheads="1"/>
          </p:cNvSpPr>
          <p:nvPr/>
        </p:nvSpPr>
        <p:spPr bwMode="auto">
          <a:xfrm>
            <a:off x="3213942"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1" name="Freeform 14"/>
          <p:cNvSpPr/>
          <p:nvPr/>
        </p:nvSpPr>
        <p:spPr bwMode="auto">
          <a:xfrm>
            <a:off x="2527162"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02</a:t>
            </a:r>
            <a:endParaRPr lang="zh-CN" altLang="en-US" sz="2000" i="1" dirty="0">
              <a:solidFill>
                <a:srgbClr val="FFFFFE"/>
              </a:solidFill>
              <a:latin typeface="Arial Black" panose="020B0A04020102020204" pitchFamily="34" charset="0"/>
            </a:endParaRPr>
          </a:p>
        </p:txBody>
      </p:sp>
      <p:sp>
        <p:nvSpPr>
          <p:cNvPr id="23" name="Rectangle 5"/>
          <p:cNvSpPr>
            <a:spLocks noChangeArrowheads="1"/>
          </p:cNvSpPr>
          <p:nvPr/>
        </p:nvSpPr>
        <p:spPr bwMode="auto">
          <a:xfrm>
            <a:off x="3907801"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5" name="Rectangle 6"/>
          <p:cNvSpPr>
            <a:spLocks noChangeArrowheads="1"/>
          </p:cNvSpPr>
          <p:nvPr/>
        </p:nvSpPr>
        <p:spPr bwMode="auto">
          <a:xfrm>
            <a:off x="4594581"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6" name="Freeform 14"/>
          <p:cNvSpPr/>
          <p:nvPr/>
        </p:nvSpPr>
        <p:spPr bwMode="auto">
          <a:xfrm>
            <a:off x="3907800"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03</a:t>
            </a:r>
            <a:endParaRPr lang="zh-CN" altLang="en-US" sz="2000" i="1" dirty="0">
              <a:solidFill>
                <a:srgbClr val="FFFFFE"/>
              </a:solidFill>
              <a:latin typeface="Arial Black" panose="020B0A04020102020204" pitchFamily="34" charset="0"/>
            </a:endParaRPr>
          </a:p>
        </p:txBody>
      </p:sp>
      <p:sp>
        <p:nvSpPr>
          <p:cNvPr id="28" name="Rectangle 5"/>
          <p:cNvSpPr>
            <a:spLocks noChangeArrowheads="1"/>
          </p:cNvSpPr>
          <p:nvPr/>
        </p:nvSpPr>
        <p:spPr bwMode="auto">
          <a:xfrm>
            <a:off x="5288440"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9" name="Rectangle 6"/>
          <p:cNvSpPr>
            <a:spLocks noChangeArrowheads="1"/>
          </p:cNvSpPr>
          <p:nvPr/>
        </p:nvSpPr>
        <p:spPr bwMode="auto">
          <a:xfrm>
            <a:off x="5975219"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30" name="Freeform 14"/>
          <p:cNvSpPr/>
          <p:nvPr/>
        </p:nvSpPr>
        <p:spPr bwMode="auto">
          <a:xfrm>
            <a:off x="5288439"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04</a:t>
            </a:r>
            <a:endParaRPr lang="zh-CN" altLang="en-US" sz="2000" i="1" dirty="0">
              <a:solidFill>
                <a:srgbClr val="FFFFFE"/>
              </a:solidFill>
              <a:latin typeface="Arial Black" panose="020B0A04020102020204" pitchFamily="34" charset="0"/>
            </a:endParaRPr>
          </a:p>
        </p:txBody>
      </p:sp>
      <p:sp>
        <p:nvSpPr>
          <p:cNvPr id="32" name="Rectangle 5"/>
          <p:cNvSpPr>
            <a:spLocks noChangeArrowheads="1"/>
          </p:cNvSpPr>
          <p:nvPr/>
        </p:nvSpPr>
        <p:spPr bwMode="auto">
          <a:xfrm>
            <a:off x="6669079"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33" name="Rectangle 6"/>
          <p:cNvSpPr>
            <a:spLocks noChangeArrowheads="1"/>
          </p:cNvSpPr>
          <p:nvPr/>
        </p:nvSpPr>
        <p:spPr bwMode="auto">
          <a:xfrm>
            <a:off x="7355858"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34" name="Freeform 14"/>
          <p:cNvSpPr/>
          <p:nvPr/>
        </p:nvSpPr>
        <p:spPr bwMode="auto">
          <a:xfrm>
            <a:off x="6669078"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05</a:t>
            </a:r>
            <a:endParaRPr lang="zh-CN" altLang="en-US" sz="2000" i="1" dirty="0">
              <a:solidFill>
                <a:srgbClr val="FFFFFE"/>
              </a:solidFill>
              <a:latin typeface="Arial Black" panose="020B0A04020102020204" pitchFamily="34" charset="0"/>
            </a:endParaRPr>
          </a:p>
        </p:txBody>
      </p:sp>
      <p:sp>
        <p:nvSpPr>
          <p:cNvPr id="35" name="矩形 34"/>
          <p:cNvSpPr/>
          <p:nvPr/>
        </p:nvSpPr>
        <p:spPr>
          <a:xfrm>
            <a:off x="85793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36" name="文本框 7"/>
          <p:cNvSpPr txBox="1"/>
          <p:nvPr/>
        </p:nvSpPr>
        <p:spPr>
          <a:xfrm>
            <a:off x="85793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39" name="矩形 38"/>
          <p:cNvSpPr/>
          <p:nvPr/>
        </p:nvSpPr>
        <p:spPr>
          <a:xfrm>
            <a:off x="226279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0" name="文本框 7"/>
          <p:cNvSpPr txBox="1"/>
          <p:nvPr/>
        </p:nvSpPr>
        <p:spPr>
          <a:xfrm>
            <a:off x="226279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41" name="矩形 40"/>
          <p:cNvSpPr/>
          <p:nvPr/>
        </p:nvSpPr>
        <p:spPr>
          <a:xfrm>
            <a:off x="366765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2" name="文本框 7"/>
          <p:cNvSpPr txBox="1"/>
          <p:nvPr/>
        </p:nvSpPr>
        <p:spPr>
          <a:xfrm>
            <a:off x="366765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43" name="矩形 42"/>
          <p:cNvSpPr/>
          <p:nvPr/>
        </p:nvSpPr>
        <p:spPr>
          <a:xfrm>
            <a:off x="507251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4" name="文本框 7"/>
          <p:cNvSpPr txBox="1"/>
          <p:nvPr/>
        </p:nvSpPr>
        <p:spPr>
          <a:xfrm>
            <a:off x="507251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45" name="矩形 44"/>
          <p:cNvSpPr/>
          <p:nvPr/>
        </p:nvSpPr>
        <p:spPr>
          <a:xfrm>
            <a:off x="647737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6" name="文本框 7"/>
          <p:cNvSpPr txBox="1"/>
          <p:nvPr/>
        </p:nvSpPr>
        <p:spPr>
          <a:xfrm>
            <a:off x="647737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2" name="MH_Other_1"/>
          <p:cNvSpPr/>
          <p:nvPr>
            <p:custDataLst>
              <p:tags r:id="rId1"/>
            </p:custDataLst>
          </p:nvPr>
        </p:nvSpPr>
        <p:spPr>
          <a:xfrm>
            <a:off x="977833" y="1401540"/>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23" name="MH_SubTitle_1"/>
          <p:cNvSpPr/>
          <p:nvPr>
            <p:custDataLst>
              <p:tags r:id="rId2"/>
            </p:custDataLst>
          </p:nvPr>
        </p:nvSpPr>
        <p:spPr>
          <a:xfrm>
            <a:off x="977833" y="1401541"/>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
        <p:nvSpPr>
          <p:cNvPr id="26" name="MH_Other_1"/>
          <p:cNvSpPr/>
          <p:nvPr>
            <p:custDataLst>
              <p:tags r:id="rId3"/>
            </p:custDataLst>
          </p:nvPr>
        </p:nvSpPr>
        <p:spPr>
          <a:xfrm>
            <a:off x="2933299" y="2117266"/>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27" name="MH_SubTitle_1"/>
          <p:cNvSpPr/>
          <p:nvPr>
            <p:custDataLst>
              <p:tags r:id="rId4"/>
            </p:custDataLst>
          </p:nvPr>
        </p:nvSpPr>
        <p:spPr>
          <a:xfrm>
            <a:off x="2933299" y="2117267"/>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
        <p:nvSpPr>
          <p:cNvPr id="29" name="MH_Other_1"/>
          <p:cNvSpPr/>
          <p:nvPr>
            <p:custDataLst>
              <p:tags r:id="rId5"/>
            </p:custDataLst>
          </p:nvPr>
        </p:nvSpPr>
        <p:spPr>
          <a:xfrm>
            <a:off x="4735395" y="1328130"/>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30" name="MH_SubTitle_1"/>
          <p:cNvSpPr/>
          <p:nvPr>
            <p:custDataLst>
              <p:tags r:id="rId6"/>
            </p:custDataLst>
          </p:nvPr>
        </p:nvSpPr>
        <p:spPr>
          <a:xfrm>
            <a:off x="4735395" y="1328131"/>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
        <p:nvSpPr>
          <p:cNvPr id="32" name="MH_Other_1"/>
          <p:cNvSpPr/>
          <p:nvPr>
            <p:custDataLst>
              <p:tags r:id="rId7"/>
            </p:custDataLst>
          </p:nvPr>
        </p:nvSpPr>
        <p:spPr>
          <a:xfrm>
            <a:off x="6524711" y="2453522"/>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33" name="MH_SubTitle_1"/>
          <p:cNvSpPr/>
          <p:nvPr>
            <p:custDataLst>
              <p:tags r:id="rId8"/>
            </p:custDataLst>
          </p:nvPr>
        </p:nvSpPr>
        <p:spPr>
          <a:xfrm>
            <a:off x="6524711" y="2453523"/>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矩形: 圆角 1"/>
          <p:cNvSpPr/>
          <p:nvPr/>
        </p:nvSpPr>
        <p:spPr>
          <a:xfrm>
            <a:off x="1612900" y="1066800"/>
            <a:ext cx="1116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您的标题</a:t>
            </a:r>
            <a:endParaRPr lang="zh-CN" altLang="en-US" sz="1600"/>
          </a:p>
        </p:txBody>
      </p:sp>
      <p:cxnSp>
        <p:nvCxnSpPr>
          <p:cNvPr id="4" name="直接连接符 3"/>
          <p:cNvCxnSpPr/>
          <p:nvPr/>
        </p:nvCxnSpPr>
        <p:spPr>
          <a:xfrm>
            <a:off x="1641928" y="1620156"/>
            <a:ext cx="574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文本框 7"/>
          <p:cNvSpPr txBox="1"/>
          <p:nvPr/>
        </p:nvSpPr>
        <p:spPr>
          <a:xfrm>
            <a:off x="1770056" y="1646583"/>
            <a:ext cx="5626786" cy="70311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t>请在这里添加内容请在这里添加内容这里添加内容请在这里添加内容添加内容请在这里添加内容请在这里添加内容请在这里添加内容请在这里添加内容</a:t>
            </a:r>
            <a:endParaRPr lang="en-US" altLang="zh-CN" sz="1100"/>
          </a:p>
        </p:txBody>
      </p:sp>
      <p:sp>
        <p:nvSpPr>
          <p:cNvPr id="8" name="矩形: 圆角 7"/>
          <p:cNvSpPr/>
          <p:nvPr/>
        </p:nvSpPr>
        <p:spPr>
          <a:xfrm>
            <a:off x="1612900" y="2336999"/>
            <a:ext cx="1116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您的标题</a:t>
            </a:r>
            <a:endParaRPr lang="zh-CN" altLang="en-US" sz="1600"/>
          </a:p>
        </p:txBody>
      </p:sp>
      <p:cxnSp>
        <p:nvCxnSpPr>
          <p:cNvPr id="9" name="直接连接符 8"/>
          <p:cNvCxnSpPr/>
          <p:nvPr/>
        </p:nvCxnSpPr>
        <p:spPr>
          <a:xfrm>
            <a:off x="1641928" y="2890355"/>
            <a:ext cx="574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文本框 7"/>
          <p:cNvSpPr txBox="1"/>
          <p:nvPr/>
        </p:nvSpPr>
        <p:spPr>
          <a:xfrm>
            <a:off x="1770056" y="2916782"/>
            <a:ext cx="5626786" cy="70311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t>请在这里添加内容请在这里添加内容这里添加内容请在这里添加内容添加内容请在这里添加内容请在这里添加内容请在这里添加内容请在这里添加内容</a:t>
            </a:r>
            <a:endParaRPr lang="en-US" altLang="zh-CN" sz="1100"/>
          </a:p>
        </p:txBody>
      </p:sp>
      <p:sp>
        <p:nvSpPr>
          <p:cNvPr id="11" name="矩形: 圆角 10"/>
          <p:cNvSpPr/>
          <p:nvPr/>
        </p:nvSpPr>
        <p:spPr>
          <a:xfrm>
            <a:off x="1612900" y="3607198"/>
            <a:ext cx="1116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您的标题</a:t>
            </a:r>
            <a:endParaRPr lang="zh-CN" altLang="en-US" sz="1600"/>
          </a:p>
        </p:txBody>
      </p:sp>
      <p:cxnSp>
        <p:nvCxnSpPr>
          <p:cNvPr id="12" name="直接连接符 11"/>
          <p:cNvCxnSpPr/>
          <p:nvPr/>
        </p:nvCxnSpPr>
        <p:spPr>
          <a:xfrm>
            <a:off x="1641928" y="4160554"/>
            <a:ext cx="574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文本框 7"/>
          <p:cNvSpPr txBox="1"/>
          <p:nvPr/>
        </p:nvSpPr>
        <p:spPr>
          <a:xfrm>
            <a:off x="1770056" y="4186981"/>
            <a:ext cx="5626786" cy="70311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dirty="0"/>
              <a:t>请在这里添加内容请在这里添加内容这里添加内容请在这里添加内容添加内容请在这里添加内容请在这里添加内容请在这里添加内容请在这里添加内容</a:t>
            </a:r>
            <a:endParaRPr lang="en-US" altLang="zh-CN"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任意多边形: 形状 4"/>
          <p:cNvSpPr/>
          <p:nvPr/>
        </p:nvSpPr>
        <p:spPr>
          <a:xfrm>
            <a:off x="1027854"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4" name="矩形: 圆角 3"/>
          <p:cNvSpPr/>
          <p:nvPr/>
        </p:nvSpPr>
        <p:spPr>
          <a:xfrm>
            <a:off x="751890"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
        <p:nvSpPr>
          <p:cNvPr id="10" name="任意多边形: 形状 9"/>
          <p:cNvSpPr/>
          <p:nvPr/>
        </p:nvSpPr>
        <p:spPr>
          <a:xfrm>
            <a:off x="3043598"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11" name="矩形: 圆角 10"/>
          <p:cNvSpPr/>
          <p:nvPr/>
        </p:nvSpPr>
        <p:spPr>
          <a:xfrm>
            <a:off x="2767634"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
        <p:nvSpPr>
          <p:cNvPr id="12" name="任意多边形: 形状 11"/>
          <p:cNvSpPr/>
          <p:nvPr/>
        </p:nvSpPr>
        <p:spPr>
          <a:xfrm>
            <a:off x="5059342"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13" name="矩形: 圆角 12"/>
          <p:cNvSpPr/>
          <p:nvPr/>
        </p:nvSpPr>
        <p:spPr>
          <a:xfrm>
            <a:off x="4783378"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
        <p:nvSpPr>
          <p:cNvPr id="14" name="任意多边形: 形状 13"/>
          <p:cNvSpPr/>
          <p:nvPr/>
        </p:nvSpPr>
        <p:spPr>
          <a:xfrm>
            <a:off x="7075087"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15" name="矩形: 圆角 14"/>
          <p:cNvSpPr/>
          <p:nvPr/>
        </p:nvSpPr>
        <p:spPr>
          <a:xfrm>
            <a:off x="6799123"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cxnSp>
        <p:nvCxnSpPr>
          <p:cNvPr id="3" name="直接连接符 2"/>
          <p:cNvCxnSpPr/>
          <p:nvPr/>
        </p:nvCxnSpPr>
        <p:spPr>
          <a:xfrm>
            <a:off x="1027486" y="1840173"/>
            <a:ext cx="71073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9562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7"/>
          <p:cNvSpPr txBox="1"/>
          <p:nvPr/>
        </p:nvSpPr>
        <p:spPr>
          <a:xfrm>
            <a:off x="13382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2012</a:t>
            </a:r>
            <a:endParaRPr lang="en-US" altLang="zh-CN" sz="2400">
              <a:solidFill>
                <a:schemeClr val="accent1"/>
              </a:solidFill>
            </a:endParaRPr>
          </a:p>
        </p:txBody>
      </p:sp>
      <p:sp>
        <p:nvSpPr>
          <p:cNvPr id="6" name="椭圆 5"/>
          <p:cNvSpPr/>
          <p:nvPr/>
        </p:nvSpPr>
        <p:spPr>
          <a:xfrm>
            <a:off x="36834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7"/>
          <p:cNvSpPr txBox="1"/>
          <p:nvPr/>
        </p:nvSpPr>
        <p:spPr>
          <a:xfrm>
            <a:off x="30654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2015</a:t>
            </a:r>
            <a:endParaRPr lang="en-US" altLang="zh-CN" sz="2400">
              <a:solidFill>
                <a:schemeClr val="accent1"/>
              </a:solidFill>
            </a:endParaRPr>
          </a:p>
        </p:txBody>
      </p:sp>
      <p:sp>
        <p:nvSpPr>
          <p:cNvPr id="8" name="椭圆 7"/>
          <p:cNvSpPr/>
          <p:nvPr/>
        </p:nvSpPr>
        <p:spPr>
          <a:xfrm>
            <a:off x="54106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7"/>
          <p:cNvSpPr txBox="1"/>
          <p:nvPr/>
        </p:nvSpPr>
        <p:spPr>
          <a:xfrm>
            <a:off x="47926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20xx</a:t>
            </a:r>
            <a:endParaRPr lang="en-US" altLang="zh-CN" sz="2400">
              <a:solidFill>
                <a:schemeClr val="accent1"/>
              </a:solidFill>
            </a:endParaRPr>
          </a:p>
        </p:txBody>
      </p:sp>
      <p:sp>
        <p:nvSpPr>
          <p:cNvPr id="10" name="椭圆 9"/>
          <p:cNvSpPr/>
          <p:nvPr/>
        </p:nvSpPr>
        <p:spPr>
          <a:xfrm>
            <a:off x="71378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7"/>
          <p:cNvSpPr txBox="1"/>
          <p:nvPr/>
        </p:nvSpPr>
        <p:spPr>
          <a:xfrm>
            <a:off x="65198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2021</a:t>
            </a:r>
            <a:endParaRPr lang="en-US" altLang="zh-CN" sz="2400">
              <a:solidFill>
                <a:schemeClr val="accent1"/>
              </a:solidFill>
            </a:endParaRPr>
          </a:p>
        </p:txBody>
      </p:sp>
      <p:sp>
        <p:nvSpPr>
          <p:cNvPr id="12" name="椭圆 11"/>
          <p:cNvSpPr/>
          <p:nvPr/>
        </p:nvSpPr>
        <p:spPr>
          <a:xfrm>
            <a:off x="1727200"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68503"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6" name="文本框 15"/>
          <p:cNvSpPr txBox="1"/>
          <p:nvPr/>
        </p:nvSpPr>
        <p:spPr>
          <a:xfrm>
            <a:off x="1288680"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19" name="椭圆 18"/>
          <p:cNvSpPr/>
          <p:nvPr/>
        </p:nvSpPr>
        <p:spPr>
          <a:xfrm>
            <a:off x="3437807"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79110"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22" name="文本框 21"/>
          <p:cNvSpPr txBox="1"/>
          <p:nvPr/>
        </p:nvSpPr>
        <p:spPr>
          <a:xfrm>
            <a:off x="2999287"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25" name="椭圆 24"/>
          <p:cNvSpPr/>
          <p:nvPr/>
        </p:nvSpPr>
        <p:spPr>
          <a:xfrm>
            <a:off x="5148414"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789717"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28" name="文本框 27"/>
          <p:cNvSpPr txBox="1"/>
          <p:nvPr/>
        </p:nvSpPr>
        <p:spPr>
          <a:xfrm>
            <a:off x="4709894"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30" name="椭圆 29"/>
          <p:cNvSpPr/>
          <p:nvPr/>
        </p:nvSpPr>
        <p:spPr>
          <a:xfrm>
            <a:off x="6859021"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500324"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33" name="文本框 32"/>
          <p:cNvSpPr txBox="1"/>
          <p:nvPr/>
        </p:nvSpPr>
        <p:spPr>
          <a:xfrm>
            <a:off x="6420501"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34" name="KSO_Shape"/>
          <p:cNvSpPr/>
          <p:nvPr/>
        </p:nvSpPr>
        <p:spPr bwMode="auto">
          <a:xfrm>
            <a:off x="3629389" y="2377857"/>
            <a:ext cx="342550" cy="330561"/>
          </a:xfrm>
          <a:custGeom>
            <a:avLst/>
            <a:gdLst>
              <a:gd name="T0" fmla="*/ 781291 w 3494087"/>
              <a:gd name="T1" fmla="*/ 1826651 h 3372310"/>
              <a:gd name="T2" fmla="*/ 671574 w 3494087"/>
              <a:gd name="T3" fmla="*/ 1837363 h 3372310"/>
              <a:gd name="T4" fmla="*/ 713383 w 3494087"/>
              <a:gd name="T5" fmla="*/ 1734558 h 3372310"/>
              <a:gd name="T6" fmla="*/ 645188 w 3494087"/>
              <a:gd name="T7" fmla="*/ 1806659 h 3372310"/>
              <a:gd name="T8" fmla="*/ 837613 w 3494087"/>
              <a:gd name="T9" fmla="*/ 1854154 h 3372310"/>
              <a:gd name="T10" fmla="*/ 790125 w 3494087"/>
              <a:gd name="T11" fmla="*/ 1661700 h 3372310"/>
              <a:gd name="T12" fmla="*/ 2141781 w 3494087"/>
              <a:gd name="T13" fmla="*/ 1300866 h 3372310"/>
              <a:gd name="T14" fmla="*/ 2611588 w 3494087"/>
              <a:gd name="T15" fmla="*/ 1498395 h 3372310"/>
              <a:gd name="T16" fmla="*/ 2513229 w 3494087"/>
              <a:gd name="T17" fmla="*/ 1265993 h 3372310"/>
              <a:gd name="T18" fmla="*/ 1929580 w 3494087"/>
              <a:gd name="T19" fmla="*/ 1123638 h 3372310"/>
              <a:gd name="T20" fmla="*/ 1021971 w 3494087"/>
              <a:gd name="T21" fmla="*/ 847645 h 3372310"/>
              <a:gd name="T22" fmla="*/ 1424515 w 3494087"/>
              <a:gd name="T23" fmla="*/ 1021881 h 3372310"/>
              <a:gd name="T24" fmla="*/ 2167151 w 3494087"/>
              <a:gd name="T25" fmla="*/ 1025784 h 3372310"/>
              <a:gd name="T26" fmla="*/ 2802972 w 3494087"/>
              <a:gd name="T27" fmla="*/ 1298784 h 3372310"/>
              <a:gd name="T28" fmla="*/ 3181706 w 3494087"/>
              <a:gd name="T29" fmla="*/ 1768532 h 3372310"/>
              <a:gd name="T30" fmla="*/ 3350452 w 3494087"/>
              <a:gd name="T31" fmla="*/ 2238540 h 3372310"/>
              <a:gd name="T32" fmla="*/ 3489533 w 3494087"/>
              <a:gd name="T33" fmla="*/ 2655718 h 3372310"/>
              <a:gd name="T34" fmla="*/ 3302053 w 3494087"/>
              <a:gd name="T35" fmla="*/ 2323381 h 3372310"/>
              <a:gd name="T36" fmla="*/ 3101562 w 3494087"/>
              <a:gd name="T37" fmla="*/ 2549276 h 3372310"/>
              <a:gd name="T38" fmla="*/ 2813250 w 3494087"/>
              <a:gd name="T39" fmla="*/ 3259623 h 3372310"/>
              <a:gd name="T40" fmla="*/ 2695375 w 3494087"/>
              <a:gd name="T41" fmla="*/ 3371660 h 3372310"/>
              <a:gd name="T42" fmla="*/ 2178730 w 3494087"/>
              <a:gd name="T43" fmla="*/ 3288120 h 3372310"/>
              <a:gd name="T44" fmla="*/ 1637756 w 3494087"/>
              <a:gd name="T45" fmla="*/ 3167625 h 3372310"/>
              <a:gd name="T46" fmla="*/ 1336954 w 3494087"/>
              <a:gd name="T47" fmla="*/ 3353052 h 3372310"/>
              <a:gd name="T48" fmla="*/ 825253 w 3494087"/>
              <a:gd name="T49" fmla="*/ 3356305 h 3372310"/>
              <a:gd name="T50" fmla="*/ 628535 w 3494087"/>
              <a:gd name="T51" fmla="*/ 2743681 h 3372310"/>
              <a:gd name="T52" fmla="*/ 180195 w 3494087"/>
              <a:gd name="T53" fmla="*/ 2665477 h 3372310"/>
              <a:gd name="T54" fmla="*/ 69736 w 3494087"/>
              <a:gd name="T55" fmla="*/ 2001715 h 3372310"/>
              <a:gd name="T56" fmla="*/ 543577 w 3494087"/>
              <a:gd name="T57" fmla="*/ 1510366 h 3372310"/>
              <a:gd name="T58" fmla="*/ 713103 w 3494087"/>
              <a:gd name="T59" fmla="*/ 1156169 h 3372310"/>
              <a:gd name="T60" fmla="*/ 673161 w 3494087"/>
              <a:gd name="T61" fmla="*/ 806786 h 3372310"/>
              <a:gd name="T62" fmla="*/ 2513912 w 3494087"/>
              <a:gd name="T63" fmla="*/ 301721 h 3372310"/>
              <a:gd name="T64" fmla="*/ 2510401 w 3494087"/>
              <a:gd name="T65" fmla="*/ 457356 h 3372310"/>
              <a:gd name="T66" fmla="*/ 2736414 w 3494087"/>
              <a:gd name="T67" fmla="*/ 610522 h 3372310"/>
              <a:gd name="T68" fmla="*/ 2700002 w 3494087"/>
              <a:gd name="T69" fmla="*/ 702447 h 3372310"/>
              <a:gd name="T70" fmla="*/ 2498827 w 3494087"/>
              <a:gd name="T71" fmla="*/ 683984 h 3372310"/>
              <a:gd name="T72" fmla="*/ 2806116 w 3494087"/>
              <a:gd name="T73" fmla="*/ 776039 h 3372310"/>
              <a:gd name="T74" fmla="*/ 2938239 w 3494087"/>
              <a:gd name="T75" fmla="*/ 674622 h 3372310"/>
              <a:gd name="T76" fmla="*/ 2894675 w 3494087"/>
              <a:gd name="T77" fmla="*/ 507675 h 3372310"/>
              <a:gd name="T78" fmla="*/ 2675034 w 3494087"/>
              <a:gd name="T79" fmla="*/ 346578 h 3372310"/>
              <a:gd name="T80" fmla="*/ 2735894 w 3494087"/>
              <a:gd name="T81" fmla="*/ 337607 h 3372310"/>
              <a:gd name="T82" fmla="*/ 2898446 w 3494087"/>
              <a:gd name="T83" fmla="*/ 298600 h 3372310"/>
              <a:gd name="T84" fmla="*/ 2827183 w 3494087"/>
              <a:gd name="T85" fmla="*/ 125541 h 3372310"/>
              <a:gd name="T86" fmla="*/ 3107814 w 3494087"/>
              <a:gd name="T87" fmla="*/ 406128 h 3372310"/>
              <a:gd name="T88" fmla="*/ 3010673 w 3494087"/>
              <a:gd name="T89" fmla="*/ 798663 h 3372310"/>
              <a:gd name="T90" fmla="*/ 2623797 w 3494087"/>
              <a:gd name="T91" fmla="*/ 914642 h 3372310"/>
              <a:gd name="T92" fmla="*/ 2329772 w 3494087"/>
              <a:gd name="T93" fmla="*/ 648228 h 3372310"/>
              <a:gd name="T94" fmla="*/ 2407797 w 3494087"/>
              <a:gd name="T95" fmla="*/ 251012 h 3372310"/>
              <a:gd name="T96" fmla="*/ 2647016 w 3494087"/>
              <a:gd name="T97" fmla="*/ 70925 h 3372310"/>
              <a:gd name="T98" fmla="*/ 2299636 w 3494087"/>
              <a:gd name="T99" fmla="*/ 341871 h 3372310"/>
              <a:gd name="T100" fmla="*/ 2353910 w 3494087"/>
              <a:gd name="T101" fmla="*/ 787721 h 3372310"/>
              <a:gd name="T102" fmla="*/ 2761811 w 3494087"/>
              <a:gd name="T103" fmla="*/ 967050 h 3372310"/>
              <a:gd name="T104" fmla="*/ 3122988 w 3494087"/>
              <a:gd name="T105" fmla="*/ 713282 h 3372310"/>
              <a:gd name="T106" fmla="*/ 3090319 w 3494087"/>
              <a:gd name="T107" fmla="*/ 265220 h 3372310"/>
              <a:gd name="T108" fmla="*/ 2715737 w 3494087"/>
              <a:gd name="T109" fmla="*/ 0 h 3372310"/>
              <a:gd name="T110" fmla="*/ 3045026 w 3494087"/>
              <a:gd name="T111" fmla="*/ 118165 h 3372310"/>
              <a:gd name="T112" fmla="*/ 3230755 w 3494087"/>
              <a:gd name="T113" fmla="*/ 464590 h 3372310"/>
              <a:gd name="T114" fmla="*/ 3170884 w 3494087"/>
              <a:gd name="T115" fmla="*/ 764296 h 3372310"/>
              <a:gd name="T116" fmla="*/ 2819990 w 3494087"/>
              <a:gd name="T117" fmla="*/ 1024571 h 3372310"/>
              <a:gd name="T118" fmla="*/ 2549791 w 3494087"/>
              <a:gd name="T119" fmla="*/ 1007913 h 3372310"/>
              <a:gd name="T120" fmla="*/ 2221544 w 3494087"/>
              <a:gd name="T121" fmla="*/ 671508 h 3372310"/>
              <a:gd name="T122" fmla="*/ 2211522 w 3494087"/>
              <a:gd name="T123" fmla="*/ 400693 h 3372310"/>
              <a:gd name="T124" fmla="*/ 2491352 w 3494087"/>
              <a:gd name="T125" fmla="*/ 51014 h 337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087" h="3372310">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6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6"/>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6"/>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6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6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5" name="KSO_Shape"/>
          <p:cNvSpPr/>
          <p:nvPr/>
        </p:nvSpPr>
        <p:spPr bwMode="auto">
          <a:xfrm>
            <a:off x="5339996" y="2413253"/>
            <a:ext cx="342550" cy="25976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6" name="KSO_Shape"/>
          <p:cNvSpPr/>
          <p:nvPr/>
        </p:nvSpPr>
        <p:spPr bwMode="auto">
          <a:xfrm>
            <a:off x="7050603" y="2371862"/>
            <a:ext cx="342550" cy="34255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7" name="KSO_Shape"/>
          <p:cNvSpPr/>
          <p:nvPr/>
        </p:nvSpPr>
        <p:spPr bwMode="auto">
          <a:xfrm>
            <a:off x="1922778" y="2371862"/>
            <a:ext cx="334557" cy="342550"/>
          </a:xfrm>
          <a:custGeom>
            <a:avLst/>
            <a:gdLst>
              <a:gd name="T0" fmla="*/ 1633270 w 3267075"/>
              <a:gd name="T1" fmla="*/ 1852966 h 3346451"/>
              <a:gd name="T2" fmla="*/ 1575411 w 3267075"/>
              <a:gd name="T3" fmla="*/ 1900649 h 3346451"/>
              <a:gd name="T4" fmla="*/ 1383389 w 3267075"/>
              <a:gd name="T5" fmla="*/ 1895210 h 3346451"/>
              <a:gd name="T6" fmla="*/ 1333304 w 3267075"/>
              <a:gd name="T7" fmla="*/ 1839731 h 3346451"/>
              <a:gd name="T8" fmla="*/ 495423 w 3267075"/>
              <a:gd name="T9" fmla="*/ 1801114 h 3346451"/>
              <a:gd name="T10" fmla="*/ 469748 w 3267075"/>
              <a:gd name="T11" fmla="*/ 1872365 h 3346451"/>
              <a:gd name="T12" fmla="*/ 401040 w 3267075"/>
              <a:gd name="T13" fmla="*/ 1905000 h 3346451"/>
              <a:gd name="T14" fmla="*/ 213358 w 3267075"/>
              <a:gd name="T15" fmla="*/ 1882337 h 3346451"/>
              <a:gd name="T16" fmla="*/ 177738 w 3267075"/>
              <a:gd name="T17" fmla="*/ 1815618 h 3346451"/>
              <a:gd name="T18" fmla="*/ 945846 w 3267075"/>
              <a:gd name="T19" fmla="*/ 1152218 h 3346451"/>
              <a:gd name="T20" fmla="*/ 945846 w 3267075"/>
              <a:gd name="T21" fmla="*/ 653375 h 3346451"/>
              <a:gd name="T22" fmla="*/ 68166 w 3267075"/>
              <a:gd name="T23" fmla="*/ 450900 h 3346451"/>
              <a:gd name="T24" fmla="*/ 75037 w 3267075"/>
              <a:gd name="T25" fmla="*/ 504574 h 3346451"/>
              <a:gd name="T26" fmla="*/ 69793 w 3267075"/>
              <a:gd name="T27" fmla="*/ 617344 h 3346451"/>
              <a:gd name="T28" fmla="*/ 72867 w 3267075"/>
              <a:gd name="T29" fmla="*/ 671560 h 3346451"/>
              <a:gd name="T30" fmla="*/ 71240 w 3267075"/>
              <a:gd name="T31" fmla="*/ 1083244 h 3346451"/>
              <a:gd name="T32" fmla="*/ 71240 w 3267075"/>
              <a:gd name="T33" fmla="*/ 1137460 h 3346451"/>
              <a:gd name="T34" fmla="*/ 72867 w 3267075"/>
              <a:gd name="T35" fmla="*/ 1250050 h 3346451"/>
              <a:gd name="T36" fmla="*/ 69793 w 3267075"/>
              <a:gd name="T37" fmla="*/ 1304266 h 3346451"/>
              <a:gd name="T38" fmla="*/ 241022 w 3267075"/>
              <a:gd name="T39" fmla="*/ 1335711 h 3346451"/>
              <a:gd name="T40" fmla="*/ 277726 w 3267075"/>
              <a:gd name="T41" fmla="*/ 1313844 h 3346451"/>
              <a:gd name="T42" fmla="*/ 288213 w 3267075"/>
              <a:gd name="T43" fmla="*/ 1271555 h 3346451"/>
              <a:gd name="T44" fmla="*/ 266336 w 3267075"/>
              <a:gd name="T45" fmla="*/ 1234688 h 3346451"/>
              <a:gd name="T46" fmla="*/ 232705 w 3267075"/>
              <a:gd name="T47" fmla="*/ 1166737 h 3346451"/>
              <a:gd name="T48" fmla="*/ 272483 w 3267075"/>
              <a:gd name="T49" fmla="*/ 1150291 h 3346451"/>
              <a:gd name="T50" fmla="*/ 288937 w 3267075"/>
              <a:gd name="T51" fmla="*/ 1110532 h 3346451"/>
              <a:gd name="T52" fmla="*/ 272483 w 3267075"/>
              <a:gd name="T53" fmla="*/ 1070412 h 3346451"/>
              <a:gd name="T54" fmla="*/ 232705 w 3267075"/>
              <a:gd name="T55" fmla="*/ 1053786 h 3346451"/>
              <a:gd name="T56" fmla="*/ 266336 w 3267075"/>
              <a:gd name="T57" fmla="*/ 686560 h 3346451"/>
              <a:gd name="T58" fmla="*/ 288213 w 3267075"/>
              <a:gd name="T59" fmla="*/ 649874 h 3346451"/>
              <a:gd name="T60" fmla="*/ 277726 w 3267075"/>
              <a:gd name="T61" fmla="*/ 607585 h 3346451"/>
              <a:gd name="T62" fmla="*/ 241022 w 3267075"/>
              <a:gd name="T63" fmla="*/ 585718 h 3346451"/>
              <a:gd name="T64" fmla="*/ 259465 w 3267075"/>
              <a:gd name="T65" fmla="*/ 521381 h 3346451"/>
              <a:gd name="T66" fmla="*/ 286405 w 3267075"/>
              <a:gd name="T67" fmla="*/ 488490 h 3346451"/>
              <a:gd name="T68" fmla="*/ 282247 w 3267075"/>
              <a:gd name="T69" fmla="*/ 444755 h 3346451"/>
              <a:gd name="T70" fmla="*/ 249339 w 3267075"/>
              <a:gd name="T71" fmla="*/ 417828 h 3346451"/>
              <a:gd name="T72" fmla="*/ 518206 w 3267075"/>
              <a:gd name="T73" fmla="*/ 235480 h 3346451"/>
              <a:gd name="T74" fmla="*/ 419302 w 3267075"/>
              <a:gd name="T75" fmla="*/ 316624 h 3346451"/>
              <a:gd name="T76" fmla="*/ 404294 w 3267075"/>
              <a:gd name="T77" fmla="*/ 1391554 h 3346451"/>
              <a:gd name="T78" fmla="*/ 480597 w 3267075"/>
              <a:gd name="T79" fmla="*/ 1494023 h 3346451"/>
              <a:gd name="T80" fmla="*/ 1638333 w 3267075"/>
              <a:gd name="T81" fmla="*/ 1515167 h 3346451"/>
              <a:gd name="T82" fmla="*/ 1744650 w 3267075"/>
              <a:gd name="T83" fmla="*/ 1443963 h 3346451"/>
              <a:gd name="T84" fmla="*/ 1771772 w 3267075"/>
              <a:gd name="T85" fmla="*/ 371744 h 3346451"/>
              <a:gd name="T86" fmla="*/ 1705595 w 3267075"/>
              <a:gd name="T87" fmla="*/ 261685 h 3346451"/>
              <a:gd name="T88" fmla="*/ 1631101 w 3267075"/>
              <a:gd name="T89" fmla="*/ 0 h 3346451"/>
              <a:gd name="T90" fmla="*/ 1720421 w 3267075"/>
              <a:gd name="T91" fmla="*/ 17891 h 3346451"/>
              <a:gd name="T92" fmla="*/ 1793288 w 3267075"/>
              <a:gd name="T93" fmla="*/ 67228 h 3346451"/>
              <a:gd name="T94" fmla="*/ 1842650 w 3267075"/>
              <a:gd name="T95" fmla="*/ 140059 h 3346451"/>
              <a:gd name="T96" fmla="*/ 1860550 w 3267075"/>
              <a:gd name="T97" fmla="*/ 229335 h 3346451"/>
              <a:gd name="T98" fmla="*/ 1844639 w 3267075"/>
              <a:gd name="T99" fmla="*/ 1601552 h 3346451"/>
              <a:gd name="T100" fmla="*/ 1797085 w 3267075"/>
              <a:gd name="T101" fmla="*/ 1675829 h 3346451"/>
              <a:gd name="T102" fmla="*/ 1725484 w 3267075"/>
              <a:gd name="T103" fmla="*/ 1726612 h 3346451"/>
              <a:gd name="T104" fmla="*/ 1637067 w 3267075"/>
              <a:gd name="T105" fmla="*/ 1746672 h 3346451"/>
              <a:gd name="T106" fmla="*/ 150435 w 3267075"/>
              <a:gd name="T107" fmla="*/ 1732756 h 3346451"/>
              <a:gd name="T108" fmla="*/ 75218 w 3267075"/>
              <a:gd name="T109" fmla="*/ 1687214 h 3346451"/>
              <a:gd name="T110" fmla="*/ 22602 w 3267075"/>
              <a:gd name="T111" fmla="*/ 1616914 h 3346451"/>
              <a:gd name="T112" fmla="*/ 181 w 3267075"/>
              <a:gd name="T113" fmla="*/ 1529264 h 3346451"/>
              <a:gd name="T114" fmla="*/ 12115 w 3267075"/>
              <a:gd name="T115" fmla="*/ 155782 h 3346451"/>
              <a:gd name="T116" fmla="*/ 56052 w 3267075"/>
              <a:gd name="T117" fmla="*/ 79156 h 3346451"/>
              <a:gd name="T118" fmla="*/ 124941 w 3267075"/>
              <a:gd name="T119" fmla="*/ 25120 h 3346451"/>
              <a:gd name="T120" fmla="*/ 211731 w 3267075"/>
              <a:gd name="T121" fmla="*/ 723 h 33464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67075" h="3346451">
                <a:moveTo>
                  <a:pt x="2333308" y="3141663"/>
                </a:moveTo>
                <a:lnTo>
                  <a:pt x="2886393" y="3141663"/>
                </a:lnTo>
                <a:lnTo>
                  <a:pt x="2887980" y="3149307"/>
                </a:lnTo>
                <a:lnTo>
                  <a:pt x="2888615" y="3156632"/>
                </a:lnTo>
                <a:lnTo>
                  <a:pt x="2889250" y="3163957"/>
                </a:lnTo>
                <a:lnTo>
                  <a:pt x="2889250" y="3171283"/>
                </a:lnTo>
                <a:lnTo>
                  <a:pt x="2889250" y="3180200"/>
                </a:lnTo>
                <a:lnTo>
                  <a:pt x="2888615" y="3189436"/>
                </a:lnTo>
                <a:lnTo>
                  <a:pt x="2887028" y="3198354"/>
                </a:lnTo>
                <a:lnTo>
                  <a:pt x="2885758" y="3206953"/>
                </a:lnTo>
                <a:lnTo>
                  <a:pt x="2883853" y="3215553"/>
                </a:lnTo>
                <a:lnTo>
                  <a:pt x="2881630" y="3223833"/>
                </a:lnTo>
                <a:lnTo>
                  <a:pt x="2878455" y="3231795"/>
                </a:lnTo>
                <a:lnTo>
                  <a:pt x="2875598" y="3239439"/>
                </a:lnTo>
                <a:lnTo>
                  <a:pt x="2872105" y="3247401"/>
                </a:lnTo>
                <a:lnTo>
                  <a:pt x="2867978" y="3255045"/>
                </a:lnTo>
                <a:lnTo>
                  <a:pt x="2864168" y="3262370"/>
                </a:lnTo>
                <a:lnTo>
                  <a:pt x="2859405" y="3269377"/>
                </a:lnTo>
                <a:lnTo>
                  <a:pt x="2854643" y="3276384"/>
                </a:lnTo>
                <a:lnTo>
                  <a:pt x="2849245" y="3283072"/>
                </a:lnTo>
                <a:lnTo>
                  <a:pt x="2843848" y="3289123"/>
                </a:lnTo>
                <a:lnTo>
                  <a:pt x="2838133" y="3295493"/>
                </a:lnTo>
                <a:lnTo>
                  <a:pt x="2832100" y="3301226"/>
                </a:lnTo>
                <a:lnTo>
                  <a:pt x="2825750" y="3306640"/>
                </a:lnTo>
                <a:lnTo>
                  <a:pt x="2819083" y="3311736"/>
                </a:lnTo>
                <a:lnTo>
                  <a:pt x="2812415" y="3316832"/>
                </a:lnTo>
                <a:lnTo>
                  <a:pt x="2805113" y="3321291"/>
                </a:lnTo>
                <a:lnTo>
                  <a:pt x="2797810" y="3325750"/>
                </a:lnTo>
                <a:lnTo>
                  <a:pt x="2790190" y="3329253"/>
                </a:lnTo>
                <a:lnTo>
                  <a:pt x="2782570" y="3332756"/>
                </a:lnTo>
                <a:lnTo>
                  <a:pt x="2774633" y="3335941"/>
                </a:lnTo>
                <a:lnTo>
                  <a:pt x="2766378" y="3338808"/>
                </a:lnTo>
                <a:lnTo>
                  <a:pt x="2758123" y="3341037"/>
                </a:lnTo>
                <a:lnTo>
                  <a:pt x="2749868" y="3343266"/>
                </a:lnTo>
                <a:lnTo>
                  <a:pt x="2741295" y="3344540"/>
                </a:lnTo>
                <a:lnTo>
                  <a:pt x="2732405" y="3345814"/>
                </a:lnTo>
                <a:lnTo>
                  <a:pt x="2723515" y="3346451"/>
                </a:lnTo>
                <a:lnTo>
                  <a:pt x="2714625" y="3346451"/>
                </a:lnTo>
                <a:lnTo>
                  <a:pt x="2505075" y="3346451"/>
                </a:lnTo>
                <a:lnTo>
                  <a:pt x="2496185" y="3346451"/>
                </a:lnTo>
                <a:lnTo>
                  <a:pt x="2487295" y="3345814"/>
                </a:lnTo>
                <a:lnTo>
                  <a:pt x="2478405" y="3344540"/>
                </a:lnTo>
                <a:lnTo>
                  <a:pt x="2469833" y="3343266"/>
                </a:lnTo>
                <a:lnTo>
                  <a:pt x="2461578" y="3341037"/>
                </a:lnTo>
                <a:lnTo>
                  <a:pt x="2453005" y="3338808"/>
                </a:lnTo>
                <a:lnTo>
                  <a:pt x="2445068" y="3335941"/>
                </a:lnTo>
                <a:lnTo>
                  <a:pt x="2437130" y="3332756"/>
                </a:lnTo>
                <a:lnTo>
                  <a:pt x="2429193" y="3329253"/>
                </a:lnTo>
                <a:lnTo>
                  <a:pt x="2422208" y="3325750"/>
                </a:lnTo>
                <a:lnTo>
                  <a:pt x="2414588" y="3321291"/>
                </a:lnTo>
                <a:lnTo>
                  <a:pt x="2407603" y="3316832"/>
                </a:lnTo>
                <a:lnTo>
                  <a:pt x="2400618" y="3311736"/>
                </a:lnTo>
                <a:lnTo>
                  <a:pt x="2393950" y="3306640"/>
                </a:lnTo>
                <a:lnTo>
                  <a:pt x="2387600" y="3301226"/>
                </a:lnTo>
                <a:lnTo>
                  <a:pt x="2381885" y="3295493"/>
                </a:lnTo>
                <a:lnTo>
                  <a:pt x="2375853" y="3289123"/>
                </a:lnTo>
                <a:lnTo>
                  <a:pt x="2370138" y="3283072"/>
                </a:lnTo>
                <a:lnTo>
                  <a:pt x="2365375" y="3276384"/>
                </a:lnTo>
                <a:lnTo>
                  <a:pt x="2360295" y="3269377"/>
                </a:lnTo>
                <a:lnTo>
                  <a:pt x="2355850" y="3262370"/>
                </a:lnTo>
                <a:lnTo>
                  <a:pt x="2351405" y="3255045"/>
                </a:lnTo>
                <a:lnTo>
                  <a:pt x="2347913" y="3247401"/>
                </a:lnTo>
                <a:lnTo>
                  <a:pt x="2344103" y="3239439"/>
                </a:lnTo>
                <a:lnTo>
                  <a:pt x="2341245" y="3231795"/>
                </a:lnTo>
                <a:lnTo>
                  <a:pt x="2338388" y="3223833"/>
                </a:lnTo>
                <a:lnTo>
                  <a:pt x="2335848" y="3215553"/>
                </a:lnTo>
                <a:lnTo>
                  <a:pt x="2333943" y="3206953"/>
                </a:lnTo>
                <a:lnTo>
                  <a:pt x="2332673" y="3198354"/>
                </a:lnTo>
                <a:lnTo>
                  <a:pt x="2331403" y="3189436"/>
                </a:lnTo>
                <a:lnTo>
                  <a:pt x="2330768" y="3180200"/>
                </a:lnTo>
                <a:lnTo>
                  <a:pt x="2330450" y="3171283"/>
                </a:lnTo>
                <a:lnTo>
                  <a:pt x="2330768" y="3163957"/>
                </a:lnTo>
                <a:lnTo>
                  <a:pt x="2331403" y="3156632"/>
                </a:lnTo>
                <a:lnTo>
                  <a:pt x="2332038" y="3149307"/>
                </a:lnTo>
                <a:lnTo>
                  <a:pt x="2333308" y="3141663"/>
                </a:lnTo>
                <a:close/>
                <a:moveTo>
                  <a:pt x="314008" y="3141663"/>
                </a:moveTo>
                <a:lnTo>
                  <a:pt x="867410" y="3141663"/>
                </a:lnTo>
                <a:lnTo>
                  <a:pt x="868680" y="3149307"/>
                </a:lnTo>
                <a:lnTo>
                  <a:pt x="869315" y="3156632"/>
                </a:lnTo>
                <a:lnTo>
                  <a:pt x="869950" y="3163957"/>
                </a:lnTo>
                <a:lnTo>
                  <a:pt x="869950" y="3171283"/>
                </a:lnTo>
                <a:lnTo>
                  <a:pt x="869950" y="3180200"/>
                </a:lnTo>
                <a:lnTo>
                  <a:pt x="869315" y="3189436"/>
                </a:lnTo>
                <a:lnTo>
                  <a:pt x="868045" y="3198354"/>
                </a:lnTo>
                <a:lnTo>
                  <a:pt x="866775" y="3206953"/>
                </a:lnTo>
                <a:lnTo>
                  <a:pt x="864553" y="3215553"/>
                </a:lnTo>
                <a:lnTo>
                  <a:pt x="862013" y="3223833"/>
                </a:lnTo>
                <a:lnTo>
                  <a:pt x="859473" y="3231795"/>
                </a:lnTo>
                <a:lnTo>
                  <a:pt x="856298" y="3239439"/>
                </a:lnTo>
                <a:lnTo>
                  <a:pt x="852805" y="3247401"/>
                </a:lnTo>
                <a:lnTo>
                  <a:pt x="848678" y="3255045"/>
                </a:lnTo>
                <a:lnTo>
                  <a:pt x="844868" y="3262370"/>
                </a:lnTo>
                <a:lnTo>
                  <a:pt x="840105" y="3269377"/>
                </a:lnTo>
                <a:lnTo>
                  <a:pt x="835343" y="3276384"/>
                </a:lnTo>
                <a:lnTo>
                  <a:pt x="829945" y="3283072"/>
                </a:lnTo>
                <a:lnTo>
                  <a:pt x="824865" y="3289123"/>
                </a:lnTo>
                <a:lnTo>
                  <a:pt x="818833" y="3295493"/>
                </a:lnTo>
                <a:lnTo>
                  <a:pt x="812800" y="3301226"/>
                </a:lnTo>
                <a:lnTo>
                  <a:pt x="806450" y="3306640"/>
                </a:lnTo>
                <a:lnTo>
                  <a:pt x="800100" y="3311736"/>
                </a:lnTo>
                <a:lnTo>
                  <a:pt x="793115" y="3316832"/>
                </a:lnTo>
                <a:lnTo>
                  <a:pt x="785813" y="3321291"/>
                </a:lnTo>
                <a:lnTo>
                  <a:pt x="778510" y="3325750"/>
                </a:lnTo>
                <a:lnTo>
                  <a:pt x="770890" y="3329253"/>
                </a:lnTo>
                <a:lnTo>
                  <a:pt x="763270" y="3332756"/>
                </a:lnTo>
                <a:lnTo>
                  <a:pt x="755333" y="3335941"/>
                </a:lnTo>
                <a:lnTo>
                  <a:pt x="747078" y="3338808"/>
                </a:lnTo>
                <a:lnTo>
                  <a:pt x="738823" y="3341037"/>
                </a:lnTo>
                <a:lnTo>
                  <a:pt x="730885" y="3343266"/>
                </a:lnTo>
                <a:lnTo>
                  <a:pt x="721995" y="3344540"/>
                </a:lnTo>
                <a:lnTo>
                  <a:pt x="713105" y="3345814"/>
                </a:lnTo>
                <a:lnTo>
                  <a:pt x="704215" y="3346451"/>
                </a:lnTo>
                <a:lnTo>
                  <a:pt x="695325" y="3346451"/>
                </a:lnTo>
                <a:lnTo>
                  <a:pt x="486093" y="3346451"/>
                </a:lnTo>
                <a:lnTo>
                  <a:pt x="477203" y="3346451"/>
                </a:lnTo>
                <a:lnTo>
                  <a:pt x="467995" y="3345814"/>
                </a:lnTo>
                <a:lnTo>
                  <a:pt x="459105" y="3344540"/>
                </a:lnTo>
                <a:lnTo>
                  <a:pt x="450533" y="3343266"/>
                </a:lnTo>
                <a:lnTo>
                  <a:pt x="442278" y="3341037"/>
                </a:lnTo>
                <a:lnTo>
                  <a:pt x="433705" y="3338808"/>
                </a:lnTo>
                <a:lnTo>
                  <a:pt x="425768" y="3335941"/>
                </a:lnTo>
                <a:lnTo>
                  <a:pt x="418148" y="3332756"/>
                </a:lnTo>
                <a:lnTo>
                  <a:pt x="410210" y="3329253"/>
                </a:lnTo>
                <a:lnTo>
                  <a:pt x="402908" y="3325750"/>
                </a:lnTo>
                <a:lnTo>
                  <a:pt x="395288" y="3321291"/>
                </a:lnTo>
                <a:lnTo>
                  <a:pt x="388303" y="3316832"/>
                </a:lnTo>
                <a:lnTo>
                  <a:pt x="381318" y="3311736"/>
                </a:lnTo>
                <a:lnTo>
                  <a:pt x="374650" y="3306640"/>
                </a:lnTo>
                <a:lnTo>
                  <a:pt x="368618" y="3301226"/>
                </a:lnTo>
                <a:lnTo>
                  <a:pt x="362585" y="3295493"/>
                </a:lnTo>
                <a:lnTo>
                  <a:pt x="356553" y="3289123"/>
                </a:lnTo>
                <a:lnTo>
                  <a:pt x="351155" y="3283072"/>
                </a:lnTo>
                <a:lnTo>
                  <a:pt x="346075" y="3276384"/>
                </a:lnTo>
                <a:lnTo>
                  <a:pt x="340995" y="3269377"/>
                </a:lnTo>
                <a:lnTo>
                  <a:pt x="336550" y="3262370"/>
                </a:lnTo>
                <a:lnTo>
                  <a:pt x="332105" y="3255045"/>
                </a:lnTo>
                <a:lnTo>
                  <a:pt x="328613" y="3247401"/>
                </a:lnTo>
                <a:lnTo>
                  <a:pt x="325120" y="3239439"/>
                </a:lnTo>
                <a:lnTo>
                  <a:pt x="321945" y="3231795"/>
                </a:lnTo>
                <a:lnTo>
                  <a:pt x="319088" y="3223833"/>
                </a:lnTo>
                <a:lnTo>
                  <a:pt x="316865" y="3215553"/>
                </a:lnTo>
                <a:lnTo>
                  <a:pt x="314643" y="3206953"/>
                </a:lnTo>
                <a:lnTo>
                  <a:pt x="313373" y="3198354"/>
                </a:lnTo>
                <a:lnTo>
                  <a:pt x="312103" y="3189436"/>
                </a:lnTo>
                <a:lnTo>
                  <a:pt x="311468" y="3180200"/>
                </a:lnTo>
                <a:lnTo>
                  <a:pt x="311150" y="3171283"/>
                </a:lnTo>
                <a:lnTo>
                  <a:pt x="311468" y="3163957"/>
                </a:lnTo>
                <a:lnTo>
                  <a:pt x="312103" y="3156632"/>
                </a:lnTo>
                <a:lnTo>
                  <a:pt x="312738" y="3149307"/>
                </a:lnTo>
                <a:lnTo>
                  <a:pt x="314008" y="3141663"/>
                </a:lnTo>
                <a:close/>
                <a:moveTo>
                  <a:pt x="2430817" y="2024063"/>
                </a:moveTo>
                <a:lnTo>
                  <a:pt x="2908264" y="2024063"/>
                </a:lnTo>
                <a:lnTo>
                  <a:pt x="2979738" y="2365376"/>
                </a:lnTo>
                <a:lnTo>
                  <a:pt x="2359025" y="2365376"/>
                </a:lnTo>
                <a:lnTo>
                  <a:pt x="2430817" y="2024063"/>
                </a:lnTo>
                <a:close/>
                <a:moveTo>
                  <a:pt x="1660879" y="2024063"/>
                </a:moveTo>
                <a:lnTo>
                  <a:pt x="2138326" y="2024063"/>
                </a:lnTo>
                <a:lnTo>
                  <a:pt x="2209800" y="2365376"/>
                </a:lnTo>
                <a:lnTo>
                  <a:pt x="1589087" y="2365376"/>
                </a:lnTo>
                <a:lnTo>
                  <a:pt x="1660879" y="2024063"/>
                </a:lnTo>
                <a:close/>
                <a:moveTo>
                  <a:pt x="907587" y="2024063"/>
                </a:moveTo>
                <a:lnTo>
                  <a:pt x="1384446" y="2024063"/>
                </a:lnTo>
                <a:lnTo>
                  <a:pt x="1455737" y="2365376"/>
                </a:lnTo>
                <a:lnTo>
                  <a:pt x="836612" y="2365376"/>
                </a:lnTo>
                <a:lnTo>
                  <a:pt x="907587" y="2024063"/>
                </a:lnTo>
                <a:close/>
                <a:moveTo>
                  <a:pt x="2046288" y="1595438"/>
                </a:moveTo>
                <a:lnTo>
                  <a:pt x="2524126" y="1595438"/>
                </a:lnTo>
                <a:lnTo>
                  <a:pt x="2595563" y="1936751"/>
                </a:lnTo>
                <a:lnTo>
                  <a:pt x="1974850" y="1936751"/>
                </a:lnTo>
                <a:lnTo>
                  <a:pt x="2046288" y="1595438"/>
                </a:lnTo>
                <a:close/>
                <a:moveTo>
                  <a:pt x="1276350" y="1595438"/>
                </a:moveTo>
                <a:lnTo>
                  <a:pt x="1754188" y="1595438"/>
                </a:lnTo>
                <a:lnTo>
                  <a:pt x="1825625" y="1936751"/>
                </a:lnTo>
                <a:lnTo>
                  <a:pt x="1204912" y="1936751"/>
                </a:lnTo>
                <a:lnTo>
                  <a:pt x="1276350" y="1595438"/>
                </a:lnTo>
                <a:close/>
                <a:moveTo>
                  <a:pt x="1660879" y="1147763"/>
                </a:moveTo>
                <a:lnTo>
                  <a:pt x="2138326" y="1147763"/>
                </a:lnTo>
                <a:lnTo>
                  <a:pt x="2209800" y="1489076"/>
                </a:lnTo>
                <a:lnTo>
                  <a:pt x="1589087" y="1489076"/>
                </a:lnTo>
                <a:lnTo>
                  <a:pt x="1660879" y="1147763"/>
                </a:lnTo>
                <a:close/>
                <a:moveTo>
                  <a:pt x="157480" y="570171"/>
                </a:moveTo>
                <a:lnTo>
                  <a:pt x="157480" y="746048"/>
                </a:lnTo>
                <a:lnTo>
                  <a:pt x="152400" y="749540"/>
                </a:lnTo>
                <a:lnTo>
                  <a:pt x="147955" y="753032"/>
                </a:lnTo>
                <a:lnTo>
                  <a:pt x="143193" y="757159"/>
                </a:lnTo>
                <a:lnTo>
                  <a:pt x="139383" y="761287"/>
                </a:lnTo>
                <a:lnTo>
                  <a:pt x="135255" y="766049"/>
                </a:lnTo>
                <a:lnTo>
                  <a:pt x="131763" y="770493"/>
                </a:lnTo>
                <a:lnTo>
                  <a:pt x="127953" y="775890"/>
                </a:lnTo>
                <a:lnTo>
                  <a:pt x="125095" y="780970"/>
                </a:lnTo>
                <a:lnTo>
                  <a:pt x="122555" y="786366"/>
                </a:lnTo>
                <a:lnTo>
                  <a:pt x="119698" y="792081"/>
                </a:lnTo>
                <a:lnTo>
                  <a:pt x="117793" y="797795"/>
                </a:lnTo>
                <a:lnTo>
                  <a:pt x="116205" y="803510"/>
                </a:lnTo>
                <a:lnTo>
                  <a:pt x="114618" y="809542"/>
                </a:lnTo>
                <a:lnTo>
                  <a:pt x="113665" y="815891"/>
                </a:lnTo>
                <a:lnTo>
                  <a:pt x="113030" y="822240"/>
                </a:lnTo>
                <a:lnTo>
                  <a:pt x="113030" y="828590"/>
                </a:lnTo>
                <a:lnTo>
                  <a:pt x="113030" y="834939"/>
                </a:lnTo>
                <a:lnTo>
                  <a:pt x="113665" y="841288"/>
                </a:lnTo>
                <a:lnTo>
                  <a:pt x="114618" y="847638"/>
                </a:lnTo>
                <a:lnTo>
                  <a:pt x="116205" y="853352"/>
                </a:lnTo>
                <a:lnTo>
                  <a:pt x="117793" y="859384"/>
                </a:lnTo>
                <a:lnTo>
                  <a:pt x="119698" y="865416"/>
                </a:lnTo>
                <a:lnTo>
                  <a:pt x="122555" y="870813"/>
                </a:lnTo>
                <a:lnTo>
                  <a:pt x="125095" y="876210"/>
                </a:lnTo>
                <a:lnTo>
                  <a:pt x="127953" y="881607"/>
                </a:lnTo>
                <a:lnTo>
                  <a:pt x="131763" y="886369"/>
                </a:lnTo>
                <a:lnTo>
                  <a:pt x="135255" y="891131"/>
                </a:lnTo>
                <a:lnTo>
                  <a:pt x="139383" y="895575"/>
                </a:lnTo>
                <a:lnTo>
                  <a:pt x="143193" y="900020"/>
                </a:lnTo>
                <a:lnTo>
                  <a:pt x="147955" y="903829"/>
                </a:lnTo>
                <a:lnTo>
                  <a:pt x="152400" y="907639"/>
                </a:lnTo>
                <a:lnTo>
                  <a:pt x="157480" y="911131"/>
                </a:lnTo>
                <a:lnTo>
                  <a:pt x="157480" y="1044150"/>
                </a:lnTo>
                <a:lnTo>
                  <a:pt x="152400" y="1047642"/>
                </a:lnTo>
                <a:lnTo>
                  <a:pt x="147955" y="1051452"/>
                </a:lnTo>
                <a:lnTo>
                  <a:pt x="143193" y="1055261"/>
                </a:lnTo>
                <a:lnTo>
                  <a:pt x="139383" y="1059388"/>
                </a:lnTo>
                <a:lnTo>
                  <a:pt x="135255" y="1064150"/>
                </a:lnTo>
                <a:lnTo>
                  <a:pt x="131763" y="1068912"/>
                </a:lnTo>
                <a:lnTo>
                  <a:pt x="127953" y="1073992"/>
                </a:lnTo>
                <a:lnTo>
                  <a:pt x="125095" y="1079071"/>
                </a:lnTo>
                <a:lnTo>
                  <a:pt x="122555" y="1084468"/>
                </a:lnTo>
                <a:lnTo>
                  <a:pt x="119698" y="1089865"/>
                </a:lnTo>
                <a:lnTo>
                  <a:pt x="117793" y="1095897"/>
                </a:lnTo>
                <a:lnTo>
                  <a:pt x="116205" y="1101611"/>
                </a:lnTo>
                <a:lnTo>
                  <a:pt x="114618" y="1107643"/>
                </a:lnTo>
                <a:lnTo>
                  <a:pt x="113665" y="1113993"/>
                </a:lnTo>
                <a:lnTo>
                  <a:pt x="113030" y="1120342"/>
                </a:lnTo>
                <a:lnTo>
                  <a:pt x="113030" y="1126691"/>
                </a:lnTo>
                <a:lnTo>
                  <a:pt x="113030" y="1133041"/>
                </a:lnTo>
                <a:lnTo>
                  <a:pt x="113665" y="1139390"/>
                </a:lnTo>
                <a:lnTo>
                  <a:pt x="114618" y="1145739"/>
                </a:lnTo>
                <a:lnTo>
                  <a:pt x="116205" y="1151454"/>
                </a:lnTo>
                <a:lnTo>
                  <a:pt x="117793" y="1157486"/>
                </a:lnTo>
                <a:lnTo>
                  <a:pt x="119698" y="1163517"/>
                </a:lnTo>
                <a:lnTo>
                  <a:pt x="122555" y="1168597"/>
                </a:lnTo>
                <a:lnTo>
                  <a:pt x="125095" y="1174311"/>
                </a:lnTo>
                <a:lnTo>
                  <a:pt x="127953" y="1179708"/>
                </a:lnTo>
                <a:lnTo>
                  <a:pt x="131763" y="1184470"/>
                </a:lnTo>
                <a:lnTo>
                  <a:pt x="135255" y="1189232"/>
                </a:lnTo>
                <a:lnTo>
                  <a:pt x="139383" y="1193677"/>
                </a:lnTo>
                <a:lnTo>
                  <a:pt x="143193" y="1198121"/>
                </a:lnTo>
                <a:lnTo>
                  <a:pt x="147955" y="1201931"/>
                </a:lnTo>
                <a:lnTo>
                  <a:pt x="152400" y="1205741"/>
                </a:lnTo>
                <a:lnTo>
                  <a:pt x="157480" y="1209233"/>
                </a:lnTo>
                <a:lnTo>
                  <a:pt x="157480" y="1867660"/>
                </a:lnTo>
                <a:lnTo>
                  <a:pt x="152400" y="1871152"/>
                </a:lnTo>
                <a:lnTo>
                  <a:pt x="147955" y="1874961"/>
                </a:lnTo>
                <a:lnTo>
                  <a:pt x="143193" y="1878771"/>
                </a:lnTo>
                <a:lnTo>
                  <a:pt x="139383" y="1883533"/>
                </a:lnTo>
                <a:lnTo>
                  <a:pt x="135255" y="1887660"/>
                </a:lnTo>
                <a:lnTo>
                  <a:pt x="131763" y="1892740"/>
                </a:lnTo>
                <a:lnTo>
                  <a:pt x="127953" y="1897502"/>
                </a:lnTo>
                <a:lnTo>
                  <a:pt x="125095" y="1902899"/>
                </a:lnTo>
                <a:lnTo>
                  <a:pt x="122555" y="1907978"/>
                </a:lnTo>
                <a:lnTo>
                  <a:pt x="119698" y="1913692"/>
                </a:lnTo>
                <a:lnTo>
                  <a:pt x="117793" y="1919724"/>
                </a:lnTo>
                <a:lnTo>
                  <a:pt x="116205" y="1925756"/>
                </a:lnTo>
                <a:lnTo>
                  <a:pt x="114618" y="1931471"/>
                </a:lnTo>
                <a:lnTo>
                  <a:pt x="113665" y="1937820"/>
                </a:lnTo>
                <a:lnTo>
                  <a:pt x="113030" y="1944169"/>
                </a:lnTo>
                <a:lnTo>
                  <a:pt x="113030" y="1950836"/>
                </a:lnTo>
                <a:lnTo>
                  <a:pt x="113030" y="1956868"/>
                </a:lnTo>
                <a:lnTo>
                  <a:pt x="113665" y="1963217"/>
                </a:lnTo>
                <a:lnTo>
                  <a:pt x="114618" y="1969567"/>
                </a:lnTo>
                <a:lnTo>
                  <a:pt x="116205" y="1975281"/>
                </a:lnTo>
                <a:lnTo>
                  <a:pt x="117793" y="1981313"/>
                </a:lnTo>
                <a:lnTo>
                  <a:pt x="119698" y="1987345"/>
                </a:lnTo>
                <a:lnTo>
                  <a:pt x="122555" y="1992742"/>
                </a:lnTo>
                <a:lnTo>
                  <a:pt x="125095" y="1998139"/>
                </a:lnTo>
                <a:lnTo>
                  <a:pt x="127953" y="2003536"/>
                </a:lnTo>
                <a:lnTo>
                  <a:pt x="131763" y="2008298"/>
                </a:lnTo>
                <a:lnTo>
                  <a:pt x="135255" y="2013060"/>
                </a:lnTo>
                <a:lnTo>
                  <a:pt x="139383" y="2017504"/>
                </a:lnTo>
                <a:lnTo>
                  <a:pt x="143193" y="2021949"/>
                </a:lnTo>
                <a:lnTo>
                  <a:pt x="147955" y="2025758"/>
                </a:lnTo>
                <a:lnTo>
                  <a:pt x="152400" y="2029885"/>
                </a:lnTo>
                <a:lnTo>
                  <a:pt x="157480" y="2033060"/>
                </a:lnTo>
                <a:lnTo>
                  <a:pt x="157480" y="2166079"/>
                </a:lnTo>
                <a:lnTo>
                  <a:pt x="152400" y="2169571"/>
                </a:lnTo>
                <a:lnTo>
                  <a:pt x="147955" y="2173381"/>
                </a:lnTo>
                <a:lnTo>
                  <a:pt x="143193" y="2177190"/>
                </a:lnTo>
                <a:lnTo>
                  <a:pt x="139383" y="2181635"/>
                </a:lnTo>
                <a:lnTo>
                  <a:pt x="135255" y="2186079"/>
                </a:lnTo>
                <a:lnTo>
                  <a:pt x="131763" y="2190841"/>
                </a:lnTo>
                <a:lnTo>
                  <a:pt x="127953" y="2195921"/>
                </a:lnTo>
                <a:lnTo>
                  <a:pt x="125095" y="2201000"/>
                </a:lnTo>
                <a:lnTo>
                  <a:pt x="122555" y="2206715"/>
                </a:lnTo>
                <a:lnTo>
                  <a:pt x="119698" y="2211794"/>
                </a:lnTo>
                <a:lnTo>
                  <a:pt x="117793" y="2217826"/>
                </a:lnTo>
                <a:lnTo>
                  <a:pt x="116205" y="2223858"/>
                </a:lnTo>
                <a:lnTo>
                  <a:pt x="114618" y="2229572"/>
                </a:lnTo>
                <a:lnTo>
                  <a:pt x="113665" y="2235922"/>
                </a:lnTo>
                <a:lnTo>
                  <a:pt x="113030" y="2242271"/>
                </a:lnTo>
                <a:lnTo>
                  <a:pt x="113030" y="2248938"/>
                </a:lnTo>
                <a:lnTo>
                  <a:pt x="113030" y="2254970"/>
                </a:lnTo>
                <a:lnTo>
                  <a:pt x="113665" y="2261319"/>
                </a:lnTo>
                <a:lnTo>
                  <a:pt x="114618" y="2267668"/>
                </a:lnTo>
                <a:lnTo>
                  <a:pt x="116205" y="2273700"/>
                </a:lnTo>
                <a:lnTo>
                  <a:pt x="117793" y="2279415"/>
                </a:lnTo>
                <a:lnTo>
                  <a:pt x="119698" y="2285446"/>
                </a:lnTo>
                <a:lnTo>
                  <a:pt x="122555" y="2291161"/>
                </a:lnTo>
                <a:lnTo>
                  <a:pt x="125095" y="2296240"/>
                </a:lnTo>
                <a:lnTo>
                  <a:pt x="127953" y="2301637"/>
                </a:lnTo>
                <a:lnTo>
                  <a:pt x="131763" y="2306399"/>
                </a:lnTo>
                <a:lnTo>
                  <a:pt x="135255" y="2311161"/>
                </a:lnTo>
                <a:lnTo>
                  <a:pt x="139383" y="2315923"/>
                </a:lnTo>
                <a:lnTo>
                  <a:pt x="143193" y="2320050"/>
                </a:lnTo>
                <a:lnTo>
                  <a:pt x="147955" y="2323860"/>
                </a:lnTo>
                <a:lnTo>
                  <a:pt x="152400" y="2327670"/>
                </a:lnTo>
                <a:lnTo>
                  <a:pt x="157480" y="2331162"/>
                </a:lnTo>
                <a:lnTo>
                  <a:pt x="157480" y="2498149"/>
                </a:lnTo>
                <a:lnTo>
                  <a:pt x="310198" y="2498149"/>
                </a:lnTo>
                <a:lnTo>
                  <a:pt x="310198" y="2347670"/>
                </a:lnTo>
                <a:lnTo>
                  <a:pt x="408623" y="2347670"/>
                </a:lnTo>
                <a:lnTo>
                  <a:pt x="413385" y="2347670"/>
                </a:lnTo>
                <a:lnTo>
                  <a:pt x="418465" y="2347035"/>
                </a:lnTo>
                <a:lnTo>
                  <a:pt x="423228" y="2346400"/>
                </a:lnTo>
                <a:lnTo>
                  <a:pt x="428308" y="2345765"/>
                </a:lnTo>
                <a:lnTo>
                  <a:pt x="433070" y="2344495"/>
                </a:lnTo>
                <a:lnTo>
                  <a:pt x="437833" y="2343225"/>
                </a:lnTo>
                <a:lnTo>
                  <a:pt x="442595" y="2341956"/>
                </a:lnTo>
                <a:lnTo>
                  <a:pt x="447040" y="2339733"/>
                </a:lnTo>
                <a:lnTo>
                  <a:pt x="451485" y="2337829"/>
                </a:lnTo>
                <a:lnTo>
                  <a:pt x="455613" y="2335924"/>
                </a:lnTo>
                <a:lnTo>
                  <a:pt x="459740" y="2333384"/>
                </a:lnTo>
                <a:lnTo>
                  <a:pt x="463868" y="2330844"/>
                </a:lnTo>
                <a:lnTo>
                  <a:pt x="467678" y="2327987"/>
                </a:lnTo>
                <a:lnTo>
                  <a:pt x="471488" y="2325130"/>
                </a:lnTo>
                <a:lnTo>
                  <a:pt x="474980" y="2321955"/>
                </a:lnTo>
                <a:lnTo>
                  <a:pt x="478473" y="2318781"/>
                </a:lnTo>
                <a:lnTo>
                  <a:pt x="481648" y="2315288"/>
                </a:lnTo>
                <a:lnTo>
                  <a:pt x="484823" y="2311796"/>
                </a:lnTo>
                <a:lnTo>
                  <a:pt x="487680" y="2307987"/>
                </a:lnTo>
                <a:lnTo>
                  <a:pt x="490538" y="2304177"/>
                </a:lnTo>
                <a:lnTo>
                  <a:pt x="493078" y="2300050"/>
                </a:lnTo>
                <a:lnTo>
                  <a:pt x="495618" y="2295923"/>
                </a:lnTo>
                <a:lnTo>
                  <a:pt x="497523" y="2291796"/>
                </a:lnTo>
                <a:lnTo>
                  <a:pt x="499428" y="2287351"/>
                </a:lnTo>
                <a:lnTo>
                  <a:pt x="501650" y="2282907"/>
                </a:lnTo>
                <a:lnTo>
                  <a:pt x="502920" y="2278145"/>
                </a:lnTo>
                <a:lnTo>
                  <a:pt x="504190" y="2273700"/>
                </a:lnTo>
                <a:lnTo>
                  <a:pt x="505460" y="2268621"/>
                </a:lnTo>
                <a:lnTo>
                  <a:pt x="506095" y="2263541"/>
                </a:lnTo>
                <a:lnTo>
                  <a:pt x="506730" y="2258779"/>
                </a:lnTo>
                <a:lnTo>
                  <a:pt x="507365" y="2253700"/>
                </a:lnTo>
                <a:lnTo>
                  <a:pt x="507365" y="2248938"/>
                </a:lnTo>
                <a:lnTo>
                  <a:pt x="507365" y="2243541"/>
                </a:lnTo>
                <a:lnTo>
                  <a:pt x="506730" y="2238461"/>
                </a:lnTo>
                <a:lnTo>
                  <a:pt x="506095" y="2233699"/>
                </a:lnTo>
                <a:lnTo>
                  <a:pt x="505460" y="2228620"/>
                </a:lnTo>
                <a:lnTo>
                  <a:pt x="504190" y="2223858"/>
                </a:lnTo>
                <a:lnTo>
                  <a:pt x="502920" y="2219096"/>
                </a:lnTo>
                <a:lnTo>
                  <a:pt x="501650" y="2214651"/>
                </a:lnTo>
                <a:lnTo>
                  <a:pt x="499428" y="2209889"/>
                </a:lnTo>
                <a:lnTo>
                  <a:pt x="497523" y="2205762"/>
                </a:lnTo>
                <a:lnTo>
                  <a:pt x="495618" y="2201318"/>
                </a:lnTo>
                <a:lnTo>
                  <a:pt x="493078" y="2197508"/>
                </a:lnTo>
                <a:lnTo>
                  <a:pt x="490538" y="2193063"/>
                </a:lnTo>
                <a:lnTo>
                  <a:pt x="487680" y="2189254"/>
                </a:lnTo>
                <a:lnTo>
                  <a:pt x="484823" y="2185444"/>
                </a:lnTo>
                <a:lnTo>
                  <a:pt x="481648" y="2181952"/>
                </a:lnTo>
                <a:lnTo>
                  <a:pt x="478473" y="2178460"/>
                </a:lnTo>
                <a:lnTo>
                  <a:pt x="474980" y="2175285"/>
                </a:lnTo>
                <a:lnTo>
                  <a:pt x="471488" y="2172111"/>
                </a:lnTo>
                <a:lnTo>
                  <a:pt x="467678" y="2168936"/>
                </a:lnTo>
                <a:lnTo>
                  <a:pt x="463868" y="2166396"/>
                </a:lnTo>
                <a:lnTo>
                  <a:pt x="459740" y="2163857"/>
                </a:lnTo>
                <a:lnTo>
                  <a:pt x="455613" y="2161317"/>
                </a:lnTo>
                <a:lnTo>
                  <a:pt x="451485" y="2159095"/>
                </a:lnTo>
                <a:lnTo>
                  <a:pt x="447040" y="2157190"/>
                </a:lnTo>
                <a:lnTo>
                  <a:pt x="442595" y="2155602"/>
                </a:lnTo>
                <a:lnTo>
                  <a:pt x="437833" y="2153698"/>
                </a:lnTo>
                <a:lnTo>
                  <a:pt x="433070" y="2152428"/>
                </a:lnTo>
                <a:lnTo>
                  <a:pt x="428308" y="2151158"/>
                </a:lnTo>
                <a:lnTo>
                  <a:pt x="423228" y="2150523"/>
                </a:lnTo>
                <a:lnTo>
                  <a:pt x="418465" y="2149888"/>
                </a:lnTo>
                <a:lnTo>
                  <a:pt x="413385" y="2149570"/>
                </a:lnTo>
                <a:lnTo>
                  <a:pt x="408623" y="2149253"/>
                </a:lnTo>
                <a:lnTo>
                  <a:pt x="310198" y="2149253"/>
                </a:lnTo>
                <a:lnTo>
                  <a:pt x="310198" y="2049568"/>
                </a:lnTo>
                <a:lnTo>
                  <a:pt x="408623" y="2049568"/>
                </a:lnTo>
                <a:lnTo>
                  <a:pt x="413385" y="2049568"/>
                </a:lnTo>
                <a:lnTo>
                  <a:pt x="418465" y="2048933"/>
                </a:lnTo>
                <a:lnTo>
                  <a:pt x="423228" y="2048299"/>
                </a:lnTo>
                <a:lnTo>
                  <a:pt x="428308" y="2047664"/>
                </a:lnTo>
                <a:lnTo>
                  <a:pt x="433070" y="2046394"/>
                </a:lnTo>
                <a:lnTo>
                  <a:pt x="437833" y="2045124"/>
                </a:lnTo>
                <a:lnTo>
                  <a:pt x="442595" y="2043537"/>
                </a:lnTo>
                <a:lnTo>
                  <a:pt x="447040" y="2041632"/>
                </a:lnTo>
                <a:lnTo>
                  <a:pt x="451485" y="2039727"/>
                </a:lnTo>
                <a:lnTo>
                  <a:pt x="455613" y="2037822"/>
                </a:lnTo>
                <a:lnTo>
                  <a:pt x="459740" y="2034965"/>
                </a:lnTo>
                <a:lnTo>
                  <a:pt x="463868" y="2032743"/>
                </a:lnTo>
                <a:lnTo>
                  <a:pt x="467678" y="2029885"/>
                </a:lnTo>
                <a:lnTo>
                  <a:pt x="471488" y="2026711"/>
                </a:lnTo>
                <a:lnTo>
                  <a:pt x="474980" y="2023854"/>
                </a:lnTo>
                <a:lnTo>
                  <a:pt x="478473" y="2020679"/>
                </a:lnTo>
                <a:lnTo>
                  <a:pt x="481648" y="2017187"/>
                </a:lnTo>
                <a:lnTo>
                  <a:pt x="484823" y="2013695"/>
                </a:lnTo>
                <a:lnTo>
                  <a:pt x="487680" y="2009568"/>
                </a:lnTo>
                <a:lnTo>
                  <a:pt x="490538" y="2006075"/>
                </a:lnTo>
                <a:lnTo>
                  <a:pt x="493078" y="2001948"/>
                </a:lnTo>
                <a:lnTo>
                  <a:pt x="495618" y="1997821"/>
                </a:lnTo>
                <a:lnTo>
                  <a:pt x="497523" y="1993694"/>
                </a:lnTo>
                <a:lnTo>
                  <a:pt x="499428" y="1989250"/>
                </a:lnTo>
                <a:lnTo>
                  <a:pt x="501650" y="1984805"/>
                </a:lnTo>
                <a:lnTo>
                  <a:pt x="502920" y="1980043"/>
                </a:lnTo>
                <a:lnTo>
                  <a:pt x="504190" y="1975281"/>
                </a:lnTo>
                <a:lnTo>
                  <a:pt x="505460" y="1970519"/>
                </a:lnTo>
                <a:lnTo>
                  <a:pt x="506095" y="1965440"/>
                </a:lnTo>
                <a:lnTo>
                  <a:pt x="506730" y="1960678"/>
                </a:lnTo>
                <a:lnTo>
                  <a:pt x="507365" y="1955598"/>
                </a:lnTo>
                <a:lnTo>
                  <a:pt x="507365" y="1950836"/>
                </a:lnTo>
                <a:lnTo>
                  <a:pt x="507365" y="1945439"/>
                </a:lnTo>
                <a:lnTo>
                  <a:pt x="506730" y="1940360"/>
                </a:lnTo>
                <a:lnTo>
                  <a:pt x="506095" y="1935598"/>
                </a:lnTo>
                <a:lnTo>
                  <a:pt x="505460" y="1930518"/>
                </a:lnTo>
                <a:lnTo>
                  <a:pt x="504190" y="1925756"/>
                </a:lnTo>
                <a:lnTo>
                  <a:pt x="502920" y="1920994"/>
                </a:lnTo>
                <a:lnTo>
                  <a:pt x="501650" y="1916232"/>
                </a:lnTo>
                <a:lnTo>
                  <a:pt x="499428" y="1912105"/>
                </a:lnTo>
                <a:lnTo>
                  <a:pt x="497523" y="1907343"/>
                </a:lnTo>
                <a:lnTo>
                  <a:pt x="495618" y="1903216"/>
                </a:lnTo>
                <a:lnTo>
                  <a:pt x="493078" y="1899089"/>
                </a:lnTo>
                <a:lnTo>
                  <a:pt x="490538" y="1894962"/>
                </a:lnTo>
                <a:lnTo>
                  <a:pt x="487680" y="1891470"/>
                </a:lnTo>
                <a:lnTo>
                  <a:pt x="484823" y="1887343"/>
                </a:lnTo>
                <a:lnTo>
                  <a:pt x="481648" y="1883851"/>
                </a:lnTo>
                <a:lnTo>
                  <a:pt x="478473" y="1880358"/>
                </a:lnTo>
                <a:lnTo>
                  <a:pt x="474980" y="1877184"/>
                </a:lnTo>
                <a:lnTo>
                  <a:pt x="471488" y="1873692"/>
                </a:lnTo>
                <a:lnTo>
                  <a:pt x="467678" y="1870834"/>
                </a:lnTo>
                <a:lnTo>
                  <a:pt x="463868" y="1868295"/>
                </a:lnTo>
                <a:lnTo>
                  <a:pt x="459740" y="1865437"/>
                </a:lnTo>
                <a:lnTo>
                  <a:pt x="455613" y="1863215"/>
                </a:lnTo>
                <a:lnTo>
                  <a:pt x="451485" y="1860993"/>
                </a:lnTo>
                <a:lnTo>
                  <a:pt x="447040" y="1859088"/>
                </a:lnTo>
                <a:lnTo>
                  <a:pt x="442595" y="1857501"/>
                </a:lnTo>
                <a:lnTo>
                  <a:pt x="437833" y="1855596"/>
                </a:lnTo>
                <a:lnTo>
                  <a:pt x="433070" y="1854326"/>
                </a:lnTo>
                <a:lnTo>
                  <a:pt x="428308" y="1853056"/>
                </a:lnTo>
                <a:lnTo>
                  <a:pt x="423228" y="1852421"/>
                </a:lnTo>
                <a:lnTo>
                  <a:pt x="418465" y="1851786"/>
                </a:lnTo>
                <a:lnTo>
                  <a:pt x="413385" y="1851469"/>
                </a:lnTo>
                <a:lnTo>
                  <a:pt x="408623" y="1851151"/>
                </a:lnTo>
                <a:lnTo>
                  <a:pt x="310198" y="1851151"/>
                </a:lnTo>
                <a:lnTo>
                  <a:pt x="310198" y="1225741"/>
                </a:lnTo>
                <a:lnTo>
                  <a:pt x="408623" y="1225741"/>
                </a:lnTo>
                <a:lnTo>
                  <a:pt x="413385" y="1225741"/>
                </a:lnTo>
                <a:lnTo>
                  <a:pt x="418465" y="1225106"/>
                </a:lnTo>
                <a:lnTo>
                  <a:pt x="423228" y="1224471"/>
                </a:lnTo>
                <a:lnTo>
                  <a:pt x="428308" y="1223836"/>
                </a:lnTo>
                <a:lnTo>
                  <a:pt x="433070" y="1222566"/>
                </a:lnTo>
                <a:lnTo>
                  <a:pt x="437833" y="1221296"/>
                </a:lnTo>
                <a:lnTo>
                  <a:pt x="442595" y="1219709"/>
                </a:lnTo>
                <a:lnTo>
                  <a:pt x="447040" y="1217804"/>
                </a:lnTo>
                <a:lnTo>
                  <a:pt x="451485" y="1215900"/>
                </a:lnTo>
                <a:lnTo>
                  <a:pt x="455613" y="1213995"/>
                </a:lnTo>
                <a:lnTo>
                  <a:pt x="459740" y="1211138"/>
                </a:lnTo>
                <a:lnTo>
                  <a:pt x="463868" y="1208915"/>
                </a:lnTo>
                <a:lnTo>
                  <a:pt x="467678" y="1206058"/>
                </a:lnTo>
                <a:lnTo>
                  <a:pt x="471488" y="1202883"/>
                </a:lnTo>
                <a:lnTo>
                  <a:pt x="474980" y="1200026"/>
                </a:lnTo>
                <a:lnTo>
                  <a:pt x="478473" y="1196852"/>
                </a:lnTo>
                <a:lnTo>
                  <a:pt x="481648" y="1193359"/>
                </a:lnTo>
                <a:lnTo>
                  <a:pt x="484823" y="1189867"/>
                </a:lnTo>
                <a:lnTo>
                  <a:pt x="487680" y="1185740"/>
                </a:lnTo>
                <a:lnTo>
                  <a:pt x="490538" y="1182248"/>
                </a:lnTo>
                <a:lnTo>
                  <a:pt x="493078" y="1177803"/>
                </a:lnTo>
                <a:lnTo>
                  <a:pt x="495618" y="1173994"/>
                </a:lnTo>
                <a:lnTo>
                  <a:pt x="497523" y="1169549"/>
                </a:lnTo>
                <a:lnTo>
                  <a:pt x="499428" y="1165422"/>
                </a:lnTo>
                <a:lnTo>
                  <a:pt x="501650" y="1160660"/>
                </a:lnTo>
                <a:lnTo>
                  <a:pt x="502920" y="1156216"/>
                </a:lnTo>
                <a:lnTo>
                  <a:pt x="504190" y="1151454"/>
                </a:lnTo>
                <a:lnTo>
                  <a:pt x="505460" y="1146692"/>
                </a:lnTo>
                <a:lnTo>
                  <a:pt x="506095" y="1141612"/>
                </a:lnTo>
                <a:lnTo>
                  <a:pt x="506730" y="1136850"/>
                </a:lnTo>
                <a:lnTo>
                  <a:pt x="507365" y="1131771"/>
                </a:lnTo>
                <a:lnTo>
                  <a:pt x="507365" y="1126691"/>
                </a:lnTo>
                <a:lnTo>
                  <a:pt x="507365" y="1121612"/>
                </a:lnTo>
                <a:lnTo>
                  <a:pt x="506730" y="1116532"/>
                </a:lnTo>
                <a:lnTo>
                  <a:pt x="506095" y="1111770"/>
                </a:lnTo>
                <a:lnTo>
                  <a:pt x="505460" y="1106691"/>
                </a:lnTo>
                <a:lnTo>
                  <a:pt x="504190" y="1101611"/>
                </a:lnTo>
                <a:lnTo>
                  <a:pt x="502920" y="1097167"/>
                </a:lnTo>
                <a:lnTo>
                  <a:pt x="501650" y="1092405"/>
                </a:lnTo>
                <a:lnTo>
                  <a:pt x="499428" y="1088278"/>
                </a:lnTo>
                <a:lnTo>
                  <a:pt x="497523" y="1083516"/>
                </a:lnTo>
                <a:lnTo>
                  <a:pt x="495618" y="1079389"/>
                </a:lnTo>
                <a:lnTo>
                  <a:pt x="493078" y="1075262"/>
                </a:lnTo>
                <a:lnTo>
                  <a:pt x="490538" y="1071452"/>
                </a:lnTo>
                <a:lnTo>
                  <a:pt x="487680" y="1067325"/>
                </a:lnTo>
                <a:lnTo>
                  <a:pt x="484823" y="1063515"/>
                </a:lnTo>
                <a:lnTo>
                  <a:pt x="481648" y="1060341"/>
                </a:lnTo>
                <a:lnTo>
                  <a:pt x="478473" y="1056531"/>
                </a:lnTo>
                <a:lnTo>
                  <a:pt x="474980" y="1053356"/>
                </a:lnTo>
                <a:lnTo>
                  <a:pt x="471488" y="1050182"/>
                </a:lnTo>
                <a:lnTo>
                  <a:pt x="467678" y="1047324"/>
                </a:lnTo>
                <a:lnTo>
                  <a:pt x="463868" y="1044467"/>
                </a:lnTo>
                <a:lnTo>
                  <a:pt x="459740" y="1041928"/>
                </a:lnTo>
                <a:lnTo>
                  <a:pt x="455613" y="1039388"/>
                </a:lnTo>
                <a:lnTo>
                  <a:pt x="451485" y="1037483"/>
                </a:lnTo>
                <a:lnTo>
                  <a:pt x="447040" y="1035578"/>
                </a:lnTo>
                <a:lnTo>
                  <a:pt x="442595" y="1033356"/>
                </a:lnTo>
                <a:lnTo>
                  <a:pt x="437833" y="1032086"/>
                </a:lnTo>
                <a:lnTo>
                  <a:pt x="433070" y="1030816"/>
                </a:lnTo>
                <a:lnTo>
                  <a:pt x="428308" y="1029546"/>
                </a:lnTo>
                <a:lnTo>
                  <a:pt x="423228" y="1028911"/>
                </a:lnTo>
                <a:lnTo>
                  <a:pt x="418465" y="1028276"/>
                </a:lnTo>
                <a:lnTo>
                  <a:pt x="413385" y="1027959"/>
                </a:lnTo>
                <a:lnTo>
                  <a:pt x="408623" y="1027642"/>
                </a:lnTo>
                <a:lnTo>
                  <a:pt x="310198" y="1027642"/>
                </a:lnTo>
                <a:lnTo>
                  <a:pt x="310198" y="927639"/>
                </a:lnTo>
                <a:lnTo>
                  <a:pt x="408623" y="927639"/>
                </a:lnTo>
                <a:lnTo>
                  <a:pt x="413385" y="927639"/>
                </a:lnTo>
                <a:lnTo>
                  <a:pt x="418465" y="927004"/>
                </a:lnTo>
                <a:lnTo>
                  <a:pt x="423228" y="926369"/>
                </a:lnTo>
                <a:lnTo>
                  <a:pt x="428308" y="925735"/>
                </a:lnTo>
                <a:lnTo>
                  <a:pt x="433070" y="924465"/>
                </a:lnTo>
                <a:lnTo>
                  <a:pt x="437833" y="922877"/>
                </a:lnTo>
                <a:lnTo>
                  <a:pt x="442595" y="921607"/>
                </a:lnTo>
                <a:lnTo>
                  <a:pt x="447040" y="919703"/>
                </a:lnTo>
                <a:lnTo>
                  <a:pt x="451485" y="917798"/>
                </a:lnTo>
                <a:lnTo>
                  <a:pt x="455613" y="915893"/>
                </a:lnTo>
                <a:lnTo>
                  <a:pt x="459740" y="913036"/>
                </a:lnTo>
                <a:lnTo>
                  <a:pt x="463868" y="910814"/>
                </a:lnTo>
                <a:lnTo>
                  <a:pt x="467678" y="907956"/>
                </a:lnTo>
                <a:lnTo>
                  <a:pt x="471488" y="904782"/>
                </a:lnTo>
                <a:lnTo>
                  <a:pt x="474980" y="901925"/>
                </a:lnTo>
                <a:lnTo>
                  <a:pt x="478473" y="898750"/>
                </a:lnTo>
                <a:lnTo>
                  <a:pt x="481648" y="895258"/>
                </a:lnTo>
                <a:lnTo>
                  <a:pt x="484823" y="891766"/>
                </a:lnTo>
                <a:lnTo>
                  <a:pt x="487680" y="887638"/>
                </a:lnTo>
                <a:lnTo>
                  <a:pt x="490538" y="883829"/>
                </a:lnTo>
                <a:lnTo>
                  <a:pt x="493078" y="879702"/>
                </a:lnTo>
                <a:lnTo>
                  <a:pt x="495618" y="875892"/>
                </a:lnTo>
                <a:lnTo>
                  <a:pt x="497523" y="871448"/>
                </a:lnTo>
                <a:lnTo>
                  <a:pt x="499428" y="867003"/>
                </a:lnTo>
                <a:lnTo>
                  <a:pt x="501650" y="862559"/>
                </a:lnTo>
                <a:lnTo>
                  <a:pt x="502920" y="858114"/>
                </a:lnTo>
                <a:lnTo>
                  <a:pt x="504190" y="853352"/>
                </a:lnTo>
                <a:lnTo>
                  <a:pt x="505460" y="848590"/>
                </a:lnTo>
                <a:lnTo>
                  <a:pt x="506095" y="843511"/>
                </a:lnTo>
                <a:lnTo>
                  <a:pt x="506730" y="838431"/>
                </a:lnTo>
                <a:lnTo>
                  <a:pt x="507365" y="833669"/>
                </a:lnTo>
                <a:lnTo>
                  <a:pt x="507365" y="828590"/>
                </a:lnTo>
                <a:lnTo>
                  <a:pt x="507365" y="823510"/>
                </a:lnTo>
                <a:lnTo>
                  <a:pt x="506730" y="818431"/>
                </a:lnTo>
                <a:lnTo>
                  <a:pt x="506095" y="813669"/>
                </a:lnTo>
                <a:lnTo>
                  <a:pt x="505460" y="808589"/>
                </a:lnTo>
                <a:lnTo>
                  <a:pt x="504190" y="803510"/>
                </a:lnTo>
                <a:lnTo>
                  <a:pt x="502920" y="799065"/>
                </a:lnTo>
                <a:lnTo>
                  <a:pt x="501650" y="794303"/>
                </a:lnTo>
                <a:lnTo>
                  <a:pt x="499428" y="790176"/>
                </a:lnTo>
                <a:lnTo>
                  <a:pt x="497523" y="785414"/>
                </a:lnTo>
                <a:lnTo>
                  <a:pt x="495618" y="781287"/>
                </a:lnTo>
                <a:lnTo>
                  <a:pt x="493078" y="777160"/>
                </a:lnTo>
                <a:lnTo>
                  <a:pt x="490538" y="773350"/>
                </a:lnTo>
                <a:lnTo>
                  <a:pt x="487680" y="769223"/>
                </a:lnTo>
                <a:lnTo>
                  <a:pt x="484823" y="765414"/>
                </a:lnTo>
                <a:lnTo>
                  <a:pt x="481648" y="761921"/>
                </a:lnTo>
                <a:lnTo>
                  <a:pt x="478473" y="758429"/>
                </a:lnTo>
                <a:lnTo>
                  <a:pt x="474980" y="755255"/>
                </a:lnTo>
                <a:lnTo>
                  <a:pt x="471488" y="752080"/>
                </a:lnTo>
                <a:lnTo>
                  <a:pt x="467678" y="749223"/>
                </a:lnTo>
                <a:lnTo>
                  <a:pt x="463868" y="746366"/>
                </a:lnTo>
                <a:lnTo>
                  <a:pt x="459740" y="743826"/>
                </a:lnTo>
                <a:lnTo>
                  <a:pt x="455613" y="741286"/>
                </a:lnTo>
                <a:lnTo>
                  <a:pt x="451485" y="739381"/>
                </a:lnTo>
                <a:lnTo>
                  <a:pt x="447040" y="737477"/>
                </a:lnTo>
                <a:lnTo>
                  <a:pt x="442595" y="735254"/>
                </a:lnTo>
                <a:lnTo>
                  <a:pt x="437833" y="733984"/>
                </a:lnTo>
                <a:lnTo>
                  <a:pt x="433070" y="732715"/>
                </a:lnTo>
                <a:lnTo>
                  <a:pt x="428308" y="731445"/>
                </a:lnTo>
                <a:lnTo>
                  <a:pt x="423228" y="730810"/>
                </a:lnTo>
                <a:lnTo>
                  <a:pt x="418465" y="730175"/>
                </a:lnTo>
                <a:lnTo>
                  <a:pt x="413385" y="729857"/>
                </a:lnTo>
                <a:lnTo>
                  <a:pt x="408623" y="729540"/>
                </a:lnTo>
                <a:lnTo>
                  <a:pt x="310198" y="729540"/>
                </a:lnTo>
                <a:lnTo>
                  <a:pt x="310198" y="570171"/>
                </a:lnTo>
                <a:lnTo>
                  <a:pt x="157480" y="570171"/>
                </a:lnTo>
                <a:close/>
                <a:moveTo>
                  <a:pt x="998220" y="400644"/>
                </a:moveTo>
                <a:lnTo>
                  <a:pt x="982980" y="400961"/>
                </a:lnTo>
                <a:lnTo>
                  <a:pt x="968058" y="401914"/>
                </a:lnTo>
                <a:lnTo>
                  <a:pt x="953135" y="403818"/>
                </a:lnTo>
                <a:lnTo>
                  <a:pt x="938213" y="406676"/>
                </a:lnTo>
                <a:lnTo>
                  <a:pt x="923925" y="409850"/>
                </a:lnTo>
                <a:lnTo>
                  <a:pt x="909955" y="413660"/>
                </a:lnTo>
                <a:lnTo>
                  <a:pt x="895985" y="418422"/>
                </a:lnTo>
                <a:lnTo>
                  <a:pt x="882650" y="424136"/>
                </a:lnTo>
                <a:lnTo>
                  <a:pt x="869315" y="429851"/>
                </a:lnTo>
                <a:lnTo>
                  <a:pt x="856298" y="436518"/>
                </a:lnTo>
                <a:lnTo>
                  <a:pt x="843915" y="443502"/>
                </a:lnTo>
                <a:lnTo>
                  <a:pt x="831850" y="451438"/>
                </a:lnTo>
                <a:lnTo>
                  <a:pt x="820103" y="459693"/>
                </a:lnTo>
                <a:lnTo>
                  <a:pt x="808990" y="468582"/>
                </a:lnTo>
                <a:lnTo>
                  <a:pt x="798195" y="477788"/>
                </a:lnTo>
                <a:lnTo>
                  <a:pt x="787718" y="487630"/>
                </a:lnTo>
                <a:lnTo>
                  <a:pt x="777875" y="497789"/>
                </a:lnTo>
                <a:lnTo>
                  <a:pt x="768350" y="508900"/>
                </a:lnTo>
                <a:lnTo>
                  <a:pt x="759778" y="520011"/>
                </a:lnTo>
                <a:lnTo>
                  <a:pt x="751205" y="531758"/>
                </a:lnTo>
                <a:lnTo>
                  <a:pt x="743585" y="543821"/>
                </a:lnTo>
                <a:lnTo>
                  <a:pt x="736283" y="556203"/>
                </a:lnTo>
                <a:lnTo>
                  <a:pt x="729933" y="569219"/>
                </a:lnTo>
                <a:lnTo>
                  <a:pt x="723900" y="582235"/>
                </a:lnTo>
                <a:lnTo>
                  <a:pt x="718503" y="595886"/>
                </a:lnTo>
                <a:lnTo>
                  <a:pt x="714058" y="609537"/>
                </a:lnTo>
                <a:lnTo>
                  <a:pt x="709930" y="623823"/>
                </a:lnTo>
                <a:lnTo>
                  <a:pt x="706755" y="638427"/>
                </a:lnTo>
                <a:lnTo>
                  <a:pt x="703898" y="653030"/>
                </a:lnTo>
                <a:lnTo>
                  <a:pt x="701993" y="667634"/>
                </a:lnTo>
                <a:lnTo>
                  <a:pt x="700723" y="682872"/>
                </a:lnTo>
                <a:lnTo>
                  <a:pt x="700405" y="698428"/>
                </a:lnTo>
                <a:lnTo>
                  <a:pt x="700405" y="2370210"/>
                </a:lnTo>
                <a:lnTo>
                  <a:pt x="700723" y="2385449"/>
                </a:lnTo>
                <a:lnTo>
                  <a:pt x="701993" y="2400687"/>
                </a:lnTo>
                <a:lnTo>
                  <a:pt x="703898" y="2415291"/>
                </a:lnTo>
                <a:lnTo>
                  <a:pt x="706755" y="2430211"/>
                </a:lnTo>
                <a:lnTo>
                  <a:pt x="709930" y="2444498"/>
                </a:lnTo>
                <a:lnTo>
                  <a:pt x="714058" y="2458466"/>
                </a:lnTo>
                <a:lnTo>
                  <a:pt x="718503" y="2472435"/>
                </a:lnTo>
                <a:lnTo>
                  <a:pt x="723900" y="2486086"/>
                </a:lnTo>
                <a:lnTo>
                  <a:pt x="729933" y="2499102"/>
                </a:lnTo>
                <a:lnTo>
                  <a:pt x="736283" y="2512118"/>
                </a:lnTo>
                <a:lnTo>
                  <a:pt x="743585" y="2524499"/>
                </a:lnTo>
                <a:lnTo>
                  <a:pt x="751205" y="2536563"/>
                </a:lnTo>
                <a:lnTo>
                  <a:pt x="759778" y="2548309"/>
                </a:lnTo>
                <a:lnTo>
                  <a:pt x="768350" y="2559421"/>
                </a:lnTo>
                <a:lnTo>
                  <a:pt x="777875" y="2569897"/>
                </a:lnTo>
                <a:lnTo>
                  <a:pt x="787718" y="2580691"/>
                </a:lnTo>
                <a:lnTo>
                  <a:pt x="798195" y="2590532"/>
                </a:lnTo>
                <a:lnTo>
                  <a:pt x="808990" y="2599739"/>
                </a:lnTo>
                <a:lnTo>
                  <a:pt x="820103" y="2608628"/>
                </a:lnTo>
                <a:lnTo>
                  <a:pt x="831850" y="2616882"/>
                </a:lnTo>
                <a:lnTo>
                  <a:pt x="843915" y="2624501"/>
                </a:lnTo>
                <a:lnTo>
                  <a:pt x="856298" y="2631803"/>
                </a:lnTo>
                <a:lnTo>
                  <a:pt x="869315" y="2638470"/>
                </a:lnTo>
                <a:lnTo>
                  <a:pt x="882650" y="2644184"/>
                </a:lnTo>
                <a:lnTo>
                  <a:pt x="895985" y="2649581"/>
                </a:lnTo>
                <a:lnTo>
                  <a:pt x="909955" y="2654026"/>
                </a:lnTo>
                <a:lnTo>
                  <a:pt x="923925" y="2658470"/>
                </a:lnTo>
                <a:lnTo>
                  <a:pt x="938213" y="2661645"/>
                </a:lnTo>
                <a:lnTo>
                  <a:pt x="953135" y="2664502"/>
                </a:lnTo>
                <a:lnTo>
                  <a:pt x="968058" y="2666090"/>
                </a:lnTo>
                <a:lnTo>
                  <a:pt x="982980" y="2667359"/>
                </a:lnTo>
                <a:lnTo>
                  <a:pt x="998220" y="2667677"/>
                </a:lnTo>
                <a:lnTo>
                  <a:pt x="2816543" y="2667677"/>
                </a:lnTo>
                <a:lnTo>
                  <a:pt x="2832100" y="2667359"/>
                </a:lnTo>
                <a:lnTo>
                  <a:pt x="2847340" y="2666090"/>
                </a:lnTo>
                <a:lnTo>
                  <a:pt x="2862263" y="2664502"/>
                </a:lnTo>
                <a:lnTo>
                  <a:pt x="2876868" y="2661645"/>
                </a:lnTo>
                <a:lnTo>
                  <a:pt x="2891155" y="2658470"/>
                </a:lnTo>
                <a:lnTo>
                  <a:pt x="2905443" y="2654026"/>
                </a:lnTo>
                <a:lnTo>
                  <a:pt x="2919095" y="2649581"/>
                </a:lnTo>
                <a:lnTo>
                  <a:pt x="2932748" y="2644184"/>
                </a:lnTo>
                <a:lnTo>
                  <a:pt x="2945765" y="2638470"/>
                </a:lnTo>
                <a:lnTo>
                  <a:pt x="2958783" y="2631803"/>
                </a:lnTo>
                <a:lnTo>
                  <a:pt x="2971165" y="2624501"/>
                </a:lnTo>
                <a:lnTo>
                  <a:pt x="2983230" y="2616882"/>
                </a:lnTo>
                <a:lnTo>
                  <a:pt x="2994978" y="2608628"/>
                </a:lnTo>
                <a:lnTo>
                  <a:pt x="3006408" y="2599739"/>
                </a:lnTo>
                <a:lnTo>
                  <a:pt x="3017203" y="2590532"/>
                </a:lnTo>
                <a:lnTo>
                  <a:pt x="3027363" y="2580691"/>
                </a:lnTo>
                <a:lnTo>
                  <a:pt x="3037205" y="2569897"/>
                </a:lnTo>
                <a:lnTo>
                  <a:pt x="3046413" y="2559421"/>
                </a:lnTo>
                <a:lnTo>
                  <a:pt x="3055303" y="2548309"/>
                </a:lnTo>
                <a:lnTo>
                  <a:pt x="3063558" y="2536563"/>
                </a:lnTo>
                <a:lnTo>
                  <a:pt x="3071495" y="2524499"/>
                </a:lnTo>
                <a:lnTo>
                  <a:pt x="3078798" y="2512118"/>
                </a:lnTo>
                <a:lnTo>
                  <a:pt x="3085148" y="2499102"/>
                </a:lnTo>
                <a:lnTo>
                  <a:pt x="3091498" y="2486086"/>
                </a:lnTo>
                <a:lnTo>
                  <a:pt x="3096578" y="2472435"/>
                </a:lnTo>
                <a:lnTo>
                  <a:pt x="3101340" y="2458466"/>
                </a:lnTo>
                <a:lnTo>
                  <a:pt x="3105150" y="2444498"/>
                </a:lnTo>
                <a:lnTo>
                  <a:pt x="3108643" y="2430211"/>
                </a:lnTo>
                <a:lnTo>
                  <a:pt x="3111183" y="2415291"/>
                </a:lnTo>
                <a:lnTo>
                  <a:pt x="3113088" y="2400687"/>
                </a:lnTo>
                <a:lnTo>
                  <a:pt x="3114040" y="2385449"/>
                </a:lnTo>
                <a:lnTo>
                  <a:pt x="3114675" y="2370210"/>
                </a:lnTo>
                <a:lnTo>
                  <a:pt x="3114675" y="698428"/>
                </a:lnTo>
                <a:lnTo>
                  <a:pt x="3114040" y="682872"/>
                </a:lnTo>
                <a:lnTo>
                  <a:pt x="3113088" y="667634"/>
                </a:lnTo>
                <a:lnTo>
                  <a:pt x="3111183" y="653030"/>
                </a:lnTo>
                <a:lnTo>
                  <a:pt x="3108643" y="638427"/>
                </a:lnTo>
                <a:lnTo>
                  <a:pt x="3105150" y="623823"/>
                </a:lnTo>
                <a:lnTo>
                  <a:pt x="3101340" y="609537"/>
                </a:lnTo>
                <a:lnTo>
                  <a:pt x="3096578" y="595886"/>
                </a:lnTo>
                <a:lnTo>
                  <a:pt x="3091498" y="582235"/>
                </a:lnTo>
                <a:lnTo>
                  <a:pt x="3085148" y="569219"/>
                </a:lnTo>
                <a:lnTo>
                  <a:pt x="3078798" y="556203"/>
                </a:lnTo>
                <a:lnTo>
                  <a:pt x="3071495" y="543821"/>
                </a:lnTo>
                <a:lnTo>
                  <a:pt x="3063558" y="531758"/>
                </a:lnTo>
                <a:lnTo>
                  <a:pt x="3055303" y="520011"/>
                </a:lnTo>
                <a:lnTo>
                  <a:pt x="3046413" y="508900"/>
                </a:lnTo>
                <a:lnTo>
                  <a:pt x="3037205" y="497789"/>
                </a:lnTo>
                <a:lnTo>
                  <a:pt x="3027363" y="487630"/>
                </a:lnTo>
                <a:lnTo>
                  <a:pt x="3017203" y="477788"/>
                </a:lnTo>
                <a:lnTo>
                  <a:pt x="3006408" y="468582"/>
                </a:lnTo>
                <a:lnTo>
                  <a:pt x="2994978" y="459693"/>
                </a:lnTo>
                <a:lnTo>
                  <a:pt x="2983230" y="451438"/>
                </a:lnTo>
                <a:lnTo>
                  <a:pt x="2971165" y="443502"/>
                </a:lnTo>
                <a:lnTo>
                  <a:pt x="2958783" y="436518"/>
                </a:lnTo>
                <a:lnTo>
                  <a:pt x="2945765" y="429851"/>
                </a:lnTo>
                <a:lnTo>
                  <a:pt x="2932748" y="424136"/>
                </a:lnTo>
                <a:lnTo>
                  <a:pt x="2919095" y="418422"/>
                </a:lnTo>
                <a:lnTo>
                  <a:pt x="2905443" y="413660"/>
                </a:lnTo>
                <a:lnTo>
                  <a:pt x="2891155" y="409850"/>
                </a:lnTo>
                <a:lnTo>
                  <a:pt x="2876868" y="406676"/>
                </a:lnTo>
                <a:lnTo>
                  <a:pt x="2862263" y="403818"/>
                </a:lnTo>
                <a:lnTo>
                  <a:pt x="2847340" y="401914"/>
                </a:lnTo>
                <a:lnTo>
                  <a:pt x="2832100" y="400961"/>
                </a:lnTo>
                <a:lnTo>
                  <a:pt x="2816543" y="400644"/>
                </a:lnTo>
                <a:lnTo>
                  <a:pt x="998220" y="400644"/>
                </a:lnTo>
                <a:close/>
                <a:moveTo>
                  <a:pt x="402908" y="0"/>
                </a:moveTo>
                <a:lnTo>
                  <a:pt x="2864168" y="0"/>
                </a:lnTo>
                <a:lnTo>
                  <a:pt x="2874645" y="318"/>
                </a:lnTo>
                <a:lnTo>
                  <a:pt x="2884805" y="635"/>
                </a:lnTo>
                <a:lnTo>
                  <a:pt x="2894965" y="1270"/>
                </a:lnTo>
                <a:lnTo>
                  <a:pt x="2905443" y="2222"/>
                </a:lnTo>
                <a:lnTo>
                  <a:pt x="2915603" y="3175"/>
                </a:lnTo>
                <a:lnTo>
                  <a:pt x="2925445" y="4445"/>
                </a:lnTo>
                <a:lnTo>
                  <a:pt x="2935288" y="6032"/>
                </a:lnTo>
                <a:lnTo>
                  <a:pt x="2945130" y="8254"/>
                </a:lnTo>
                <a:lnTo>
                  <a:pt x="2955290" y="10477"/>
                </a:lnTo>
                <a:lnTo>
                  <a:pt x="2964815" y="12699"/>
                </a:lnTo>
                <a:lnTo>
                  <a:pt x="2974658" y="15239"/>
                </a:lnTo>
                <a:lnTo>
                  <a:pt x="2983865" y="18096"/>
                </a:lnTo>
                <a:lnTo>
                  <a:pt x="2993390" y="20953"/>
                </a:lnTo>
                <a:lnTo>
                  <a:pt x="3002598" y="24445"/>
                </a:lnTo>
                <a:lnTo>
                  <a:pt x="3011805" y="27937"/>
                </a:lnTo>
                <a:lnTo>
                  <a:pt x="3021013" y="31429"/>
                </a:lnTo>
                <a:lnTo>
                  <a:pt x="3029903" y="35556"/>
                </a:lnTo>
                <a:lnTo>
                  <a:pt x="3038793" y="39684"/>
                </a:lnTo>
                <a:lnTo>
                  <a:pt x="3047365" y="44128"/>
                </a:lnTo>
                <a:lnTo>
                  <a:pt x="3055938" y="48573"/>
                </a:lnTo>
                <a:lnTo>
                  <a:pt x="3064510" y="53335"/>
                </a:lnTo>
                <a:lnTo>
                  <a:pt x="3073400" y="58414"/>
                </a:lnTo>
                <a:lnTo>
                  <a:pt x="3081338" y="63494"/>
                </a:lnTo>
                <a:lnTo>
                  <a:pt x="3089275" y="68891"/>
                </a:lnTo>
                <a:lnTo>
                  <a:pt x="3097213" y="74287"/>
                </a:lnTo>
                <a:lnTo>
                  <a:pt x="3105150" y="80002"/>
                </a:lnTo>
                <a:lnTo>
                  <a:pt x="3112770" y="86034"/>
                </a:lnTo>
                <a:lnTo>
                  <a:pt x="3120390" y="91748"/>
                </a:lnTo>
                <a:lnTo>
                  <a:pt x="3128010" y="98097"/>
                </a:lnTo>
                <a:lnTo>
                  <a:pt x="3135313" y="104764"/>
                </a:lnTo>
                <a:lnTo>
                  <a:pt x="3142298" y="111114"/>
                </a:lnTo>
                <a:lnTo>
                  <a:pt x="3148965" y="118098"/>
                </a:lnTo>
                <a:lnTo>
                  <a:pt x="3155633" y="124765"/>
                </a:lnTo>
                <a:lnTo>
                  <a:pt x="3162300" y="131749"/>
                </a:lnTo>
                <a:lnTo>
                  <a:pt x="3168968" y="139051"/>
                </a:lnTo>
                <a:lnTo>
                  <a:pt x="3175318" y="146670"/>
                </a:lnTo>
                <a:lnTo>
                  <a:pt x="3181033" y="154289"/>
                </a:lnTo>
                <a:lnTo>
                  <a:pt x="3187065" y="161908"/>
                </a:lnTo>
                <a:lnTo>
                  <a:pt x="3192780" y="169845"/>
                </a:lnTo>
                <a:lnTo>
                  <a:pt x="3198178" y="177782"/>
                </a:lnTo>
                <a:lnTo>
                  <a:pt x="3203575" y="185718"/>
                </a:lnTo>
                <a:lnTo>
                  <a:pt x="3208973" y="193655"/>
                </a:lnTo>
                <a:lnTo>
                  <a:pt x="3213735" y="202227"/>
                </a:lnTo>
                <a:lnTo>
                  <a:pt x="3218498" y="210481"/>
                </a:lnTo>
                <a:lnTo>
                  <a:pt x="3222943" y="219687"/>
                </a:lnTo>
                <a:lnTo>
                  <a:pt x="3227388" y="228259"/>
                </a:lnTo>
                <a:lnTo>
                  <a:pt x="3231515" y="237148"/>
                </a:lnTo>
                <a:lnTo>
                  <a:pt x="3235643" y="246037"/>
                </a:lnTo>
                <a:lnTo>
                  <a:pt x="3239135" y="255244"/>
                </a:lnTo>
                <a:lnTo>
                  <a:pt x="3242945" y="264450"/>
                </a:lnTo>
                <a:lnTo>
                  <a:pt x="3245803" y="273657"/>
                </a:lnTo>
                <a:lnTo>
                  <a:pt x="3248978" y="282863"/>
                </a:lnTo>
                <a:lnTo>
                  <a:pt x="3251835" y="292387"/>
                </a:lnTo>
                <a:lnTo>
                  <a:pt x="3254375" y="301911"/>
                </a:lnTo>
                <a:lnTo>
                  <a:pt x="3256598" y="311753"/>
                </a:lnTo>
                <a:lnTo>
                  <a:pt x="3258820" y="321912"/>
                </a:lnTo>
                <a:lnTo>
                  <a:pt x="3261043" y="331436"/>
                </a:lnTo>
                <a:lnTo>
                  <a:pt x="3262630" y="341595"/>
                </a:lnTo>
                <a:lnTo>
                  <a:pt x="3263900" y="351436"/>
                </a:lnTo>
                <a:lnTo>
                  <a:pt x="3264853" y="361595"/>
                </a:lnTo>
                <a:lnTo>
                  <a:pt x="3265805" y="371754"/>
                </a:lnTo>
                <a:lnTo>
                  <a:pt x="3266440" y="382231"/>
                </a:lnTo>
                <a:lnTo>
                  <a:pt x="3266758" y="392390"/>
                </a:lnTo>
                <a:lnTo>
                  <a:pt x="3267075" y="402866"/>
                </a:lnTo>
                <a:lnTo>
                  <a:pt x="3267075" y="2665772"/>
                </a:lnTo>
                <a:lnTo>
                  <a:pt x="3266758" y="2675931"/>
                </a:lnTo>
                <a:lnTo>
                  <a:pt x="3266440" y="2686408"/>
                </a:lnTo>
                <a:lnTo>
                  <a:pt x="3265805" y="2696566"/>
                </a:lnTo>
                <a:lnTo>
                  <a:pt x="3264853" y="2707043"/>
                </a:lnTo>
                <a:lnTo>
                  <a:pt x="3263900" y="2717202"/>
                </a:lnTo>
                <a:lnTo>
                  <a:pt x="3262630" y="2727043"/>
                </a:lnTo>
                <a:lnTo>
                  <a:pt x="3261043" y="2736885"/>
                </a:lnTo>
                <a:lnTo>
                  <a:pt x="3258820" y="2746726"/>
                </a:lnTo>
                <a:lnTo>
                  <a:pt x="3256598" y="2756568"/>
                </a:lnTo>
                <a:lnTo>
                  <a:pt x="3254375" y="2766409"/>
                </a:lnTo>
                <a:lnTo>
                  <a:pt x="3251835" y="2775933"/>
                </a:lnTo>
                <a:lnTo>
                  <a:pt x="3248978" y="2785457"/>
                </a:lnTo>
                <a:lnTo>
                  <a:pt x="3245803" y="2794981"/>
                </a:lnTo>
                <a:lnTo>
                  <a:pt x="3242945" y="2804188"/>
                </a:lnTo>
                <a:lnTo>
                  <a:pt x="3239135" y="2813394"/>
                </a:lnTo>
                <a:lnTo>
                  <a:pt x="3235643" y="2822601"/>
                </a:lnTo>
                <a:lnTo>
                  <a:pt x="3231515" y="2831490"/>
                </a:lnTo>
                <a:lnTo>
                  <a:pt x="3227388" y="2840379"/>
                </a:lnTo>
                <a:lnTo>
                  <a:pt x="3222943" y="2848951"/>
                </a:lnTo>
                <a:lnTo>
                  <a:pt x="3218498" y="2857522"/>
                </a:lnTo>
                <a:lnTo>
                  <a:pt x="3213735" y="2866094"/>
                </a:lnTo>
                <a:lnTo>
                  <a:pt x="3208973" y="2874348"/>
                </a:lnTo>
                <a:lnTo>
                  <a:pt x="3203575" y="2882602"/>
                </a:lnTo>
                <a:lnTo>
                  <a:pt x="3198178" y="2890856"/>
                </a:lnTo>
                <a:lnTo>
                  <a:pt x="3192780" y="2898793"/>
                </a:lnTo>
                <a:lnTo>
                  <a:pt x="3187065" y="2906730"/>
                </a:lnTo>
                <a:lnTo>
                  <a:pt x="3181033" y="2914349"/>
                </a:lnTo>
                <a:lnTo>
                  <a:pt x="3175318" y="2921968"/>
                </a:lnTo>
                <a:lnTo>
                  <a:pt x="3168968" y="2929270"/>
                </a:lnTo>
                <a:lnTo>
                  <a:pt x="3162300" y="2936572"/>
                </a:lnTo>
                <a:lnTo>
                  <a:pt x="3155633" y="2943873"/>
                </a:lnTo>
                <a:lnTo>
                  <a:pt x="3148965" y="2950540"/>
                </a:lnTo>
                <a:lnTo>
                  <a:pt x="3142298" y="2957207"/>
                </a:lnTo>
                <a:lnTo>
                  <a:pt x="3135313" y="2963874"/>
                </a:lnTo>
                <a:lnTo>
                  <a:pt x="3128010" y="2970541"/>
                </a:lnTo>
                <a:lnTo>
                  <a:pt x="3120390" y="2976573"/>
                </a:lnTo>
                <a:lnTo>
                  <a:pt x="3112770" y="2982604"/>
                </a:lnTo>
                <a:lnTo>
                  <a:pt x="3105150" y="2988636"/>
                </a:lnTo>
                <a:lnTo>
                  <a:pt x="3097213" y="2994033"/>
                </a:lnTo>
                <a:lnTo>
                  <a:pt x="3089275" y="2999748"/>
                </a:lnTo>
                <a:lnTo>
                  <a:pt x="3081338" y="3005145"/>
                </a:lnTo>
                <a:lnTo>
                  <a:pt x="3073400" y="3010224"/>
                </a:lnTo>
                <a:lnTo>
                  <a:pt x="3064510" y="3015304"/>
                </a:lnTo>
                <a:lnTo>
                  <a:pt x="3055938" y="3019748"/>
                </a:lnTo>
                <a:lnTo>
                  <a:pt x="3047365" y="3024510"/>
                </a:lnTo>
                <a:lnTo>
                  <a:pt x="3038793" y="3028955"/>
                </a:lnTo>
                <a:lnTo>
                  <a:pt x="3029903" y="3033082"/>
                </a:lnTo>
                <a:lnTo>
                  <a:pt x="3021013" y="3037209"/>
                </a:lnTo>
                <a:lnTo>
                  <a:pt x="3011805" y="3040701"/>
                </a:lnTo>
                <a:lnTo>
                  <a:pt x="3002598" y="3043876"/>
                </a:lnTo>
                <a:lnTo>
                  <a:pt x="2993390" y="3047368"/>
                </a:lnTo>
                <a:lnTo>
                  <a:pt x="2983865" y="3050542"/>
                </a:lnTo>
                <a:lnTo>
                  <a:pt x="2974658" y="3053082"/>
                </a:lnTo>
                <a:lnTo>
                  <a:pt x="2964815" y="3055939"/>
                </a:lnTo>
                <a:lnTo>
                  <a:pt x="2955290" y="3058162"/>
                </a:lnTo>
                <a:lnTo>
                  <a:pt x="2945130" y="3060384"/>
                </a:lnTo>
                <a:lnTo>
                  <a:pt x="2935288" y="3061971"/>
                </a:lnTo>
                <a:lnTo>
                  <a:pt x="2925445" y="3063876"/>
                </a:lnTo>
                <a:lnTo>
                  <a:pt x="2915603" y="3065463"/>
                </a:lnTo>
                <a:lnTo>
                  <a:pt x="2905443" y="3066416"/>
                </a:lnTo>
                <a:lnTo>
                  <a:pt x="2894965" y="3067368"/>
                </a:lnTo>
                <a:lnTo>
                  <a:pt x="2884805" y="3068003"/>
                </a:lnTo>
                <a:lnTo>
                  <a:pt x="2874645" y="3068321"/>
                </a:lnTo>
                <a:lnTo>
                  <a:pt x="2864168" y="3068638"/>
                </a:lnTo>
                <a:lnTo>
                  <a:pt x="402908" y="3068638"/>
                </a:lnTo>
                <a:lnTo>
                  <a:pt x="392748" y="3068321"/>
                </a:lnTo>
                <a:lnTo>
                  <a:pt x="382270" y="3068003"/>
                </a:lnTo>
                <a:lnTo>
                  <a:pt x="371793" y="3067368"/>
                </a:lnTo>
                <a:lnTo>
                  <a:pt x="361633" y="3066416"/>
                </a:lnTo>
                <a:lnTo>
                  <a:pt x="351790" y="3065463"/>
                </a:lnTo>
                <a:lnTo>
                  <a:pt x="341630" y="3063876"/>
                </a:lnTo>
                <a:lnTo>
                  <a:pt x="331470" y="3061971"/>
                </a:lnTo>
                <a:lnTo>
                  <a:pt x="321628" y="3060384"/>
                </a:lnTo>
                <a:lnTo>
                  <a:pt x="311785" y="3058162"/>
                </a:lnTo>
                <a:lnTo>
                  <a:pt x="302260" y="3055939"/>
                </a:lnTo>
                <a:lnTo>
                  <a:pt x="292735" y="3053082"/>
                </a:lnTo>
                <a:lnTo>
                  <a:pt x="283210" y="3050542"/>
                </a:lnTo>
                <a:lnTo>
                  <a:pt x="274003" y="3047368"/>
                </a:lnTo>
                <a:lnTo>
                  <a:pt x="264160" y="3043876"/>
                </a:lnTo>
                <a:lnTo>
                  <a:pt x="254953" y="3040701"/>
                </a:lnTo>
                <a:lnTo>
                  <a:pt x="246063" y="3037209"/>
                </a:lnTo>
                <a:lnTo>
                  <a:pt x="237173" y="3033082"/>
                </a:lnTo>
                <a:lnTo>
                  <a:pt x="228283" y="3028955"/>
                </a:lnTo>
                <a:lnTo>
                  <a:pt x="219393" y="3024510"/>
                </a:lnTo>
                <a:lnTo>
                  <a:pt x="210820" y="3019748"/>
                </a:lnTo>
                <a:lnTo>
                  <a:pt x="202248" y="3015304"/>
                </a:lnTo>
                <a:lnTo>
                  <a:pt x="193993" y="3010224"/>
                </a:lnTo>
                <a:lnTo>
                  <a:pt x="185738" y="3005145"/>
                </a:lnTo>
                <a:lnTo>
                  <a:pt x="177483" y="2999748"/>
                </a:lnTo>
                <a:lnTo>
                  <a:pt x="169545" y="2994033"/>
                </a:lnTo>
                <a:lnTo>
                  <a:pt x="161608" y="2988636"/>
                </a:lnTo>
                <a:lnTo>
                  <a:pt x="153988" y="2982604"/>
                </a:lnTo>
                <a:lnTo>
                  <a:pt x="146685" y="2976573"/>
                </a:lnTo>
                <a:lnTo>
                  <a:pt x="139383" y="2970541"/>
                </a:lnTo>
                <a:lnTo>
                  <a:pt x="132080" y="2963874"/>
                </a:lnTo>
                <a:lnTo>
                  <a:pt x="124778" y="2957207"/>
                </a:lnTo>
                <a:lnTo>
                  <a:pt x="117793" y="2950540"/>
                </a:lnTo>
                <a:lnTo>
                  <a:pt x="111125" y="2943873"/>
                </a:lnTo>
                <a:lnTo>
                  <a:pt x="104775" y="2936572"/>
                </a:lnTo>
                <a:lnTo>
                  <a:pt x="98425" y="2929270"/>
                </a:lnTo>
                <a:lnTo>
                  <a:pt x="92075" y="2921968"/>
                </a:lnTo>
                <a:lnTo>
                  <a:pt x="85725" y="2914349"/>
                </a:lnTo>
                <a:lnTo>
                  <a:pt x="80010" y="2906730"/>
                </a:lnTo>
                <a:lnTo>
                  <a:pt x="74295" y="2898793"/>
                </a:lnTo>
                <a:lnTo>
                  <a:pt x="68580" y="2890856"/>
                </a:lnTo>
                <a:lnTo>
                  <a:pt x="63500" y="2882602"/>
                </a:lnTo>
                <a:lnTo>
                  <a:pt x="58420" y="2874348"/>
                </a:lnTo>
                <a:lnTo>
                  <a:pt x="53658" y="2866094"/>
                </a:lnTo>
                <a:lnTo>
                  <a:pt x="48578" y="2857522"/>
                </a:lnTo>
                <a:lnTo>
                  <a:pt x="43815" y="2848951"/>
                </a:lnTo>
                <a:lnTo>
                  <a:pt x="39688" y="2840379"/>
                </a:lnTo>
                <a:lnTo>
                  <a:pt x="35560" y="2831490"/>
                </a:lnTo>
                <a:lnTo>
                  <a:pt x="31750" y="2822601"/>
                </a:lnTo>
                <a:lnTo>
                  <a:pt x="27940" y="2813394"/>
                </a:lnTo>
                <a:lnTo>
                  <a:pt x="24448" y="2804188"/>
                </a:lnTo>
                <a:lnTo>
                  <a:pt x="21273" y="2794981"/>
                </a:lnTo>
                <a:lnTo>
                  <a:pt x="18098" y="2785457"/>
                </a:lnTo>
                <a:lnTo>
                  <a:pt x="15240" y="2775933"/>
                </a:lnTo>
                <a:lnTo>
                  <a:pt x="12700" y="2766409"/>
                </a:lnTo>
                <a:lnTo>
                  <a:pt x="10160" y="2756568"/>
                </a:lnTo>
                <a:lnTo>
                  <a:pt x="8255" y="2746726"/>
                </a:lnTo>
                <a:lnTo>
                  <a:pt x="6350" y="2736885"/>
                </a:lnTo>
                <a:lnTo>
                  <a:pt x="4763" y="2727043"/>
                </a:lnTo>
                <a:lnTo>
                  <a:pt x="3493" y="2717202"/>
                </a:lnTo>
                <a:lnTo>
                  <a:pt x="1905" y="2707043"/>
                </a:lnTo>
                <a:lnTo>
                  <a:pt x="953" y="2696566"/>
                </a:lnTo>
                <a:lnTo>
                  <a:pt x="318" y="2686408"/>
                </a:lnTo>
                <a:lnTo>
                  <a:pt x="0" y="2675931"/>
                </a:lnTo>
                <a:lnTo>
                  <a:pt x="0" y="2665772"/>
                </a:lnTo>
                <a:lnTo>
                  <a:pt x="0" y="402866"/>
                </a:lnTo>
                <a:lnTo>
                  <a:pt x="0" y="392390"/>
                </a:lnTo>
                <a:lnTo>
                  <a:pt x="318" y="382231"/>
                </a:lnTo>
                <a:lnTo>
                  <a:pt x="953" y="371754"/>
                </a:lnTo>
                <a:lnTo>
                  <a:pt x="1905" y="361595"/>
                </a:lnTo>
                <a:lnTo>
                  <a:pt x="3493" y="351436"/>
                </a:lnTo>
                <a:lnTo>
                  <a:pt x="4763" y="341595"/>
                </a:lnTo>
                <a:lnTo>
                  <a:pt x="6350" y="331436"/>
                </a:lnTo>
                <a:lnTo>
                  <a:pt x="8255" y="321912"/>
                </a:lnTo>
                <a:lnTo>
                  <a:pt x="10160" y="311753"/>
                </a:lnTo>
                <a:lnTo>
                  <a:pt x="12700" y="301911"/>
                </a:lnTo>
                <a:lnTo>
                  <a:pt x="15240" y="292387"/>
                </a:lnTo>
                <a:lnTo>
                  <a:pt x="18098" y="282863"/>
                </a:lnTo>
                <a:lnTo>
                  <a:pt x="21273" y="273657"/>
                </a:lnTo>
                <a:lnTo>
                  <a:pt x="24448" y="264450"/>
                </a:lnTo>
                <a:lnTo>
                  <a:pt x="27940" y="255244"/>
                </a:lnTo>
                <a:lnTo>
                  <a:pt x="31750" y="246037"/>
                </a:lnTo>
                <a:lnTo>
                  <a:pt x="35560" y="237148"/>
                </a:lnTo>
                <a:lnTo>
                  <a:pt x="39688" y="228259"/>
                </a:lnTo>
                <a:lnTo>
                  <a:pt x="43815" y="219687"/>
                </a:lnTo>
                <a:lnTo>
                  <a:pt x="48578" y="210481"/>
                </a:lnTo>
                <a:lnTo>
                  <a:pt x="53658" y="202227"/>
                </a:lnTo>
                <a:lnTo>
                  <a:pt x="58420" y="193655"/>
                </a:lnTo>
                <a:lnTo>
                  <a:pt x="63500" y="185718"/>
                </a:lnTo>
                <a:lnTo>
                  <a:pt x="68580" y="177782"/>
                </a:lnTo>
                <a:lnTo>
                  <a:pt x="74295" y="169845"/>
                </a:lnTo>
                <a:lnTo>
                  <a:pt x="80010" y="161908"/>
                </a:lnTo>
                <a:lnTo>
                  <a:pt x="85725" y="154289"/>
                </a:lnTo>
                <a:lnTo>
                  <a:pt x="92075" y="146670"/>
                </a:lnTo>
                <a:lnTo>
                  <a:pt x="98425" y="139051"/>
                </a:lnTo>
                <a:lnTo>
                  <a:pt x="104775" y="131749"/>
                </a:lnTo>
                <a:lnTo>
                  <a:pt x="111125" y="124765"/>
                </a:lnTo>
                <a:lnTo>
                  <a:pt x="117793" y="118098"/>
                </a:lnTo>
                <a:lnTo>
                  <a:pt x="124778" y="111114"/>
                </a:lnTo>
                <a:lnTo>
                  <a:pt x="132080" y="104764"/>
                </a:lnTo>
                <a:lnTo>
                  <a:pt x="139383" y="98097"/>
                </a:lnTo>
                <a:lnTo>
                  <a:pt x="146685" y="91748"/>
                </a:lnTo>
                <a:lnTo>
                  <a:pt x="153988" y="86034"/>
                </a:lnTo>
                <a:lnTo>
                  <a:pt x="161608" y="80002"/>
                </a:lnTo>
                <a:lnTo>
                  <a:pt x="169545" y="74287"/>
                </a:lnTo>
                <a:lnTo>
                  <a:pt x="177483" y="68891"/>
                </a:lnTo>
                <a:lnTo>
                  <a:pt x="185738" y="63494"/>
                </a:lnTo>
                <a:lnTo>
                  <a:pt x="193993" y="58414"/>
                </a:lnTo>
                <a:lnTo>
                  <a:pt x="202248" y="53335"/>
                </a:lnTo>
                <a:lnTo>
                  <a:pt x="210820" y="48573"/>
                </a:lnTo>
                <a:lnTo>
                  <a:pt x="219393" y="44128"/>
                </a:lnTo>
                <a:lnTo>
                  <a:pt x="228283" y="39684"/>
                </a:lnTo>
                <a:lnTo>
                  <a:pt x="237173" y="35556"/>
                </a:lnTo>
                <a:lnTo>
                  <a:pt x="246063" y="31429"/>
                </a:lnTo>
                <a:lnTo>
                  <a:pt x="254953" y="27937"/>
                </a:lnTo>
                <a:lnTo>
                  <a:pt x="264160" y="24445"/>
                </a:lnTo>
                <a:lnTo>
                  <a:pt x="274003" y="20953"/>
                </a:lnTo>
                <a:lnTo>
                  <a:pt x="283210" y="18096"/>
                </a:lnTo>
                <a:lnTo>
                  <a:pt x="292735" y="15239"/>
                </a:lnTo>
                <a:lnTo>
                  <a:pt x="302260" y="12699"/>
                </a:lnTo>
                <a:lnTo>
                  <a:pt x="311785" y="10477"/>
                </a:lnTo>
                <a:lnTo>
                  <a:pt x="321628" y="8254"/>
                </a:lnTo>
                <a:lnTo>
                  <a:pt x="331470" y="6032"/>
                </a:lnTo>
                <a:lnTo>
                  <a:pt x="341630" y="4445"/>
                </a:lnTo>
                <a:lnTo>
                  <a:pt x="351790" y="3175"/>
                </a:lnTo>
                <a:lnTo>
                  <a:pt x="361633" y="2222"/>
                </a:lnTo>
                <a:lnTo>
                  <a:pt x="371793" y="1270"/>
                </a:lnTo>
                <a:lnTo>
                  <a:pt x="382270" y="635"/>
                </a:lnTo>
                <a:lnTo>
                  <a:pt x="392748" y="318"/>
                </a:lnTo>
                <a:lnTo>
                  <a:pt x="4029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椭圆 4"/>
          <p:cNvSpPr/>
          <p:nvPr/>
        </p:nvSpPr>
        <p:spPr>
          <a:xfrm>
            <a:off x="1275591"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6" name="等腰三角形 5"/>
          <p:cNvSpPr/>
          <p:nvPr/>
        </p:nvSpPr>
        <p:spPr>
          <a:xfrm rot="10800000">
            <a:off x="1822338"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4" name="圆角矩形 10"/>
          <p:cNvSpPr/>
          <p:nvPr/>
        </p:nvSpPr>
        <p:spPr>
          <a:xfrm>
            <a:off x="1229608"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70,000</a:t>
            </a:r>
            <a:endParaRPr lang="zh-CN" altLang="en-US" b="1" dirty="0">
              <a:solidFill>
                <a:schemeClr val="accent1"/>
              </a:solidFill>
            </a:endParaRPr>
          </a:p>
        </p:txBody>
      </p:sp>
      <p:sp>
        <p:nvSpPr>
          <p:cNvPr id="8" name="椭圆 7"/>
          <p:cNvSpPr/>
          <p:nvPr/>
        </p:nvSpPr>
        <p:spPr>
          <a:xfrm>
            <a:off x="3019505"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9" name="等腰三角形 8"/>
          <p:cNvSpPr/>
          <p:nvPr/>
        </p:nvSpPr>
        <p:spPr>
          <a:xfrm rot="10800000">
            <a:off x="3566251"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0" name="圆角矩形 10"/>
          <p:cNvSpPr/>
          <p:nvPr/>
        </p:nvSpPr>
        <p:spPr>
          <a:xfrm>
            <a:off x="2973521"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370,000</a:t>
            </a:r>
            <a:endParaRPr lang="zh-CN" altLang="en-US" b="1" dirty="0">
              <a:solidFill>
                <a:schemeClr val="accent1"/>
              </a:solidFill>
            </a:endParaRPr>
          </a:p>
        </p:txBody>
      </p:sp>
      <p:sp>
        <p:nvSpPr>
          <p:cNvPr id="11" name="椭圆 10"/>
          <p:cNvSpPr/>
          <p:nvPr/>
        </p:nvSpPr>
        <p:spPr>
          <a:xfrm>
            <a:off x="4763418"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12" name="等腰三角形 11"/>
          <p:cNvSpPr/>
          <p:nvPr/>
        </p:nvSpPr>
        <p:spPr>
          <a:xfrm rot="10800000">
            <a:off x="5310164"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3" name="圆角矩形 10"/>
          <p:cNvSpPr/>
          <p:nvPr/>
        </p:nvSpPr>
        <p:spPr>
          <a:xfrm>
            <a:off x="4717434"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888,000</a:t>
            </a:r>
            <a:endParaRPr lang="zh-CN" altLang="en-US" b="1" dirty="0">
              <a:solidFill>
                <a:schemeClr val="accent1"/>
              </a:solidFill>
            </a:endParaRPr>
          </a:p>
        </p:txBody>
      </p:sp>
      <p:sp>
        <p:nvSpPr>
          <p:cNvPr id="14" name="椭圆 13"/>
          <p:cNvSpPr/>
          <p:nvPr/>
        </p:nvSpPr>
        <p:spPr>
          <a:xfrm>
            <a:off x="6507331"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15" name="等腰三角形 14"/>
          <p:cNvSpPr/>
          <p:nvPr/>
        </p:nvSpPr>
        <p:spPr>
          <a:xfrm rot="10800000">
            <a:off x="7054078"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6" name="圆角矩形 10"/>
          <p:cNvSpPr/>
          <p:nvPr/>
        </p:nvSpPr>
        <p:spPr>
          <a:xfrm>
            <a:off x="6461348"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258,000</a:t>
            </a:r>
            <a:endParaRPr lang="zh-CN" altLang="en-US" b="1"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flipV="1">
            <a:off x="4175029" y="1380594"/>
            <a:ext cx="793941" cy="791781"/>
          </a:xfrm>
          <a:custGeom>
            <a:avLst/>
            <a:gdLst>
              <a:gd name="T0" fmla="*/ 2953 w 3281"/>
              <a:gd name="T1" fmla="*/ 0 h 3273"/>
              <a:gd name="T2" fmla="*/ 328 w 3281"/>
              <a:gd name="T3" fmla="*/ 0 h 3273"/>
              <a:gd name="T4" fmla="*/ 0 w 3281"/>
              <a:gd name="T5" fmla="*/ 327 h 3273"/>
              <a:gd name="T6" fmla="*/ 0 w 3281"/>
              <a:gd name="T7" fmla="*/ 2945 h 3273"/>
              <a:gd name="T8" fmla="*/ 328 w 3281"/>
              <a:gd name="T9" fmla="*/ 3273 h 3273"/>
              <a:gd name="T10" fmla="*/ 2953 w 3281"/>
              <a:gd name="T11" fmla="*/ 3273 h 3273"/>
              <a:gd name="T12" fmla="*/ 3281 w 3281"/>
              <a:gd name="T13" fmla="*/ 2945 h 3273"/>
              <a:gd name="T14" fmla="*/ 3281 w 3281"/>
              <a:gd name="T15" fmla="*/ 327 h 3273"/>
              <a:gd name="T16" fmla="*/ 2953 w 3281"/>
              <a:gd name="T17" fmla="*/ 0 h 3273"/>
              <a:gd name="T18" fmla="*/ 1959 w 3281"/>
              <a:gd name="T19" fmla="*/ 1804 h 3273"/>
              <a:gd name="T20" fmla="*/ 1959 w 3281"/>
              <a:gd name="T21" fmla="*/ 2455 h 3273"/>
              <a:gd name="T22" fmla="*/ 1306 w 3281"/>
              <a:gd name="T23" fmla="*/ 2455 h 3273"/>
              <a:gd name="T24" fmla="*/ 1306 w 3281"/>
              <a:gd name="T25" fmla="*/ 1804 h 3273"/>
              <a:gd name="T26" fmla="*/ 654 w 3281"/>
              <a:gd name="T27" fmla="*/ 1804 h 3273"/>
              <a:gd name="T28" fmla="*/ 1633 w 3281"/>
              <a:gd name="T29" fmla="*/ 502 h 3273"/>
              <a:gd name="T30" fmla="*/ 2611 w 3281"/>
              <a:gd name="T31" fmla="*/ 1804 h 3273"/>
              <a:gd name="T32" fmla="*/ 1959 w 3281"/>
              <a:gd name="T33" fmla="*/ 18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81" h="3273">
                <a:moveTo>
                  <a:pt x="2953" y="0"/>
                </a:moveTo>
                <a:cubicBezTo>
                  <a:pt x="328" y="0"/>
                  <a:pt x="328" y="0"/>
                  <a:pt x="328" y="0"/>
                </a:cubicBezTo>
                <a:cubicBezTo>
                  <a:pt x="147" y="0"/>
                  <a:pt x="0" y="147"/>
                  <a:pt x="0" y="327"/>
                </a:cubicBezTo>
                <a:cubicBezTo>
                  <a:pt x="0" y="2945"/>
                  <a:pt x="0" y="2945"/>
                  <a:pt x="0" y="2945"/>
                </a:cubicBezTo>
                <a:cubicBezTo>
                  <a:pt x="0" y="3126"/>
                  <a:pt x="147" y="3273"/>
                  <a:pt x="328" y="3273"/>
                </a:cubicBezTo>
                <a:cubicBezTo>
                  <a:pt x="2953" y="3273"/>
                  <a:pt x="2953" y="3273"/>
                  <a:pt x="2953" y="3273"/>
                </a:cubicBezTo>
                <a:cubicBezTo>
                  <a:pt x="3134" y="3273"/>
                  <a:pt x="3281" y="3126"/>
                  <a:pt x="3281" y="2945"/>
                </a:cubicBezTo>
                <a:cubicBezTo>
                  <a:pt x="3281" y="327"/>
                  <a:pt x="3281" y="327"/>
                  <a:pt x="3281" y="327"/>
                </a:cubicBezTo>
                <a:cubicBezTo>
                  <a:pt x="3281" y="147"/>
                  <a:pt x="3134" y="0"/>
                  <a:pt x="2953" y="0"/>
                </a:cubicBezTo>
                <a:close/>
                <a:moveTo>
                  <a:pt x="1959" y="1804"/>
                </a:moveTo>
                <a:cubicBezTo>
                  <a:pt x="1959" y="2455"/>
                  <a:pt x="1959" y="2455"/>
                  <a:pt x="1959" y="2455"/>
                </a:cubicBezTo>
                <a:cubicBezTo>
                  <a:pt x="1306" y="2455"/>
                  <a:pt x="1306" y="2455"/>
                  <a:pt x="1306" y="2455"/>
                </a:cubicBezTo>
                <a:cubicBezTo>
                  <a:pt x="1306" y="1804"/>
                  <a:pt x="1306" y="1804"/>
                  <a:pt x="1306" y="1804"/>
                </a:cubicBezTo>
                <a:cubicBezTo>
                  <a:pt x="654" y="1804"/>
                  <a:pt x="654" y="1804"/>
                  <a:pt x="654" y="1804"/>
                </a:cubicBezTo>
                <a:cubicBezTo>
                  <a:pt x="1633" y="502"/>
                  <a:pt x="1633" y="502"/>
                  <a:pt x="1633" y="502"/>
                </a:cubicBezTo>
                <a:cubicBezTo>
                  <a:pt x="2611" y="1804"/>
                  <a:pt x="2611" y="1804"/>
                  <a:pt x="2611" y="1804"/>
                </a:cubicBezTo>
                <a:cubicBezTo>
                  <a:pt x="1959" y="1804"/>
                  <a:pt x="1959" y="1804"/>
                  <a:pt x="1959" y="180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10" name="椭圆 9"/>
          <p:cNvSpPr/>
          <p:nvPr/>
        </p:nvSpPr>
        <p:spPr>
          <a:xfrm>
            <a:off x="1739725" y="2617466"/>
            <a:ext cx="390980" cy="390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1</a:t>
            </a:r>
            <a:endParaRPr lang="zh-CN" altLang="en-US"/>
          </a:p>
        </p:txBody>
      </p:sp>
      <p:sp>
        <p:nvSpPr>
          <p:cNvPr id="8" name="椭圆 7"/>
          <p:cNvSpPr/>
          <p:nvPr/>
        </p:nvSpPr>
        <p:spPr>
          <a:xfrm>
            <a:off x="4355372" y="2614856"/>
            <a:ext cx="390980" cy="390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2</a:t>
            </a:r>
            <a:endParaRPr lang="zh-CN" altLang="en-US"/>
          </a:p>
        </p:txBody>
      </p:sp>
      <p:sp>
        <p:nvSpPr>
          <p:cNvPr id="6" name="椭圆 5"/>
          <p:cNvSpPr/>
          <p:nvPr/>
        </p:nvSpPr>
        <p:spPr>
          <a:xfrm>
            <a:off x="6897185" y="2631152"/>
            <a:ext cx="390980" cy="390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3</a:t>
            </a:r>
            <a:endParaRPr lang="zh-CN" altLang="en-US"/>
          </a:p>
        </p:txBody>
      </p:sp>
      <p:sp>
        <p:nvSpPr>
          <p:cNvPr id="13" name="文本框 12"/>
          <p:cNvSpPr txBox="1"/>
          <p:nvPr/>
        </p:nvSpPr>
        <p:spPr>
          <a:xfrm>
            <a:off x="1200648" y="312877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4" name="文本框 13"/>
          <p:cNvSpPr txBox="1"/>
          <p:nvPr/>
        </p:nvSpPr>
        <p:spPr>
          <a:xfrm>
            <a:off x="875132" y="3517378"/>
            <a:ext cx="2098306" cy="89557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a:t>
            </a:r>
            <a:endParaRPr lang="en-US" altLang="zh-CN">
              <a:solidFill>
                <a:schemeClr val="tx1"/>
              </a:solidFill>
            </a:endParaRPr>
          </a:p>
        </p:txBody>
      </p:sp>
      <p:sp>
        <p:nvSpPr>
          <p:cNvPr id="15" name="文本框 14"/>
          <p:cNvSpPr txBox="1"/>
          <p:nvPr/>
        </p:nvSpPr>
        <p:spPr>
          <a:xfrm>
            <a:off x="3800696" y="312877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6" name="文本框 15"/>
          <p:cNvSpPr txBox="1"/>
          <p:nvPr/>
        </p:nvSpPr>
        <p:spPr>
          <a:xfrm>
            <a:off x="3475180" y="3517378"/>
            <a:ext cx="2098306" cy="89557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a:t>
            </a:r>
            <a:endParaRPr lang="en-US" altLang="zh-CN">
              <a:solidFill>
                <a:schemeClr val="tx1"/>
              </a:solidFill>
            </a:endParaRPr>
          </a:p>
        </p:txBody>
      </p:sp>
      <p:sp>
        <p:nvSpPr>
          <p:cNvPr id="17" name="文本框 16"/>
          <p:cNvSpPr txBox="1"/>
          <p:nvPr/>
        </p:nvSpPr>
        <p:spPr>
          <a:xfrm>
            <a:off x="6400744" y="312877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8" name="文本框 17"/>
          <p:cNvSpPr txBox="1"/>
          <p:nvPr/>
        </p:nvSpPr>
        <p:spPr>
          <a:xfrm>
            <a:off x="6075228" y="3517378"/>
            <a:ext cx="2098306" cy="89557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a:t>
            </a:r>
            <a:endParaRPr lang="en-US" altLang="zh-CN">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3714"/>
            <a:ext cx="2772229" cy="2757715"/>
          </a:xfrm>
          <a:prstGeom prst="rect">
            <a:avLst/>
          </a:prstGeom>
          <a:blipFill dpi="0" rotWithShape="1">
            <a:blip r:embed="rId1" cstate="print">
              <a:extLst>
                <a:ext uri="{28A0092B-C50C-407E-A947-70E740481C1C}">
                  <a14:useLocalDpi xmlns:a14="http://schemas.microsoft.com/office/drawing/2010/main" val="0"/>
                </a:ext>
              </a:extLst>
            </a:blip>
            <a:srcRect/>
            <a:stretch>
              <a:fillRect l="-24608" r="-24608"/>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3062515" y="1233714"/>
            <a:ext cx="6081486" cy="275771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圆角 5"/>
          <p:cNvSpPr/>
          <p:nvPr/>
        </p:nvSpPr>
        <p:spPr>
          <a:xfrm>
            <a:off x="6027058" y="2400300"/>
            <a:ext cx="3248482" cy="159112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600" b="1">
                <a:solidFill>
                  <a:schemeClr val="bg1"/>
                </a:solidFill>
                <a:latin typeface="Impact" panose="020B0806030902050204" pitchFamily="34" charset="0"/>
              </a:rPr>
              <a:t>01</a:t>
            </a:r>
            <a:endParaRPr lang="zh-CN" altLang="en-US" sz="16600" b="1">
              <a:solidFill>
                <a:schemeClr val="bg1"/>
              </a:solidFill>
              <a:latin typeface="Impact" panose="020B0806030902050204" pitchFamily="34" charset="0"/>
            </a:endParaRPr>
          </a:p>
        </p:txBody>
      </p:sp>
      <p:sp>
        <p:nvSpPr>
          <p:cNvPr id="7" name="文本框 6"/>
          <p:cNvSpPr txBox="1"/>
          <p:nvPr/>
        </p:nvSpPr>
        <p:spPr>
          <a:xfrm>
            <a:off x="3157765" y="1233714"/>
            <a:ext cx="4290785" cy="918936"/>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3200" b="1">
                <a:solidFill>
                  <a:schemeClr val="bg1"/>
                </a:solidFill>
                <a:latin typeface="Agency FB" panose="020B0503020202020204" pitchFamily="34" charset="0"/>
                <a:cs typeface="Browallia New" panose="020B0604020202020204" pitchFamily="34" charset="-34"/>
              </a:rPr>
              <a:t>请在这里输入您的标题</a:t>
            </a:r>
            <a:endParaRPr lang="en-US" altLang="zh-CN" sz="3200" b="1">
              <a:solidFill>
                <a:schemeClr val="bg1"/>
              </a:solidFill>
              <a:latin typeface="Agency FB" panose="020B0503020202020204" pitchFamily="34" charset="0"/>
              <a:cs typeface="Browallia New" panose="020B0604020202020204"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双括号 2"/>
          <p:cNvSpPr/>
          <p:nvPr/>
        </p:nvSpPr>
        <p:spPr>
          <a:xfrm>
            <a:off x="857250" y="1657350"/>
            <a:ext cx="2000250" cy="253365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965237" y="1600200"/>
            <a:ext cx="1879718" cy="79914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000" b="1">
                <a:solidFill>
                  <a:schemeClr val="accent1"/>
                </a:solidFill>
              </a:rPr>
              <a:t>62</a:t>
            </a:r>
            <a:r>
              <a:rPr lang="en-US" altLang="zh-CN" sz="1600">
                <a:solidFill>
                  <a:schemeClr val="accent1"/>
                </a:solidFill>
              </a:rPr>
              <a:t>%</a:t>
            </a:r>
            <a:endParaRPr lang="en-US" altLang="zh-CN" sz="4000">
              <a:solidFill>
                <a:schemeClr val="accent1"/>
              </a:solidFill>
            </a:endParaRPr>
          </a:p>
        </p:txBody>
      </p:sp>
      <p:sp>
        <p:nvSpPr>
          <p:cNvPr id="6" name="文本框 5"/>
          <p:cNvSpPr txBox="1"/>
          <p:nvPr/>
        </p:nvSpPr>
        <p:spPr>
          <a:xfrm>
            <a:off x="857250" y="2362444"/>
            <a:ext cx="2000250" cy="177775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请在这里添加内容请在这里添加内容这里添加内容请在这里添加内容请在这里添加内容请在这里添加内容请在这里添加内容请在这里添加内容</a:t>
            </a:r>
            <a:endParaRPr lang="en-US" altLang="zh-CN">
              <a:solidFill>
                <a:schemeClr val="tx1"/>
              </a:solidFill>
            </a:endParaRPr>
          </a:p>
        </p:txBody>
      </p:sp>
      <p:sp>
        <p:nvSpPr>
          <p:cNvPr id="9" name="双括号 8"/>
          <p:cNvSpPr/>
          <p:nvPr/>
        </p:nvSpPr>
        <p:spPr>
          <a:xfrm>
            <a:off x="3571875" y="1657350"/>
            <a:ext cx="2000250" cy="253365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3679862" y="1600200"/>
            <a:ext cx="1879718" cy="79914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000" b="1">
                <a:solidFill>
                  <a:schemeClr val="accent1"/>
                </a:solidFill>
              </a:rPr>
              <a:t>58</a:t>
            </a:r>
            <a:r>
              <a:rPr lang="en-US" altLang="zh-CN" sz="1600">
                <a:solidFill>
                  <a:schemeClr val="accent1"/>
                </a:solidFill>
              </a:rPr>
              <a:t>%</a:t>
            </a:r>
            <a:endParaRPr lang="en-US" altLang="zh-CN" sz="4000">
              <a:solidFill>
                <a:schemeClr val="accent1"/>
              </a:solidFill>
            </a:endParaRPr>
          </a:p>
        </p:txBody>
      </p:sp>
      <p:sp>
        <p:nvSpPr>
          <p:cNvPr id="11" name="文本框 10"/>
          <p:cNvSpPr txBox="1"/>
          <p:nvPr/>
        </p:nvSpPr>
        <p:spPr>
          <a:xfrm>
            <a:off x="3571875" y="2362444"/>
            <a:ext cx="2000250" cy="177775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请在这里添加内容请在这里添加内容这里添加内容请在这里添加内容请在这里添加内容请在这里添加内容请在这里添加内容请在这里添加内容</a:t>
            </a:r>
            <a:endParaRPr lang="en-US" altLang="zh-CN">
              <a:solidFill>
                <a:schemeClr val="tx1"/>
              </a:solidFill>
            </a:endParaRPr>
          </a:p>
        </p:txBody>
      </p:sp>
      <p:sp>
        <p:nvSpPr>
          <p:cNvPr id="13" name="双括号 12"/>
          <p:cNvSpPr/>
          <p:nvPr/>
        </p:nvSpPr>
        <p:spPr>
          <a:xfrm>
            <a:off x="6286500" y="1657350"/>
            <a:ext cx="2000250" cy="253365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6394487" y="1600200"/>
            <a:ext cx="1879718" cy="79914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000" b="1">
                <a:solidFill>
                  <a:schemeClr val="accent1"/>
                </a:solidFill>
              </a:rPr>
              <a:t>52</a:t>
            </a:r>
            <a:r>
              <a:rPr lang="en-US" altLang="zh-CN" sz="1600">
                <a:solidFill>
                  <a:schemeClr val="accent1"/>
                </a:solidFill>
              </a:rPr>
              <a:t>%</a:t>
            </a:r>
            <a:endParaRPr lang="en-US" altLang="zh-CN" sz="4000">
              <a:solidFill>
                <a:schemeClr val="accent1"/>
              </a:solidFill>
            </a:endParaRPr>
          </a:p>
        </p:txBody>
      </p:sp>
      <p:sp>
        <p:nvSpPr>
          <p:cNvPr id="15" name="文本框 14"/>
          <p:cNvSpPr txBox="1"/>
          <p:nvPr/>
        </p:nvSpPr>
        <p:spPr>
          <a:xfrm>
            <a:off x="6286500" y="2362444"/>
            <a:ext cx="2000250" cy="177775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请在这里添加内容请在这里添加内容这里添加内容请在这里添加内容请在这里添加内容请在这里添加内容请在这里添加内容请在这里添加内容</a:t>
            </a:r>
            <a:endParaRPr lang="en-US" altLang="zh-CN">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6" name="Freeform 24"/>
          <p:cNvSpPr/>
          <p:nvPr/>
        </p:nvSpPr>
        <p:spPr bwMode="auto">
          <a:xfrm>
            <a:off x="5920756" y="2125542"/>
            <a:ext cx="702424" cy="702465"/>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564" tIns="35282" rIns="70564" bIns="35282"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7" name="Freeform 25"/>
          <p:cNvSpPr/>
          <p:nvPr/>
        </p:nvSpPr>
        <p:spPr bwMode="auto">
          <a:xfrm>
            <a:off x="2818438" y="1043099"/>
            <a:ext cx="814912" cy="817459"/>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564" tIns="35282" rIns="70564" bIns="35282"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chemeClr val="tx1"/>
              </a:solidFill>
              <a:latin typeface="微软雅黑" panose="020B0503020204020204" charset="-122"/>
              <a:ea typeface="微软雅黑" panose="020B0503020204020204" charset="-122"/>
            </a:endParaRPr>
          </a:p>
        </p:txBody>
      </p:sp>
      <p:sp>
        <p:nvSpPr>
          <p:cNvPr id="8" name="Freeform 26"/>
          <p:cNvSpPr/>
          <p:nvPr/>
        </p:nvSpPr>
        <p:spPr bwMode="auto">
          <a:xfrm>
            <a:off x="3821810" y="3965440"/>
            <a:ext cx="477462" cy="477486"/>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564" tIns="35282" rIns="70564" bIns="35282"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9" name="Freeform 27"/>
          <p:cNvSpPr/>
          <p:nvPr/>
        </p:nvSpPr>
        <p:spPr bwMode="auto">
          <a:xfrm>
            <a:off x="2510971" y="1440579"/>
            <a:ext cx="1434846" cy="1392429"/>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accent1">
                <a:lumMod val="60000"/>
                <a:lumOff val="40000"/>
              </a:schemeClr>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10" name="Freeform 28"/>
          <p:cNvSpPr/>
          <p:nvPr/>
        </p:nvSpPr>
        <p:spPr bwMode="auto">
          <a:xfrm>
            <a:off x="5050699" y="2828007"/>
            <a:ext cx="1227368" cy="354982"/>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accent1">
                <a:lumMod val="60000"/>
                <a:lumOff val="40000"/>
              </a:schemeClr>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11" name="Freeform 29"/>
          <p:cNvSpPr/>
          <p:nvPr/>
        </p:nvSpPr>
        <p:spPr bwMode="auto">
          <a:xfrm>
            <a:off x="4105800" y="3387979"/>
            <a:ext cx="394958" cy="1234938"/>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accent1">
                <a:lumMod val="60000"/>
                <a:lumOff val="40000"/>
              </a:schemeClr>
            </a:solidFill>
            <a:prstDash val="solid"/>
            <a:miter lim="800000"/>
            <a:headEnd type="triangl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5" name="Freeform 23"/>
          <p:cNvSpPr/>
          <p:nvPr/>
        </p:nvSpPr>
        <p:spPr bwMode="auto">
          <a:xfrm>
            <a:off x="3829430" y="2161116"/>
            <a:ext cx="1337656" cy="1343782"/>
          </a:xfrm>
          <a:prstGeom prst="ellipse">
            <a:avLst/>
          </a:prstGeom>
          <a:solidFill>
            <a:schemeClr val="accent1"/>
          </a:solidFill>
          <a:ln>
            <a:noFill/>
          </a:ln>
          <a:effectLst/>
        </p:spPr>
        <p:txBody>
          <a:bodyPr vert="horz" wrap="square" lIns="70564" tIns="35282" rIns="70564" bIns="35282"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sz="2000">
                <a:solidFill>
                  <a:srgbClr val="F3EBDE"/>
                </a:solidFill>
                <a:latin typeface="+mn-ea"/>
              </a:rPr>
              <a:t>添加</a:t>
            </a:r>
            <a:endParaRPr lang="en-US" altLang="zh-CN" sz="2000">
              <a:solidFill>
                <a:srgbClr val="F3EBDE"/>
              </a:solidFill>
              <a:latin typeface="+mn-ea"/>
            </a:endParaRPr>
          </a:p>
          <a:p>
            <a:pPr algn="ctr">
              <a:lnSpc>
                <a:spcPct val="110000"/>
              </a:lnSpc>
            </a:pPr>
            <a:r>
              <a:rPr lang="zh-CN" altLang="en-US" sz="2000">
                <a:solidFill>
                  <a:srgbClr val="F3EBDE"/>
                </a:solidFill>
                <a:latin typeface="+mn-ea"/>
              </a:rPr>
              <a:t>标题</a:t>
            </a:r>
            <a:endParaRPr lang="zh-CN" altLang="en-US" sz="2000" dirty="0">
              <a:solidFill>
                <a:srgbClr val="F3EBDE"/>
              </a:solidFill>
              <a:latin typeface="+mn-ea"/>
            </a:endParaRPr>
          </a:p>
        </p:txBody>
      </p:sp>
      <p:sp>
        <p:nvSpPr>
          <p:cNvPr id="16" name="文本框 15"/>
          <p:cNvSpPr txBox="1"/>
          <p:nvPr/>
        </p:nvSpPr>
        <p:spPr>
          <a:xfrm>
            <a:off x="6153194" y="3336169"/>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您的标题</a:t>
            </a:r>
            <a:endParaRPr lang="en-US" altLang="zh-CN" sz="1600" b="1">
              <a:solidFill>
                <a:schemeClr val="tx1"/>
              </a:solidFill>
            </a:endParaRPr>
          </a:p>
        </p:txBody>
      </p:sp>
      <p:sp>
        <p:nvSpPr>
          <p:cNvPr id="17" name="文本框 16"/>
          <p:cNvSpPr txBox="1"/>
          <p:nvPr/>
        </p:nvSpPr>
        <p:spPr>
          <a:xfrm>
            <a:off x="6153194" y="3664292"/>
            <a:ext cx="2629806" cy="91050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solidFill>
              </a:rPr>
              <a:t>请在这里添加内容请在这里添加内容这里添加内容请在这里添加内容请在这里添加内容请在这里添加内容</a:t>
            </a:r>
            <a:endParaRPr lang="en-US" altLang="zh-CN">
              <a:solidFill>
                <a:schemeClr val="tx1"/>
              </a:solidFill>
            </a:endParaRPr>
          </a:p>
        </p:txBody>
      </p:sp>
      <p:sp>
        <p:nvSpPr>
          <p:cNvPr id="18" name="文本框 17"/>
          <p:cNvSpPr txBox="1"/>
          <p:nvPr/>
        </p:nvSpPr>
        <p:spPr>
          <a:xfrm>
            <a:off x="3719813" y="928986"/>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您的标题</a:t>
            </a:r>
            <a:endParaRPr lang="en-US" altLang="zh-CN" sz="1600" b="1">
              <a:solidFill>
                <a:schemeClr val="tx1"/>
              </a:solidFill>
            </a:endParaRPr>
          </a:p>
        </p:txBody>
      </p:sp>
      <p:sp>
        <p:nvSpPr>
          <p:cNvPr id="19" name="文本框 18"/>
          <p:cNvSpPr txBox="1"/>
          <p:nvPr/>
        </p:nvSpPr>
        <p:spPr>
          <a:xfrm>
            <a:off x="3719813" y="1228081"/>
            <a:ext cx="2629806" cy="688260"/>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solidFill>
              </a:rPr>
              <a:t>请在这里添加内容请在这里添加内容这里添加内容请在这里添加内容</a:t>
            </a:r>
            <a:endParaRPr lang="en-US" altLang="zh-CN">
              <a:solidFill>
                <a:schemeClr val="tx1"/>
              </a:solidFill>
            </a:endParaRPr>
          </a:p>
        </p:txBody>
      </p:sp>
      <p:sp>
        <p:nvSpPr>
          <p:cNvPr id="20" name="文本框 19"/>
          <p:cNvSpPr txBox="1"/>
          <p:nvPr/>
        </p:nvSpPr>
        <p:spPr>
          <a:xfrm>
            <a:off x="804605" y="326648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您的标题</a:t>
            </a:r>
            <a:endParaRPr lang="en-US" altLang="zh-CN" sz="1600" b="1">
              <a:solidFill>
                <a:schemeClr val="tx1"/>
              </a:solidFill>
            </a:endParaRPr>
          </a:p>
        </p:txBody>
      </p:sp>
      <p:sp>
        <p:nvSpPr>
          <p:cNvPr id="21" name="文本框 20"/>
          <p:cNvSpPr txBox="1"/>
          <p:nvPr/>
        </p:nvSpPr>
        <p:spPr>
          <a:xfrm>
            <a:off x="804605" y="3594606"/>
            <a:ext cx="2629806" cy="91050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solidFill>
              </a:rPr>
              <a:t>请在这里添加内容请在这里添加内容这里添加内容请在这里添加内容请在这里添加内容请在这里添加内容</a:t>
            </a:r>
            <a:endParaRPr lang="en-US" altLang="zh-CN">
              <a:solidFill>
                <a:schemeClr val="tx1"/>
              </a:solidFill>
            </a:endParaRPr>
          </a:p>
        </p:txBody>
      </p:sp>
      <p:sp>
        <p:nvSpPr>
          <p:cNvPr id="22" name="KSO_Shape"/>
          <p:cNvSpPr/>
          <p:nvPr/>
        </p:nvSpPr>
        <p:spPr bwMode="auto">
          <a:xfrm>
            <a:off x="3096251" y="1260237"/>
            <a:ext cx="259286" cy="383182"/>
          </a:xfrm>
          <a:custGeom>
            <a:avLst/>
            <a:gdLst>
              <a:gd name="T0" fmla="*/ 1036733 w 1482725"/>
              <a:gd name="T1" fmla="*/ 746576 h 2192338"/>
              <a:gd name="T2" fmla="*/ 1047526 w 1482725"/>
              <a:gd name="T3" fmla="*/ 882808 h 2192338"/>
              <a:gd name="T4" fmla="*/ 915792 w 1482725"/>
              <a:gd name="T5" fmla="*/ 852957 h 2192338"/>
              <a:gd name="T6" fmla="*/ 766599 w 1482725"/>
              <a:gd name="T7" fmla="*/ 865342 h 2192338"/>
              <a:gd name="T8" fmla="*/ 689145 w 1482725"/>
              <a:gd name="T9" fmla="*/ 1023803 h 2192338"/>
              <a:gd name="T10" fmla="*/ 924680 w 1482725"/>
              <a:gd name="T11" fmla="*/ 1396615 h 2192338"/>
              <a:gd name="T12" fmla="*/ 1037484 w 1482725"/>
              <a:gd name="T13" fmla="*/ 1708333 h 2192338"/>
              <a:gd name="T14" fmla="*/ 1066678 w 1482725"/>
              <a:gd name="T15" fmla="*/ 1654978 h 2192338"/>
              <a:gd name="T16" fmla="*/ 1088891 w 1482725"/>
              <a:gd name="T17" fmla="*/ 1401225 h 2192338"/>
              <a:gd name="T18" fmla="*/ 1005751 w 1482725"/>
              <a:gd name="T19" fmla="*/ 1214483 h 2192338"/>
              <a:gd name="T20" fmla="*/ 1060332 w 1482725"/>
              <a:gd name="T21" fmla="*/ 1086813 h 2192338"/>
              <a:gd name="T22" fmla="*/ 1198370 w 1482725"/>
              <a:gd name="T23" fmla="*/ 1058547 h 2192338"/>
              <a:gd name="T24" fmla="*/ 1295790 w 1482725"/>
              <a:gd name="T25" fmla="*/ 1143979 h 2192338"/>
              <a:gd name="T26" fmla="*/ 1268500 w 1482725"/>
              <a:gd name="T27" fmla="*/ 1366291 h 2192338"/>
              <a:gd name="T28" fmla="*/ 1222170 w 1482725"/>
              <a:gd name="T29" fmla="*/ 1633382 h 2192338"/>
              <a:gd name="T30" fmla="*/ 1169810 w 1482725"/>
              <a:gd name="T31" fmla="*/ 1815361 h 2192338"/>
              <a:gd name="T32" fmla="*/ 1017492 w 1482725"/>
              <a:gd name="T33" fmla="*/ 1865222 h 2192338"/>
              <a:gd name="T34" fmla="*/ 875419 w 1482725"/>
              <a:gd name="T35" fmla="*/ 1750911 h 2192338"/>
              <a:gd name="T36" fmla="*/ 679305 w 1482725"/>
              <a:gd name="T37" fmla="*/ 1320401 h 2192338"/>
              <a:gd name="T38" fmla="*/ 534873 w 1482725"/>
              <a:gd name="T39" fmla="*/ 1054606 h 2192338"/>
              <a:gd name="T40" fmla="*/ 591694 w 1482725"/>
              <a:gd name="T41" fmla="*/ 823742 h 2192338"/>
              <a:gd name="T42" fmla="*/ 782788 w 1482725"/>
              <a:gd name="T43" fmla="*/ 687828 h 2192338"/>
              <a:gd name="T44" fmla="*/ 955788 w 1482725"/>
              <a:gd name="T45" fmla="*/ 347407 h 2192338"/>
              <a:gd name="T46" fmla="*/ 1204337 w 1482725"/>
              <a:gd name="T47" fmla="*/ 593831 h 2192338"/>
              <a:gd name="T48" fmla="*/ 1267824 w 1482725"/>
              <a:gd name="T49" fmla="*/ 852640 h 2192338"/>
              <a:gd name="T50" fmla="*/ 1157357 w 1482725"/>
              <a:gd name="T51" fmla="*/ 928536 h 2192338"/>
              <a:gd name="T52" fmla="*/ 1115456 w 1482725"/>
              <a:gd name="T53" fmla="*/ 807547 h 2192338"/>
              <a:gd name="T54" fmla="*/ 985944 w 1482725"/>
              <a:gd name="T55" fmla="*/ 554454 h 2192338"/>
              <a:gd name="T56" fmla="*/ 772947 w 1482725"/>
              <a:gd name="T57" fmla="*/ 459822 h 2192338"/>
              <a:gd name="T58" fmla="*/ 541222 w 1482725"/>
              <a:gd name="T59" fmla="*/ 543339 h 2192338"/>
              <a:gd name="T60" fmla="*/ 435517 w 1482725"/>
              <a:gd name="T61" fmla="*/ 809134 h 2192338"/>
              <a:gd name="T62" fmla="*/ 472022 w 1482725"/>
              <a:gd name="T63" fmla="*/ 1075247 h 2192338"/>
              <a:gd name="T64" fmla="*/ 367904 w 1482725"/>
              <a:gd name="T65" fmla="*/ 1153049 h 2192338"/>
              <a:gd name="T66" fmla="*/ 277753 w 1482725"/>
              <a:gd name="T67" fmla="*/ 903766 h 2192338"/>
              <a:gd name="T68" fmla="*/ 351397 w 1482725"/>
              <a:gd name="T69" fmla="*/ 547468 h 2192338"/>
              <a:gd name="T70" fmla="*/ 505352 w 1482725"/>
              <a:gd name="T71" fmla="*/ 366460 h 2192338"/>
              <a:gd name="T72" fmla="*/ 765329 w 1482725"/>
              <a:gd name="T73" fmla="*/ 0 h 2192338"/>
              <a:gd name="T74" fmla="*/ 1147834 w 1482725"/>
              <a:gd name="T75" fmla="*/ 113050 h 2192338"/>
              <a:gd name="T76" fmla="*/ 1440824 w 1482725"/>
              <a:gd name="T77" fmla="*/ 455059 h 2192338"/>
              <a:gd name="T78" fmla="*/ 1439237 w 1482725"/>
              <a:gd name="T79" fmla="*/ 654484 h 2192338"/>
              <a:gd name="T80" fmla="*/ 1320517 w 1482725"/>
              <a:gd name="T81" fmla="*/ 576365 h 2192338"/>
              <a:gd name="T82" fmla="*/ 1125614 w 1482725"/>
              <a:gd name="T83" fmla="*/ 291835 h 2192338"/>
              <a:gd name="T84" fmla="*/ 793263 w 1482725"/>
              <a:gd name="T85" fmla="*/ 156555 h 2192338"/>
              <a:gd name="T86" fmla="*/ 443770 w 1482725"/>
              <a:gd name="T87" fmla="*/ 256586 h 2192338"/>
              <a:gd name="T88" fmla="*/ 219980 w 1482725"/>
              <a:gd name="T89" fmla="*/ 479828 h 2192338"/>
              <a:gd name="T90" fmla="*/ 157129 w 1482725"/>
              <a:gd name="T91" fmla="*/ 768805 h 2192338"/>
              <a:gd name="T92" fmla="*/ 294260 w 1482725"/>
              <a:gd name="T93" fmla="*/ 1255302 h 2192338"/>
              <a:gd name="T94" fmla="*/ 655102 w 1482725"/>
              <a:gd name="T95" fmla="*/ 1656884 h 2192338"/>
              <a:gd name="T96" fmla="*/ 932131 w 1482725"/>
              <a:gd name="T97" fmla="*/ 1976060 h 2192338"/>
              <a:gd name="T98" fmla="*/ 1155848 w 1482725"/>
              <a:gd name="T99" fmla="*/ 2026557 h 2192338"/>
              <a:gd name="T100" fmla="*/ 1264057 w 1482725"/>
              <a:gd name="T101" fmla="*/ 1841085 h 2192338"/>
              <a:gd name="T102" fmla="*/ 1337043 w 1482725"/>
              <a:gd name="T103" fmla="*/ 1641005 h 2192338"/>
              <a:gd name="T104" fmla="*/ 1428752 w 1482725"/>
              <a:gd name="T105" fmla="*/ 1776615 h 2192338"/>
              <a:gd name="T106" fmla="*/ 1293252 w 1482725"/>
              <a:gd name="T107" fmla="*/ 2124374 h 2192338"/>
              <a:gd name="T108" fmla="*/ 1098729 w 1482725"/>
              <a:gd name="T109" fmla="*/ 2192338 h 2192338"/>
              <a:gd name="T110" fmla="*/ 763311 w 1482725"/>
              <a:gd name="T111" fmla="*/ 2044660 h 2192338"/>
              <a:gd name="T112" fmla="*/ 388545 w 1482725"/>
              <a:gd name="T113" fmla="*/ 1601941 h 2192338"/>
              <a:gd name="T114" fmla="*/ 85072 w 1482725"/>
              <a:gd name="T115" fmla="*/ 1177818 h 2192338"/>
              <a:gd name="T116" fmla="*/ 635 w 1482725"/>
              <a:gd name="T117" fmla="*/ 740860 h 2192338"/>
              <a:gd name="T118" fmla="*/ 100943 w 1482725"/>
              <a:gd name="T119" fmla="*/ 372811 h 2192338"/>
              <a:gd name="T120" fmla="*/ 430755 w 1482725"/>
              <a:gd name="T121" fmla="*/ 8542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2725" h="2192338">
                <a:moveTo>
                  <a:pt x="846909" y="679571"/>
                </a:moveTo>
                <a:lnTo>
                  <a:pt x="857067" y="679571"/>
                </a:lnTo>
                <a:lnTo>
                  <a:pt x="867859" y="679889"/>
                </a:lnTo>
                <a:lnTo>
                  <a:pt x="878652" y="680842"/>
                </a:lnTo>
                <a:lnTo>
                  <a:pt x="888810" y="682112"/>
                </a:lnTo>
                <a:lnTo>
                  <a:pt x="899285" y="683700"/>
                </a:lnTo>
                <a:lnTo>
                  <a:pt x="909760" y="685605"/>
                </a:lnTo>
                <a:lnTo>
                  <a:pt x="920236" y="687828"/>
                </a:lnTo>
                <a:lnTo>
                  <a:pt x="930393" y="690686"/>
                </a:lnTo>
                <a:lnTo>
                  <a:pt x="940551" y="693861"/>
                </a:lnTo>
                <a:lnTo>
                  <a:pt x="950709" y="697037"/>
                </a:lnTo>
                <a:lnTo>
                  <a:pt x="960550" y="701165"/>
                </a:lnTo>
                <a:lnTo>
                  <a:pt x="970707" y="705293"/>
                </a:lnTo>
                <a:lnTo>
                  <a:pt x="980548" y="710057"/>
                </a:lnTo>
                <a:lnTo>
                  <a:pt x="990388" y="715455"/>
                </a:lnTo>
                <a:lnTo>
                  <a:pt x="999911" y="720854"/>
                </a:lnTo>
                <a:lnTo>
                  <a:pt x="1009434" y="726887"/>
                </a:lnTo>
                <a:lnTo>
                  <a:pt x="1018640" y="732921"/>
                </a:lnTo>
                <a:lnTo>
                  <a:pt x="1027845" y="739590"/>
                </a:lnTo>
                <a:lnTo>
                  <a:pt x="1036733" y="746576"/>
                </a:lnTo>
                <a:lnTo>
                  <a:pt x="1045939" y="753880"/>
                </a:lnTo>
                <a:lnTo>
                  <a:pt x="1054827" y="761818"/>
                </a:lnTo>
                <a:lnTo>
                  <a:pt x="1060223" y="767217"/>
                </a:lnTo>
                <a:lnTo>
                  <a:pt x="1064985" y="773568"/>
                </a:lnTo>
                <a:lnTo>
                  <a:pt x="1069429" y="779919"/>
                </a:lnTo>
                <a:lnTo>
                  <a:pt x="1072920" y="786905"/>
                </a:lnTo>
                <a:lnTo>
                  <a:pt x="1075777" y="793892"/>
                </a:lnTo>
                <a:lnTo>
                  <a:pt x="1077682" y="801196"/>
                </a:lnTo>
                <a:lnTo>
                  <a:pt x="1079269" y="808499"/>
                </a:lnTo>
                <a:lnTo>
                  <a:pt x="1080221" y="816121"/>
                </a:lnTo>
                <a:lnTo>
                  <a:pt x="1079587" y="823742"/>
                </a:lnTo>
                <a:lnTo>
                  <a:pt x="1079269" y="831363"/>
                </a:lnTo>
                <a:lnTo>
                  <a:pt x="1077682" y="838350"/>
                </a:lnTo>
                <a:lnTo>
                  <a:pt x="1075460" y="845971"/>
                </a:lnTo>
                <a:lnTo>
                  <a:pt x="1072603" y="852640"/>
                </a:lnTo>
                <a:lnTo>
                  <a:pt x="1069111" y="859944"/>
                </a:lnTo>
                <a:lnTo>
                  <a:pt x="1064667" y="866295"/>
                </a:lnTo>
                <a:lnTo>
                  <a:pt x="1059588" y="872646"/>
                </a:lnTo>
                <a:lnTo>
                  <a:pt x="1053875" y="878044"/>
                </a:lnTo>
                <a:lnTo>
                  <a:pt x="1047526" y="882808"/>
                </a:lnTo>
                <a:lnTo>
                  <a:pt x="1041177" y="887253"/>
                </a:lnTo>
                <a:lnTo>
                  <a:pt x="1034511" y="890747"/>
                </a:lnTo>
                <a:lnTo>
                  <a:pt x="1027210" y="893605"/>
                </a:lnTo>
                <a:lnTo>
                  <a:pt x="1020227" y="895510"/>
                </a:lnTo>
                <a:lnTo>
                  <a:pt x="1012608" y="897098"/>
                </a:lnTo>
                <a:lnTo>
                  <a:pt x="1004990" y="897415"/>
                </a:lnTo>
                <a:lnTo>
                  <a:pt x="997689" y="897415"/>
                </a:lnTo>
                <a:lnTo>
                  <a:pt x="990071" y="896780"/>
                </a:lnTo>
                <a:lnTo>
                  <a:pt x="982770" y="895510"/>
                </a:lnTo>
                <a:lnTo>
                  <a:pt x="975469" y="893287"/>
                </a:lnTo>
                <a:lnTo>
                  <a:pt x="968168" y="890429"/>
                </a:lnTo>
                <a:lnTo>
                  <a:pt x="961502" y="886936"/>
                </a:lnTo>
                <a:lnTo>
                  <a:pt x="955153" y="882490"/>
                </a:lnTo>
                <a:lnTo>
                  <a:pt x="948805" y="877409"/>
                </a:lnTo>
                <a:lnTo>
                  <a:pt x="943091" y="872011"/>
                </a:lnTo>
                <a:lnTo>
                  <a:pt x="937694" y="867882"/>
                </a:lnTo>
                <a:lnTo>
                  <a:pt x="931981" y="863437"/>
                </a:lnTo>
                <a:lnTo>
                  <a:pt x="926902" y="859944"/>
                </a:lnTo>
                <a:lnTo>
                  <a:pt x="921505" y="856133"/>
                </a:lnTo>
                <a:lnTo>
                  <a:pt x="915792" y="852957"/>
                </a:lnTo>
                <a:lnTo>
                  <a:pt x="910713" y="850417"/>
                </a:lnTo>
                <a:lnTo>
                  <a:pt x="904999" y="847559"/>
                </a:lnTo>
                <a:lnTo>
                  <a:pt x="899920" y="845018"/>
                </a:lnTo>
                <a:lnTo>
                  <a:pt x="894524" y="843113"/>
                </a:lnTo>
                <a:lnTo>
                  <a:pt x="884048" y="839937"/>
                </a:lnTo>
                <a:lnTo>
                  <a:pt x="873891" y="837715"/>
                </a:lnTo>
                <a:lnTo>
                  <a:pt x="863733" y="836444"/>
                </a:lnTo>
                <a:lnTo>
                  <a:pt x="853892" y="836127"/>
                </a:lnTo>
                <a:lnTo>
                  <a:pt x="844369" y="836127"/>
                </a:lnTo>
                <a:lnTo>
                  <a:pt x="835164" y="837079"/>
                </a:lnTo>
                <a:lnTo>
                  <a:pt x="826593" y="838350"/>
                </a:lnTo>
                <a:lnTo>
                  <a:pt x="818340" y="840890"/>
                </a:lnTo>
                <a:lnTo>
                  <a:pt x="809769" y="843113"/>
                </a:lnTo>
                <a:lnTo>
                  <a:pt x="802468" y="845971"/>
                </a:lnTo>
                <a:lnTo>
                  <a:pt x="795167" y="849147"/>
                </a:lnTo>
                <a:lnTo>
                  <a:pt x="789136" y="852005"/>
                </a:lnTo>
                <a:lnTo>
                  <a:pt x="783422" y="854545"/>
                </a:lnTo>
                <a:lnTo>
                  <a:pt x="777709" y="858356"/>
                </a:lnTo>
                <a:lnTo>
                  <a:pt x="772312" y="861531"/>
                </a:lnTo>
                <a:lnTo>
                  <a:pt x="766599" y="865342"/>
                </a:lnTo>
                <a:lnTo>
                  <a:pt x="761520" y="869470"/>
                </a:lnTo>
                <a:lnTo>
                  <a:pt x="756441" y="873281"/>
                </a:lnTo>
                <a:lnTo>
                  <a:pt x="751044" y="877727"/>
                </a:lnTo>
                <a:lnTo>
                  <a:pt x="741521" y="886936"/>
                </a:lnTo>
                <a:lnTo>
                  <a:pt x="732951" y="896463"/>
                </a:lnTo>
                <a:lnTo>
                  <a:pt x="725015" y="906624"/>
                </a:lnTo>
                <a:lnTo>
                  <a:pt x="717397" y="917421"/>
                </a:lnTo>
                <a:lnTo>
                  <a:pt x="710731" y="928853"/>
                </a:lnTo>
                <a:lnTo>
                  <a:pt x="705017" y="940920"/>
                </a:lnTo>
                <a:lnTo>
                  <a:pt x="699938" y="952670"/>
                </a:lnTo>
                <a:lnTo>
                  <a:pt x="696129" y="965372"/>
                </a:lnTo>
                <a:lnTo>
                  <a:pt x="694541" y="971723"/>
                </a:lnTo>
                <a:lnTo>
                  <a:pt x="692954" y="978075"/>
                </a:lnTo>
                <a:lnTo>
                  <a:pt x="691685" y="984426"/>
                </a:lnTo>
                <a:lnTo>
                  <a:pt x="690415" y="990777"/>
                </a:lnTo>
                <a:lnTo>
                  <a:pt x="689780" y="997446"/>
                </a:lnTo>
                <a:lnTo>
                  <a:pt x="689145" y="1003797"/>
                </a:lnTo>
                <a:lnTo>
                  <a:pt x="688828" y="1010148"/>
                </a:lnTo>
                <a:lnTo>
                  <a:pt x="688828" y="1017134"/>
                </a:lnTo>
                <a:lnTo>
                  <a:pt x="689145" y="1023803"/>
                </a:lnTo>
                <a:lnTo>
                  <a:pt x="689780" y="1030154"/>
                </a:lnTo>
                <a:lnTo>
                  <a:pt x="690415" y="1036823"/>
                </a:lnTo>
                <a:lnTo>
                  <a:pt x="691685" y="1043174"/>
                </a:lnTo>
                <a:lnTo>
                  <a:pt x="692954" y="1049525"/>
                </a:lnTo>
                <a:lnTo>
                  <a:pt x="694541" y="1055876"/>
                </a:lnTo>
                <a:lnTo>
                  <a:pt x="698351" y="1068261"/>
                </a:lnTo>
                <a:lnTo>
                  <a:pt x="703112" y="1080963"/>
                </a:lnTo>
                <a:lnTo>
                  <a:pt x="708826" y="1093348"/>
                </a:lnTo>
                <a:lnTo>
                  <a:pt x="715175" y="1105098"/>
                </a:lnTo>
                <a:lnTo>
                  <a:pt x="722158" y="1117482"/>
                </a:lnTo>
                <a:lnTo>
                  <a:pt x="729776" y="1129867"/>
                </a:lnTo>
                <a:lnTo>
                  <a:pt x="738347" y="1141934"/>
                </a:lnTo>
                <a:lnTo>
                  <a:pt x="747553" y="1154637"/>
                </a:lnTo>
                <a:lnTo>
                  <a:pt x="757076" y="1167339"/>
                </a:lnTo>
                <a:lnTo>
                  <a:pt x="777709" y="1193378"/>
                </a:lnTo>
                <a:lnTo>
                  <a:pt x="799929" y="1220371"/>
                </a:lnTo>
                <a:lnTo>
                  <a:pt x="902459" y="1356285"/>
                </a:lnTo>
                <a:lnTo>
                  <a:pt x="910395" y="1369940"/>
                </a:lnTo>
                <a:lnTo>
                  <a:pt x="917696" y="1382960"/>
                </a:lnTo>
                <a:lnTo>
                  <a:pt x="924680" y="1396615"/>
                </a:lnTo>
                <a:lnTo>
                  <a:pt x="931028" y="1409952"/>
                </a:lnTo>
                <a:lnTo>
                  <a:pt x="936742" y="1422972"/>
                </a:lnTo>
                <a:lnTo>
                  <a:pt x="942138" y="1436309"/>
                </a:lnTo>
                <a:lnTo>
                  <a:pt x="947217" y="1449012"/>
                </a:lnTo>
                <a:lnTo>
                  <a:pt x="951661" y="1462031"/>
                </a:lnTo>
                <a:lnTo>
                  <a:pt x="955788" y="1474734"/>
                </a:lnTo>
                <a:lnTo>
                  <a:pt x="959597" y="1487436"/>
                </a:lnTo>
                <a:lnTo>
                  <a:pt x="966581" y="1511888"/>
                </a:lnTo>
                <a:lnTo>
                  <a:pt x="972612" y="1536340"/>
                </a:lnTo>
                <a:lnTo>
                  <a:pt x="978008" y="1559521"/>
                </a:lnTo>
                <a:lnTo>
                  <a:pt x="1010125" y="1669322"/>
                </a:lnTo>
                <a:lnTo>
                  <a:pt x="1010828" y="1670858"/>
                </a:lnTo>
                <a:lnTo>
                  <a:pt x="1014636" y="1679433"/>
                </a:lnTo>
                <a:lnTo>
                  <a:pt x="1019079" y="1687372"/>
                </a:lnTo>
                <a:lnTo>
                  <a:pt x="1023839" y="1694995"/>
                </a:lnTo>
                <a:lnTo>
                  <a:pt x="1026695" y="1698488"/>
                </a:lnTo>
                <a:lnTo>
                  <a:pt x="1028916" y="1701346"/>
                </a:lnTo>
                <a:lnTo>
                  <a:pt x="1031772" y="1704205"/>
                </a:lnTo>
                <a:lnTo>
                  <a:pt x="1034628" y="1706428"/>
                </a:lnTo>
                <a:lnTo>
                  <a:pt x="1037484" y="1708333"/>
                </a:lnTo>
                <a:lnTo>
                  <a:pt x="1040023" y="1709604"/>
                </a:lnTo>
                <a:lnTo>
                  <a:pt x="1042879" y="1710874"/>
                </a:lnTo>
                <a:lnTo>
                  <a:pt x="1045735" y="1711192"/>
                </a:lnTo>
                <a:lnTo>
                  <a:pt x="1048591" y="1711192"/>
                </a:lnTo>
                <a:lnTo>
                  <a:pt x="1051129" y="1710556"/>
                </a:lnTo>
                <a:lnTo>
                  <a:pt x="1053668" y="1709286"/>
                </a:lnTo>
                <a:lnTo>
                  <a:pt x="1055889" y="1708016"/>
                </a:lnTo>
                <a:lnTo>
                  <a:pt x="1058110" y="1706110"/>
                </a:lnTo>
                <a:lnTo>
                  <a:pt x="1060332" y="1704205"/>
                </a:lnTo>
                <a:lnTo>
                  <a:pt x="1062236" y="1701346"/>
                </a:lnTo>
                <a:lnTo>
                  <a:pt x="1063822" y="1698488"/>
                </a:lnTo>
                <a:lnTo>
                  <a:pt x="1066044" y="1695312"/>
                </a:lnTo>
                <a:lnTo>
                  <a:pt x="1066996" y="1691819"/>
                </a:lnTo>
                <a:lnTo>
                  <a:pt x="1068265" y="1687372"/>
                </a:lnTo>
                <a:lnTo>
                  <a:pt x="1069217" y="1682926"/>
                </a:lnTo>
                <a:lnTo>
                  <a:pt x="1069534" y="1678162"/>
                </a:lnTo>
                <a:lnTo>
                  <a:pt x="1069534" y="1673081"/>
                </a:lnTo>
                <a:lnTo>
                  <a:pt x="1069217" y="1667682"/>
                </a:lnTo>
                <a:lnTo>
                  <a:pt x="1067948" y="1661648"/>
                </a:lnTo>
                <a:lnTo>
                  <a:pt x="1066678" y="1654978"/>
                </a:lnTo>
                <a:lnTo>
                  <a:pt x="1064457" y="1647992"/>
                </a:lnTo>
                <a:lnTo>
                  <a:pt x="1061918" y="1639734"/>
                </a:lnTo>
                <a:lnTo>
                  <a:pt x="1059697" y="1631159"/>
                </a:lnTo>
                <a:lnTo>
                  <a:pt x="1058110" y="1622267"/>
                </a:lnTo>
                <a:lnTo>
                  <a:pt x="1056524" y="1613692"/>
                </a:lnTo>
                <a:lnTo>
                  <a:pt x="1055254" y="1604482"/>
                </a:lnTo>
                <a:lnTo>
                  <a:pt x="1054302" y="1595272"/>
                </a:lnTo>
                <a:lnTo>
                  <a:pt x="1053985" y="1586062"/>
                </a:lnTo>
                <a:lnTo>
                  <a:pt x="1053668" y="1577169"/>
                </a:lnTo>
                <a:lnTo>
                  <a:pt x="1053985" y="1567642"/>
                </a:lnTo>
                <a:lnTo>
                  <a:pt x="1054302" y="1558114"/>
                </a:lnTo>
                <a:lnTo>
                  <a:pt x="1054937" y="1548586"/>
                </a:lnTo>
                <a:lnTo>
                  <a:pt x="1055889" y="1539059"/>
                </a:lnTo>
                <a:lnTo>
                  <a:pt x="1058428" y="1519368"/>
                </a:lnTo>
                <a:lnTo>
                  <a:pt x="1061918" y="1499995"/>
                </a:lnTo>
                <a:lnTo>
                  <a:pt x="1066044" y="1480305"/>
                </a:lnTo>
                <a:lnTo>
                  <a:pt x="1071121" y="1460297"/>
                </a:lnTo>
                <a:lnTo>
                  <a:pt x="1076516" y="1440606"/>
                </a:lnTo>
                <a:lnTo>
                  <a:pt x="1082545" y="1420916"/>
                </a:lnTo>
                <a:lnTo>
                  <a:pt x="1088891" y="1401225"/>
                </a:lnTo>
                <a:lnTo>
                  <a:pt x="1095555" y="1382170"/>
                </a:lnTo>
                <a:lnTo>
                  <a:pt x="1109518" y="1344059"/>
                </a:lnTo>
                <a:lnTo>
                  <a:pt x="1098411" y="1339931"/>
                </a:lnTo>
                <a:lnTo>
                  <a:pt x="1087622" y="1334849"/>
                </a:lnTo>
                <a:lnTo>
                  <a:pt x="1077468" y="1329450"/>
                </a:lnTo>
                <a:lnTo>
                  <a:pt x="1067948" y="1323099"/>
                </a:lnTo>
                <a:lnTo>
                  <a:pt x="1058745" y="1315794"/>
                </a:lnTo>
                <a:lnTo>
                  <a:pt x="1050177" y="1307854"/>
                </a:lnTo>
                <a:lnTo>
                  <a:pt x="1042244" y="1299597"/>
                </a:lnTo>
                <a:lnTo>
                  <a:pt x="1034945" y="1290704"/>
                </a:lnTo>
                <a:lnTo>
                  <a:pt x="1028281" y="1281177"/>
                </a:lnTo>
                <a:lnTo>
                  <a:pt x="1022252" y="1271014"/>
                </a:lnTo>
                <a:lnTo>
                  <a:pt x="1017175" y="1260534"/>
                </a:lnTo>
                <a:lnTo>
                  <a:pt x="1013050" y="1249418"/>
                </a:lnTo>
                <a:lnTo>
                  <a:pt x="1011146" y="1244019"/>
                </a:lnTo>
                <a:lnTo>
                  <a:pt x="1009559" y="1238302"/>
                </a:lnTo>
                <a:lnTo>
                  <a:pt x="1008290" y="1232586"/>
                </a:lnTo>
                <a:lnTo>
                  <a:pt x="1007338" y="1226869"/>
                </a:lnTo>
                <a:lnTo>
                  <a:pt x="1006386" y="1220835"/>
                </a:lnTo>
                <a:lnTo>
                  <a:pt x="1005751" y="1214483"/>
                </a:lnTo>
                <a:lnTo>
                  <a:pt x="1005116" y="1208767"/>
                </a:lnTo>
                <a:lnTo>
                  <a:pt x="1005116" y="1202415"/>
                </a:lnTo>
                <a:lnTo>
                  <a:pt x="1005751" y="1194793"/>
                </a:lnTo>
                <a:lnTo>
                  <a:pt x="1006068" y="1187171"/>
                </a:lnTo>
                <a:lnTo>
                  <a:pt x="1006703" y="1179549"/>
                </a:lnTo>
                <a:lnTo>
                  <a:pt x="1008290" y="1172562"/>
                </a:lnTo>
                <a:lnTo>
                  <a:pt x="1009876" y="1164939"/>
                </a:lnTo>
                <a:lnTo>
                  <a:pt x="1012098" y="1157952"/>
                </a:lnTo>
                <a:lnTo>
                  <a:pt x="1014319" y="1150966"/>
                </a:lnTo>
                <a:lnTo>
                  <a:pt x="1017175" y="1144296"/>
                </a:lnTo>
                <a:lnTo>
                  <a:pt x="1020348" y="1137627"/>
                </a:lnTo>
                <a:lnTo>
                  <a:pt x="1023521" y="1131275"/>
                </a:lnTo>
                <a:lnTo>
                  <a:pt x="1027012" y="1124923"/>
                </a:lnTo>
                <a:lnTo>
                  <a:pt x="1031137" y="1118889"/>
                </a:lnTo>
                <a:lnTo>
                  <a:pt x="1035263" y="1112855"/>
                </a:lnTo>
                <a:lnTo>
                  <a:pt x="1039705" y="1107456"/>
                </a:lnTo>
                <a:lnTo>
                  <a:pt x="1044783" y="1101739"/>
                </a:lnTo>
                <a:lnTo>
                  <a:pt x="1049543" y="1096658"/>
                </a:lnTo>
                <a:lnTo>
                  <a:pt x="1054937" y="1091577"/>
                </a:lnTo>
                <a:lnTo>
                  <a:pt x="1060332" y="1086813"/>
                </a:lnTo>
                <a:lnTo>
                  <a:pt x="1066361" y="1082366"/>
                </a:lnTo>
                <a:lnTo>
                  <a:pt x="1072390" y="1078555"/>
                </a:lnTo>
                <a:lnTo>
                  <a:pt x="1078102" y="1074427"/>
                </a:lnTo>
                <a:lnTo>
                  <a:pt x="1084449" y="1070933"/>
                </a:lnTo>
                <a:lnTo>
                  <a:pt x="1091430" y="1067440"/>
                </a:lnTo>
                <a:lnTo>
                  <a:pt x="1098094" y="1064581"/>
                </a:lnTo>
                <a:lnTo>
                  <a:pt x="1104758" y="1061723"/>
                </a:lnTo>
                <a:lnTo>
                  <a:pt x="1112056" y="1059500"/>
                </a:lnTo>
                <a:lnTo>
                  <a:pt x="1119038" y="1057277"/>
                </a:lnTo>
                <a:lnTo>
                  <a:pt x="1126654" y="1055689"/>
                </a:lnTo>
                <a:lnTo>
                  <a:pt x="1133635" y="1054736"/>
                </a:lnTo>
                <a:lnTo>
                  <a:pt x="1141251" y="1053466"/>
                </a:lnTo>
                <a:lnTo>
                  <a:pt x="1149184" y="1053148"/>
                </a:lnTo>
                <a:lnTo>
                  <a:pt x="1157117" y="1052513"/>
                </a:lnTo>
                <a:lnTo>
                  <a:pt x="1164416" y="1053148"/>
                </a:lnTo>
                <a:lnTo>
                  <a:pt x="1171080" y="1053466"/>
                </a:lnTo>
                <a:lnTo>
                  <a:pt x="1178061" y="1054101"/>
                </a:lnTo>
                <a:lnTo>
                  <a:pt x="1185042" y="1055371"/>
                </a:lnTo>
                <a:lnTo>
                  <a:pt x="1191706" y="1056642"/>
                </a:lnTo>
                <a:lnTo>
                  <a:pt x="1198370" y="1058547"/>
                </a:lnTo>
                <a:lnTo>
                  <a:pt x="1205034" y="1060453"/>
                </a:lnTo>
                <a:lnTo>
                  <a:pt x="1211381" y="1062994"/>
                </a:lnTo>
                <a:lnTo>
                  <a:pt x="1217727" y="1065217"/>
                </a:lnTo>
                <a:lnTo>
                  <a:pt x="1223757" y="1068075"/>
                </a:lnTo>
                <a:lnTo>
                  <a:pt x="1229786" y="1071251"/>
                </a:lnTo>
                <a:lnTo>
                  <a:pt x="1235498" y="1074427"/>
                </a:lnTo>
                <a:lnTo>
                  <a:pt x="1241210" y="1077920"/>
                </a:lnTo>
                <a:lnTo>
                  <a:pt x="1246604" y="1082049"/>
                </a:lnTo>
                <a:lnTo>
                  <a:pt x="1251999" y="1085860"/>
                </a:lnTo>
                <a:lnTo>
                  <a:pt x="1257076" y="1090306"/>
                </a:lnTo>
                <a:lnTo>
                  <a:pt x="1261836" y="1094752"/>
                </a:lnTo>
                <a:lnTo>
                  <a:pt x="1266596" y="1099516"/>
                </a:lnTo>
                <a:lnTo>
                  <a:pt x="1271039" y="1104598"/>
                </a:lnTo>
                <a:lnTo>
                  <a:pt x="1275164" y="1109361"/>
                </a:lnTo>
                <a:lnTo>
                  <a:pt x="1279289" y="1115078"/>
                </a:lnTo>
                <a:lnTo>
                  <a:pt x="1282780" y="1120159"/>
                </a:lnTo>
                <a:lnTo>
                  <a:pt x="1286271" y="1126194"/>
                </a:lnTo>
                <a:lnTo>
                  <a:pt x="1290078" y="1131593"/>
                </a:lnTo>
                <a:lnTo>
                  <a:pt x="1292617" y="1137627"/>
                </a:lnTo>
                <a:lnTo>
                  <a:pt x="1295790" y="1143979"/>
                </a:lnTo>
                <a:lnTo>
                  <a:pt x="1298329" y="1150013"/>
                </a:lnTo>
                <a:lnTo>
                  <a:pt x="1300550" y="1156365"/>
                </a:lnTo>
                <a:lnTo>
                  <a:pt x="1302772" y="1163034"/>
                </a:lnTo>
                <a:lnTo>
                  <a:pt x="1304358" y="1169386"/>
                </a:lnTo>
                <a:lnTo>
                  <a:pt x="1305310" y="1176055"/>
                </a:lnTo>
                <a:lnTo>
                  <a:pt x="1306580" y="1182724"/>
                </a:lnTo>
                <a:lnTo>
                  <a:pt x="1309118" y="1191617"/>
                </a:lnTo>
                <a:lnTo>
                  <a:pt x="1310070" y="1200827"/>
                </a:lnTo>
                <a:lnTo>
                  <a:pt x="1311022" y="1209719"/>
                </a:lnTo>
                <a:lnTo>
                  <a:pt x="1311022" y="1219247"/>
                </a:lnTo>
                <a:lnTo>
                  <a:pt x="1310705" y="1229410"/>
                </a:lnTo>
                <a:lnTo>
                  <a:pt x="1309436" y="1239255"/>
                </a:lnTo>
                <a:lnTo>
                  <a:pt x="1307532" y="1250053"/>
                </a:lnTo>
                <a:lnTo>
                  <a:pt x="1304993" y="1260534"/>
                </a:lnTo>
                <a:lnTo>
                  <a:pt x="1301820" y="1272284"/>
                </a:lnTo>
                <a:lnTo>
                  <a:pt x="1298329" y="1284035"/>
                </a:lnTo>
                <a:lnTo>
                  <a:pt x="1294204" y="1296421"/>
                </a:lnTo>
                <a:lnTo>
                  <a:pt x="1290078" y="1309125"/>
                </a:lnTo>
                <a:lnTo>
                  <a:pt x="1279924" y="1336437"/>
                </a:lnTo>
                <a:lnTo>
                  <a:pt x="1268500" y="1366291"/>
                </a:lnTo>
                <a:lnTo>
                  <a:pt x="1257711" y="1394556"/>
                </a:lnTo>
                <a:lnTo>
                  <a:pt x="1246287" y="1425362"/>
                </a:lnTo>
                <a:lnTo>
                  <a:pt x="1240892" y="1441559"/>
                </a:lnTo>
                <a:lnTo>
                  <a:pt x="1235180" y="1458074"/>
                </a:lnTo>
                <a:lnTo>
                  <a:pt x="1229786" y="1474588"/>
                </a:lnTo>
                <a:lnTo>
                  <a:pt x="1225026" y="1490785"/>
                </a:lnTo>
                <a:lnTo>
                  <a:pt x="1220583" y="1507300"/>
                </a:lnTo>
                <a:lnTo>
                  <a:pt x="1216458" y="1523179"/>
                </a:lnTo>
                <a:lnTo>
                  <a:pt x="1213285" y="1538106"/>
                </a:lnTo>
                <a:lnTo>
                  <a:pt x="1211381" y="1552397"/>
                </a:lnTo>
                <a:lnTo>
                  <a:pt x="1209794" y="1566054"/>
                </a:lnTo>
                <a:lnTo>
                  <a:pt x="1209794" y="1572405"/>
                </a:lnTo>
                <a:lnTo>
                  <a:pt x="1209794" y="1578122"/>
                </a:lnTo>
                <a:lnTo>
                  <a:pt x="1210111" y="1583839"/>
                </a:lnTo>
                <a:lnTo>
                  <a:pt x="1210746" y="1589238"/>
                </a:lnTo>
                <a:lnTo>
                  <a:pt x="1211698" y="1594001"/>
                </a:lnTo>
                <a:lnTo>
                  <a:pt x="1212967" y="1598765"/>
                </a:lnTo>
                <a:lnTo>
                  <a:pt x="1216458" y="1610516"/>
                </a:lnTo>
                <a:lnTo>
                  <a:pt x="1219631" y="1621949"/>
                </a:lnTo>
                <a:lnTo>
                  <a:pt x="1222170" y="1633382"/>
                </a:lnTo>
                <a:lnTo>
                  <a:pt x="1223757" y="1644816"/>
                </a:lnTo>
                <a:lnTo>
                  <a:pt x="1225026" y="1655931"/>
                </a:lnTo>
                <a:lnTo>
                  <a:pt x="1225661" y="1666729"/>
                </a:lnTo>
                <a:lnTo>
                  <a:pt x="1225978" y="1677527"/>
                </a:lnTo>
                <a:lnTo>
                  <a:pt x="1225661" y="1688325"/>
                </a:lnTo>
                <a:lnTo>
                  <a:pt x="1225026" y="1698488"/>
                </a:lnTo>
                <a:lnTo>
                  <a:pt x="1223439" y="1708333"/>
                </a:lnTo>
                <a:lnTo>
                  <a:pt x="1221853" y="1718496"/>
                </a:lnTo>
                <a:lnTo>
                  <a:pt x="1219314" y="1728024"/>
                </a:lnTo>
                <a:lnTo>
                  <a:pt x="1217093" y="1736916"/>
                </a:lnTo>
                <a:lnTo>
                  <a:pt x="1213919" y="1746126"/>
                </a:lnTo>
                <a:lnTo>
                  <a:pt x="1210111" y="1755336"/>
                </a:lnTo>
                <a:lnTo>
                  <a:pt x="1206303" y="1763594"/>
                </a:lnTo>
                <a:lnTo>
                  <a:pt x="1202495" y="1771851"/>
                </a:lnTo>
                <a:lnTo>
                  <a:pt x="1197736" y="1779791"/>
                </a:lnTo>
                <a:lnTo>
                  <a:pt x="1192976" y="1787730"/>
                </a:lnTo>
                <a:lnTo>
                  <a:pt x="1187264" y="1795035"/>
                </a:lnTo>
                <a:lnTo>
                  <a:pt x="1181869" y="1802022"/>
                </a:lnTo>
                <a:lnTo>
                  <a:pt x="1176157" y="1809009"/>
                </a:lnTo>
                <a:lnTo>
                  <a:pt x="1169810" y="1815361"/>
                </a:lnTo>
                <a:lnTo>
                  <a:pt x="1163464" y="1821712"/>
                </a:lnTo>
                <a:lnTo>
                  <a:pt x="1157117" y="1827111"/>
                </a:lnTo>
                <a:lnTo>
                  <a:pt x="1150453" y="1832828"/>
                </a:lnTo>
                <a:lnTo>
                  <a:pt x="1143155" y="1837909"/>
                </a:lnTo>
                <a:lnTo>
                  <a:pt x="1136174" y="1842356"/>
                </a:lnTo>
                <a:lnTo>
                  <a:pt x="1128558" y="1846484"/>
                </a:lnTo>
                <a:lnTo>
                  <a:pt x="1120942" y="1850613"/>
                </a:lnTo>
                <a:lnTo>
                  <a:pt x="1113643" y="1854106"/>
                </a:lnTo>
                <a:lnTo>
                  <a:pt x="1105710" y="1857282"/>
                </a:lnTo>
                <a:lnTo>
                  <a:pt x="1098411" y="1859823"/>
                </a:lnTo>
                <a:lnTo>
                  <a:pt x="1090478" y="1862046"/>
                </a:lnTo>
                <a:lnTo>
                  <a:pt x="1082862" y="1863952"/>
                </a:lnTo>
                <a:lnTo>
                  <a:pt x="1074929" y="1865222"/>
                </a:lnTo>
                <a:lnTo>
                  <a:pt x="1066996" y="1866492"/>
                </a:lnTo>
                <a:lnTo>
                  <a:pt x="1059062" y="1867128"/>
                </a:lnTo>
                <a:lnTo>
                  <a:pt x="1050812" y="1867763"/>
                </a:lnTo>
                <a:lnTo>
                  <a:pt x="1042561" y="1867763"/>
                </a:lnTo>
                <a:lnTo>
                  <a:pt x="1034311" y="1867128"/>
                </a:lnTo>
                <a:lnTo>
                  <a:pt x="1025743" y="1866492"/>
                </a:lnTo>
                <a:lnTo>
                  <a:pt x="1017492" y="1865222"/>
                </a:lnTo>
                <a:lnTo>
                  <a:pt x="1009242" y="1863634"/>
                </a:lnTo>
                <a:lnTo>
                  <a:pt x="1000991" y="1861729"/>
                </a:lnTo>
                <a:lnTo>
                  <a:pt x="992423" y="1859188"/>
                </a:lnTo>
                <a:lnTo>
                  <a:pt x="984490" y="1856012"/>
                </a:lnTo>
                <a:lnTo>
                  <a:pt x="976239" y="1852836"/>
                </a:lnTo>
                <a:lnTo>
                  <a:pt x="967989" y="1849025"/>
                </a:lnTo>
                <a:lnTo>
                  <a:pt x="960056" y="1844579"/>
                </a:lnTo>
                <a:lnTo>
                  <a:pt x="952122" y="1839815"/>
                </a:lnTo>
                <a:lnTo>
                  <a:pt x="944189" y="1834734"/>
                </a:lnTo>
                <a:lnTo>
                  <a:pt x="936573" y="1828699"/>
                </a:lnTo>
                <a:lnTo>
                  <a:pt x="928957" y="1822348"/>
                </a:lnTo>
                <a:lnTo>
                  <a:pt x="921976" y="1815678"/>
                </a:lnTo>
                <a:lnTo>
                  <a:pt x="914677" y="1808374"/>
                </a:lnTo>
                <a:lnTo>
                  <a:pt x="907696" y="1800434"/>
                </a:lnTo>
                <a:lnTo>
                  <a:pt x="901032" y="1792177"/>
                </a:lnTo>
                <a:lnTo>
                  <a:pt x="894686" y="1782967"/>
                </a:lnTo>
                <a:lnTo>
                  <a:pt x="888339" y="1773439"/>
                </a:lnTo>
                <a:lnTo>
                  <a:pt x="882310" y="1763594"/>
                </a:lnTo>
                <a:lnTo>
                  <a:pt x="876280" y="1752796"/>
                </a:lnTo>
                <a:lnTo>
                  <a:pt x="875419" y="1750911"/>
                </a:lnTo>
                <a:lnTo>
                  <a:pt x="871669" y="1744657"/>
                </a:lnTo>
                <a:lnTo>
                  <a:pt x="868177" y="1737988"/>
                </a:lnTo>
                <a:lnTo>
                  <a:pt x="865955" y="1730367"/>
                </a:lnTo>
                <a:lnTo>
                  <a:pt x="864637" y="1725955"/>
                </a:lnTo>
                <a:lnTo>
                  <a:pt x="863270" y="1722307"/>
                </a:lnTo>
                <a:lnTo>
                  <a:pt x="861855" y="1716643"/>
                </a:lnTo>
                <a:lnTo>
                  <a:pt x="825641" y="1595405"/>
                </a:lnTo>
                <a:lnTo>
                  <a:pt x="820562" y="1574447"/>
                </a:lnTo>
                <a:lnTo>
                  <a:pt x="815801" y="1554123"/>
                </a:lnTo>
                <a:lnTo>
                  <a:pt x="810404" y="1534117"/>
                </a:lnTo>
                <a:lnTo>
                  <a:pt x="804373" y="1514746"/>
                </a:lnTo>
                <a:lnTo>
                  <a:pt x="801199" y="1505219"/>
                </a:lnTo>
                <a:lnTo>
                  <a:pt x="797707" y="1495692"/>
                </a:lnTo>
                <a:lnTo>
                  <a:pt x="793580" y="1486166"/>
                </a:lnTo>
                <a:lnTo>
                  <a:pt x="789771" y="1476639"/>
                </a:lnTo>
                <a:lnTo>
                  <a:pt x="785327" y="1467430"/>
                </a:lnTo>
                <a:lnTo>
                  <a:pt x="780248" y="1457903"/>
                </a:lnTo>
                <a:lnTo>
                  <a:pt x="774852" y="1448377"/>
                </a:lnTo>
                <a:lnTo>
                  <a:pt x="769455" y="1439485"/>
                </a:lnTo>
                <a:lnTo>
                  <a:pt x="679305" y="1320401"/>
                </a:lnTo>
                <a:lnTo>
                  <a:pt x="652640" y="1287693"/>
                </a:lnTo>
                <a:lnTo>
                  <a:pt x="639626" y="1271497"/>
                </a:lnTo>
                <a:lnTo>
                  <a:pt x="626928" y="1254667"/>
                </a:lnTo>
                <a:lnTo>
                  <a:pt x="614231" y="1238154"/>
                </a:lnTo>
                <a:lnTo>
                  <a:pt x="602486" y="1220688"/>
                </a:lnTo>
                <a:lnTo>
                  <a:pt x="590741" y="1203223"/>
                </a:lnTo>
                <a:lnTo>
                  <a:pt x="580266" y="1185440"/>
                </a:lnTo>
                <a:lnTo>
                  <a:pt x="575504" y="1176230"/>
                </a:lnTo>
                <a:lnTo>
                  <a:pt x="570108" y="1166704"/>
                </a:lnTo>
                <a:lnTo>
                  <a:pt x="565982" y="1157177"/>
                </a:lnTo>
                <a:lnTo>
                  <a:pt x="561537" y="1147650"/>
                </a:lnTo>
                <a:lnTo>
                  <a:pt x="557093" y="1138124"/>
                </a:lnTo>
                <a:lnTo>
                  <a:pt x="553602" y="1128279"/>
                </a:lnTo>
                <a:lnTo>
                  <a:pt x="550110" y="1118117"/>
                </a:lnTo>
                <a:lnTo>
                  <a:pt x="546301" y="1107956"/>
                </a:lnTo>
                <a:lnTo>
                  <a:pt x="543761" y="1097476"/>
                </a:lnTo>
                <a:lnTo>
                  <a:pt x="540904" y="1087314"/>
                </a:lnTo>
                <a:lnTo>
                  <a:pt x="538365" y="1076518"/>
                </a:lnTo>
                <a:lnTo>
                  <a:pt x="536460" y="1065721"/>
                </a:lnTo>
                <a:lnTo>
                  <a:pt x="534873" y="1054606"/>
                </a:lnTo>
                <a:lnTo>
                  <a:pt x="533603" y="1043174"/>
                </a:lnTo>
                <a:lnTo>
                  <a:pt x="532969" y="1032059"/>
                </a:lnTo>
                <a:lnTo>
                  <a:pt x="532651" y="1020310"/>
                </a:lnTo>
                <a:lnTo>
                  <a:pt x="532651" y="1007925"/>
                </a:lnTo>
                <a:lnTo>
                  <a:pt x="532969" y="995540"/>
                </a:lnTo>
                <a:lnTo>
                  <a:pt x="533603" y="983156"/>
                </a:lnTo>
                <a:lnTo>
                  <a:pt x="535191" y="971088"/>
                </a:lnTo>
                <a:lnTo>
                  <a:pt x="536778" y="958704"/>
                </a:lnTo>
                <a:lnTo>
                  <a:pt x="539317" y="946637"/>
                </a:lnTo>
                <a:lnTo>
                  <a:pt x="542174" y="934887"/>
                </a:lnTo>
                <a:lnTo>
                  <a:pt x="545348" y="922820"/>
                </a:lnTo>
                <a:lnTo>
                  <a:pt x="548840" y="911070"/>
                </a:lnTo>
                <a:lnTo>
                  <a:pt x="552649" y="899638"/>
                </a:lnTo>
                <a:lnTo>
                  <a:pt x="557093" y="887889"/>
                </a:lnTo>
                <a:lnTo>
                  <a:pt x="561855" y="876774"/>
                </a:lnTo>
                <a:lnTo>
                  <a:pt x="566934" y="865660"/>
                </a:lnTo>
                <a:lnTo>
                  <a:pt x="572648" y="855180"/>
                </a:lnTo>
                <a:lnTo>
                  <a:pt x="578679" y="844383"/>
                </a:lnTo>
                <a:lnTo>
                  <a:pt x="585027" y="833904"/>
                </a:lnTo>
                <a:lnTo>
                  <a:pt x="591694" y="823742"/>
                </a:lnTo>
                <a:lnTo>
                  <a:pt x="598677" y="813898"/>
                </a:lnTo>
                <a:lnTo>
                  <a:pt x="605978" y="804371"/>
                </a:lnTo>
                <a:lnTo>
                  <a:pt x="613914" y="794844"/>
                </a:lnTo>
                <a:lnTo>
                  <a:pt x="621850" y="785635"/>
                </a:lnTo>
                <a:lnTo>
                  <a:pt x="630103" y="776426"/>
                </a:lnTo>
                <a:lnTo>
                  <a:pt x="638991" y="768170"/>
                </a:lnTo>
                <a:lnTo>
                  <a:pt x="647879" y="759913"/>
                </a:lnTo>
                <a:lnTo>
                  <a:pt x="657085" y="751974"/>
                </a:lnTo>
                <a:lnTo>
                  <a:pt x="666925" y="744353"/>
                </a:lnTo>
                <a:lnTo>
                  <a:pt x="677083" y="736731"/>
                </a:lnTo>
                <a:lnTo>
                  <a:pt x="686923" y="730063"/>
                </a:lnTo>
                <a:lnTo>
                  <a:pt x="697716" y="723394"/>
                </a:lnTo>
                <a:lnTo>
                  <a:pt x="708191" y="717361"/>
                </a:lnTo>
                <a:lnTo>
                  <a:pt x="718984" y="711327"/>
                </a:lnTo>
                <a:lnTo>
                  <a:pt x="730411" y="706246"/>
                </a:lnTo>
                <a:lnTo>
                  <a:pt x="740887" y="701800"/>
                </a:lnTo>
                <a:lnTo>
                  <a:pt x="751044" y="697354"/>
                </a:lnTo>
                <a:lnTo>
                  <a:pt x="761837" y="693861"/>
                </a:lnTo>
                <a:lnTo>
                  <a:pt x="772312" y="690686"/>
                </a:lnTo>
                <a:lnTo>
                  <a:pt x="782788" y="687828"/>
                </a:lnTo>
                <a:lnTo>
                  <a:pt x="793580" y="685605"/>
                </a:lnTo>
                <a:lnTo>
                  <a:pt x="804056" y="683700"/>
                </a:lnTo>
                <a:lnTo>
                  <a:pt x="814531" y="682112"/>
                </a:lnTo>
                <a:lnTo>
                  <a:pt x="825323" y="680842"/>
                </a:lnTo>
                <a:lnTo>
                  <a:pt x="836116" y="679889"/>
                </a:lnTo>
                <a:lnTo>
                  <a:pt x="846909" y="679571"/>
                </a:lnTo>
                <a:close/>
                <a:moveTo>
                  <a:pt x="736125" y="301996"/>
                </a:moveTo>
                <a:lnTo>
                  <a:pt x="753901" y="301996"/>
                </a:lnTo>
                <a:lnTo>
                  <a:pt x="771677" y="302949"/>
                </a:lnTo>
                <a:lnTo>
                  <a:pt x="789771" y="304219"/>
                </a:lnTo>
                <a:lnTo>
                  <a:pt x="807230" y="306125"/>
                </a:lnTo>
                <a:lnTo>
                  <a:pt x="824054" y="308347"/>
                </a:lnTo>
                <a:lnTo>
                  <a:pt x="841513" y="311523"/>
                </a:lnTo>
                <a:lnTo>
                  <a:pt x="858336" y="314699"/>
                </a:lnTo>
                <a:lnTo>
                  <a:pt x="875478" y="319144"/>
                </a:lnTo>
                <a:lnTo>
                  <a:pt x="891667" y="323590"/>
                </a:lnTo>
                <a:lnTo>
                  <a:pt x="908173" y="328671"/>
                </a:lnTo>
                <a:lnTo>
                  <a:pt x="924045" y="334705"/>
                </a:lnTo>
                <a:lnTo>
                  <a:pt x="939916" y="340738"/>
                </a:lnTo>
                <a:lnTo>
                  <a:pt x="955788" y="347407"/>
                </a:lnTo>
                <a:lnTo>
                  <a:pt x="971342" y="355028"/>
                </a:lnTo>
                <a:lnTo>
                  <a:pt x="986579" y="362332"/>
                </a:lnTo>
                <a:lnTo>
                  <a:pt x="1001181" y="370906"/>
                </a:lnTo>
                <a:lnTo>
                  <a:pt x="1015783" y="379480"/>
                </a:lnTo>
                <a:lnTo>
                  <a:pt x="1029750" y="389007"/>
                </a:lnTo>
                <a:lnTo>
                  <a:pt x="1044034" y="398851"/>
                </a:lnTo>
                <a:lnTo>
                  <a:pt x="1057366" y="409331"/>
                </a:lnTo>
                <a:lnTo>
                  <a:pt x="1070698" y="420127"/>
                </a:lnTo>
                <a:lnTo>
                  <a:pt x="1083713" y="431559"/>
                </a:lnTo>
                <a:lnTo>
                  <a:pt x="1096093" y="442992"/>
                </a:lnTo>
                <a:lnTo>
                  <a:pt x="1108155" y="455376"/>
                </a:lnTo>
                <a:lnTo>
                  <a:pt x="1120218" y="468396"/>
                </a:lnTo>
                <a:lnTo>
                  <a:pt x="1131328" y="481416"/>
                </a:lnTo>
                <a:lnTo>
                  <a:pt x="1139899" y="493165"/>
                </a:lnTo>
                <a:lnTo>
                  <a:pt x="1149104" y="505868"/>
                </a:lnTo>
                <a:lnTo>
                  <a:pt x="1161167" y="522698"/>
                </a:lnTo>
                <a:lnTo>
                  <a:pt x="1174499" y="543339"/>
                </a:lnTo>
                <a:lnTo>
                  <a:pt x="1189101" y="567156"/>
                </a:lnTo>
                <a:lnTo>
                  <a:pt x="1196719" y="580494"/>
                </a:lnTo>
                <a:lnTo>
                  <a:pt x="1204337" y="593831"/>
                </a:lnTo>
                <a:lnTo>
                  <a:pt x="1211638" y="608121"/>
                </a:lnTo>
                <a:lnTo>
                  <a:pt x="1219257" y="622729"/>
                </a:lnTo>
                <a:lnTo>
                  <a:pt x="1226875" y="638289"/>
                </a:lnTo>
                <a:lnTo>
                  <a:pt x="1233541" y="653849"/>
                </a:lnTo>
                <a:lnTo>
                  <a:pt x="1240207" y="670045"/>
                </a:lnTo>
                <a:lnTo>
                  <a:pt x="1246556" y="686240"/>
                </a:lnTo>
                <a:lnTo>
                  <a:pt x="1252270" y="702753"/>
                </a:lnTo>
                <a:lnTo>
                  <a:pt x="1257348" y="719266"/>
                </a:lnTo>
                <a:lnTo>
                  <a:pt x="1261792" y="736414"/>
                </a:lnTo>
                <a:lnTo>
                  <a:pt x="1265602" y="753562"/>
                </a:lnTo>
                <a:lnTo>
                  <a:pt x="1268459" y="770075"/>
                </a:lnTo>
                <a:lnTo>
                  <a:pt x="1270363" y="787223"/>
                </a:lnTo>
                <a:lnTo>
                  <a:pt x="1271315" y="795479"/>
                </a:lnTo>
                <a:lnTo>
                  <a:pt x="1271315" y="803736"/>
                </a:lnTo>
                <a:lnTo>
                  <a:pt x="1271633" y="812310"/>
                </a:lnTo>
                <a:lnTo>
                  <a:pt x="1271315" y="820566"/>
                </a:lnTo>
                <a:lnTo>
                  <a:pt x="1270998" y="828505"/>
                </a:lnTo>
                <a:lnTo>
                  <a:pt x="1270046" y="836762"/>
                </a:lnTo>
                <a:lnTo>
                  <a:pt x="1268776" y="844701"/>
                </a:lnTo>
                <a:lnTo>
                  <a:pt x="1267824" y="852640"/>
                </a:lnTo>
                <a:lnTo>
                  <a:pt x="1265602" y="860579"/>
                </a:lnTo>
                <a:lnTo>
                  <a:pt x="1263697" y="868518"/>
                </a:lnTo>
                <a:lnTo>
                  <a:pt x="1261475" y="876456"/>
                </a:lnTo>
                <a:lnTo>
                  <a:pt x="1258618" y="884078"/>
                </a:lnTo>
                <a:lnTo>
                  <a:pt x="1255444" y="891064"/>
                </a:lnTo>
                <a:lnTo>
                  <a:pt x="1251317" y="898050"/>
                </a:lnTo>
                <a:lnTo>
                  <a:pt x="1247191" y="904401"/>
                </a:lnTo>
                <a:lnTo>
                  <a:pt x="1241794" y="910117"/>
                </a:lnTo>
                <a:lnTo>
                  <a:pt x="1236398" y="915516"/>
                </a:lnTo>
                <a:lnTo>
                  <a:pt x="1230367" y="919644"/>
                </a:lnTo>
                <a:lnTo>
                  <a:pt x="1223701" y="923772"/>
                </a:lnTo>
                <a:lnTo>
                  <a:pt x="1217035" y="927266"/>
                </a:lnTo>
                <a:lnTo>
                  <a:pt x="1210051" y="929806"/>
                </a:lnTo>
                <a:lnTo>
                  <a:pt x="1203068" y="932029"/>
                </a:lnTo>
                <a:lnTo>
                  <a:pt x="1195449" y="933299"/>
                </a:lnTo>
                <a:lnTo>
                  <a:pt x="1188148" y="933617"/>
                </a:lnTo>
                <a:lnTo>
                  <a:pt x="1180212" y="933617"/>
                </a:lnTo>
                <a:lnTo>
                  <a:pt x="1172594" y="932982"/>
                </a:lnTo>
                <a:lnTo>
                  <a:pt x="1164976" y="930759"/>
                </a:lnTo>
                <a:lnTo>
                  <a:pt x="1157357" y="928536"/>
                </a:lnTo>
                <a:lnTo>
                  <a:pt x="1150056" y="925360"/>
                </a:lnTo>
                <a:lnTo>
                  <a:pt x="1143073" y="921232"/>
                </a:lnTo>
                <a:lnTo>
                  <a:pt x="1136724" y="916469"/>
                </a:lnTo>
                <a:lnTo>
                  <a:pt x="1131328" y="911388"/>
                </a:lnTo>
                <a:lnTo>
                  <a:pt x="1126249" y="905989"/>
                </a:lnTo>
                <a:lnTo>
                  <a:pt x="1121488" y="899956"/>
                </a:lnTo>
                <a:lnTo>
                  <a:pt x="1117361" y="893605"/>
                </a:lnTo>
                <a:lnTo>
                  <a:pt x="1114187" y="886936"/>
                </a:lnTo>
                <a:lnTo>
                  <a:pt x="1111330" y="879950"/>
                </a:lnTo>
                <a:lnTo>
                  <a:pt x="1109425" y="872646"/>
                </a:lnTo>
                <a:lnTo>
                  <a:pt x="1107838" y="865024"/>
                </a:lnTo>
                <a:lnTo>
                  <a:pt x="1107521" y="857403"/>
                </a:lnTo>
                <a:lnTo>
                  <a:pt x="1107521" y="849782"/>
                </a:lnTo>
                <a:lnTo>
                  <a:pt x="1108790" y="842478"/>
                </a:lnTo>
                <a:lnTo>
                  <a:pt x="1110377" y="834539"/>
                </a:lnTo>
                <a:lnTo>
                  <a:pt x="1112917" y="826918"/>
                </a:lnTo>
                <a:lnTo>
                  <a:pt x="1114187" y="822789"/>
                </a:lnTo>
                <a:lnTo>
                  <a:pt x="1115139" y="818026"/>
                </a:lnTo>
                <a:lnTo>
                  <a:pt x="1115456" y="812945"/>
                </a:lnTo>
                <a:lnTo>
                  <a:pt x="1115456" y="807547"/>
                </a:lnTo>
                <a:lnTo>
                  <a:pt x="1115139" y="801513"/>
                </a:lnTo>
                <a:lnTo>
                  <a:pt x="1114187" y="794844"/>
                </a:lnTo>
                <a:lnTo>
                  <a:pt x="1112917" y="787858"/>
                </a:lnTo>
                <a:lnTo>
                  <a:pt x="1111330" y="780872"/>
                </a:lnTo>
                <a:lnTo>
                  <a:pt x="1109743" y="773251"/>
                </a:lnTo>
                <a:lnTo>
                  <a:pt x="1107521" y="765312"/>
                </a:lnTo>
                <a:lnTo>
                  <a:pt x="1102442" y="749116"/>
                </a:lnTo>
                <a:lnTo>
                  <a:pt x="1096093" y="731968"/>
                </a:lnTo>
                <a:lnTo>
                  <a:pt x="1088792" y="714185"/>
                </a:lnTo>
                <a:lnTo>
                  <a:pt x="1080856" y="696402"/>
                </a:lnTo>
                <a:lnTo>
                  <a:pt x="1072286" y="677983"/>
                </a:lnTo>
                <a:lnTo>
                  <a:pt x="1062763" y="660200"/>
                </a:lnTo>
                <a:lnTo>
                  <a:pt x="1052605" y="642735"/>
                </a:lnTo>
                <a:lnTo>
                  <a:pt x="1042447" y="625587"/>
                </a:lnTo>
                <a:lnTo>
                  <a:pt x="1031972" y="609709"/>
                </a:lnTo>
                <a:lnTo>
                  <a:pt x="1021496" y="595101"/>
                </a:lnTo>
                <a:lnTo>
                  <a:pt x="1010704" y="581446"/>
                </a:lnTo>
                <a:lnTo>
                  <a:pt x="1002768" y="571920"/>
                </a:lnTo>
                <a:lnTo>
                  <a:pt x="994832" y="563346"/>
                </a:lnTo>
                <a:lnTo>
                  <a:pt x="985944" y="554454"/>
                </a:lnTo>
                <a:lnTo>
                  <a:pt x="977373" y="546515"/>
                </a:lnTo>
                <a:lnTo>
                  <a:pt x="968485" y="538576"/>
                </a:lnTo>
                <a:lnTo>
                  <a:pt x="959597" y="531272"/>
                </a:lnTo>
                <a:lnTo>
                  <a:pt x="950074" y="523968"/>
                </a:lnTo>
                <a:lnTo>
                  <a:pt x="940551" y="517300"/>
                </a:lnTo>
                <a:lnTo>
                  <a:pt x="930393" y="510949"/>
                </a:lnTo>
                <a:lnTo>
                  <a:pt x="920236" y="504598"/>
                </a:lnTo>
                <a:lnTo>
                  <a:pt x="909760" y="498882"/>
                </a:lnTo>
                <a:lnTo>
                  <a:pt x="899603" y="493801"/>
                </a:lnTo>
                <a:lnTo>
                  <a:pt x="888810" y="488720"/>
                </a:lnTo>
                <a:lnTo>
                  <a:pt x="878017" y="483956"/>
                </a:lnTo>
                <a:lnTo>
                  <a:pt x="866907" y="479828"/>
                </a:lnTo>
                <a:lnTo>
                  <a:pt x="855797" y="476017"/>
                </a:lnTo>
                <a:lnTo>
                  <a:pt x="844369" y="472524"/>
                </a:lnTo>
                <a:lnTo>
                  <a:pt x="832942" y="469666"/>
                </a:lnTo>
                <a:lnTo>
                  <a:pt x="820879" y="466808"/>
                </a:lnTo>
                <a:lnTo>
                  <a:pt x="809452" y="464585"/>
                </a:lnTo>
                <a:lnTo>
                  <a:pt x="797072" y="462362"/>
                </a:lnTo>
                <a:lnTo>
                  <a:pt x="785327" y="460775"/>
                </a:lnTo>
                <a:lnTo>
                  <a:pt x="772947" y="459822"/>
                </a:lnTo>
                <a:lnTo>
                  <a:pt x="760250" y="458869"/>
                </a:lnTo>
                <a:lnTo>
                  <a:pt x="747870" y="458552"/>
                </a:lnTo>
                <a:lnTo>
                  <a:pt x="735173" y="458552"/>
                </a:lnTo>
                <a:lnTo>
                  <a:pt x="722476" y="458869"/>
                </a:lnTo>
                <a:lnTo>
                  <a:pt x="709461" y="459822"/>
                </a:lnTo>
                <a:lnTo>
                  <a:pt x="696764" y="460775"/>
                </a:lnTo>
                <a:lnTo>
                  <a:pt x="683749" y="462998"/>
                </a:lnTo>
                <a:lnTo>
                  <a:pt x="670734" y="464903"/>
                </a:lnTo>
                <a:lnTo>
                  <a:pt x="657085" y="467126"/>
                </a:lnTo>
                <a:lnTo>
                  <a:pt x="646292" y="469666"/>
                </a:lnTo>
                <a:lnTo>
                  <a:pt x="635817" y="473159"/>
                </a:lnTo>
                <a:lnTo>
                  <a:pt x="624706" y="477923"/>
                </a:lnTo>
                <a:lnTo>
                  <a:pt x="613914" y="483004"/>
                </a:lnTo>
                <a:lnTo>
                  <a:pt x="603121" y="489355"/>
                </a:lnTo>
                <a:lnTo>
                  <a:pt x="592328" y="496659"/>
                </a:lnTo>
                <a:lnTo>
                  <a:pt x="581853" y="504598"/>
                </a:lnTo>
                <a:lnTo>
                  <a:pt x="571378" y="513172"/>
                </a:lnTo>
                <a:lnTo>
                  <a:pt x="561220" y="522381"/>
                </a:lnTo>
                <a:lnTo>
                  <a:pt x="550745" y="532860"/>
                </a:lnTo>
                <a:lnTo>
                  <a:pt x="541222" y="543339"/>
                </a:lnTo>
                <a:lnTo>
                  <a:pt x="531699" y="555407"/>
                </a:lnTo>
                <a:lnTo>
                  <a:pt x="522176" y="567791"/>
                </a:lnTo>
                <a:lnTo>
                  <a:pt x="513605" y="580494"/>
                </a:lnTo>
                <a:lnTo>
                  <a:pt x="504717" y="593831"/>
                </a:lnTo>
                <a:lnTo>
                  <a:pt x="496464" y="608121"/>
                </a:lnTo>
                <a:lnTo>
                  <a:pt x="489798" y="620506"/>
                </a:lnTo>
                <a:lnTo>
                  <a:pt x="483449" y="632890"/>
                </a:lnTo>
                <a:lnTo>
                  <a:pt x="477418" y="645593"/>
                </a:lnTo>
                <a:lnTo>
                  <a:pt x="472022" y="658613"/>
                </a:lnTo>
                <a:lnTo>
                  <a:pt x="466625" y="671315"/>
                </a:lnTo>
                <a:lnTo>
                  <a:pt x="461864" y="684652"/>
                </a:lnTo>
                <a:lnTo>
                  <a:pt x="457737" y="697990"/>
                </a:lnTo>
                <a:lnTo>
                  <a:pt x="453611" y="711327"/>
                </a:lnTo>
                <a:lnTo>
                  <a:pt x="449801" y="725299"/>
                </a:lnTo>
                <a:lnTo>
                  <a:pt x="446627" y="738637"/>
                </a:lnTo>
                <a:lnTo>
                  <a:pt x="443453" y="752609"/>
                </a:lnTo>
                <a:lnTo>
                  <a:pt x="440913" y="766582"/>
                </a:lnTo>
                <a:lnTo>
                  <a:pt x="438691" y="780872"/>
                </a:lnTo>
                <a:lnTo>
                  <a:pt x="436469" y="794844"/>
                </a:lnTo>
                <a:lnTo>
                  <a:pt x="435517" y="809134"/>
                </a:lnTo>
                <a:lnTo>
                  <a:pt x="434247" y="823424"/>
                </a:lnTo>
                <a:lnTo>
                  <a:pt x="433295" y="837715"/>
                </a:lnTo>
                <a:lnTo>
                  <a:pt x="432978" y="852005"/>
                </a:lnTo>
                <a:lnTo>
                  <a:pt x="432978" y="866612"/>
                </a:lnTo>
                <a:lnTo>
                  <a:pt x="433295" y="880902"/>
                </a:lnTo>
                <a:lnTo>
                  <a:pt x="434247" y="895192"/>
                </a:lnTo>
                <a:lnTo>
                  <a:pt x="435517" y="909800"/>
                </a:lnTo>
                <a:lnTo>
                  <a:pt x="436469" y="924090"/>
                </a:lnTo>
                <a:lnTo>
                  <a:pt x="438691" y="938380"/>
                </a:lnTo>
                <a:lnTo>
                  <a:pt x="440913" y="952988"/>
                </a:lnTo>
                <a:lnTo>
                  <a:pt x="443453" y="967278"/>
                </a:lnTo>
                <a:lnTo>
                  <a:pt x="446627" y="981568"/>
                </a:lnTo>
                <a:lnTo>
                  <a:pt x="450119" y="995858"/>
                </a:lnTo>
                <a:lnTo>
                  <a:pt x="453611" y="1010148"/>
                </a:lnTo>
                <a:lnTo>
                  <a:pt x="458055" y="1024120"/>
                </a:lnTo>
                <a:lnTo>
                  <a:pt x="462499" y="1038410"/>
                </a:lnTo>
                <a:lnTo>
                  <a:pt x="467260" y="1052383"/>
                </a:lnTo>
                <a:lnTo>
                  <a:pt x="469482" y="1060005"/>
                </a:lnTo>
                <a:lnTo>
                  <a:pt x="471069" y="1067308"/>
                </a:lnTo>
                <a:lnTo>
                  <a:pt x="472022" y="1075247"/>
                </a:lnTo>
                <a:lnTo>
                  <a:pt x="472022" y="1082869"/>
                </a:lnTo>
                <a:lnTo>
                  <a:pt x="471387" y="1090490"/>
                </a:lnTo>
                <a:lnTo>
                  <a:pt x="469800" y="1098111"/>
                </a:lnTo>
                <a:lnTo>
                  <a:pt x="467895" y="1105098"/>
                </a:lnTo>
                <a:lnTo>
                  <a:pt x="464721" y="1112401"/>
                </a:lnTo>
                <a:lnTo>
                  <a:pt x="461546" y="1118753"/>
                </a:lnTo>
                <a:lnTo>
                  <a:pt x="457102" y="1125104"/>
                </a:lnTo>
                <a:lnTo>
                  <a:pt x="452976" y="1130820"/>
                </a:lnTo>
                <a:lnTo>
                  <a:pt x="447262" y="1136536"/>
                </a:lnTo>
                <a:lnTo>
                  <a:pt x="441231" y="1141299"/>
                </a:lnTo>
                <a:lnTo>
                  <a:pt x="434882" y="1146062"/>
                </a:lnTo>
                <a:lnTo>
                  <a:pt x="428216" y="1149556"/>
                </a:lnTo>
                <a:lnTo>
                  <a:pt x="420598" y="1152731"/>
                </a:lnTo>
                <a:lnTo>
                  <a:pt x="413297" y="1155272"/>
                </a:lnTo>
                <a:lnTo>
                  <a:pt x="405678" y="1156859"/>
                </a:lnTo>
                <a:lnTo>
                  <a:pt x="397743" y="1157495"/>
                </a:lnTo>
                <a:lnTo>
                  <a:pt x="390124" y="1157495"/>
                </a:lnTo>
                <a:lnTo>
                  <a:pt x="382506" y="1156859"/>
                </a:lnTo>
                <a:lnTo>
                  <a:pt x="375205" y="1155589"/>
                </a:lnTo>
                <a:lnTo>
                  <a:pt x="367904" y="1153049"/>
                </a:lnTo>
                <a:lnTo>
                  <a:pt x="361238" y="1150508"/>
                </a:lnTo>
                <a:lnTo>
                  <a:pt x="354572" y="1146698"/>
                </a:lnTo>
                <a:lnTo>
                  <a:pt x="348223" y="1142887"/>
                </a:lnTo>
                <a:lnTo>
                  <a:pt x="342192" y="1138124"/>
                </a:lnTo>
                <a:lnTo>
                  <a:pt x="336478" y="1133043"/>
                </a:lnTo>
                <a:lnTo>
                  <a:pt x="331717" y="1127009"/>
                </a:lnTo>
                <a:lnTo>
                  <a:pt x="327590" y="1120658"/>
                </a:lnTo>
                <a:lnTo>
                  <a:pt x="323463" y="1113989"/>
                </a:lnTo>
                <a:lnTo>
                  <a:pt x="320289" y="1106368"/>
                </a:lnTo>
                <a:lnTo>
                  <a:pt x="313941" y="1088585"/>
                </a:lnTo>
                <a:lnTo>
                  <a:pt x="307909" y="1070166"/>
                </a:lnTo>
                <a:lnTo>
                  <a:pt x="302830" y="1052383"/>
                </a:lnTo>
                <a:lnTo>
                  <a:pt x="298069" y="1033965"/>
                </a:lnTo>
                <a:lnTo>
                  <a:pt x="293625" y="1015546"/>
                </a:lnTo>
                <a:lnTo>
                  <a:pt x="289816" y="997128"/>
                </a:lnTo>
                <a:lnTo>
                  <a:pt x="286641" y="978392"/>
                </a:lnTo>
                <a:lnTo>
                  <a:pt x="283467" y="959974"/>
                </a:lnTo>
                <a:lnTo>
                  <a:pt x="280928" y="941238"/>
                </a:lnTo>
                <a:lnTo>
                  <a:pt x="279340" y="922820"/>
                </a:lnTo>
                <a:lnTo>
                  <a:pt x="277753" y="903766"/>
                </a:lnTo>
                <a:lnTo>
                  <a:pt x="277118" y="885348"/>
                </a:lnTo>
                <a:lnTo>
                  <a:pt x="276801" y="866930"/>
                </a:lnTo>
                <a:lnTo>
                  <a:pt x="276801" y="848194"/>
                </a:lnTo>
                <a:lnTo>
                  <a:pt x="277118" y="829776"/>
                </a:lnTo>
                <a:lnTo>
                  <a:pt x="278388" y="811040"/>
                </a:lnTo>
                <a:lnTo>
                  <a:pt x="279975" y="792304"/>
                </a:lnTo>
                <a:lnTo>
                  <a:pt x="281880" y="774203"/>
                </a:lnTo>
                <a:lnTo>
                  <a:pt x="284102" y="755785"/>
                </a:lnTo>
                <a:lnTo>
                  <a:pt x="286959" y="737684"/>
                </a:lnTo>
                <a:lnTo>
                  <a:pt x="290451" y="719266"/>
                </a:lnTo>
                <a:lnTo>
                  <a:pt x="294577" y="701483"/>
                </a:lnTo>
                <a:lnTo>
                  <a:pt x="299021" y="683700"/>
                </a:lnTo>
                <a:lnTo>
                  <a:pt x="303783" y="666234"/>
                </a:lnTo>
                <a:lnTo>
                  <a:pt x="309179" y="648768"/>
                </a:lnTo>
                <a:lnTo>
                  <a:pt x="314893" y="631303"/>
                </a:lnTo>
                <a:lnTo>
                  <a:pt x="321241" y="614155"/>
                </a:lnTo>
                <a:lnTo>
                  <a:pt x="327908" y="597007"/>
                </a:lnTo>
                <a:lnTo>
                  <a:pt x="335526" y="580494"/>
                </a:lnTo>
                <a:lnTo>
                  <a:pt x="342827" y="563663"/>
                </a:lnTo>
                <a:lnTo>
                  <a:pt x="351397" y="547468"/>
                </a:lnTo>
                <a:lnTo>
                  <a:pt x="359968" y="531590"/>
                </a:lnTo>
                <a:lnTo>
                  <a:pt x="365999" y="520475"/>
                </a:lnTo>
                <a:lnTo>
                  <a:pt x="372665" y="509678"/>
                </a:lnTo>
                <a:lnTo>
                  <a:pt x="379332" y="499517"/>
                </a:lnTo>
                <a:lnTo>
                  <a:pt x="386315" y="489037"/>
                </a:lnTo>
                <a:lnTo>
                  <a:pt x="392981" y="479193"/>
                </a:lnTo>
                <a:lnTo>
                  <a:pt x="399965" y="469349"/>
                </a:lnTo>
                <a:lnTo>
                  <a:pt x="407583" y="459822"/>
                </a:lnTo>
                <a:lnTo>
                  <a:pt x="414884" y="450613"/>
                </a:lnTo>
                <a:lnTo>
                  <a:pt x="422185" y="441404"/>
                </a:lnTo>
                <a:lnTo>
                  <a:pt x="430121" y="432830"/>
                </a:lnTo>
                <a:lnTo>
                  <a:pt x="438056" y="424256"/>
                </a:lnTo>
                <a:lnTo>
                  <a:pt x="445992" y="415999"/>
                </a:lnTo>
                <a:lnTo>
                  <a:pt x="453928" y="408060"/>
                </a:lnTo>
                <a:lnTo>
                  <a:pt x="462499" y="400439"/>
                </a:lnTo>
                <a:lnTo>
                  <a:pt x="470752" y="393135"/>
                </a:lnTo>
                <a:lnTo>
                  <a:pt x="479323" y="385831"/>
                </a:lnTo>
                <a:lnTo>
                  <a:pt x="487893" y="379163"/>
                </a:lnTo>
                <a:lnTo>
                  <a:pt x="496464" y="372811"/>
                </a:lnTo>
                <a:lnTo>
                  <a:pt x="505352" y="366460"/>
                </a:lnTo>
                <a:lnTo>
                  <a:pt x="514240" y="360427"/>
                </a:lnTo>
                <a:lnTo>
                  <a:pt x="523446" y="355028"/>
                </a:lnTo>
                <a:lnTo>
                  <a:pt x="532016" y="349312"/>
                </a:lnTo>
                <a:lnTo>
                  <a:pt x="541222" y="344231"/>
                </a:lnTo>
                <a:lnTo>
                  <a:pt x="550745" y="339786"/>
                </a:lnTo>
                <a:lnTo>
                  <a:pt x="559950" y="335022"/>
                </a:lnTo>
                <a:lnTo>
                  <a:pt x="569473" y="331212"/>
                </a:lnTo>
                <a:lnTo>
                  <a:pt x="578996" y="327401"/>
                </a:lnTo>
                <a:lnTo>
                  <a:pt x="588519" y="323908"/>
                </a:lnTo>
                <a:lnTo>
                  <a:pt x="598042" y="320732"/>
                </a:lnTo>
                <a:lnTo>
                  <a:pt x="607565" y="317874"/>
                </a:lnTo>
                <a:lnTo>
                  <a:pt x="617088" y="315651"/>
                </a:lnTo>
                <a:lnTo>
                  <a:pt x="626928" y="313746"/>
                </a:lnTo>
                <a:lnTo>
                  <a:pt x="645340" y="309935"/>
                </a:lnTo>
                <a:lnTo>
                  <a:pt x="663433" y="307395"/>
                </a:lnTo>
                <a:lnTo>
                  <a:pt x="681844" y="305172"/>
                </a:lnTo>
                <a:lnTo>
                  <a:pt x="699938" y="303584"/>
                </a:lnTo>
                <a:lnTo>
                  <a:pt x="718349" y="302631"/>
                </a:lnTo>
                <a:lnTo>
                  <a:pt x="736125" y="301996"/>
                </a:lnTo>
                <a:close/>
                <a:moveTo>
                  <a:pt x="765329" y="0"/>
                </a:moveTo>
                <a:lnTo>
                  <a:pt x="786597" y="0"/>
                </a:lnTo>
                <a:lnTo>
                  <a:pt x="806595" y="317"/>
                </a:lnTo>
                <a:lnTo>
                  <a:pt x="826911" y="1905"/>
                </a:lnTo>
                <a:lnTo>
                  <a:pt x="846274" y="3493"/>
                </a:lnTo>
                <a:lnTo>
                  <a:pt x="865320" y="6034"/>
                </a:lnTo>
                <a:lnTo>
                  <a:pt x="884048" y="8892"/>
                </a:lnTo>
                <a:lnTo>
                  <a:pt x="902459" y="12067"/>
                </a:lnTo>
                <a:lnTo>
                  <a:pt x="919918" y="15878"/>
                </a:lnTo>
                <a:lnTo>
                  <a:pt x="937377" y="20006"/>
                </a:lnTo>
                <a:lnTo>
                  <a:pt x="953883" y="24134"/>
                </a:lnTo>
                <a:lnTo>
                  <a:pt x="969755" y="28898"/>
                </a:lnTo>
                <a:lnTo>
                  <a:pt x="985627" y="34296"/>
                </a:lnTo>
                <a:lnTo>
                  <a:pt x="1000863" y="39377"/>
                </a:lnTo>
                <a:lnTo>
                  <a:pt x="1015465" y="44775"/>
                </a:lnTo>
                <a:lnTo>
                  <a:pt x="1038955" y="54302"/>
                </a:lnTo>
                <a:lnTo>
                  <a:pt x="1061810" y="64782"/>
                </a:lnTo>
                <a:lnTo>
                  <a:pt x="1084031" y="75896"/>
                </a:lnTo>
                <a:lnTo>
                  <a:pt x="1105933" y="87328"/>
                </a:lnTo>
                <a:lnTo>
                  <a:pt x="1127201" y="100030"/>
                </a:lnTo>
                <a:lnTo>
                  <a:pt x="1147834" y="113050"/>
                </a:lnTo>
                <a:lnTo>
                  <a:pt x="1168150" y="126705"/>
                </a:lnTo>
                <a:lnTo>
                  <a:pt x="1187513" y="140995"/>
                </a:lnTo>
                <a:lnTo>
                  <a:pt x="1206559" y="155603"/>
                </a:lnTo>
                <a:lnTo>
                  <a:pt x="1225288" y="170845"/>
                </a:lnTo>
                <a:lnTo>
                  <a:pt x="1243064" y="186723"/>
                </a:lnTo>
                <a:lnTo>
                  <a:pt x="1260523" y="202601"/>
                </a:lnTo>
                <a:lnTo>
                  <a:pt x="1277347" y="219114"/>
                </a:lnTo>
                <a:lnTo>
                  <a:pt x="1293536" y="236262"/>
                </a:lnTo>
                <a:lnTo>
                  <a:pt x="1309090" y="253410"/>
                </a:lnTo>
                <a:lnTo>
                  <a:pt x="1324009" y="270876"/>
                </a:lnTo>
                <a:lnTo>
                  <a:pt x="1338294" y="288659"/>
                </a:lnTo>
                <a:lnTo>
                  <a:pt x="1352261" y="306442"/>
                </a:lnTo>
                <a:lnTo>
                  <a:pt x="1365593" y="324860"/>
                </a:lnTo>
                <a:lnTo>
                  <a:pt x="1377973" y="343279"/>
                </a:lnTo>
                <a:lnTo>
                  <a:pt x="1390352" y="361697"/>
                </a:lnTo>
                <a:lnTo>
                  <a:pt x="1401463" y="380433"/>
                </a:lnTo>
                <a:lnTo>
                  <a:pt x="1412255" y="398851"/>
                </a:lnTo>
                <a:lnTo>
                  <a:pt x="1422413" y="417587"/>
                </a:lnTo>
                <a:lnTo>
                  <a:pt x="1431936" y="436323"/>
                </a:lnTo>
                <a:lnTo>
                  <a:pt x="1440824" y="455059"/>
                </a:lnTo>
                <a:lnTo>
                  <a:pt x="1449077" y="473477"/>
                </a:lnTo>
                <a:lnTo>
                  <a:pt x="1456696" y="492213"/>
                </a:lnTo>
                <a:lnTo>
                  <a:pt x="1463362" y="510631"/>
                </a:lnTo>
                <a:lnTo>
                  <a:pt x="1469710" y="528732"/>
                </a:lnTo>
                <a:lnTo>
                  <a:pt x="1475107" y="546515"/>
                </a:lnTo>
                <a:lnTo>
                  <a:pt x="1480503" y="564616"/>
                </a:lnTo>
                <a:lnTo>
                  <a:pt x="1482090" y="572555"/>
                </a:lnTo>
                <a:lnTo>
                  <a:pt x="1482725" y="579858"/>
                </a:lnTo>
                <a:lnTo>
                  <a:pt x="1482725" y="587797"/>
                </a:lnTo>
                <a:lnTo>
                  <a:pt x="1482090" y="595419"/>
                </a:lnTo>
                <a:lnTo>
                  <a:pt x="1480821" y="603040"/>
                </a:lnTo>
                <a:lnTo>
                  <a:pt x="1478281" y="610026"/>
                </a:lnTo>
                <a:lnTo>
                  <a:pt x="1475742" y="617330"/>
                </a:lnTo>
                <a:lnTo>
                  <a:pt x="1471932" y="623999"/>
                </a:lnTo>
                <a:lnTo>
                  <a:pt x="1468123" y="630032"/>
                </a:lnTo>
                <a:lnTo>
                  <a:pt x="1463362" y="636066"/>
                </a:lnTo>
                <a:lnTo>
                  <a:pt x="1458283" y="641464"/>
                </a:lnTo>
                <a:lnTo>
                  <a:pt x="1452252" y="646228"/>
                </a:lnTo>
                <a:lnTo>
                  <a:pt x="1445903" y="650674"/>
                </a:lnTo>
                <a:lnTo>
                  <a:pt x="1439237" y="654484"/>
                </a:lnTo>
                <a:lnTo>
                  <a:pt x="1431936" y="657660"/>
                </a:lnTo>
                <a:lnTo>
                  <a:pt x="1424318" y="660200"/>
                </a:lnTo>
                <a:lnTo>
                  <a:pt x="1416382" y="661788"/>
                </a:lnTo>
                <a:lnTo>
                  <a:pt x="1409081" y="662423"/>
                </a:lnTo>
                <a:lnTo>
                  <a:pt x="1401145" y="662423"/>
                </a:lnTo>
                <a:lnTo>
                  <a:pt x="1393527" y="661788"/>
                </a:lnTo>
                <a:lnTo>
                  <a:pt x="1385908" y="660518"/>
                </a:lnTo>
                <a:lnTo>
                  <a:pt x="1378925" y="658295"/>
                </a:lnTo>
                <a:lnTo>
                  <a:pt x="1371624" y="655437"/>
                </a:lnTo>
                <a:lnTo>
                  <a:pt x="1364958" y="651944"/>
                </a:lnTo>
                <a:lnTo>
                  <a:pt x="1358609" y="647816"/>
                </a:lnTo>
                <a:lnTo>
                  <a:pt x="1352895" y="643052"/>
                </a:lnTo>
                <a:lnTo>
                  <a:pt x="1347499" y="637971"/>
                </a:lnTo>
                <a:lnTo>
                  <a:pt x="1342738" y="631938"/>
                </a:lnTo>
                <a:lnTo>
                  <a:pt x="1338294" y="625904"/>
                </a:lnTo>
                <a:lnTo>
                  <a:pt x="1334484" y="618918"/>
                </a:lnTo>
                <a:lnTo>
                  <a:pt x="1331310" y="611614"/>
                </a:lnTo>
                <a:lnTo>
                  <a:pt x="1328771" y="604310"/>
                </a:lnTo>
                <a:lnTo>
                  <a:pt x="1324961" y="590655"/>
                </a:lnTo>
                <a:lnTo>
                  <a:pt x="1320517" y="576365"/>
                </a:lnTo>
                <a:lnTo>
                  <a:pt x="1315756" y="562393"/>
                </a:lnTo>
                <a:lnTo>
                  <a:pt x="1310042" y="548103"/>
                </a:lnTo>
                <a:lnTo>
                  <a:pt x="1304328" y="533495"/>
                </a:lnTo>
                <a:lnTo>
                  <a:pt x="1297980" y="518888"/>
                </a:lnTo>
                <a:lnTo>
                  <a:pt x="1290679" y="504280"/>
                </a:lnTo>
                <a:lnTo>
                  <a:pt x="1283060" y="489355"/>
                </a:lnTo>
                <a:lnTo>
                  <a:pt x="1275125" y="474747"/>
                </a:lnTo>
                <a:lnTo>
                  <a:pt x="1266554" y="459822"/>
                </a:lnTo>
                <a:lnTo>
                  <a:pt x="1257348" y="444897"/>
                </a:lnTo>
                <a:lnTo>
                  <a:pt x="1247825" y="430289"/>
                </a:lnTo>
                <a:lnTo>
                  <a:pt x="1237985" y="415682"/>
                </a:lnTo>
                <a:lnTo>
                  <a:pt x="1227192" y="401074"/>
                </a:lnTo>
                <a:lnTo>
                  <a:pt x="1216082" y="386784"/>
                </a:lnTo>
                <a:lnTo>
                  <a:pt x="1204655" y="372494"/>
                </a:lnTo>
                <a:lnTo>
                  <a:pt x="1192910" y="358521"/>
                </a:lnTo>
                <a:lnTo>
                  <a:pt x="1180212" y="344549"/>
                </a:lnTo>
                <a:lnTo>
                  <a:pt x="1167515" y="330576"/>
                </a:lnTo>
                <a:lnTo>
                  <a:pt x="1153866" y="317557"/>
                </a:lnTo>
                <a:lnTo>
                  <a:pt x="1139899" y="304537"/>
                </a:lnTo>
                <a:lnTo>
                  <a:pt x="1125614" y="291835"/>
                </a:lnTo>
                <a:lnTo>
                  <a:pt x="1111012" y="279450"/>
                </a:lnTo>
                <a:lnTo>
                  <a:pt x="1095458" y="268018"/>
                </a:lnTo>
                <a:lnTo>
                  <a:pt x="1080221" y="256586"/>
                </a:lnTo>
                <a:lnTo>
                  <a:pt x="1064350" y="245471"/>
                </a:lnTo>
                <a:lnTo>
                  <a:pt x="1047526" y="234992"/>
                </a:lnTo>
                <a:lnTo>
                  <a:pt x="1030385" y="225148"/>
                </a:lnTo>
                <a:lnTo>
                  <a:pt x="1013561" y="215621"/>
                </a:lnTo>
                <a:lnTo>
                  <a:pt x="995467" y="206729"/>
                </a:lnTo>
                <a:lnTo>
                  <a:pt x="977373" y="198473"/>
                </a:lnTo>
                <a:lnTo>
                  <a:pt x="958645" y="190851"/>
                </a:lnTo>
                <a:lnTo>
                  <a:pt x="942456" y="185135"/>
                </a:lnTo>
                <a:lnTo>
                  <a:pt x="926267" y="179419"/>
                </a:lnTo>
                <a:lnTo>
                  <a:pt x="909760" y="174656"/>
                </a:lnTo>
                <a:lnTo>
                  <a:pt x="893254" y="170210"/>
                </a:lnTo>
                <a:lnTo>
                  <a:pt x="877065" y="166717"/>
                </a:lnTo>
                <a:lnTo>
                  <a:pt x="860241" y="163542"/>
                </a:lnTo>
                <a:lnTo>
                  <a:pt x="843735" y="160684"/>
                </a:lnTo>
                <a:lnTo>
                  <a:pt x="826911" y="158778"/>
                </a:lnTo>
                <a:lnTo>
                  <a:pt x="810404" y="157190"/>
                </a:lnTo>
                <a:lnTo>
                  <a:pt x="793263" y="156555"/>
                </a:lnTo>
                <a:lnTo>
                  <a:pt x="776122" y="155920"/>
                </a:lnTo>
                <a:lnTo>
                  <a:pt x="759615" y="156555"/>
                </a:lnTo>
                <a:lnTo>
                  <a:pt x="742474" y="157190"/>
                </a:lnTo>
                <a:lnTo>
                  <a:pt x="725015" y="158461"/>
                </a:lnTo>
                <a:lnTo>
                  <a:pt x="707874" y="160366"/>
                </a:lnTo>
                <a:lnTo>
                  <a:pt x="690732" y="162906"/>
                </a:lnTo>
                <a:lnTo>
                  <a:pt x="673274" y="166082"/>
                </a:lnTo>
                <a:lnTo>
                  <a:pt x="655815" y="169575"/>
                </a:lnTo>
                <a:lnTo>
                  <a:pt x="638356" y="173386"/>
                </a:lnTo>
                <a:lnTo>
                  <a:pt x="620897" y="178149"/>
                </a:lnTo>
                <a:lnTo>
                  <a:pt x="603439" y="183865"/>
                </a:lnTo>
                <a:lnTo>
                  <a:pt x="585980" y="189264"/>
                </a:lnTo>
                <a:lnTo>
                  <a:pt x="568204" y="195615"/>
                </a:lnTo>
                <a:lnTo>
                  <a:pt x="550745" y="202919"/>
                </a:lnTo>
                <a:lnTo>
                  <a:pt x="532969" y="210540"/>
                </a:lnTo>
                <a:lnTo>
                  <a:pt x="515192" y="218479"/>
                </a:lnTo>
                <a:lnTo>
                  <a:pt x="497416" y="227053"/>
                </a:lnTo>
                <a:lnTo>
                  <a:pt x="479323" y="236262"/>
                </a:lnTo>
                <a:lnTo>
                  <a:pt x="461546" y="246106"/>
                </a:lnTo>
                <a:lnTo>
                  <a:pt x="443770" y="256586"/>
                </a:lnTo>
                <a:lnTo>
                  <a:pt x="425359" y="267700"/>
                </a:lnTo>
                <a:lnTo>
                  <a:pt x="407583" y="279132"/>
                </a:lnTo>
                <a:lnTo>
                  <a:pt x="393616" y="288341"/>
                </a:lnTo>
                <a:lnTo>
                  <a:pt x="380601" y="297233"/>
                </a:lnTo>
                <a:lnTo>
                  <a:pt x="367587" y="306760"/>
                </a:lnTo>
                <a:lnTo>
                  <a:pt x="355207" y="316921"/>
                </a:lnTo>
                <a:lnTo>
                  <a:pt x="342827" y="326766"/>
                </a:lnTo>
                <a:lnTo>
                  <a:pt x="331082" y="337563"/>
                </a:lnTo>
                <a:lnTo>
                  <a:pt x="319972" y="347724"/>
                </a:lnTo>
                <a:lnTo>
                  <a:pt x="308862" y="358521"/>
                </a:lnTo>
                <a:lnTo>
                  <a:pt x="298069" y="369636"/>
                </a:lnTo>
                <a:lnTo>
                  <a:pt x="288229" y="381068"/>
                </a:lnTo>
                <a:lnTo>
                  <a:pt x="278388" y="392500"/>
                </a:lnTo>
                <a:lnTo>
                  <a:pt x="268865" y="404250"/>
                </a:lnTo>
                <a:lnTo>
                  <a:pt x="259660" y="416317"/>
                </a:lnTo>
                <a:lnTo>
                  <a:pt x="250772" y="428384"/>
                </a:lnTo>
                <a:lnTo>
                  <a:pt x="242518" y="441086"/>
                </a:lnTo>
                <a:lnTo>
                  <a:pt x="234582" y="453788"/>
                </a:lnTo>
                <a:lnTo>
                  <a:pt x="226964" y="466491"/>
                </a:lnTo>
                <a:lnTo>
                  <a:pt x="219980" y="479828"/>
                </a:lnTo>
                <a:lnTo>
                  <a:pt x="213314" y="493165"/>
                </a:lnTo>
                <a:lnTo>
                  <a:pt x="206965" y="506820"/>
                </a:lnTo>
                <a:lnTo>
                  <a:pt x="200617" y="520793"/>
                </a:lnTo>
                <a:lnTo>
                  <a:pt x="194903" y="534765"/>
                </a:lnTo>
                <a:lnTo>
                  <a:pt x="189824" y="549055"/>
                </a:lnTo>
                <a:lnTo>
                  <a:pt x="185063" y="563663"/>
                </a:lnTo>
                <a:lnTo>
                  <a:pt x="180301" y="578271"/>
                </a:lnTo>
                <a:lnTo>
                  <a:pt x="176175" y="593513"/>
                </a:lnTo>
                <a:lnTo>
                  <a:pt x="172683" y="609074"/>
                </a:lnTo>
                <a:lnTo>
                  <a:pt x="169508" y="624316"/>
                </a:lnTo>
                <a:lnTo>
                  <a:pt x="166334" y="639877"/>
                </a:lnTo>
                <a:lnTo>
                  <a:pt x="164112" y="655755"/>
                </a:lnTo>
                <a:lnTo>
                  <a:pt x="161573" y="671950"/>
                </a:lnTo>
                <a:lnTo>
                  <a:pt x="159985" y="688463"/>
                </a:lnTo>
                <a:lnTo>
                  <a:pt x="158716" y="701800"/>
                </a:lnTo>
                <a:lnTo>
                  <a:pt x="158081" y="714820"/>
                </a:lnTo>
                <a:lnTo>
                  <a:pt x="157129" y="728475"/>
                </a:lnTo>
                <a:lnTo>
                  <a:pt x="157129" y="741812"/>
                </a:lnTo>
                <a:lnTo>
                  <a:pt x="156811" y="755467"/>
                </a:lnTo>
                <a:lnTo>
                  <a:pt x="157129" y="768805"/>
                </a:lnTo>
                <a:lnTo>
                  <a:pt x="158081" y="795797"/>
                </a:lnTo>
                <a:lnTo>
                  <a:pt x="159985" y="822789"/>
                </a:lnTo>
                <a:lnTo>
                  <a:pt x="162842" y="849782"/>
                </a:lnTo>
                <a:lnTo>
                  <a:pt x="166334" y="876774"/>
                </a:lnTo>
                <a:lnTo>
                  <a:pt x="170778" y="903449"/>
                </a:lnTo>
                <a:lnTo>
                  <a:pt x="175540" y="930124"/>
                </a:lnTo>
                <a:lnTo>
                  <a:pt x="180936" y="956163"/>
                </a:lnTo>
                <a:lnTo>
                  <a:pt x="187285" y="982520"/>
                </a:lnTo>
                <a:lnTo>
                  <a:pt x="194586" y="1008243"/>
                </a:lnTo>
                <a:lnTo>
                  <a:pt x="201569" y="1033647"/>
                </a:lnTo>
                <a:lnTo>
                  <a:pt x="209505" y="1058417"/>
                </a:lnTo>
                <a:lnTo>
                  <a:pt x="218076" y="1082869"/>
                </a:lnTo>
                <a:lnTo>
                  <a:pt x="226646" y="1106685"/>
                </a:lnTo>
                <a:lnTo>
                  <a:pt x="235534" y="1130185"/>
                </a:lnTo>
                <a:lnTo>
                  <a:pt x="245057" y="1152731"/>
                </a:lnTo>
                <a:lnTo>
                  <a:pt x="254581" y="1174960"/>
                </a:lnTo>
                <a:lnTo>
                  <a:pt x="264104" y="1195919"/>
                </a:lnTo>
                <a:lnTo>
                  <a:pt x="273944" y="1216560"/>
                </a:lnTo>
                <a:lnTo>
                  <a:pt x="284102" y="1236249"/>
                </a:lnTo>
                <a:lnTo>
                  <a:pt x="294260" y="1255302"/>
                </a:lnTo>
                <a:lnTo>
                  <a:pt x="304100" y="1273085"/>
                </a:lnTo>
                <a:lnTo>
                  <a:pt x="314258" y="1289598"/>
                </a:lnTo>
                <a:lnTo>
                  <a:pt x="324416" y="1305476"/>
                </a:lnTo>
                <a:lnTo>
                  <a:pt x="333939" y="1320401"/>
                </a:lnTo>
                <a:lnTo>
                  <a:pt x="343779" y="1334056"/>
                </a:lnTo>
                <a:lnTo>
                  <a:pt x="353302" y="1346441"/>
                </a:lnTo>
                <a:lnTo>
                  <a:pt x="362508" y="1357873"/>
                </a:lnTo>
                <a:lnTo>
                  <a:pt x="371078" y="1368035"/>
                </a:lnTo>
                <a:lnTo>
                  <a:pt x="373388" y="1370345"/>
                </a:lnTo>
                <a:lnTo>
                  <a:pt x="373947" y="1370737"/>
                </a:lnTo>
                <a:lnTo>
                  <a:pt x="379659" y="1375818"/>
                </a:lnTo>
                <a:lnTo>
                  <a:pt x="441539" y="1435207"/>
                </a:lnTo>
                <a:lnTo>
                  <a:pt x="471050" y="1463790"/>
                </a:lnTo>
                <a:lnTo>
                  <a:pt x="499610" y="1491738"/>
                </a:lnTo>
                <a:lnTo>
                  <a:pt x="527218" y="1519368"/>
                </a:lnTo>
                <a:lnTo>
                  <a:pt x="553873" y="1546998"/>
                </a:lnTo>
                <a:lnTo>
                  <a:pt x="579894" y="1573993"/>
                </a:lnTo>
                <a:lnTo>
                  <a:pt x="605916" y="1601306"/>
                </a:lnTo>
                <a:lnTo>
                  <a:pt x="630350" y="1628619"/>
                </a:lnTo>
                <a:lnTo>
                  <a:pt x="655102" y="1656884"/>
                </a:lnTo>
                <a:lnTo>
                  <a:pt x="678901" y="1685467"/>
                </a:lnTo>
                <a:lnTo>
                  <a:pt x="702066" y="1714685"/>
                </a:lnTo>
                <a:lnTo>
                  <a:pt x="725549" y="1744856"/>
                </a:lnTo>
                <a:lnTo>
                  <a:pt x="748079" y="1776297"/>
                </a:lnTo>
                <a:lnTo>
                  <a:pt x="771244" y="1809009"/>
                </a:lnTo>
                <a:lnTo>
                  <a:pt x="793457" y="1842673"/>
                </a:lnTo>
                <a:lnTo>
                  <a:pt x="800439" y="1853471"/>
                </a:lnTo>
                <a:lnTo>
                  <a:pt x="808372" y="1863634"/>
                </a:lnTo>
                <a:lnTo>
                  <a:pt x="816940" y="1874115"/>
                </a:lnTo>
                <a:lnTo>
                  <a:pt x="825190" y="1884277"/>
                </a:lnTo>
                <a:lnTo>
                  <a:pt x="834393" y="1894758"/>
                </a:lnTo>
                <a:lnTo>
                  <a:pt x="843913" y="1904603"/>
                </a:lnTo>
                <a:lnTo>
                  <a:pt x="854067" y="1914448"/>
                </a:lnTo>
                <a:lnTo>
                  <a:pt x="863905" y="1923976"/>
                </a:lnTo>
                <a:lnTo>
                  <a:pt x="874694" y="1933504"/>
                </a:lnTo>
                <a:lnTo>
                  <a:pt x="885800" y="1942714"/>
                </a:lnTo>
                <a:lnTo>
                  <a:pt x="896907" y="1951289"/>
                </a:lnTo>
                <a:lnTo>
                  <a:pt x="908331" y="1960181"/>
                </a:lnTo>
                <a:lnTo>
                  <a:pt x="920389" y="1968121"/>
                </a:lnTo>
                <a:lnTo>
                  <a:pt x="932131" y="1976060"/>
                </a:lnTo>
                <a:lnTo>
                  <a:pt x="944189" y="1983683"/>
                </a:lnTo>
                <a:lnTo>
                  <a:pt x="956565" y="1990669"/>
                </a:lnTo>
                <a:lnTo>
                  <a:pt x="968623" y="1997339"/>
                </a:lnTo>
                <a:lnTo>
                  <a:pt x="980999" y="2003373"/>
                </a:lnTo>
                <a:lnTo>
                  <a:pt x="993375" y="2009407"/>
                </a:lnTo>
                <a:lnTo>
                  <a:pt x="1006068" y="2014489"/>
                </a:lnTo>
                <a:lnTo>
                  <a:pt x="1018444" y="2019252"/>
                </a:lnTo>
                <a:lnTo>
                  <a:pt x="1030503" y="2023381"/>
                </a:lnTo>
                <a:lnTo>
                  <a:pt x="1042879" y="2027192"/>
                </a:lnTo>
                <a:lnTo>
                  <a:pt x="1055254" y="2030050"/>
                </a:lnTo>
                <a:lnTo>
                  <a:pt x="1066996" y="2032274"/>
                </a:lnTo>
                <a:lnTo>
                  <a:pt x="1079372" y="2034497"/>
                </a:lnTo>
                <a:lnTo>
                  <a:pt x="1090795" y="2035132"/>
                </a:lnTo>
                <a:lnTo>
                  <a:pt x="1102537" y="2035449"/>
                </a:lnTo>
                <a:lnTo>
                  <a:pt x="1113960" y="2035449"/>
                </a:lnTo>
                <a:lnTo>
                  <a:pt x="1125067" y="2034497"/>
                </a:lnTo>
                <a:lnTo>
                  <a:pt x="1135856" y="2032909"/>
                </a:lnTo>
                <a:lnTo>
                  <a:pt x="1146011" y="2030050"/>
                </a:lnTo>
                <a:lnTo>
                  <a:pt x="1151088" y="2028463"/>
                </a:lnTo>
                <a:lnTo>
                  <a:pt x="1155848" y="2026557"/>
                </a:lnTo>
                <a:lnTo>
                  <a:pt x="1165368" y="2022428"/>
                </a:lnTo>
                <a:lnTo>
                  <a:pt x="1174570" y="2017347"/>
                </a:lnTo>
                <a:lnTo>
                  <a:pt x="1182821" y="2011630"/>
                </a:lnTo>
                <a:lnTo>
                  <a:pt x="1190754" y="2004961"/>
                </a:lnTo>
                <a:lnTo>
                  <a:pt x="1198370" y="1998292"/>
                </a:lnTo>
                <a:lnTo>
                  <a:pt x="1205351" y="1990352"/>
                </a:lnTo>
                <a:lnTo>
                  <a:pt x="1212333" y="1982095"/>
                </a:lnTo>
                <a:lnTo>
                  <a:pt x="1218045" y="1973202"/>
                </a:lnTo>
                <a:lnTo>
                  <a:pt x="1224074" y="1963992"/>
                </a:lnTo>
                <a:lnTo>
                  <a:pt x="1229151" y="1954147"/>
                </a:lnTo>
                <a:lnTo>
                  <a:pt x="1234546" y="1944302"/>
                </a:lnTo>
                <a:lnTo>
                  <a:pt x="1239306" y="1933504"/>
                </a:lnTo>
                <a:lnTo>
                  <a:pt x="1243114" y="1922706"/>
                </a:lnTo>
                <a:lnTo>
                  <a:pt x="1247239" y="1911590"/>
                </a:lnTo>
                <a:lnTo>
                  <a:pt x="1250730" y="1900157"/>
                </a:lnTo>
                <a:lnTo>
                  <a:pt x="1253903" y="1888724"/>
                </a:lnTo>
                <a:lnTo>
                  <a:pt x="1257076" y="1876655"/>
                </a:lnTo>
                <a:lnTo>
                  <a:pt x="1259932" y="1865222"/>
                </a:lnTo>
                <a:lnTo>
                  <a:pt x="1262153" y="1852836"/>
                </a:lnTo>
                <a:lnTo>
                  <a:pt x="1264057" y="1841085"/>
                </a:lnTo>
                <a:lnTo>
                  <a:pt x="1266279" y="1829017"/>
                </a:lnTo>
                <a:lnTo>
                  <a:pt x="1268817" y="1805198"/>
                </a:lnTo>
                <a:lnTo>
                  <a:pt x="1271356" y="1782014"/>
                </a:lnTo>
                <a:lnTo>
                  <a:pt x="1272943" y="1758830"/>
                </a:lnTo>
                <a:lnTo>
                  <a:pt x="1273577" y="1737551"/>
                </a:lnTo>
                <a:lnTo>
                  <a:pt x="1274212" y="1717226"/>
                </a:lnTo>
                <a:lnTo>
                  <a:pt x="1274529" y="1709286"/>
                </a:lnTo>
                <a:lnTo>
                  <a:pt x="1275799" y="1701664"/>
                </a:lnTo>
                <a:lnTo>
                  <a:pt x="1277703" y="1694042"/>
                </a:lnTo>
                <a:lnTo>
                  <a:pt x="1280559" y="1687055"/>
                </a:lnTo>
                <a:lnTo>
                  <a:pt x="1283732" y="1680386"/>
                </a:lnTo>
                <a:lnTo>
                  <a:pt x="1287857" y="1673399"/>
                </a:lnTo>
                <a:lnTo>
                  <a:pt x="1292300" y="1667682"/>
                </a:lnTo>
                <a:lnTo>
                  <a:pt x="1297377" y="1661965"/>
                </a:lnTo>
                <a:lnTo>
                  <a:pt x="1303089" y="1657202"/>
                </a:lnTo>
                <a:lnTo>
                  <a:pt x="1309118" y="1652438"/>
                </a:lnTo>
                <a:lnTo>
                  <a:pt x="1315782" y="1648944"/>
                </a:lnTo>
                <a:lnTo>
                  <a:pt x="1322446" y="1645768"/>
                </a:lnTo>
                <a:lnTo>
                  <a:pt x="1329745" y="1642910"/>
                </a:lnTo>
                <a:lnTo>
                  <a:pt x="1337043" y="1641005"/>
                </a:lnTo>
                <a:lnTo>
                  <a:pt x="1344976" y="1640052"/>
                </a:lnTo>
                <a:lnTo>
                  <a:pt x="1352910" y="1639734"/>
                </a:lnTo>
                <a:lnTo>
                  <a:pt x="1360843" y="1640052"/>
                </a:lnTo>
                <a:lnTo>
                  <a:pt x="1368776" y="1641322"/>
                </a:lnTo>
                <a:lnTo>
                  <a:pt x="1376075" y="1643228"/>
                </a:lnTo>
                <a:lnTo>
                  <a:pt x="1383056" y="1646086"/>
                </a:lnTo>
                <a:lnTo>
                  <a:pt x="1390355" y="1649262"/>
                </a:lnTo>
                <a:lnTo>
                  <a:pt x="1396701" y="1653391"/>
                </a:lnTo>
                <a:lnTo>
                  <a:pt x="1402730" y="1658154"/>
                </a:lnTo>
                <a:lnTo>
                  <a:pt x="1408125" y="1663236"/>
                </a:lnTo>
                <a:lnTo>
                  <a:pt x="1412885" y="1668635"/>
                </a:lnTo>
                <a:lnTo>
                  <a:pt x="1417645" y="1674669"/>
                </a:lnTo>
                <a:lnTo>
                  <a:pt x="1421136" y="1681021"/>
                </a:lnTo>
                <a:lnTo>
                  <a:pt x="1424944" y="1688325"/>
                </a:lnTo>
                <a:lnTo>
                  <a:pt x="1427165" y="1695312"/>
                </a:lnTo>
                <a:lnTo>
                  <a:pt x="1429069" y="1702934"/>
                </a:lnTo>
                <a:lnTo>
                  <a:pt x="1430338" y="1710556"/>
                </a:lnTo>
                <a:lnTo>
                  <a:pt x="1430338" y="1718814"/>
                </a:lnTo>
                <a:lnTo>
                  <a:pt x="1430021" y="1748667"/>
                </a:lnTo>
                <a:lnTo>
                  <a:pt x="1428752" y="1776615"/>
                </a:lnTo>
                <a:lnTo>
                  <a:pt x="1426530" y="1804245"/>
                </a:lnTo>
                <a:lnTo>
                  <a:pt x="1423992" y="1830287"/>
                </a:lnTo>
                <a:lnTo>
                  <a:pt x="1420501" y="1855377"/>
                </a:lnTo>
                <a:lnTo>
                  <a:pt x="1416376" y="1878878"/>
                </a:lnTo>
                <a:lnTo>
                  <a:pt x="1412250" y="1901427"/>
                </a:lnTo>
                <a:lnTo>
                  <a:pt x="1406856" y="1923341"/>
                </a:lnTo>
                <a:lnTo>
                  <a:pt x="1401461" y="1943349"/>
                </a:lnTo>
                <a:lnTo>
                  <a:pt x="1395432" y="1963039"/>
                </a:lnTo>
                <a:lnTo>
                  <a:pt x="1388768" y="1981459"/>
                </a:lnTo>
                <a:lnTo>
                  <a:pt x="1382104" y="1998927"/>
                </a:lnTo>
                <a:lnTo>
                  <a:pt x="1374488" y="2015441"/>
                </a:lnTo>
                <a:lnTo>
                  <a:pt x="1366555" y="2030686"/>
                </a:lnTo>
                <a:lnTo>
                  <a:pt x="1358622" y="2045612"/>
                </a:lnTo>
                <a:lnTo>
                  <a:pt x="1349736" y="2059269"/>
                </a:lnTo>
                <a:lnTo>
                  <a:pt x="1341169" y="2071972"/>
                </a:lnTo>
                <a:lnTo>
                  <a:pt x="1331966" y="2084040"/>
                </a:lnTo>
                <a:lnTo>
                  <a:pt x="1322446" y="2095474"/>
                </a:lnTo>
                <a:lnTo>
                  <a:pt x="1312926" y="2105954"/>
                </a:lnTo>
                <a:lnTo>
                  <a:pt x="1303089" y="2115482"/>
                </a:lnTo>
                <a:lnTo>
                  <a:pt x="1293252" y="2124374"/>
                </a:lnTo>
                <a:lnTo>
                  <a:pt x="1283097" y="2132949"/>
                </a:lnTo>
                <a:lnTo>
                  <a:pt x="1272943" y="2140254"/>
                </a:lnTo>
                <a:lnTo>
                  <a:pt x="1262471" y="2147558"/>
                </a:lnTo>
                <a:lnTo>
                  <a:pt x="1252316" y="2153910"/>
                </a:lnTo>
                <a:lnTo>
                  <a:pt x="1241527" y="2159309"/>
                </a:lnTo>
                <a:lnTo>
                  <a:pt x="1231372" y="2164708"/>
                </a:lnTo>
                <a:lnTo>
                  <a:pt x="1220901" y="2169472"/>
                </a:lnTo>
                <a:lnTo>
                  <a:pt x="1210746" y="2173283"/>
                </a:lnTo>
                <a:lnTo>
                  <a:pt x="1200274" y="2177412"/>
                </a:lnTo>
                <a:lnTo>
                  <a:pt x="1190120" y="2180587"/>
                </a:lnTo>
                <a:lnTo>
                  <a:pt x="1180917" y="2182811"/>
                </a:lnTo>
                <a:lnTo>
                  <a:pt x="1172349" y="2184716"/>
                </a:lnTo>
                <a:lnTo>
                  <a:pt x="1163147" y="2186939"/>
                </a:lnTo>
                <a:lnTo>
                  <a:pt x="1153944" y="2188527"/>
                </a:lnTo>
                <a:lnTo>
                  <a:pt x="1144741" y="2189480"/>
                </a:lnTo>
                <a:lnTo>
                  <a:pt x="1135856" y="2190750"/>
                </a:lnTo>
                <a:lnTo>
                  <a:pt x="1126654" y="2191703"/>
                </a:lnTo>
                <a:lnTo>
                  <a:pt x="1117451" y="2192021"/>
                </a:lnTo>
                <a:lnTo>
                  <a:pt x="1108249" y="2192338"/>
                </a:lnTo>
                <a:lnTo>
                  <a:pt x="1098729" y="2192338"/>
                </a:lnTo>
                <a:lnTo>
                  <a:pt x="1089843" y="2192021"/>
                </a:lnTo>
                <a:lnTo>
                  <a:pt x="1080323" y="2191703"/>
                </a:lnTo>
                <a:lnTo>
                  <a:pt x="1061601" y="2190115"/>
                </a:lnTo>
                <a:lnTo>
                  <a:pt x="1042879" y="2187257"/>
                </a:lnTo>
                <a:lnTo>
                  <a:pt x="1024156" y="2183763"/>
                </a:lnTo>
                <a:lnTo>
                  <a:pt x="1005116" y="2179317"/>
                </a:lnTo>
                <a:lnTo>
                  <a:pt x="986711" y="2174236"/>
                </a:lnTo>
                <a:lnTo>
                  <a:pt x="968306" y="2168201"/>
                </a:lnTo>
                <a:lnTo>
                  <a:pt x="949584" y="2161532"/>
                </a:lnTo>
                <a:lnTo>
                  <a:pt x="931496" y="2153910"/>
                </a:lnTo>
                <a:lnTo>
                  <a:pt x="913091" y="2145653"/>
                </a:lnTo>
                <a:lnTo>
                  <a:pt x="895320" y="2136443"/>
                </a:lnTo>
                <a:lnTo>
                  <a:pt x="877550" y="2126915"/>
                </a:lnTo>
                <a:lnTo>
                  <a:pt x="860414" y="2117070"/>
                </a:lnTo>
                <a:lnTo>
                  <a:pt x="842961" y="2105954"/>
                </a:lnTo>
                <a:lnTo>
                  <a:pt x="826460" y="2094838"/>
                </a:lnTo>
                <a:lnTo>
                  <a:pt x="809959" y="2082770"/>
                </a:lnTo>
                <a:lnTo>
                  <a:pt x="793775" y="2070384"/>
                </a:lnTo>
                <a:lnTo>
                  <a:pt x="778226" y="2057681"/>
                </a:lnTo>
                <a:lnTo>
                  <a:pt x="763311" y="2044660"/>
                </a:lnTo>
                <a:lnTo>
                  <a:pt x="748714" y="2031321"/>
                </a:lnTo>
                <a:lnTo>
                  <a:pt x="734434" y="2017029"/>
                </a:lnTo>
                <a:lnTo>
                  <a:pt x="720789" y="2003055"/>
                </a:lnTo>
                <a:lnTo>
                  <a:pt x="707778" y="1988446"/>
                </a:lnTo>
                <a:lnTo>
                  <a:pt x="695403" y="1973520"/>
                </a:lnTo>
                <a:lnTo>
                  <a:pt x="683979" y="1958593"/>
                </a:lnTo>
                <a:lnTo>
                  <a:pt x="672872" y="1943349"/>
                </a:lnTo>
                <a:lnTo>
                  <a:pt x="662400" y="1928105"/>
                </a:lnTo>
                <a:lnTo>
                  <a:pt x="641456" y="1896981"/>
                </a:lnTo>
                <a:lnTo>
                  <a:pt x="620830" y="1867128"/>
                </a:lnTo>
                <a:lnTo>
                  <a:pt x="599886" y="1838227"/>
                </a:lnTo>
                <a:lnTo>
                  <a:pt x="578308" y="1810597"/>
                </a:lnTo>
                <a:lnTo>
                  <a:pt x="557047" y="1783602"/>
                </a:lnTo>
                <a:lnTo>
                  <a:pt x="534834" y="1757242"/>
                </a:lnTo>
                <a:lnTo>
                  <a:pt x="512303" y="1731517"/>
                </a:lnTo>
                <a:lnTo>
                  <a:pt x="489138" y="1705793"/>
                </a:lnTo>
                <a:lnTo>
                  <a:pt x="465021" y="1679750"/>
                </a:lnTo>
                <a:lnTo>
                  <a:pt x="440587" y="1654343"/>
                </a:lnTo>
                <a:lnTo>
                  <a:pt x="415200" y="1628619"/>
                </a:lnTo>
                <a:lnTo>
                  <a:pt x="388545" y="1601941"/>
                </a:lnTo>
                <a:lnTo>
                  <a:pt x="332695" y="1547634"/>
                </a:lnTo>
                <a:lnTo>
                  <a:pt x="278843" y="1495972"/>
                </a:lnTo>
                <a:lnTo>
                  <a:pt x="277436" y="1495057"/>
                </a:lnTo>
                <a:lnTo>
                  <a:pt x="271087" y="1489341"/>
                </a:lnTo>
                <a:lnTo>
                  <a:pt x="261247" y="1479180"/>
                </a:lnTo>
                <a:lnTo>
                  <a:pt x="250454" y="1467430"/>
                </a:lnTo>
                <a:lnTo>
                  <a:pt x="239344" y="1454410"/>
                </a:lnTo>
                <a:lnTo>
                  <a:pt x="227916" y="1439802"/>
                </a:lnTo>
                <a:lnTo>
                  <a:pt x="215854" y="1423925"/>
                </a:lnTo>
                <a:lnTo>
                  <a:pt x="204109" y="1406777"/>
                </a:lnTo>
                <a:lnTo>
                  <a:pt x="192046" y="1388676"/>
                </a:lnTo>
                <a:lnTo>
                  <a:pt x="179984" y="1368987"/>
                </a:lnTo>
                <a:lnTo>
                  <a:pt x="167604" y="1348981"/>
                </a:lnTo>
                <a:lnTo>
                  <a:pt x="155224" y="1327070"/>
                </a:lnTo>
                <a:lnTo>
                  <a:pt x="142844" y="1304523"/>
                </a:lnTo>
                <a:lnTo>
                  <a:pt x="131099" y="1281024"/>
                </a:lnTo>
                <a:lnTo>
                  <a:pt x="119037" y="1256255"/>
                </a:lnTo>
                <a:lnTo>
                  <a:pt x="107292" y="1230850"/>
                </a:lnTo>
                <a:lnTo>
                  <a:pt x="96182" y="1204810"/>
                </a:lnTo>
                <a:lnTo>
                  <a:pt x="85072" y="1177818"/>
                </a:lnTo>
                <a:lnTo>
                  <a:pt x="74279" y="1149873"/>
                </a:lnTo>
                <a:lnTo>
                  <a:pt x="64438" y="1121293"/>
                </a:lnTo>
                <a:lnTo>
                  <a:pt x="54915" y="1092078"/>
                </a:lnTo>
                <a:lnTo>
                  <a:pt x="45710" y="1062228"/>
                </a:lnTo>
                <a:lnTo>
                  <a:pt x="37457" y="1032059"/>
                </a:lnTo>
                <a:lnTo>
                  <a:pt x="29521" y="1001256"/>
                </a:lnTo>
                <a:lnTo>
                  <a:pt x="22855" y="969818"/>
                </a:lnTo>
                <a:lnTo>
                  <a:pt x="16824" y="938062"/>
                </a:lnTo>
                <a:lnTo>
                  <a:pt x="13967" y="921867"/>
                </a:lnTo>
                <a:lnTo>
                  <a:pt x="11110" y="905989"/>
                </a:lnTo>
                <a:lnTo>
                  <a:pt x="9205" y="889476"/>
                </a:lnTo>
                <a:lnTo>
                  <a:pt x="7301" y="873281"/>
                </a:lnTo>
                <a:lnTo>
                  <a:pt x="5396" y="857085"/>
                </a:lnTo>
                <a:lnTo>
                  <a:pt x="3809" y="840255"/>
                </a:lnTo>
                <a:lnTo>
                  <a:pt x="2539" y="824060"/>
                </a:lnTo>
                <a:lnTo>
                  <a:pt x="1587" y="807547"/>
                </a:lnTo>
                <a:lnTo>
                  <a:pt x="952" y="790716"/>
                </a:lnTo>
                <a:lnTo>
                  <a:pt x="635" y="774203"/>
                </a:lnTo>
                <a:lnTo>
                  <a:pt x="0" y="757373"/>
                </a:lnTo>
                <a:lnTo>
                  <a:pt x="635" y="740860"/>
                </a:lnTo>
                <a:lnTo>
                  <a:pt x="952" y="724029"/>
                </a:lnTo>
                <a:lnTo>
                  <a:pt x="1587" y="707516"/>
                </a:lnTo>
                <a:lnTo>
                  <a:pt x="2857" y="690368"/>
                </a:lnTo>
                <a:lnTo>
                  <a:pt x="4126" y="673538"/>
                </a:lnTo>
                <a:lnTo>
                  <a:pt x="6348" y="652897"/>
                </a:lnTo>
                <a:lnTo>
                  <a:pt x="9205" y="632255"/>
                </a:lnTo>
                <a:lnTo>
                  <a:pt x="12380" y="612249"/>
                </a:lnTo>
                <a:lnTo>
                  <a:pt x="15871" y="592243"/>
                </a:lnTo>
                <a:lnTo>
                  <a:pt x="20315" y="572555"/>
                </a:lnTo>
                <a:lnTo>
                  <a:pt x="25077" y="552866"/>
                </a:lnTo>
                <a:lnTo>
                  <a:pt x="30791" y="533495"/>
                </a:lnTo>
                <a:lnTo>
                  <a:pt x="36187" y="514442"/>
                </a:lnTo>
                <a:lnTo>
                  <a:pt x="42536" y="495706"/>
                </a:lnTo>
                <a:lnTo>
                  <a:pt x="49837" y="477605"/>
                </a:lnTo>
                <a:lnTo>
                  <a:pt x="56820" y="459187"/>
                </a:lnTo>
                <a:lnTo>
                  <a:pt x="64756" y="441404"/>
                </a:lnTo>
                <a:lnTo>
                  <a:pt x="73009" y="423621"/>
                </a:lnTo>
                <a:lnTo>
                  <a:pt x="81897" y="406472"/>
                </a:lnTo>
                <a:lnTo>
                  <a:pt x="91103" y="389324"/>
                </a:lnTo>
                <a:lnTo>
                  <a:pt x="100943" y="372811"/>
                </a:lnTo>
                <a:lnTo>
                  <a:pt x="111101" y="355981"/>
                </a:lnTo>
                <a:lnTo>
                  <a:pt x="121894" y="340103"/>
                </a:lnTo>
                <a:lnTo>
                  <a:pt x="133004" y="324225"/>
                </a:lnTo>
                <a:lnTo>
                  <a:pt x="145066" y="308983"/>
                </a:lnTo>
                <a:lnTo>
                  <a:pt x="157129" y="293422"/>
                </a:lnTo>
                <a:lnTo>
                  <a:pt x="169826" y="278815"/>
                </a:lnTo>
                <a:lnTo>
                  <a:pt x="183158" y="263890"/>
                </a:lnTo>
                <a:lnTo>
                  <a:pt x="196490" y="249599"/>
                </a:lnTo>
                <a:lnTo>
                  <a:pt x="210775" y="235945"/>
                </a:lnTo>
                <a:lnTo>
                  <a:pt x="225059" y="222290"/>
                </a:lnTo>
                <a:lnTo>
                  <a:pt x="240296" y="208952"/>
                </a:lnTo>
                <a:lnTo>
                  <a:pt x="255533" y="196250"/>
                </a:lnTo>
                <a:lnTo>
                  <a:pt x="271405" y="183548"/>
                </a:lnTo>
                <a:lnTo>
                  <a:pt x="288229" y="171163"/>
                </a:lnTo>
                <a:lnTo>
                  <a:pt x="304735" y="159096"/>
                </a:lnTo>
                <a:lnTo>
                  <a:pt x="322194" y="147664"/>
                </a:lnTo>
                <a:lnTo>
                  <a:pt x="349810" y="130198"/>
                </a:lnTo>
                <a:lnTo>
                  <a:pt x="377109" y="114003"/>
                </a:lnTo>
                <a:lnTo>
                  <a:pt x="404091" y="99395"/>
                </a:lnTo>
                <a:lnTo>
                  <a:pt x="430755" y="85423"/>
                </a:lnTo>
                <a:lnTo>
                  <a:pt x="456785" y="73038"/>
                </a:lnTo>
                <a:lnTo>
                  <a:pt x="483132" y="61606"/>
                </a:lnTo>
                <a:lnTo>
                  <a:pt x="508844" y="51127"/>
                </a:lnTo>
                <a:lnTo>
                  <a:pt x="533603" y="42235"/>
                </a:lnTo>
                <a:lnTo>
                  <a:pt x="558681" y="33661"/>
                </a:lnTo>
                <a:lnTo>
                  <a:pt x="583440" y="26675"/>
                </a:lnTo>
                <a:lnTo>
                  <a:pt x="607565" y="20324"/>
                </a:lnTo>
                <a:lnTo>
                  <a:pt x="631373" y="15243"/>
                </a:lnTo>
                <a:lnTo>
                  <a:pt x="654862" y="10479"/>
                </a:lnTo>
                <a:lnTo>
                  <a:pt x="677718" y="6669"/>
                </a:lnTo>
                <a:lnTo>
                  <a:pt x="700255" y="4128"/>
                </a:lnTo>
                <a:lnTo>
                  <a:pt x="722158" y="1905"/>
                </a:lnTo>
                <a:lnTo>
                  <a:pt x="744061" y="317"/>
                </a:lnTo>
                <a:lnTo>
                  <a:pt x="76532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p>
        </p:txBody>
      </p:sp>
      <p:sp>
        <p:nvSpPr>
          <p:cNvPr id="23" name="KSO_Shape"/>
          <p:cNvSpPr/>
          <p:nvPr/>
        </p:nvSpPr>
        <p:spPr bwMode="auto">
          <a:xfrm>
            <a:off x="6186256" y="2328140"/>
            <a:ext cx="171425" cy="297268"/>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p>
        </p:txBody>
      </p:sp>
      <p:sp>
        <p:nvSpPr>
          <p:cNvPr id="25" name="KSO_Shape"/>
          <p:cNvSpPr/>
          <p:nvPr/>
        </p:nvSpPr>
        <p:spPr bwMode="auto">
          <a:xfrm>
            <a:off x="3963035" y="4124228"/>
            <a:ext cx="195012" cy="159910"/>
          </a:xfrm>
          <a:custGeom>
            <a:avLst/>
            <a:gdLst>
              <a:gd name="T0" fmla="*/ 1270725 w 1979612"/>
              <a:gd name="T1" fmla="*/ 856194 h 1624013"/>
              <a:gd name="T2" fmla="*/ 1188148 w 1979612"/>
              <a:gd name="T3" fmla="*/ 961388 h 1624013"/>
              <a:gd name="T4" fmla="*/ 1184655 w 1979612"/>
              <a:gd name="T5" fmla="*/ 1100586 h 1624013"/>
              <a:gd name="T6" fmla="*/ 1261832 w 1979612"/>
              <a:gd name="T7" fmla="*/ 1209594 h 1624013"/>
              <a:gd name="T8" fmla="*/ 1391731 w 1979612"/>
              <a:gd name="T9" fmla="*/ 1252815 h 1624013"/>
              <a:gd name="T10" fmla="*/ 1520995 w 1979612"/>
              <a:gd name="T11" fmla="*/ 1209594 h 1624013"/>
              <a:gd name="T12" fmla="*/ 1598172 w 1979612"/>
              <a:gd name="T13" fmla="*/ 1100586 h 1624013"/>
              <a:gd name="T14" fmla="*/ 1594996 w 1979612"/>
              <a:gd name="T15" fmla="*/ 961388 h 1624013"/>
              <a:gd name="T16" fmla="*/ 1512737 w 1979612"/>
              <a:gd name="T17" fmla="*/ 856194 h 1624013"/>
              <a:gd name="T18" fmla="*/ 1381250 w 1979612"/>
              <a:gd name="T19" fmla="*/ 633412 h 1624013"/>
              <a:gd name="T20" fmla="*/ 1511149 w 1979612"/>
              <a:gd name="T21" fmla="*/ 651527 h 1624013"/>
              <a:gd name="T22" fmla="*/ 1662010 w 1979612"/>
              <a:gd name="T23" fmla="*/ 737652 h 1624013"/>
              <a:gd name="T24" fmla="*/ 1765866 w 1979612"/>
              <a:gd name="T25" fmla="*/ 888292 h 1624013"/>
              <a:gd name="T26" fmla="*/ 1793180 w 1979612"/>
              <a:gd name="T27" fmla="*/ 1015097 h 1624013"/>
              <a:gd name="T28" fmla="*/ 1772218 w 1979612"/>
              <a:gd name="T29" fmla="*/ 1165737 h 1624013"/>
              <a:gd name="T30" fmla="*/ 1967861 w 1979612"/>
              <a:gd name="T31" fmla="*/ 1447948 h 1624013"/>
              <a:gd name="T32" fmla="*/ 1977389 w 1979612"/>
              <a:gd name="T33" fmla="*/ 1524221 h 1624013"/>
              <a:gd name="T34" fmla="*/ 1938324 w 1979612"/>
              <a:gd name="T35" fmla="*/ 1592232 h 1624013"/>
              <a:gd name="T36" fmla="*/ 1867499 w 1979612"/>
              <a:gd name="T37" fmla="*/ 1623694 h 1624013"/>
              <a:gd name="T38" fmla="*/ 1792545 w 1979612"/>
              <a:gd name="T39" fmla="*/ 1606851 h 1624013"/>
              <a:gd name="T40" fmla="*/ 1498763 w 1979612"/>
              <a:gd name="T41" fmla="*/ 1424113 h 1624013"/>
              <a:gd name="T42" fmla="*/ 1350443 w 1979612"/>
              <a:gd name="T43" fmla="*/ 1436189 h 1624013"/>
              <a:gd name="T44" fmla="*/ 1225943 w 1979612"/>
              <a:gd name="T45" fmla="*/ 1402820 h 1624013"/>
              <a:gd name="T46" fmla="*/ 1069048 w 1979612"/>
              <a:gd name="T47" fmla="*/ 1276651 h 1624013"/>
              <a:gd name="T48" fmla="*/ 1004574 w 1979612"/>
              <a:gd name="T49" fmla="*/ 1146033 h 1624013"/>
              <a:gd name="T50" fmla="*/ 989965 w 1979612"/>
              <a:gd name="T51" fmla="*/ 1015097 h 1624013"/>
              <a:gd name="T52" fmla="*/ 1017279 w 1979612"/>
              <a:gd name="T53" fmla="*/ 888292 h 1624013"/>
              <a:gd name="T54" fmla="*/ 1121134 w 1979612"/>
              <a:gd name="T55" fmla="*/ 737652 h 1624013"/>
              <a:gd name="T56" fmla="*/ 1262785 w 1979612"/>
              <a:gd name="T57" fmla="*/ 654705 h 1624013"/>
              <a:gd name="T58" fmla="*/ 492993 w 1979612"/>
              <a:gd name="T59" fmla="*/ 0 h 1624013"/>
              <a:gd name="T60" fmla="*/ 647907 w 1979612"/>
              <a:gd name="T61" fmla="*/ 25083 h 1624013"/>
              <a:gd name="T62" fmla="*/ 785996 w 1979612"/>
              <a:gd name="T63" fmla="*/ 96838 h 1624013"/>
              <a:gd name="T64" fmla="*/ 919006 w 1979612"/>
              <a:gd name="T65" fmla="*/ 245110 h 1624013"/>
              <a:gd name="T66" fmla="*/ 1050428 w 1979612"/>
              <a:gd name="T67" fmla="*/ 111760 h 1624013"/>
              <a:gd name="T68" fmla="*/ 1185025 w 1979612"/>
              <a:gd name="T69" fmla="*/ 33020 h 1624013"/>
              <a:gd name="T70" fmla="*/ 1338351 w 1979612"/>
              <a:gd name="T71" fmla="*/ 953 h 1624013"/>
              <a:gd name="T72" fmla="*/ 1494535 w 1979612"/>
              <a:gd name="T73" fmla="*/ 18098 h 1624013"/>
              <a:gd name="T74" fmla="*/ 1636116 w 1979612"/>
              <a:gd name="T75" fmla="*/ 82868 h 1624013"/>
              <a:gd name="T76" fmla="*/ 1751983 w 1979612"/>
              <a:gd name="T77" fmla="*/ 190500 h 1624013"/>
              <a:gd name="T78" fmla="*/ 1827218 w 1979612"/>
              <a:gd name="T79" fmla="*/ 326708 h 1624013"/>
              <a:gd name="T80" fmla="*/ 1855470 w 1979612"/>
              <a:gd name="T81" fmla="*/ 480695 h 1624013"/>
              <a:gd name="T82" fmla="*/ 1826900 w 1979612"/>
              <a:gd name="T83" fmla="*/ 659765 h 1624013"/>
              <a:gd name="T84" fmla="*/ 1711668 w 1979612"/>
              <a:gd name="T85" fmla="*/ 619443 h 1624013"/>
              <a:gd name="T86" fmla="*/ 1542469 w 1979612"/>
              <a:gd name="T87" fmla="*/ 532448 h 1624013"/>
              <a:gd name="T88" fmla="*/ 1351684 w 1979612"/>
              <a:gd name="T89" fmla="*/ 512128 h 1624013"/>
              <a:gd name="T90" fmla="*/ 1187565 w 1979612"/>
              <a:gd name="T91" fmla="*/ 552133 h 1624013"/>
              <a:gd name="T92" fmla="*/ 1047888 w 1979612"/>
              <a:gd name="T93" fmla="*/ 639128 h 1624013"/>
              <a:gd name="T94" fmla="*/ 942179 w 1979612"/>
              <a:gd name="T95" fmla="*/ 764223 h 1624013"/>
              <a:gd name="T96" fmla="*/ 879642 w 1979612"/>
              <a:gd name="T97" fmla="*/ 917575 h 1624013"/>
              <a:gd name="T98" fmla="*/ 870436 w 1979612"/>
              <a:gd name="T99" fmla="*/ 1105536 h 1624013"/>
              <a:gd name="T100" fmla="*/ 941862 w 1979612"/>
              <a:gd name="T101" fmla="*/ 1308418 h 1624013"/>
              <a:gd name="T102" fmla="*/ 1084712 w 1979612"/>
              <a:gd name="T103" fmla="*/ 1463041 h 1624013"/>
              <a:gd name="T104" fmla="*/ 963130 w 1979612"/>
              <a:gd name="T105" fmla="*/ 1618616 h 1624013"/>
              <a:gd name="T106" fmla="*/ 886944 w 1979612"/>
              <a:gd name="T107" fmla="*/ 1616711 h 1624013"/>
              <a:gd name="T108" fmla="*/ 119042 w 1979612"/>
              <a:gd name="T109" fmla="*/ 815023 h 1624013"/>
              <a:gd name="T110" fmla="*/ 37141 w 1979612"/>
              <a:gd name="T111" fmla="*/ 681990 h 1624013"/>
              <a:gd name="T112" fmla="*/ 1270 w 1979612"/>
              <a:gd name="T113" fmla="*/ 530225 h 1624013"/>
              <a:gd name="T114" fmla="*/ 14603 w 1979612"/>
              <a:gd name="T115" fmla="*/ 372745 h 1624013"/>
              <a:gd name="T116" fmla="*/ 76187 w 1979612"/>
              <a:gd name="T117" fmla="*/ 230188 h 1624013"/>
              <a:gd name="T118" fmla="*/ 180627 w 1979612"/>
              <a:gd name="T119" fmla="*/ 111760 h 1624013"/>
              <a:gd name="T120" fmla="*/ 315541 w 1979612"/>
              <a:gd name="T121" fmla="*/ 33020 h 1624013"/>
              <a:gd name="T122" fmla="*/ 468233 w 1979612"/>
              <a:gd name="T123" fmla="*/ 953 h 162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9612" h="1624013">
                <a:moveTo>
                  <a:pt x="1391731" y="819011"/>
                </a:moveTo>
                <a:lnTo>
                  <a:pt x="1380297" y="819328"/>
                </a:lnTo>
                <a:lnTo>
                  <a:pt x="1369499" y="820282"/>
                </a:lnTo>
                <a:lnTo>
                  <a:pt x="1358700" y="821871"/>
                </a:lnTo>
                <a:lnTo>
                  <a:pt x="1347902" y="823778"/>
                </a:lnTo>
                <a:lnTo>
                  <a:pt x="1337739" y="826002"/>
                </a:lnTo>
                <a:lnTo>
                  <a:pt x="1326940" y="828863"/>
                </a:lnTo>
                <a:lnTo>
                  <a:pt x="1317095" y="832358"/>
                </a:lnTo>
                <a:lnTo>
                  <a:pt x="1307567" y="836172"/>
                </a:lnTo>
                <a:lnTo>
                  <a:pt x="1297721" y="840621"/>
                </a:lnTo>
                <a:lnTo>
                  <a:pt x="1288193" y="845388"/>
                </a:lnTo>
                <a:lnTo>
                  <a:pt x="1279300" y="850791"/>
                </a:lnTo>
                <a:lnTo>
                  <a:pt x="1270725" y="856194"/>
                </a:lnTo>
                <a:lnTo>
                  <a:pt x="1261832" y="862232"/>
                </a:lnTo>
                <a:lnTo>
                  <a:pt x="1253574" y="868906"/>
                </a:lnTo>
                <a:lnTo>
                  <a:pt x="1245952" y="875580"/>
                </a:lnTo>
                <a:lnTo>
                  <a:pt x="1238329" y="882572"/>
                </a:lnTo>
                <a:lnTo>
                  <a:pt x="1231342" y="890199"/>
                </a:lnTo>
                <a:lnTo>
                  <a:pt x="1224355" y="898144"/>
                </a:lnTo>
                <a:lnTo>
                  <a:pt x="1218003" y="906407"/>
                </a:lnTo>
                <a:lnTo>
                  <a:pt x="1211651" y="914670"/>
                </a:lnTo>
                <a:lnTo>
                  <a:pt x="1206252" y="923569"/>
                </a:lnTo>
                <a:lnTo>
                  <a:pt x="1201170" y="932785"/>
                </a:lnTo>
                <a:lnTo>
                  <a:pt x="1196406" y="942001"/>
                </a:lnTo>
                <a:lnTo>
                  <a:pt x="1191642" y="951536"/>
                </a:lnTo>
                <a:lnTo>
                  <a:pt x="1188148" y="961388"/>
                </a:lnTo>
                <a:lnTo>
                  <a:pt x="1184655" y="971557"/>
                </a:lnTo>
                <a:lnTo>
                  <a:pt x="1181479" y="981727"/>
                </a:lnTo>
                <a:lnTo>
                  <a:pt x="1179255" y="992215"/>
                </a:lnTo>
                <a:lnTo>
                  <a:pt x="1177350" y="1003020"/>
                </a:lnTo>
                <a:lnTo>
                  <a:pt x="1176079" y="1013825"/>
                </a:lnTo>
                <a:lnTo>
                  <a:pt x="1175444" y="1024949"/>
                </a:lnTo>
                <a:lnTo>
                  <a:pt x="1174809" y="1035754"/>
                </a:lnTo>
                <a:lnTo>
                  <a:pt x="1175444" y="1047195"/>
                </a:lnTo>
                <a:lnTo>
                  <a:pt x="1176079" y="1058318"/>
                </a:lnTo>
                <a:lnTo>
                  <a:pt x="1177350" y="1068806"/>
                </a:lnTo>
                <a:lnTo>
                  <a:pt x="1179255" y="1079929"/>
                </a:lnTo>
                <a:lnTo>
                  <a:pt x="1181479" y="1090099"/>
                </a:lnTo>
                <a:lnTo>
                  <a:pt x="1184655" y="1100586"/>
                </a:lnTo>
                <a:lnTo>
                  <a:pt x="1188148" y="1110438"/>
                </a:lnTo>
                <a:lnTo>
                  <a:pt x="1191642" y="1120290"/>
                </a:lnTo>
                <a:lnTo>
                  <a:pt x="1196406" y="1129824"/>
                </a:lnTo>
                <a:lnTo>
                  <a:pt x="1201170" y="1139359"/>
                </a:lnTo>
                <a:lnTo>
                  <a:pt x="1206252" y="1148257"/>
                </a:lnTo>
                <a:lnTo>
                  <a:pt x="1211651" y="1157156"/>
                </a:lnTo>
                <a:lnTo>
                  <a:pt x="1218003" y="1165737"/>
                </a:lnTo>
                <a:lnTo>
                  <a:pt x="1224355" y="1173999"/>
                </a:lnTo>
                <a:lnTo>
                  <a:pt x="1231342" y="1181627"/>
                </a:lnTo>
                <a:lnTo>
                  <a:pt x="1238329" y="1189254"/>
                </a:lnTo>
                <a:lnTo>
                  <a:pt x="1245952" y="1196246"/>
                </a:lnTo>
                <a:lnTo>
                  <a:pt x="1253574" y="1203238"/>
                </a:lnTo>
                <a:lnTo>
                  <a:pt x="1261832" y="1209594"/>
                </a:lnTo>
                <a:lnTo>
                  <a:pt x="1270725" y="1215632"/>
                </a:lnTo>
                <a:lnTo>
                  <a:pt x="1279300" y="1221352"/>
                </a:lnTo>
                <a:lnTo>
                  <a:pt x="1288193" y="1226437"/>
                </a:lnTo>
                <a:lnTo>
                  <a:pt x="1297721" y="1231204"/>
                </a:lnTo>
                <a:lnTo>
                  <a:pt x="1307567" y="1235336"/>
                </a:lnTo>
                <a:lnTo>
                  <a:pt x="1317095" y="1239467"/>
                </a:lnTo>
                <a:lnTo>
                  <a:pt x="1326940" y="1242963"/>
                </a:lnTo>
                <a:lnTo>
                  <a:pt x="1337739" y="1245824"/>
                </a:lnTo>
                <a:lnTo>
                  <a:pt x="1347902" y="1248366"/>
                </a:lnTo>
                <a:lnTo>
                  <a:pt x="1358700" y="1249955"/>
                </a:lnTo>
                <a:lnTo>
                  <a:pt x="1369499" y="1251544"/>
                </a:lnTo>
                <a:lnTo>
                  <a:pt x="1380297" y="1252497"/>
                </a:lnTo>
                <a:lnTo>
                  <a:pt x="1391731" y="1252815"/>
                </a:lnTo>
                <a:lnTo>
                  <a:pt x="1402530" y="1252497"/>
                </a:lnTo>
                <a:lnTo>
                  <a:pt x="1413646" y="1251544"/>
                </a:lnTo>
                <a:lnTo>
                  <a:pt x="1424762" y="1249955"/>
                </a:lnTo>
                <a:lnTo>
                  <a:pt x="1435243" y="1248366"/>
                </a:lnTo>
                <a:lnTo>
                  <a:pt x="1445723" y="1245824"/>
                </a:lnTo>
                <a:lnTo>
                  <a:pt x="1455887" y="1242963"/>
                </a:lnTo>
                <a:lnTo>
                  <a:pt x="1466050" y="1239467"/>
                </a:lnTo>
                <a:lnTo>
                  <a:pt x="1475896" y="1235336"/>
                </a:lnTo>
                <a:lnTo>
                  <a:pt x="1485424" y="1231204"/>
                </a:lnTo>
                <a:lnTo>
                  <a:pt x="1494634" y="1226437"/>
                </a:lnTo>
                <a:lnTo>
                  <a:pt x="1503844" y="1221352"/>
                </a:lnTo>
                <a:lnTo>
                  <a:pt x="1512737" y="1215632"/>
                </a:lnTo>
                <a:lnTo>
                  <a:pt x="1520995" y="1209594"/>
                </a:lnTo>
                <a:lnTo>
                  <a:pt x="1529253" y="1203238"/>
                </a:lnTo>
                <a:lnTo>
                  <a:pt x="1537193" y="1196246"/>
                </a:lnTo>
                <a:lnTo>
                  <a:pt x="1544815" y="1189254"/>
                </a:lnTo>
                <a:lnTo>
                  <a:pt x="1552120" y="1181627"/>
                </a:lnTo>
                <a:lnTo>
                  <a:pt x="1558790" y="1173999"/>
                </a:lnTo>
                <a:lnTo>
                  <a:pt x="1565459" y="1165737"/>
                </a:lnTo>
                <a:lnTo>
                  <a:pt x="1571176" y="1157156"/>
                </a:lnTo>
                <a:lnTo>
                  <a:pt x="1576575" y="1148257"/>
                </a:lnTo>
                <a:lnTo>
                  <a:pt x="1582292" y="1139359"/>
                </a:lnTo>
                <a:lnTo>
                  <a:pt x="1586739" y="1129824"/>
                </a:lnTo>
                <a:lnTo>
                  <a:pt x="1591185" y="1120290"/>
                </a:lnTo>
                <a:lnTo>
                  <a:pt x="1594996" y="1110438"/>
                </a:lnTo>
                <a:lnTo>
                  <a:pt x="1598172" y="1100586"/>
                </a:lnTo>
                <a:lnTo>
                  <a:pt x="1601348" y="1090099"/>
                </a:lnTo>
                <a:lnTo>
                  <a:pt x="1603889" y="1079929"/>
                </a:lnTo>
                <a:lnTo>
                  <a:pt x="1605795" y="1068806"/>
                </a:lnTo>
                <a:lnTo>
                  <a:pt x="1606748" y="1058318"/>
                </a:lnTo>
                <a:lnTo>
                  <a:pt x="1608018" y="1047195"/>
                </a:lnTo>
                <a:lnTo>
                  <a:pt x="1608018" y="1035754"/>
                </a:lnTo>
                <a:lnTo>
                  <a:pt x="1608018" y="1024949"/>
                </a:lnTo>
                <a:lnTo>
                  <a:pt x="1606748" y="1013825"/>
                </a:lnTo>
                <a:lnTo>
                  <a:pt x="1605795" y="1003020"/>
                </a:lnTo>
                <a:lnTo>
                  <a:pt x="1603889" y="992215"/>
                </a:lnTo>
                <a:lnTo>
                  <a:pt x="1601348" y="981727"/>
                </a:lnTo>
                <a:lnTo>
                  <a:pt x="1598172" y="971557"/>
                </a:lnTo>
                <a:lnTo>
                  <a:pt x="1594996" y="961388"/>
                </a:lnTo>
                <a:lnTo>
                  <a:pt x="1591185" y="951536"/>
                </a:lnTo>
                <a:lnTo>
                  <a:pt x="1586739" y="942001"/>
                </a:lnTo>
                <a:lnTo>
                  <a:pt x="1582292" y="932785"/>
                </a:lnTo>
                <a:lnTo>
                  <a:pt x="1576575" y="923569"/>
                </a:lnTo>
                <a:lnTo>
                  <a:pt x="1571176" y="914670"/>
                </a:lnTo>
                <a:lnTo>
                  <a:pt x="1565459" y="906407"/>
                </a:lnTo>
                <a:lnTo>
                  <a:pt x="1558790" y="898144"/>
                </a:lnTo>
                <a:lnTo>
                  <a:pt x="1552120" y="890199"/>
                </a:lnTo>
                <a:lnTo>
                  <a:pt x="1544815" y="882572"/>
                </a:lnTo>
                <a:lnTo>
                  <a:pt x="1537193" y="875580"/>
                </a:lnTo>
                <a:lnTo>
                  <a:pt x="1529253" y="868906"/>
                </a:lnTo>
                <a:lnTo>
                  <a:pt x="1520995" y="862232"/>
                </a:lnTo>
                <a:lnTo>
                  <a:pt x="1512737" y="856194"/>
                </a:lnTo>
                <a:lnTo>
                  <a:pt x="1503844" y="850791"/>
                </a:lnTo>
                <a:lnTo>
                  <a:pt x="1494634" y="845388"/>
                </a:lnTo>
                <a:lnTo>
                  <a:pt x="1485424" y="840621"/>
                </a:lnTo>
                <a:lnTo>
                  <a:pt x="1475896" y="836172"/>
                </a:lnTo>
                <a:lnTo>
                  <a:pt x="1466050" y="832358"/>
                </a:lnTo>
                <a:lnTo>
                  <a:pt x="1455887" y="828863"/>
                </a:lnTo>
                <a:lnTo>
                  <a:pt x="1445723" y="826002"/>
                </a:lnTo>
                <a:lnTo>
                  <a:pt x="1435243" y="823778"/>
                </a:lnTo>
                <a:lnTo>
                  <a:pt x="1424762" y="821871"/>
                </a:lnTo>
                <a:lnTo>
                  <a:pt x="1413646" y="820282"/>
                </a:lnTo>
                <a:lnTo>
                  <a:pt x="1402530" y="819328"/>
                </a:lnTo>
                <a:lnTo>
                  <a:pt x="1391731" y="819011"/>
                </a:lnTo>
                <a:close/>
                <a:moveTo>
                  <a:pt x="1381250" y="633412"/>
                </a:moveTo>
                <a:lnTo>
                  <a:pt x="1391731" y="633412"/>
                </a:lnTo>
                <a:lnTo>
                  <a:pt x="1401894" y="633412"/>
                </a:lnTo>
                <a:lnTo>
                  <a:pt x="1412375" y="633730"/>
                </a:lnTo>
                <a:lnTo>
                  <a:pt x="1422538" y="634683"/>
                </a:lnTo>
                <a:lnTo>
                  <a:pt x="1432702" y="635319"/>
                </a:lnTo>
                <a:lnTo>
                  <a:pt x="1442547" y="636590"/>
                </a:lnTo>
                <a:lnTo>
                  <a:pt x="1452711" y="638179"/>
                </a:lnTo>
                <a:lnTo>
                  <a:pt x="1462556" y="639768"/>
                </a:lnTo>
                <a:lnTo>
                  <a:pt x="1472402" y="641675"/>
                </a:lnTo>
                <a:lnTo>
                  <a:pt x="1482248" y="643582"/>
                </a:lnTo>
                <a:lnTo>
                  <a:pt x="1492093" y="646124"/>
                </a:lnTo>
                <a:lnTo>
                  <a:pt x="1501939" y="648667"/>
                </a:lnTo>
                <a:lnTo>
                  <a:pt x="1511149" y="651527"/>
                </a:lnTo>
                <a:lnTo>
                  <a:pt x="1520677" y="654705"/>
                </a:lnTo>
                <a:lnTo>
                  <a:pt x="1529570" y="657883"/>
                </a:lnTo>
                <a:lnTo>
                  <a:pt x="1539098" y="661379"/>
                </a:lnTo>
                <a:lnTo>
                  <a:pt x="1547991" y="664875"/>
                </a:lnTo>
                <a:lnTo>
                  <a:pt x="1557202" y="668689"/>
                </a:lnTo>
                <a:lnTo>
                  <a:pt x="1566094" y="673138"/>
                </a:lnTo>
                <a:lnTo>
                  <a:pt x="1574670" y="677269"/>
                </a:lnTo>
                <a:lnTo>
                  <a:pt x="1583245" y="682036"/>
                </a:lnTo>
                <a:lnTo>
                  <a:pt x="1600078" y="691571"/>
                </a:lnTo>
                <a:lnTo>
                  <a:pt x="1616276" y="702058"/>
                </a:lnTo>
                <a:lnTo>
                  <a:pt x="1632473" y="713499"/>
                </a:lnTo>
                <a:lnTo>
                  <a:pt x="1647083" y="725258"/>
                </a:lnTo>
                <a:lnTo>
                  <a:pt x="1662010" y="737652"/>
                </a:lnTo>
                <a:lnTo>
                  <a:pt x="1675985" y="751000"/>
                </a:lnTo>
                <a:lnTo>
                  <a:pt x="1689324" y="765301"/>
                </a:lnTo>
                <a:lnTo>
                  <a:pt x="1701710" y="779603"/>
                </a:lnTo>
                <a:lnTo>
                  <a:pt x="1713779" y="795175"/>
                </a:lnTo>
                <a:lnTo>
                  <a:pt x="1725213" y="810748"/>
                </a:lnTo>
                <a:lnTo>
                  <a:pt x="1735376" y="827274"/>
                </a:lnTo>
                <a:lnTo>
                  <a:pt x="1740458" y="835536"/>
                </a:lnTo>
                <a:lnTo>
                  <a:pt x="1745222" y="844117"/>
                </a:lnTo>
                <a:lnTo>
                  <a:pt x="1749668" y="852698"/>
                </a:lnTo>
                <a:lnTo>
                  <a:pt x="1754115" y="861279"/>
                </a:lnTo>
                <a:lnTo>
                  <a:pt x="1758244" y="870495"/>
                </a:lnTo>
                <a:lnTo>
                  <a:pt x="1762055" y="879394"/>
                </a:lnTo>
                <a:lnTo>
                  <a:pt x="1765866" y="888292"/>
                </a:lnTo>
                <a:lnTo>
                  <a:pt x="1769042" y="897509"/>
                </a:lnTo>
                <a:lnTo>
                  <a:pt x="1772536" y="906725"/>
                </a:lnTo>
                <a:lnTo>
                  <a:pt x="1775712" y="916259"/>
                </a:lnTo>
                <a:lnTo>
                  <a:pt x="1778570" y="925793"/>
                </a:lnTo>
                <a:lnTo>
                  <a:pt x="1780793" y="935327"/>
                </a:lnTo>
                <a:lnTo>
                  <a:pt x="1783334" y="944862"/>
                </a:lnTo>
                <a:lnTo>
                  <a:pt x="1785557" y="954714"/>
                </a:lnTo>
                <a:lnTo>
                  <a:pt x="1787463" y="964883"/>
                </a:lnTo>
                <a:lnTo>
                  <a:pt x="1789051" y="974735"/>
                </a:lnTo>
                <a:lnTo>
                  <a:pt x="1790639" y="984587"/>
                </a:lnTo>
                <a:lnTo>
                  <a:pt x="1791592" y="994757"/>
                </a:lnTo>
                <a:lnTo>
                  <a:pt x="1792545" y="1004927"/>
                </a:lnTo>
                <a:lnTo>
                  <a:pt x="1793180" y="1015097"/>
                </a:lnTo>
                <a:lnTo>
                  <a:pt x="1793497" y="1025584"/>
                </a:lnTo>
                <a:lnTo>
                  <a:pt x="1793815" y="1035754"/>
                </a:lnTo>
                <a:lnTo>
                  <a:pt x="1793497" y="1048466"/>
                </a:lnTo>
                <a:lnTo>
                  <a:pt x="1793180" y="1060543"/>
                </a:lnTo>
                <a:lnTo>
                  <a:pt x="1792227" y="1072619"/>
                </a:lnTo>
                <a:lnTo>
                  <a:pt x="1790639" y="1084378"/>
                </a:lnTo>
                <a:lnTo>
                  <a:pt x="1789051" y="1096773"/>
                </a:lnTo>
                <a:lnTo>
                  <a:pt x="1787145" y="1108531"/>
                </a:lnTo>
                <a:lnTo>
                  <a:pt x="1784922" y="1120290"/>
                </a:lnTo>
                <a:lnTo>
                  <a:pt x="1782381" y="1131413"/>
                </a:lnTo>
                <a:lnTo>
                  <a:pt x="1779205" y="1143172"/>
                </a:lnTo>
                <a:lnTo>
                  <a:pt x="1776347" y="1154295"/>
                </a:lnTo>
                <a:lnTo>
                  <a:pt x="1772218" y="1165737"/>
                </a:lnTo>
                <a:lnTo>
                  <a:pt x="1768407" y="1176542"/>
                </a:lnTo>
                <a:lnTo>
                  <a:pt x="1763960" y="1187665"/>
                </a:lnTo>
                <a:lnTo>
                  <a:pt x="1759832" y="1198153"/>
                </a:lnTo>
                <a:lnTo>
                  <a:pt x="1755068" y="1208958"/>
                </a:lnTo>
                <a:lnTo>
                  <a:pt x="1749986" y="1219128"/>
                </a:lnTo>
                <a:lnTo>
                  <a:pt x="1943088" y="1412672"/>
                </a:lnTo>
                <a:lnTo>
                  <a:pt x="1947534" y="1417439"/>
                </a:lnTo>
                <a:lnTo>
                  <a:pt x="1951663" y="1422206"/>
                </a:lnTo>
                <a:lnTo>
                  <a:pt x="1955792" y="1427291"/>
                </a:lnTo>
                <a:lnTo>
                  <a:pt x="1959286" y="1432375"/>
                </a:lnTo>
                <a:lnTo>
                  <a:pt x="1962462" y="1437460"/>
                </a:lnTo>
                <a:lnTo>
                  <a:pt x="1965002" y="1442863"/>
                </a:lnTo>
                <a:lnTo>
                  <a:pt x="1967861" y="1447948"/>
                </a:lnTo>
                <a:lnTo>
                  <a:pt x="1970084" y="1453986"/>
                </a:lnTo>
                <a:lnTo>
                  <a:pt x="1972625" y="1459389"/>
                </a:lnTo>
                <a:lnTo>
                  <a:pt x="1974530" y="1465427"/>
                </a:lnTo>
                <a:lnTo>
                  <a:pt x="1976118" y="1470830"/>
                </a:lnTo>
                <a:lnTo>
                  <a:pt x="1977389" y="1476550"/>
                </a:lnTo>
                <a:lnTo>
                  <a:pt x="1978024" y="1482589"/>
                </a:lnTo>
                <a:lnTo>
                  <a:pt x="1978977" y="1488309"/>
                </a:lnTo>
                <a:lnTo>
                  <a:pt x="1979294" y="1494348"/>
                </a:lnTo>
                <a:lnTo>
                  <a:pt x="1979612" y="1500068"/>
                </a:lnTo>
                <a:lnTo>
                  <a:pt x="1979294" y="1506424"/>
                </a:lnTo>
                <a:lnTo>
                  <a:pt x="1978977" y="1512462"/>
                </a:lnTo>
                <a:lnTo>
                  <a:pt x="1978024" y="1518183"/>
                </a:lnTo>
                <a:lnTo>
                  <a:pt x="1977389" y="1524221"/>
                </a:lnTo>
                <a:lnTo>
                  <a:pt x="1976118" y="1529942"/>
                </a:lnTo>
                <a:lnTo>
                  <a:pt x="1974530" y="1535344"/>
                </a:lnTo>
                <a:lnTo>
                  <a:pt x="1972625" y="1541383"/>
                </a:lnTo>
                <a:lnTo>
                  <a:pt x="1970084" y="1546785"/>
                </a:lnTo>
                <a:lnTo>
                  <a:pt x="1967861" y="1552506"/>
                </a:lnTo>
                <a:lnTo>
                  <a:pt x="1965002" y="1557909"/>
                </a:lnTo>
                <a:lnTo>
                  <a:pt x="1962462" y="1563311"/>
                </a:lnTo>
                <a:lnTo>
                  <a:pt x="1959286" y="1568396"/>
                </a:lnTo>
                <a:lnTo>
                  <a:pt x="1955792" y="1573481"/>
                </a:lnTo>
                <a:lnTo>
                  <a:pt x="1951663" y="1578566"/>
                </a:lnTo>
                <a:lnTo>
                  <a:pt x="1947534" y="1583333"/>
                </a:lnTo>
                <a:lnTo>
                  <a:pt x="1943088" y="1588100"/>
                </a:lnTo>
                <a:lnTo>
                  <a:pt x="1938324" y="1592232"/>
                </a:lnTo>
                <a:lnTo>
                  <a:pt x="1933877" y="1596363"/>
                </a:lnTo>
                <a:lnTo>
                  <a:pt x="1929113" y="1600177"/>
                </a:lnTo>
                <a:lnTo>
                  <a:pt x="1924032" y="1603673"/>
                </a:lnTo>
                <a:lnTo>
                  <a:pt x="1918315" y="1606851"/>
                </a:lnTo>
                <a:lnTo>
                  <a:pt x="1913233" y="1610029"/>
                </a:lnTo>
                <a:lnTo>
                  <a:pt x="1907834" y="1612889"/>
                </a:lnTo>
                <a:lnTo>
                  <a:pt x="1902435" y="1615114"/>
                </a:lnTo>
                <a:lnTo>
                  <a:pt x="1896400" y="1617020"/>
                </a:lnTo>
                <a:lnTo>
                  <a:pt x="1891001" y="1618927"/>
                </a:lnTo>
                <a:lnTo>
                  <a:pt x="1885284" y="1620516"/>
                </a:lnTo>
                <a:lnTo>
                  <a:pt x="1879250" y="1621788"/>
                </a:lnTo>
                <a:lnTo>
                  <a:pt x="1873533" y="1623059"/>
                </a:lnTo>
                <a:lnTo>
                  <a:pt x="1867499" y="1623694"/>
                </a:lnTo>
                <a:lnTo>
                  <a:pt x="1861782" y="1624012"/>
                </a:lnTo>
                <a:lnTo>
                  <a:pt x="1855747" y="1624012"/>
                </a:lnTo>
                <a:lnTo>
                  <a:pt x="1850030" y="1624012"/>
                </a:lnTo>
                <a:lnTo>
                  <a:pt x="1843996" y="1623694"/>
                </a:lnTo>
                <a:lnTo>
                  <a:pt x="1837644" y="1623059"/>
                </a:lnTo>
                <a:lnTo>
                  <a:pt x="1831927" y="1621788"/>
                </a:lnTo>
                <a:lnTo>
                  <a:pt x="1826210" y="1620516"/>
                </a:lnTo>
                <a:lnTo>
                  <a:pt x="1820494" y="1618927"/>
                </a:lnTo>
                <a:lnTo>
                  <a:pt x="1814459" y="1617020"/>
                </a:lnTo>
                <a:lnTo>
                  <a:pt x="1809060" y="1615114"/>
                </a:lnTo>
                <a:lnTo>
                  <a:pt x="1803661" y="1612889"/>
                </a:lnTo>
                <a:lnTo>
                  <a:pt x="1798261" y="1610029"/>
                </a:lnTo>
                <a:lnTo>
                  <a:pt x="1792545" y="1606851"/>
                </a:lnTo>
                <a:lnTo>
                  <a:pt x="1787463" y="1603673"/>
                </a:lnTo>
                <a:lnTo>
                  <a:pt x="1782381" y="1600177"/>
                </a:lnTo>
                <a:lnTo>
                  <a:pt x="1777617" y="1596363"/>
                </a:lnTo>
                <a:lnTo>
                  <a:pt x="1772536" y="1592232"/>
                </a:lnTo>
                <a:lnTo>
                  <a:pt x="1768407" y="1588100"/>
                </a:lnTo>
                <a:lnTo>
                  <a:pt x="1574670" y="1394239"/>
                </a:lnTo>
                <a:lnTo>
                  <a:pt x="1564189" y="1399324"/>
                </a:lnTo>
                <a:lnTo>
                  <a:pt x="1553708" y="1404091"/>
                </a:lnTo>
                <a:lnTo>
                  <a:pt x="1542910" y="1408858"/>
                </a:lnTo>
                <a:lnTo>
                  <a:pt x="1532111" y="1412989"/>
                </a:lnTo>
                <a:lnTo>
                  <a:pt x="1520995" y="1417121"/>
                </a:lnTo>
                <a:lnTo>
                  <a:pt x="1510197" y="1420617"/>
                </a:lnTo>
                <a:lnTo>
                  <a:pt x="1498763" y="1424113"/>
                </a:lnTo>
                <a:lnTo>
                  <a:pt x="1487329" y="1426973"/>
                </a:lnTo>
                <a:lnTo>
                  <a:pt x="1475578" y="1429515"/>
                </a:lnTo>
                <a:lnTo>
                  <a:pt x="1463827" y="1432058"/>
                </a:lnTo>
                <a:lnTo>
                  <a:pt x="1452075" y="1433964"/>
                </a:lnTo>
                <a:lnTo>
                  <a:pt x="1440324" y="1435554"/>
                </a:lnTo>
                <a:lnTo>
                  <a:pt x="1428255" y="1436507"/>
                </a:lnTo>
                <a:lnTo>
                  <a:pt x="1415869" y="1437778"/>
                </a:lnTo>
                <a:lnTo>
                  <a:pt x="1403800" y="1438096"/>
                </a:lnTo>
                <a:lnTo>
                  <a:pt x="1391731" y="1438096"/>
                </a:lnTo>
                <a:lnTo>
                  <a:pt x="1381250" y="1438096"/>
                </a:lnTo>
                <a:lnTo>
                  <a:pt x="1370769" y="1437778"/>
                </a:lnTo>
                <a:lnTo>
                  <a:pt x="1360606" y="1437460"/>
                </a:lnTo>
                <a:lnTo>
                  <a:pt x="1350443" y="1436189"/>
                </a:lnTo>
                <a:lnTo>
                  <a:pt x="1340280" y="1435236"/>
                </a:lnTo>
                <a:lnTo>
                  <a:pt x="1330116" y="1433964"/>
                </a:lnTo>
                <a:lnTo>
                  <a:pt x="1320271" y="1432058"/>
                </a:lnTo>
                <a:lnTo>
                  <a:pt x="1310425" y="1430469"/>
                </a:lnTo>
                <a:lnTo>
                  <a:pt x="1300897" y="1427926"/>
                </a:lnTo>
                <a:lnTo>
                  <a:pt x="1291051" y="1425702"/>
                </a:lnTo>
                <a:lnTo>
                  <a:pt x="1281523" y="1423477"/>
                </a:lnTo>
                <a:lnTo>
                  <a:pt x="1271995" y="1420299"/>
                </a:lnTo>
                <a:lnTo>
                  <a:pt x="1262785" y="1417439"/>
                </a:lnTo>
                <a:lnTo>
                  <a:pt x="1253257" y="1413943"/>
                </a:lnTo>
                <a:lnTo>
                  <a:pt x="1244046" y="1410447"/>
                </a:lnTo>
                <a:lnTo>
                  <a:pt x="1234836" y="1406951"/>
                </a:lnTo>
                <a:lnTo>
                  <a:pt x="1225943" y="1402820"/>
                </a:lnTo>
                <a:lnTo>
                  <a:pt x="1217368" y="1398688"/>
                </a:lnTo>
                <a:lnTo>
                  <a:pt x="1208157" y="1394239"/>
                </a:lnTo>
                <a:lnTo>
                  <a:pt x="1199582" y="1390107"/>
                </a:lnTo>
                <a:lnTo>
                  <a:pt x="1191324" y="1385340"/>
                </a:lnTo>
                <a:lnTo>
                  <a:pt x="1182749" y="1380255"/>
                </a:lnTo>
                <a:lnTo>
                  <a:pt x="1166551" y="1369450"/>
                </a:lnTo>
                <a:lnTo>
                  <a:pt x="1150989" y="1358645"/>
                </a:lnTo>
                <a:lnTo>
                  <a:pt x="1135744" y="1346568"/>
                </a:lnTo>
                <a:lnTo>
                  <a:pt x="1121134" y="1333856"/>
                </a:lnTo>
                <a:lnTo>
                  <a:pt x="1107160" y="1320508"/>
                </a:lnTo>
                <a:lnTo>
                  <a:pt x="1093821" y="1306524"/>
                </a:lnTo>
                <a:lnTo>
                  <a:pt x="1081117" y="1291905"/>
                </a:lnTo>
                <a:lnTo>
                  <a:pt x="1069048" y="1276651"/>
                </a:lnTo>
                <a:lnTo>
                  <a:pt x="1058249" y="1261078"/>
                </a:lnTo>
                <a:lnTo>
                  <a:pt x="1047451" y="1244552"/>
                </a:lnTo>
                <a:lnTo>
                  <a:pt x="1042369" y="1236289"/>
                </a:lnTo>
                <a:lnTo>
                  <a:pt x="1037605" y="1227709"/>
                </a:lnTo>
                <a:lnTo>
                  <a:pt x="1033476" y="1219128"/>
                </a:lnTo>
                <a:lnTo>
                  <a:pt x="1029030" y="1210229"/>
                </a:lnTo>
                <a:lnTo>
                  <a:pt x="1024901" y="1201649"/>
                </a:lnTo>
                <a:lnTo>
                  <a:pt x="1020772" y="1192750"/>
                </a:lnTo>
                <a:lnTo>
                  <a:pt x="1017279" y="1183216"/>
                </a:lnTo>
                <a:lnTo>
                  <a:pt x="1013785" y="1174317"/>
                </a:lnTo>
                <a:lnTo>
                  <a:pt x="1010291" y="1164783"/>
                </a:lnTo>
                <a:lnTo>
                  <a:pt x="1007115" y="1155567"/>
                </a:lnTo>
                <a:lnTo>
                  <a:pt x="1004574" y="1146033"/>
                </a:lnTo>
                <a:lnTo>
                  <a:pt x="1002034" y="1136498"/>
                </a:lnTo>
                <a:lnTo>
                  <a:pt x="999810" y="1126964"/>
                </a:lnTo>
                <a:lnTo>
                  <a:pt x="997270" y="1117112"/>
                </a:lnTo>
                <a:lnTo>
                  <a:pt x="995364" y="1107260"/>
                </a:lnTo>
                <a:lnTo>
                  <a:pt x="993776" y="1097090"/>
                </a:lnTo>
                <a:lnTo>
                  <a:pt x="992823" y="1087239"/>
                </a:lnTo>
                <a:lnTo>
                  <a:pt x="991553" y="1077069"/>
                </a:lnTo>
                <a:lnTo>
                  <a:pt x="990282" y="1066899"/>
                </a:lnTo>
                <a:lnTo>
                  <a:pt x="989965" y="1056729"/>
                </a:lnTo>
                <a:lnTo>
                  <a:pt x="989647" y="1046559"/>
                </a:lnTo>
                <a:lnTo>
                  <a:pt x="989012" y="1035754"/>
                </a:lnTo>
                <a:lnTo>
                  <a:pt x="989647" y="1025584"/>
                </a:lnTo>
                <a:lnTo>
                  <a:pt x="989965" y="1015097"/>
                </a:lnTo>
                <a:lnTo>
                  <a:pt x="990282" y="1004927"/>
                </a:lnTo>
                <a:lnTo>
                  <a:pt x="991553" y="994757"/>
                </a:lnTo>
                <a:lnTo>
                  <a:pt x="992823" y="984587"/>
                </a:lnTo>
                <a:lnTo>
                  <a:pt x="993776" y="974735"/>
                </a:lnTo>
                <a:lnTo>
                  <a:pt x="995364" y="964883"/>
                </a:lnTo>
                <a:lnTo>
                  <a:pt x="997270" y="954714"/>
                </a:lnTo>
                <a:lnTo>
                  <a:pt x="999810" y="944862"/>
                </a:lnTo>
                <a:lnTo>
                  <a:pt x="1002034" y="935327"/>
                </a:lnTo>
                <a:lnTo>
                  <a:pt x="1004574" y="925793"/>
                </a:lnTo>
                <a:lnTo>
                  <a:pt x="1007115" y="916259"/>
                </a:lnTo>
                <a:lnTo>
                  <a:pt x="1010291" y="906725"/>
                </a:lnTo>
                <a:lnTo>
                  <a:pt x="1013785" y="897509"/>
                </a:lnTo>
                <a:lnTo>
                  <a:pt x="1017279" y="888292"/>
                </a:lnTo>
                <a:lnTo>
                  <a:pt x="1020772" y="879394"/>
                </a:lnTo>
                <a:lnTo>
                  <a:pt x="1024901" y="870495"/>
                </a:lnTo>
                <a:lnTo>
                  <a:pt x="1029030" y="861279"/>
                </a:lnTo>
                <a:lnTo>
                  <a:pt x="1033476" y="852698"/>
                </a:lnTo>
                <a:lnTo>
                  <a:pt x="1037605" y="844117"/>
                </a:lnTo>
                <a:lnTo>
                  <a:pt x="1042369" y="835536"/>
                </a:lnTo>
                <a:lnTo>
                  <a:pt x="1047451" y="827274"/>
                </a:lnTo>
                <a:lnTo>
                  <a:pt x="1058249" y="810748"/>
                </a:lnTo>
                <a:lnTo>
                  <a:pt x="1069048" y="795175"/>
                </a:lnTo>
                <a:lnTo>
                  <a:pt x="1081117" y="779603"/>
                </a:lnTo>
                <a:lnTo>
                  <a:pt x="1093821" y="765301"/>
                </a:lnTo>
                <a:lnTo>
                  <a:pt x="1107160" y="751000"/>
                </a:lnTo>
                <a:lnTo>
                  <a:pt x="1121134" y="737652"/>
                </a:lnTo>
                <a:lnTo>
                  <a:pt x="1135744" y="725258"/>
                </a:lnTo>
                <a:lnTo>
                  <a:pt x="1150989" y="713499"/>
                </a:lnTo>
                <a:lnTo>
                  <a:pt x="1166551" y="702058"/>
                </a:lnTo>
                <a:lnTo>
                  <a:pt x="1182749" y="691571"/>
                </a:lnTo>
                <a:lnTo>
                  <a:pt x="1191324" y="686803"/>
                </a:lnTo>
                <a:lnTo>
                  <a:pt x="1199582" y="682036"/>
                </a:lnTo>
                <a:lnTo>
                  <a:pt x="1208157" y="677269"/>
                </a:lnTo>
                <a:lnTo>
                  <a:pt x="1217368" y="673138"/>
                </a:lnTo>
                <a:lnTo>
                  <a:pt x="1225943" y="668689"/>
                </a:lnTo>
                <a:lnTo>
                  <a:pt x="1234836" y="664875"/>
                </a:lnTo>
                <a:lnTo>
                  <a:pt x="1244046" y="661379"/>
                </a:lnTo>
                <a:lnTo>
                  <a:pt x="1253257" y="657883"/>
                </a:lnTo>
                <a:lnTo>
                  <a:pt x="1262785" y="654705"/>
                </a:lnTo>
                <a:lnTo>
                  <a:pt x="1271995" y="651527"/>
                </a:lnTo>
                <a:lnTo>
                  <a:pt x="1281523" y="648667"/>
                </a:lnTo>
                <a:lnTo>
                  <a:pt x="1291051" y="646124"/>
                </a:lnTo>
                <a:lnTo>
                  <a:pt x="1300897" y="643582"/>
                </a:lnTo>
                <a:lnTo>
                  <a:pt x="1310425" y="641675"/>
                </a:lnTo>
                <a:lnTo>
                  <a:pt x="1320271" y="639768"/>
                </a:lnTo>
                <a:lnTo>
                  <a:pt x="1330116" y="638179"/>
                </a:lnTo>
                <a:lnTo>
                  <a:pt x="1340280" y="636590"/>
                </a:lnTo>
                <a:lnTo>
                  <a:pt x="1350443" y="635319"/>
                </a:lnTo>
                <a:lnTo>
                  <a:pt x="1360606" y="634683"/>
                </a:lnTo>
                <a:lnTo>
                  <a:pt x="1370769" y="633730"/>
                </a:lnTo>
                <a:lnTo>
                  <a:pt x="1381250" y="633412"/>
                </a:lnTo>
                <a:close/>
                <a:moveTo>
                  <a:pt x="492993" y="0"/>
                </a:moveTo>
                <a:lnTo>
                  <a:pt x="505374" y="635"/>
                </a:lnTo>
                <a:lnTo>
                  <a:pt x="517437" y="953"/>
                </a:lnTo>
                <a:lnTo>
                  <a:pt x="529817" y="1588"/>
                </a:lnTo>
                <a:lnTo>
                  <a:pt x="541880" y="2858"/>
                </a:lnTo>
                <a:lnTo>
                  <a:pt x="553943" y="4128"/>
                </a:lnTo>
                <a:lnTo>
                  <a:pt x="566006" y="5715"/>
                </a:lnTo>
                <a:lnTo>
                  <a:pt x="577751" y="7620"/>
                </a:lnTo>
                <a:lnTo>
                  <a:pt x="589497" y="9843"/>
                </a:lnTo>
                <a:lnTo>
                  <a:pt x="601877" y="12383"/>
                </a:lnTo>
                <a:lnTo>
                  <a:pt x="612988" y="14923"/>
                </a:lnTo>
                <a:lnTo>
                  <a:pt x="625051" y="18098"/>
                </a:lnTo>
                <a:lnTo>
                  <a:pt x="636796" y="21273"/>
                </a:lnTo>
                <a:lnTo>
                  <a:pt x="647907" y="25083"/>
                </a:lnTo>
                <a:lnTo>
                  <a:pt x="659335" y="29210"/>
                </a:lnTo>
                <a:lnTo>
                  <a:pt x="670446" y="33020"/>
                </a:lnTo>
                <a:lnTo>
                  <a:pt x="681556" y="37783"/>
                </a:lnTo>
                <a:lnTo>
                  <a:pt x="692667" y="42545"/>
                </a:lnTo>
                <a:lnTo>
                  <a:pt x="703777" y="46990"/>
                </a:lnTo>
                <a:lnTo>
                  <a:pt x="714253" y="52705"/>
                </a:lnTo>
                <a:lnTo>
                  <a:pt x="724729" y="58103"/>
                </a:lnTo>
                <a:lnTo>
                  <a:pt x="735522" y="63818"/>
                </a:lnTo>
                <a:lnTo>
                  <a:pt x="745998" y="69850"/>
                </a:lnTo>
                <a:lnTo>
                  <a:pt x="756156" y="76200"/>
                </a:lnTo>
                <a:lnTo>
                  <a:pt x="766314" y="82868"/>
                </a:lnTo>
                <a:lnTo>
                  <a:pt x="776155" y="89853"/>
                </a:lnTo>
                <a:lnTo>
                  <a:pt x="785996" y="96838"/>
                </a:lnTo>
                <a:lnTo>
                  <a:pt x="795837" y="104458"/>
                </a:lnTo>
                <a:lnTo>
                  <a:pt x="805042" y="111760"/>
                </a:lnTo>
                <a:lnTo>
                  <a:pt x="814566" y="119698"/>
                </a:lnTo>
                <a:lnTo>
                  <a:pt x="823454" y="127953"/>
                </a:lnTo>
                <a:lnTo>
                  <a:pt x="832660" y="135890"/>
                </a:lnTo>
                <a:lnTo>
                  <a:pt x="841549" y="144780"/>
                </a:lnTo>
                <a:lnTo>
                  <a:pt x="853929" y="158115"/>
                </a:lnTo>
                <a:lnTo>
                  <a:pt x="866627" y="171768"/>
                </a:lnTo>
                <a:lnTo>
                  <a:pt x="878055" y="185420"/>
                </a:lnTo>
                <a:lnTo>
                  <a:pt x="889483" y="200025"/>
                </a:lnTo>
                <a:lnTo>
                  <a:pt x="899641" y="214948"/>
                </a:lnTo>
                <a:lnTo>
                  <a:pt x="909800" y="229553"/>
                </a:lnTo>
                <a:lnTo>
                  <a:pt x="919006" y="245110"/>
                </a:lnTo>
                <a:lnTo>
                  <a:pt x="927577" y="260668"/>
                </a:lnTo>
                <a:lnTo>
                  <a:pt x="936782" y="245110"/>
                </a:lnTo>
                <a:lnTo>
                  <a:pt x="945988" y="229553"/>
                </a:lnTo>
                <a:lnTo>
                  <a:pt x="955829" y="214948"/>
                </a:lnTo>
                <a:lnTo>
                  <a:pt x="966622" y="200025"/>
                </a:lnTo>
                <a:lnTo>
                  <a:pt x="977416" y="185420"/>
                </a:lnTo>
                <a:lnTo>
                  <a:pt x="989161" y="171768"/>
                </a:lnTo>
                <a:lnTo>
                  <a:pt x="1001224" y="158115"/>
                </a:lnTo>
                <a:lnTo>
                  <a:pt x="1014239" y="144780"/>
                </a:lnTo>
                <a:lnTo>
                  <a:pt x="1022810" y="135890"/>
                </a:lnTo>
                <a:lnTo>
                  <a:pt x="1032016" y="127953"/>
                </a:lnTo>
                <a:lnTo>
                  <a:pt x="1041222" y="119698"/>
                </a:lnTo>
                <a:lnTo>
                  <a:pt x="1050428" y="111760"/>
                </a:lnTo>
                <a:lnTo>
                  <a:pt x="1060269" y="104458"/>
                </a:lnTo>
                <a:lnTo>
                  <a:pt x="1069475" y="96838"/>
                </a:lnTo>
                <a:lnTo>
                  <a:pt x="1079316" y="89853"/>
                </a:lnTo>
                <a:lnTo>
                  <a:pt x="1089474" y="82868"/>
                </a:lnTo>
                <a:lnTo>
                  <a:pt x="1099632" y="76200"/>
                </a:lnTo>
                <a:lnTo>
                  <a:pt x="1109790" y="69850"/>
                </a:lnTo>
                <a:lnTo>
                  <a:pt x="1119949" y="63818"/>
                </a:lnTo>
                <a:lnTo>
                  <a:pt x="1130742" y="58103"/>
                </a:lnTo>
                <a:lnTo>
                  <a:pt x="1141218" y="52705"/>
                </a:lnTo>
                <a:lnTo>
                  <a:pt x="1152328" y="46990"/>
                </a:lnTo>
                <a:lnTo>
                  <a:pt x="1163121" y="42545"/>
                </a:lnTo>
                <a:lnTo>
                  <a:pt x="1174232" y="37783"/>
                </a:lnTo>
                <a:lnTo>
                  <a:pt x="1185025" y="33020"/>
                </a:lnTo>
                <a:lnTo>
                  <a:pt x="1196453" y="29210"/>
                </a:lnTo>
                <a:lnTo>
                  <a:pt x="1207881" y="25083"/>
                </a:lnTo>
                <a:lnTo>
                  <a:pt x="1219309" y="21273"/>
                </a:lnTo>
                <a:lnTo>
                  <a:pt x="1230420" y="18098"/>
                </a:lnTo>
                <a:lnTo>
                  <a:pt x="1242165" y="14923"/>
                </a:lnTo>
                <a:lnTo>
                  <a:pt x="1253911" y="12383"/>
                </a:lnTo>
                <a:lnTo>
                  <a:pt x="1265656" y="9843"/>
                </a:lnTo>
                <a:lnTo>
                  <a:pt x="1277719" y="7620"/>
                </a:lnTo>
                <a:lnTo>
                  <a:pt x="1289782" y="5715"/>
                </a:lnTo>
                <a:lnTo>
                  <a:pt x="1301845" y="4128"/>
                </a:lnTo>
                <a:lnTo>
                  <a:pt x="1313908" y="2858"/>
                </a:lnTo>
                <a:lnTo>
                  <a:pt x="1326288" y="1588"/>
                </a:lnTo>
                <a:lnTo>
                  <a:pt x="1338351" y="953"/>
                </a:lnTo>
                <a:lnTo>
                  <a:pt x="1350414" y="635"/>
                </a:lnTo>
                <a:lnTo>
                  <a:pt x="1362477" y="0"/>
                </a:lnTo>
                <a:lnTo>
                  <a:pt x="1375175" y="635"/>
                </a:lnTo>
                <a:lnTo>
                  <a:pt x="1387238" y="953"/>
                </a:lnTo>
                <a:lnTo>
                  <a:pt x="1399301" y="1588"/>
                </a:lnTo>
                <a:lnTo>
                  <a:pt x="1411681" y="2858"/>
                </a:lnTo>
                <a:lnTo>
                  <a:pt x="1423744" y="4128"/>
                </a:lnTo>
                <a:lnTo>
                  <a:pt x="1435807" y="5715"/>
                </a:lnTo>
                <a:lnTo>
                  <a:pt x="1447553" y="7620"/>
                </a:lnTo>
                <a:lnTo>
                  <a:pt x="1459616" y="9843"/>
                </a:lnTo>
                <a:lnTo>
                  <a:pt x="1471361" y="12383"/>
                </a:lnTo>
                <a:lnTo>
                  <a:pt x="1483107" y="14923"/>
                </a:lnTo>
                <a:lnTo>
                  <a:pt x="1494535" y="18098"/>
                </a:lnTo>
                <a:lnTo>
                  <a:pt x="1506280" y="21273"/>
                </a:lnTo>
                <a:lnTo>
                  <a:pt x="1517708" y="25083"/>
                </a:lnTo>
                <a:lnTo>
                  <a:pt x="1529136" y="29210"/>
                </a:lnTo>
                <a:lnTo>
                  <a:pt x="1540564" y="33020"/>
                </a:lnTo>
                <a:lnTo>
                  <a:pt x="1551358" y="37783"/>
                </a:lnTo>
                <a:lnTo>
                  <a:pt x="1562468" y="42545"/>
                </a:lnTo>
                <a:lnTo>
                  <a:pt x="1573261" y="46990"/>
                </a:lnTo>
                <a:lnTo>
                  <a:pt x="1584372" y="52705"/>
                </a:lnTo>
                <a:lnTo>
                  <a:pt x="1594848" y="58103"/>
                </a:lnTo>
                <a:lnTo>
                  <a:pt x="1605323" y="63818"/>
                </a:lnTo>
                <a:lnTo>
                  <a:pt x="1615799" y="69850"/>
                </a:lnTo>
                <a:lnTo>
                  <a:pt x="1625957" y="76200"/>
                </a:lnTo>
                <a:lnTo>
                  <a:pt x="1636116" y="82868"/>
                </a:lnTo>
                <a:lnTo>
                  <a:pt x="1645956" y="89853"/>
                </a:lnTo>
                <a:lnTo>
                  <a:pt x="1655480" y="96838"/>
                </a:lnTo>
                <a:lnTo>
                  <a:pt x="1665320" y="104458"/>
                </a:lnTo>
                <a:lnTo>
                  <a:pt x="1674844" y="111760"/>
                </a:lnTo>
                <a:lnTo>
                  <a:pt x="1684050" y="119698"/>
                </a:lnTo>
                <a:lnTo>
                  <a:pt x="1693573" y="127953"/>
                </a:lnTo>
                <a:lnTo>
                  <a:pt x="1702144" y="135890"/>
                </a:lnTo>
                <a:lnTo>
                  <a:pt x="1711350" y="144780"/>
                </a:lnTo>
                <a:lnTo>
                  <a:pt x="1719921" y="153353"/>
                </a:lnTo>
                <a:lnTo>
                  <a:pt x="1728175" y="162243"/>
                </a:lnTo>
                <a:lnTo>
                  <a:pt x="1736428" y="171768"/>
                </a:lnTo>
                <a:lnTo>
                  <a:pt x="1744047" y="180975"/>
                </a:lnTo>
                <a:lnTo>
                  <a:pt x="1751983" y="190500"/>
                </a:lnTo>
                <a:lnTo>
                  <a:pt x="1758967" y="200343"/>
                </a:lnTo>
                <a:lnTo>
                  <a:pt x="1765951" y="210185"/>
                </a:lnTo>
                <a:lnTo>
                  <a:pt x="1773252" y="220028"/>
                </a:lnTo>
                <a:lnTo>
                  <a:pt x="1779918" y="230188"/>
                </a:lnTo>
                <a:lnTo>
                  <a:pt x="1785950" y="240348"/>
                </a:lnTo>
                <a:lnTo>
                  <a:pt x="1791981" y="250508"/>
                </a:lnTo>
                <a:lnTo>
                  <a:pt x="1797695" y="260985"/>
                </a:lnTo>
                <a:lnTo>
                  <a:pt x="1803410" y="272098"/>
                </a:lnTo>
                <a:lnTo>
                  <a:pt x="1808806" y="282575"/>
                </a:lnTo>
                <a:lnTo>
                  <a:pt x="1813568" y="293688"/>
                </a:lnTo>
                <a:lnTo>
                  <a:pt x="1818647" y="304483"/>
                </a:lnTo>
                <a:lnTo>
                  <a:pt x="1822774" y="315595"/>
                </a:lnTo>
                <a:lnTo>
                  <a:pt x="1827218" y="326708"/>
                </a:lnTo>
                <a:lnTo>
                  <a:pt x="1831027" y="338138"/>
                </a:lnTo>
                <a:lnTo>
                  <a:pt x="1834519" y="349568"/>
                </a:lnTo>
                <a:lnTo>
                  <a:pt x="1837694" y="361315"/>
                </a:lnTo>
                <a:lnTo>
                  <a:pt x="1840868" y="372745"/>
                </a:lnTo>
                <a:lnTo>
                  <a:pt x="1843725" y="384493"/>
                </a:lnTo>
                <a:lnTo>
                  <a:pt x="1846265" y="396240"/>
                </a:lnTo>
                <a:lnTo>
                  <a:pt x="1848487" y="408305"/>
                </a:lnTo>
                <a:lnTo>
                  <a:pt x="1850391" y="420053"/>
                </a:lnTo>
                <a:lnTo>
                  <a:pt x="1851979" y="432118"/>
                </a:lnTo>
                <a:lnTo>
                  <a:pt x="1853566" y="444500"/>
                </a:lnTo>
                <a:lnTo>
                  <a:pt x="1854201" y="456565"/>
                </a:lnTo>
                <a:lnTo>
                  <a:pt x="1855153" y="468630"/>
                </a:lnTo>
                <a:lnTo>
                  <a:pt x="1855470" y="480695"/>
                </a:lnTo>
                <a:lnTo>
                  <a:pt x="1855788" y="493395"/>
                </a:lnTo>
                <a:lnTo>
                  <a:pt x="1855470" y="507365"/>
                </a:lnTo>
                <a:lnTo>
                  <a:pt x="1855153" y="521970"/>
                </a:lnTo>
                <a:lnTo>
                  <a:pt x="1853883" y="535940"/>
                </a:lnTo>
                <a:lnTo>
                  <a:pt x="1852296" y="550545"/>
                </a:lnTo>
                <a:lnTo>
                  <a:pt x="1850709" y="564833"/>
                </a:lnTo>
                <a:lnTo>
                  <a:pt x="1848487" y="578485"/>
                </a:lnTo>
                <a:lnTo>
                  <a:pt x="1845630" y="592455"/>
                </a:lnTo>
                <a:lnTo>
                  <a:pt x="1842773" y="606108"/>
                </a:lnTo>
                <a:lnTo>
                  <a:pt x="1839281" y="620078"/>
                </a:lnTo>
                <a:lnTo>
                  <a:pt x="1835472" y="633095"/>
                </a:lnTo>
                <a:lnTo>
                  <a:pt x="1831662" y="647065"/>
                </a:lnTo>
                <a:lnTo>
                  <a:pt x="1826900" y="659765"/>
                </a:lnTo>
                <a:lnTo>
                  <a:pt x="1821821" y="673100"/>
                </a:lnTo>
                <a:lnTo>
                  <a:pt x="1816742" y="686118"/>
                </a:lnTo>
                <a:lnTo>
                  <a:pt x="1810711" y="699135"/>
                </a:lnTo>
                <a:lnTo>
                  <a:pt x="1804997" y="711518"/>
                </a:lnTo>
                <a:lnTo>
                  <a:pt x="1795791" y="700405"/>
                </a:lnTo>
                <a:lnTo>
                  <a:pt x="1785950" y="689293"/>
                </a:lnTo>
                <a:lnTo>
                  <a:pt x="1776426" y="678180"/>
                </a:lnTo>
                <a:lnTo>
                  <a:pt x="1766586" y="668020"/>
                </a:lnTo>
                <a:lnTo>
                  <a:pt x="1755793" y="657543"/>
                </a:lnTo>
                <a:lnTo>
                  <a:pt x="1745317" y="647700"/>
                </a:lnTo>
                <a:lnTo>
                  <a:pt x="1734206" y="637858"/>
                </a:lnTo>
                <a:lnTo>
                  <a:pt x="1723413" y="628650"/>
                </a:lnTo>
                <a:lnTo>
                  <a:pt x="1711668" y="619443"/>
                </a:lnTo>
                <a:lnTo>
                  <a:pt x="1700240" y="610870"/>
                </a:lnTo>
                <a:lnTo>
                  <a:pt x="1688177" y="602298"/>
                </a:lnTo>
                <a:lnTo>
                  <a:pt x="1676114" y="594360"/>
                </a:lnTo>
                <a:lnTo>
                  <a:pt x="1663416" y="586740"/>
                </a:lnTo>
                <a:lnTo>
                  <a:pt x="1651036" y="579120"/>
                </a:lnTo>
                <a:lnTo>
                  <a:pt x="1638020" y="572135"/>
                </a:lnTo>
                <a:lnTo>
                  <a:pt x="1625005" y="565468"/>
                </a:lnTo>
                <a:lnTo>
                  <a:pt x="1611672" y="558800"/>
                </a:lnTo>
                <a:lnTo>
                  <a:pt x="1598340" y="553085"/>
                </a:lnTo>
                <a:lnTo>
                  <a:pt x="1584689" y="547370"/>
                </a:lnTo>
                <a:lnTo>
                  <a:pt x="1570722" y="541973"/>
                </a:lnTo>
                <a:lnTo>
                  <a:pt x="1556437" y="537210"/>
                </a:lnTo>
                <a:lnTo>
                  <a:pt x="1542469" y="532448"/>
                </a:lnTo>
                <a:lnTo>
                  <a:pt x="1527866" y="528638"/>
                </a:lnTo>
                <a:lnTo>
                  <a:pt x="1513264" y="524828"/>
                </a:lnTo>
                <a:lnTo>
                  <a:pt x="1498979" y="521653"/>
                </a:lnTo>
                <a:lnTo>
                  <a:pt x="1484059" y="518795"/>
                </a:lnTo>
                <a:lnTo>
                  <a:pt x="1468822" y="516255"/>
                </a:lnTo>
                <a:lnTo>
                  <a:pt x="1453902" y="514033"/>
                </a:lnTo>
                <a:lnTo>
                  <a:pt x="1438664" y="512445"/>
                </a:lnTo>
                <a:lnTo>
                  <a:pt x="1422792" y="511493"/>
                </a:lnTo>
                <a:lnTo>
                  <a:pt x="1407555" y="510858"/>
                </a:lnTo>
                <a:lnTo>
                  <a:pt x="1392000" y="510540"/>
                </a:lnTo>
                <a:lnTo>
                  <a:pt x="1378350" y="510858"/>
                </a:lnTo>
                <a:lnTo>
                  <a:pt x="1365017" y="511493"/>
                </a:lnTo>
                <a:lnTo>
                  <a:pt x="1351684" y="512128"/>
                </a:lnTo>
                <a:lnTo>
                  <a:pt x="1338351" y="513398"/>
                </a:lnTo>
                <a:lnTo>
                  <a:pt x="1325019" y="514985"/>
                </a:lnTo>
                <a:lnTo>
                  <a:pt x="1312003" y="516890"/>
                </a:lnTo>
                <a:lnTo>
                  <a:pt x="1298671" y="518795"/>
                </a:lnTo>
                <a:lnTo>
                  <a:pt x="1286290" y="521335"/>
                </a:lnTo>
                <a:lnTo>
                  <a:pt x="1273275" y="524193"/>
                </a:lnTo>
                <a:lnTo>
                  <a:pt x="1260577" y="527050"/>
                </a:lnTo>
                <a:lnTo>
                  <a:pt x="1248197" y="530543"/>
                </a:lnTo>
                <a:lnTo>
                  <a:pt x="1235499" y="534670"/>
                </a:lnTo>
                <a:lnTo>
                  <a:pt x="1223436" y="538480"/>
                </a:lnTo>
                <a:lnTo>
                  <a:pt x="1211373" y="542608"/>
                </a:lnTo>
                <a:lnTo>
                  <a:pt x="1199310" y="547053"/>
                </a:lnTo>
                <a:lnTo>
                  <a:pt x="1187565" y="552133"/>
                </a:lnTo>
                <a:lnTo>
                  <a:pt x="1175819" y="557213"/>
                </a:lnTo>
                <a:lnTo>
                  <a:pt x="1164074" y="562610"/>
                </a:lnTo>
                <a:lnTo>
                  <a:pt x="1152646" y="568325"/>
                </a:lnTo>
                <a:lnTo>
                  <a:pt x="1141218" y="574040"/>
                </a:lnTo>
                <a:lnTo>
                  <a:pt x="1130107" y="580390"/>
                </a:lnTo>
                <a:lnTo>
                  <a:pt x="1119314" y="587058"/>
                </a:lnTo>
                <a:lnTo>
                  <a:pt x="1108838" y="593725"/>
                </a:lnTo>
                <a:lnTo>
                  <a:pt x="1098045" y="600710"/>
                </a:lnTo>
                <a:lnTo>
                  <a:pt x="1087569" y="607695"/>
                </a:lnTo>
                <a:lnTo>
                  <a:pt x="1077411" y="615315"/>
                </a:lnTo>
                <a:lnTo>
                  <a:pt x="1067570" y="622935"/>
                </a:lnTo>
                <a:lnTo>
                  <a:pt x="1057412" y="630873"/>
                </a:lnTo>
                <a:lnTo>
                  <a:pt x="1047888" y="639128"/>
                </a:lnTo>
                <a:lnTo>
                  <a:pt x="1038683" y="647383"/>
                </a:lnTo>
                <a:lnTo>
                  <a:pt x="1029159" y="655955"/>
                </a:lnTo>
                <a:lnTo>
                  <a:pt x="1020271" y="664845"/>
                </a:lnTo>
                <a:lnTo>
                  <a:pt x="1011700" y="674053"/>
                </a:lnTo>
                <a:lnTo>
                  <a:pt x="1002811" y="682943"/>
                </a:lnTo>
                <a:lnTo>
                  <a:pt x="994240" y="692468"/>
                </a:lnTo>
                <a:lnTo>
                  <a:pt x="985987" y="702310"/>
                </a:lnTo>
                <a:lnTo>
                  <a:pt x="978368" y="712153"/>
                </a:lnTo>
                <a:lnTo>
                  <a:pt x="970432" y="722313"/>
                </a:lnTo>
                <a:lnTo>
                  <a:pt x="963130" y="732473"/>
                </a:lnTo>
                <a:lnTo>
                  <a:pt x="955829" y="742633"/>
                </a:lnTo>
                <a:lnTo>
                  <a:pt x="948845" y="753110"/>
                </a:lnTo>
                <a:lnTo>
                  <a:pt x="942179" y="764223"/>
                </a:lnTo>
                <a:lnTo>
                  <a:pt x="935830" y="775018"/>
                </a:lnTo>
                <a:lnTo>
                  <a:pt x="929799" y="786130"/>
                </a:lnTo>
                <a:lnTo>
                  <a:pt x="923767" y="797560"/>
                </a:lnTo>
                <a:lnTo>
                  <a:pt x="918053" y="808673"/>
                </a:lnTo>
                <a:lnTo>
                  <a:pt x="912339" y="820103"/>
                </a:lnTo>
                <a:lnTo>
                  <a:pt x="907260" y="831850"/>
                </a:lnTo>
                <a:lnTo>
                  <a:pt x="902498" y="843915"/>
                </a:lnTo>
                <a:lnTo>
                  <a:pt x="898054" y="855663"/>
                </a:lnTo>
                <a:lnTo>
                  <a:pt x="893610" y="868045"/>
                </a:lnTo>
                <a:lnTo>
                  <a:pt x="889800" y="880428"/>
                </a:lnTo>
                <a:lnTo>
                  <a:pt x="885674" y="892493"/>
                </a:lnTo>
                <a:lnTo>
                  <a:pt x="882817" y="905193"/>
                </a:lnTo>
                <a:lnTo>
                  <a:pt x="879642" y="917575"/>
                </a:lnTo>
                <a:lnTo>
                  <a:pt x="876785" y="930593"/>
                </a:lnTo>
                <a:lnTo>
                  <a:pt x="873928" y="943610"/>
                </a:lnTo>
                <a:lnTo>
                  <a:pt x="872024" y="956628"/>
                </a:lnTo>
                <a:lnTo>
                  <a:pt x="870119" y="969328"/>
                </a:lnTo>
                <a:lnTo>
                  <a:pt x="868532" y="982663"/>
                </a:lnTo>
                <a:lnTo>
                  <a:pt x="867262" y="995998"/>
                </a:lnTo>
                <a:lnTo>
                  <a:pt x="866627" y="1009333"/>
                </a:lnTo>
                <a:lnTo>
                  <a:pt x="866310" y="1022985"/>
                </a:lnTo>
                <a:lnTo>
                  <a:pt x="865675" y="1036320"/>
                </a:lnTo>
                <a:lnTo>
                  <a:pt x="866310" y="1054101"/>
                </a:lnTo>
                <a:lnTo>
                  <a:pt x="866944" y="1071246"/>
                </a:lnTo>
                <a:lnTo>
                  <a:pt x="868532" y="1088391"/>
                </a:lnTo>
                <a:lnTo>
                  <a:pt x="870436" y="1105536"/>
                </a:lnTo>
                <a:lnTo>
                  <a:pt x="872976" y="1122363"/>
                </a:lnTo>
                <a:lnTo>
                  <a:pt x="876150" y="1139191"/>
                </a:lnTo>
                <a:lnTo>
                  <a:pt x="879642" y="1155383"/>
                </a:lnTo>
                <a:lnTo>
                  <a:pt x="883769" y="1171893"/>
                </a:lnTo>
                <a:lnTo>
                  <a:pt x="888213" y="1188086"/>
                </a:lnTo>
                <a:lnTo>
                  <a:pt x="893292" y="1203643"/>
                </a:lnTo>
                <a:lnTo>
                  <a:pt x="898689" y="1219518"/>
                </a:lnTo>
                <a:lnTo>
                  <a:pt x="905038" y="1235076"/>
                </a:lnTo>
                <a:lnTo>
                  <a:pt x="911387" y="1249998"/>
                </a:lnTo>
                <a:lnTo>
                  <a:pt x="918371" y="1264921"/>
                </a:lnTo>
                <a:lnTo>
                  <a:pt x="925672" y="1279843"/>
                </a:lnTo>
                <a:lnTo>
                  <a:pt x="933608" y="1294131"/>
                </a:lnTo>
                <a:lnTo>
                  <a:pt x="941862" y="1308418"/>
                </a:lnTo>
                <a:lnTo>
                  <a:pt x="950433" y="1322071"/>
                </a:lnTo>
                <a:lnTo>
                  <a:pt x="959956" y="1335723"/>
                </a:lnTo>
                <a:lnTo>
                  <a:pt x="969162" y="1349058"/>
                </a:lnTo>
                <a:lnTo>
                  <a:pt x="979003" y="1362076"/>
                </a:lnTo>
                <a:lnTo>
                  <a:pt x="989478" y="1374458"/>
                </a:lnTo>
                <a:lnTo>
                  <a:pt x="1000272" y="1386841"/>
                </a:lnTo>
                <a:lnTo>
                  <a:pt x="1011065" y="1398906"/>
                </a:lnTo>
                <a:lnTo>
                  <a:pt x="1022493" y="1410653"/>
                </a:lnTo>
                <a:lnTo>
                  <a:pt x="1034556" y="1421448"/>
                </a:lnTo>
                <a:lnTo>
                  <a:pt x="1046301" y="1432561"/>
                </a:lnTo>
                <a:lnTo>
                  <a:pt x="1058999" y="1443038"/>
                </a:lnTo>
                <a:lnTo>
                  <a:pt x="1072014" y="1453198"/>
                </a:lnTo>
                <a:lnTo>
                  <a:pt x="1084712" y="1463041"/>
                </a:lnTo>
                <a:lnTo>
                  <a:pt x="1098680" y="1472566"/>
                </a:lnTo>
                <a:lnTo>
                  <a:pt x="1112330" y="1481138"/>
                </a:lnTo>
                <a:lnTo>
                  <a:pt x="1012652" y="1587183"/>
                </a:lnTo>
                <a:lnTo>
                  <a:pt x="1008525" y="1591628"/>
                </a:lnTo>
                <a:lnTo>
                  <a:pt x="1004081" y="1595438"/>
                </a:lnTo>
                <a:lnTo>
                  <a:pt x="999319" y="1599566"/>
                </a:lnTo>
                <a:lnTo>
                  <a:pt x="994558" y="1603058"/>
                </a:lnTo>
                <a:lnTo>
                  <a:pt x="990113" y="1606233"/>
                </a:lnTo>
                <a:lnTo>
                  <a:pt x="985034" y="1609091"/>
                </a:lnTo>
                <a:lnTo>
                  <a:pt x="979320" y="1611948"/>
                </a:lnTo>
                <a:lnTo>
                  <a:pt x="974241" y="1614806"/>
                </a:lnTo>
                <a:lnTo>
                  <a:pt x="968844" y="1616711"/>
                </a:lnTo>
                <a:lnTo>
                  <a:pt x="963130" y="1618616"/>
                </a:lnTo>
                <a:lnTo>
                  <a:pt x="957416" y="1620203"/>
                </a:lnTo>
                <a:lnTo>
                  <a:pt x="951702" y="1621791"/>
                </a:lnTo>
                <a:lnTo>
                  <a:pt x="945671" y="1623061"/>
                </a:lnTo>
                <a:lnTo>
                  <a:pt x="939957" y="1623696"/>
                </a:lnTo>
                <a:lnTo>
                  <a:pt x="933926" y="1624013"/>
                </a:lnTo>
                <a:lnTo>
                  <a:pt x="927577" y="1624013"/>
                </a:lnTo>
                <a:lnTo>
                  <a:pt x="921862" y="1624013"/>
                </a:lnTo>
                <a:lnTo>
                  <a:pt x="915831" y="1623696"/>
                </a:lnTo>
                <a:lnTo>
                  <a:pt x="909800" y="1623061"/>
                </a:lnTo>
                <a:lnTo>
                  <a:pt x="904086" y="1621791"/>
                </a:lnTo>
                <a:lnTo>
                  <a:pt x="898372" y="1620203"/>
                </a:lnTo>
                <a:lnTo>
                  <a:pt x="892340" y="1618616"/>
                </a:lnTo>
                <a:lnTo>
                  <a:pt x="886944" y="1616711"/>
                </a:lnTo>
                <a:lnTo>
                  <a:pt x="881547" y="1614806"/>
                </a:lnTo>
                <a:lnTo>
                  <a:pt x="876150" y="1611948"/>
                </a:lnTo>
                <a:lnTo>
                  <a:pt x="871071" y="1609091"/>
                </a:lnTo>
                <a:lnTo>
                  <a:pt x="865675" y="1606233"/>
                </a:lnTo>
                <a:lnTo>
                  <a:pt x="860596" y="1603058"/>
                </a:lnTo>
                <a:lnTo>
                  <a:pt x="856151" y="1599566"/>
                </a:lnTo>
                <a:lnTo>
                  <a:pt x="851390" y="1595438"/>
                </a:lnTo>
                <a:lnTo>
                  <a:pt x="846945" y="1591628"/>
                </a:lnTo>
                <a:lnTo>
                  <a:pt x="842819" y="1587183"/>
                </a:lnTo>
                <a:lnTo>
                  <a:pt x="144120" y="841693"/>
                </a:lnTo>
                <a:lnTo>
                  <a:pt x="135549" y="833120"/>
                </a:lnTo>
                <a:lnTo>
                  <a:pt x="127296" y="823913"/>
                </a:lnTo>
                <a:lnTo>
                  <a:pt x="119042" y="815023"/>
                </a:lnTo>
                <a:lnTo>
                  <a:pt x="111423" y="805498"/>
                </a:lnTo>
                <a:lnTo>
                  <a:pt x="103805" y="796290"/>
                </a:lnTo>
                <a:lnTo>
                  <a:pt x="96504" y="786448"/>
                </a:lnTo>
                <a:lnTo>
                  <a:pt x="89520" y="776605"/>
                </a:lnTo>
                <a:lnTo>
                  <a:pt x="82218" y="766445"/>
                </a:lnTo>
                <a:lnTo>
                  <a:pt x="76187" y="756603"/>
                </a:lnTo>
                <a:lnTo>
                  <a:pt x="69838" y="746125"/>
                </a:lnTo>
                <a:lnTo>
                  <a:pt x="63489" y="735965"/>
                </a:lnTo>
                <a:lnTo>
                  <a:pt x="57775" y="725170"/>
                </a:lnTo>
                <a:lnTo>
                  <a:pt x="52061" y="714693"/>
                </a:lnTo>
                <a:lnTo>
                  <a:pt x="46982" y="703898"/>
                </a:lnTo>
                <a:lnTo>
                  <a:pt x="41903" y="693103"/>
                </a:lnTo>
                <a:lnTo>
                  <a:pt x="37141" y="681990"/>
                </a:lnTo>
                <a:lnTo>
                  <a:pt x="33014" y="670878"/>
                </a:lnTo>
                <a:lnTo>
                  <a:pt x="28570" y="659448"/>
                </a:lnTo>
                <a:lnTo>
                  <a:pt x="24761" y="648018"/>
                </a:lnTo>
                <a:lnTo>
                  <a:pt x="21269" y="636905"/>
                </a:lnTo>
                <a:lnTo>
                  <a:pt x="17777" y="625475"/>
                </a:lnTo>
                <a:lnTo>
                  <a:pt x="14603" y="613728"/>
                </a:lnTo>
                <a:lnTo>
                  <a:pt x="11745" y="601980"/>
                </a:lnTo>
                <a:lnTo>
                  <a:pt x="9523" y="590233"/>
                </a:lnTo>
                <a:lnTo>
                  <a:pt x="6984" y="578485"/>
                </a:lnTo>
                <a:lnTo>
                  <a:pt x="5397" y="566103"/>
                </a:lnTo>
                <a:lnTo>
                  <a:pt x="3492" y="554038"/>
                </a:lnTo>
                <a:lnTo>
                  <a:pt x="2540" y="542290"/>
                </a:lnTo>
                <a:lnTo>
                  <a:pt x="1270" y="530225"/>
                </a:lnTo>
                <a:lnTo>
                  <a:pt x="317" y="517525"/>
                </a:lnTo>
                <a:lnTo>
                  <a:pt x="0" y="505460"/>
                </a:lnTo>
                <a:lnTo>
                  <a:pt x="0" y="493395"/>
                </a:lnTo>
                <a:lnTo>
                  <a:pt x="0" y="480695"/>
                </a:lnTo>
                <a:lnTo>
                  <a:pt x="317" y="468630"/>
                </a:lnTo>
                <a:lnTo>
                  <a:pt x="1270" y="456565"/>
                </a:lnTo>
                <a:lnTo>
                  <a:pt x="2540" y="444500"/>
                </a:lnTo>
                <a:lnTo>
                  <a:pt x="3492" y="432118"/>
                </a:lnTo>
                <a:lnTo>
                  <a:pt x="5397" y="420053"/>
                </a:lnTo>
                <a:lnTo>
                  <a:pt x="6984" y="408305"/>
                </a:lnTo>
                <a:lnTo>
                  <a:pt x="9523" y="396240"/>
                </a:lnTo>
                <a:lnTo>
                  <a:pt x="11745" y="384493"/>
                </a:lnTo>
                <a:lnTo>
                  <a:pt x="14603" y="372745"/>
                </a:lnTo>
                <a:lnTo>
                  <a:pt x="17777" y="361315"/>
                </a:lnTo>
                <a:lnTo>
                  <a:pt x="21269" y="349568"/>
                </a:lnTo>
                <a:lnTo>
                  <a:pt x="24761" y="338138"/>
                </a:lnTo>
                <a:lnTo>
                  <a:pt x="28570" y="326708"/>
                </a:lnTo>
                <a:lnTo>
                  <a:pt x="33014" y="315595"/>
                </a:lnTo>
                <a:lnTo>
                  <a:pt x="37141" y="304483"/>
                </a:lnTo>
                <a:lnTo>
                  <a:pt x="41903" y="293688"/>
                </a:lnTo>
                <a:lnTo>
                  <a:pt x="46982" y="282575"/>
                </a:lnTo>
                <a:lnTo>
                  <a:pt x="52061" y="272098"/>
                </a:lnTo>
                <a:lnTo>
                  <a:pt x="57775" y="260985"/>
                </a:lnTo>
                <a:lnTo>
                  <a:pt x="63489" y="250508"/>
                </a:lnTo>
                <a:lnTo>
                  <a:pt x="69838" y="240348"/>
                </a:lnTo>
                <a:lnTo>
                  <a:pt x="76187" y="230188"/>
                </a:lnTo>
                <a:lnTo>
                  <a:pt x="82218" y="220028"/>
                </a:lnTo>
                <a:lnTo>
                  <a:pt x="89520" y="210185"/>
                </a:lnTo>
                <a:lnTo>
                  <a:pt x="96504" y="200343"/>
                </a:lnTo>
                <a:lnTo>
                  <a:pt x="103805" y="190500"/>
                </a:lnTo>
                <a:lnTo>
                  <a:pt x="111423" y="180975"/>
                </a:lnTo>
                <a:lnTo>
                  <a:pt x="119042" y="171768"/>
                </a:lnTo>
                <a:lnTo>
                  <a:pt x="127296" y="162243"/>
                </a:lnTo>
                <a:lnTo>
                  <a:pt x="135549" y="153353"/>
                </a:lnTo>
                <a:lnTo>
                  <a:pt x="144120" y="144780"/>
                </a:lnTo>
                <a:lnTo>
                  <a:pt x="153326" y="135890"/>
                </a:lnTo>
                <a:lnTo>
                  <a:pt x="162215" y="127953"/>
                </a:lnTo>
                <a:lnTo>
                  <a:pt x="171103" y="119698"/>
                </a:lnTo>
                <a:lnTo>
                  <a:pt x="180627" y="111760"/>
                </a:lnTo>
                <a:lnTo>
                  <a:pt x="190150" y="104458"/>
                </a:lnTo>
                <a:lnTo>
                  <a:pt x="199991" y="96838"/>
                </a:lnTo>
                <a:lnTo>
                  <a:pt x="209514" y="89853"/>
                </a:lnTo>
                <a:lnTo>
                  <a:pt x="219355" y="82868"/>
                </a:lnTo>
                <a:lnTo>
                  <a:pt x="229513" y="76200"/>
                </a:lnTo>
                <a:lnTo>
                  <a:pt x="239672" y="69850"/>
                </a:lnTo>
                <a:lnTo>
                  <a:pt x="250465" y="63818"/>
                </a:lnTo>
                <a:lnTo>
                  <a:pt x="260940" y="58103"/>
                </a:lnTo>
                <a:lnTo>
                  <a:pt x="271416" y="52705"/>
                </a:lnTo>
                <a:lnTo>
                  <a:pt x="282209" y="46990"/>
                </a:lnTo>
                <a:lnTo>
                  <a:pt x="293002" y="42545"/>
                </a:lnTo>
                <a:lnTo>
                  <a:pt x="304113" y="37783"/>
                </a:lnTo>
                <a:lnTo>
                  <a:pt x="315541" y="33020"/>
                </a:lnTo>
                <a:lnTo>
                  <a:pt x="326334" y="29210"/>
                </a:lnTo>
                <a:lnTo>
                  <a:pt x="337762" y="25083"/>
                </a:lnTo>
                <a:lnTo>
                  <a:pt x="349508" y="21273"/>
                </a:lnTo>
                <a:lnTo>
                  <a:pt x="360936" y="18098"/>
                </a:lnTo>
                <a:lnTo>
                  <a:pt x="372681" y="14923"/>
                </a:lnTo>
                <a:lnTo>
                  <a:pt x="384427" y="12383"/>
                </a:lnTo>
                <a:lnTo>
                  <a:pt x="396172" y="9843"/>
                </a:lnTo>
                <a:lnTo>
                  <a:pt x="407918" y="7620"/>
                </a:lnTo>
                <a:lnTo>
                  <a:pt x="419981" y="5715"/>
                </a:lnTo>
                <a:lnTo>
                  <a:pt x="431726" y="4128"/>
                </a:lnTo>
                <a:lnTo>
                  <a:pt x="443789" y="2858"/>
                </a:lnTo>
                <a:lnTo>
                  <a:pt x="456170" y="1588"/>
                </a:lnTo>
                <a:lnTo>
                  <a:pt x="468233" y="953"/>
                </a:lnTo>
                <a:lnTo>
                  <a:pt x="480613" y="635"/>
                </a:lnTo>
                <a:lnTo>
                  <a:pt x="4929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786743" y="2002068"/>
            <a:ext cx="3570514" cy="10701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lnSpc>
                <a:spcPts val="3500"/>
              </a:lnSpc>
            </a:pPr>
            <a:r>
              <a:rPr lang="en-US" altLang="zh-CN" sz="6000">
                <a:solidFill>
                  <a:schemeClr val="accent1"/>
                </a:solidFill>
                <a:latin typeface="华文行楷" panose="02010800040101010101" pitchFamily="2" charset="-122"/>
                <a:ea typeface="华文行楷" panose="02010800040101010101" pitchFamily="2" charset="-122"/>
              </a:rPr>
              <a:t>THANKS</a:t>
            </a:r>
            <a:endParaRPr lang="zh-CN" altLang="en-US" sz="6000">
              <a:solidFill>
                <a:schemeClr val="accent1"/>
              </a:solidFill>
              <a:latin typeface="华文行楷" panose="02010800040101010101" pitchFamily="2" charset="-122"/>
              <a:ea typeface="华文行楷" panose="02010800040101010101" pitchFamily="2" charset="-122"/>
            </a:endParaRPr>
          </a:p>
        </p:txBody>
      </p:sp>
      <p:cxnSp>
        <p:nvCxnSpPr>
          <p:cNvPr id="4" name="直接连接符 3"/>
          <p:cNvCxnSpPr/>
          <p:nvPr/>
        </p:nvCxnSpPr>
        <p:spPr>
          <a:xfrm>
            <a:off x="3991429" y="608693"/>
            <a:ext cx="10595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991429" y="4571093"/>
            <a:ext cx="10595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278458" y="2649165"/>
            <a:ext cx="2614341" cy="43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pPr algn="dist">
              <a:lnSpc>
                <a:spcPct val="130000"/>
              </a:lnSpc>
            </a:pPr>
            <a:r>
              <a:rPr lang="en-US" altLang="zh-CN" sz="1400">
                <a:solidFill>
                  <a:schemeClr val="tx1">
                    <a:lumMod val="50000"/>
                    <a:lumOff val="50000"/>
                  </a:schemeClr>
                </a:solidFill>
                <a:latin typeface="Comic Sans MS" panose="030F0702030302020204" pitchFamily="66" charset="0"/>
              </a:rPr>
              <a:t>Thanks for watching</a:t>
            </a:r>
            <a:endParaRPr lang="zh-CN" altLang="en-US" sz="1400">
              <a:solidFill>
                <a:schemeClr val="tx1">
                  <a:lumMod val="50000"/>
                  <a:lumOff val="50000"/>
                </a:schemeClr>
              </a:solidFill>
              <a:latin typeface="Comic Sans MS" panose="030F0702030302020204" pitchFamily="66"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cxnSp>
        <p:nvCxnSpPr>
          <p:cNvPr id="6" name="直接连接符 5"/>
          <p:cNvCxnSpPr/>
          <p:nvPr/>
        </p:nvCxnSpPr>
        <p:spPr>
          <a:xfrm flipH="1">
            <a:off x="665837" y="1333500"/>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56143" y="1465078"/>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5" name="KSO_Shape"/>
          <p:cNvSpPr/>
          <p:nvPr/>
        </p:nvSpPr>
        <p:spPr bwMode="auto">
          <a:xfrm>
            <a:off x="1230941" y="170730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8" name="文本框 2"/>
          <p:cNvSpPr txBox="1"/>
          <p:nvPr/>
        </p:nvSpPr>
        <p:spPr>
          <a:xfrm>
            <a:off x="2119009" y="1361410"/>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9" name="文本框 3"/>
          <p:cNvSpPr txBox="1"/>
          <p:nvPr/>
        </p:nvSpPr>
        <p:spPr>
          <a:xfrm>
            <a:off x="2103060" y="1753733"/>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cxnSp>
        <p:nvCxnSpPr>
          <p:cNvPr id="23" name="直接连接符 22"/>
          <p:cNvCxnSpPr/>
          <p:nvPr/>
        </p:nvCxnSpPr>
        <p:spPr>
          <a:xfrm flipH="1">
            <a:off x="4876331" y="1333500"/>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066637" y="1465078"/>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26" name="KSO_Shape"/>
          <p:cNvSpPr/>
          <p:nvPr/>
        </p:nvSpPr>
        <p:spPr bwMode="auto">
          <a:xfrm>
            <a:off x="5441435" y="170730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27" name="文本框 2"/>
          <p:cNvSpPr txBox="1"/>
          <p:nvPr/>
        </p:nvSpPr>
        <p:spPr>
          <a:xfrm>
            <a:off x="6329502" y="1361410"/>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28" name="文本框 3"/>
          <p:cNvSpPr txBox="1"/>
          <p:nvPr/>
        </p:nvSpPr>
        <p:spPr>
          <a:xfrm>
            <a:off x="6313554" y="1753733"/>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cxnSp>
        <p:nvCxnSpPr>
          <p:cNvPr id="30" name="直接连接符 29"/>
          <p:cNvCxnSpPr/>
          <p:nvPr/>
        </p:nvCxnSpPr>
        <p:spPr>
          <a:xfrm flipH="1">
            <a:off x="665837" y="3103821"/>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856143" y="3235399"/>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32" name="KSO_Shape"/>
          <p:cNvSpPr/>
          <p:nvPr/>
        </p:nvSpPr>
        <p:spPr bwMode="auto">
          <a:xfrm>
            <a:off x="1230941" y="347762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33" name="文本框 2"/>
          <p:cNvSpPr txBox="1"/>
          <p:nvPr/>
        </p:nvSpPr>
        <p:spPr>
          <a:xfrm>
            <a:off x="2119009" y="3131731"/>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34" name="文本框 3"/>
          <p:cNvSpPr txBox="1"/>
          <p:nvPr/>
        </p:nvSpPr>
        <p:spPr>
          <a:xfrm>
            <a:off x="2103060" y="3524054"/>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cxnSp>
        <p:nvCxnSpPr>
          <p:cNvPr id="36" name="直接连接符 35"/>
          <p:cNvCxnSpPr/>
          <p:nvPr/>
        </p:nvCxnSpPr>
        <p:spPr>
          <a:xfrm flipH="1">
            <a:off x="4876331" y="3103821"/>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066637" y="3235399"/>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38" name="KSO_Shape"/>
          <p:cNvSpPr/>
          <p:nvPr/>
        </p:nvSpPr>
        <p:spPr bwMode="auto">
          <a:xfrm>
            <a:off x="5441435" y="347762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39" name="文本框 2"/>
          <p:cNvSpPr txBox="1"/>
          <p:nvPr/>
        </p:nvSpPr>
        <p:spPr>
          <a:xfrm>
            <a:off x="6329502" y="3131731"/>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40" name="文本框 3"/>
          <p:cNvSpPr txBox="1"/>
          <p:nvPr/>
        </p:nvSpPr>
        <p:spPr>
          <a:xfrm>
            <a:off x="6313554" y="3524054"/>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菱形 1"/>
          <p:cNvSpPr/>
          <p:nvPr/>
        </p:nvSpPr>
        <p:spPr>
          <a:xfrm>
            <a:off x="2361692" y="1175665"/>
            <a:ext cx="2207294" cy="220729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12" name="菱形 11"/>
          <p:cNvSpPr/>
          <p:nvPr/>
        </p:nvSpPr>
        <p:spPr>
          <a:xfrm>
            <a:off x="4229403" y="1175665"/>
            <a:ext cx="2207294" cy="220729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11" name="菱形 10"/>
          <p:cNvSpPr/>
          <p:nvPr/>
        </p:nvSpPr>
        <p:spPr>
          <a:xfrm>
            <a:off x="4235466" y="2115585"/>
            <a:ext cx="327455" cy="327455"/>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16" name="文本框 2"/>
          <p:cNvSpPr txBox="1"/>
          <p:nvPr/>
        </p:nvSpPr>
        <p:spPr>
          <a:xfrm>
            <a:off x="2850610" y="1798032"/>
            <a:ext cx="1243486" cy="429967"/>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您的标题</a:t>
            </a:r>
            <a:endParaRPr lang="en-US" altLang="zh-CN" b="1"/>
          </a:p>
        </p:txBody>
      </p:sp>
      <p:sp>
        <p:nvSpPr>
          <p:cNvPr id="17" name="文本框 3"/>
          <p:cNvSpPr txBox="1"/>
          <p:nvPr/>
        </p:nvSpPr>
        <p:spPr>
          <a:xfrm>
            <a:off x="2769868" y="2171792"/>
            <a:ext cx="1427011" cy="73478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请在这里添加内容这里添加内容</a:t>
            </a:r>
            <a:endParaRPr lang="en-US" altLang="zh-CN" sz="1200"/>
          </a:p>
        </p:txBody>
      </p:sp>
      <p:sp>
        <p:nvSpPr>
          <p:cNvPr id="18" name="文本框 2"/>
          <p:cNvSpPr txBox="1"/>
          <p:nvPr/>
        </p:nvSpPr>
        <p:spPr>
          <a:xfrm>
            <a:off x="4713901" y="1798032"/>
            <a:ext cx="1243486" cy="429967"/>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您的标题</a:t>
            </a:r>
            <a:endParaRPr lang="en-US" altLang="zh-CN" b="1"/>
          </a:p>
        </p:txBody>
      </p:sp>
      <p:sp>
        <p:nvSpPr>
          <p:cNvPr id="19" name="文本框 3"/>
          <p:cNvSpPr txBox="1"/>
          <p:nvPr/>
        </p:nvSpPr>
        <p:spPr>
          <a:xfrm>
            <a:off x="4633159" y="2171792"/>
            <a:ext cx="1427011" cy="73478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请在这里添加内容这里添加内容</a:t>
            </a:r>
            <a:endParaRPr lang="en-US" altLang="zh-CN" sz="1200"/>
          </a:p>
        </p:txBody>
      </p:sp>
      <p:sp>
        <p:nvSpPr>
          <p:cNvPr id="20" name="椭圆 19"/>
          <p:cNvSpPr/>
          <p:nvPr/>
        </p:nvSpPr>
        <p:spPr>
          <a:xfrm>
            <a:off x="1198320"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22" name="文本框 2"/>
          <p:cNvSpPr txBox="1"/>
          <p:nvPr/>
        </p:nvSpPr>
        <p:spPr>
          <a:xfrm>
            <a:off x="1129050"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26" name="椭圆 25"/>
          <p:cNvSpPr/>
          <p:nvPr/>
        </p:nvSpPr>
        <p:spPr>
          <a:xfrm>
            <a:off x="2073466"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28" name="文本框 2"/>
          <p:cNvSpPr txBox="1"/>
          <p:nvPr/>
        </p:nvSpPr>
        <p:spPr>
          <a:xfrm>
            <a:off x="2004197"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30" name="椭圆 29"/>
          <p:cNvSpPr/>
          <p:nvPr/>
        </p:nvSpPr>
        <p:spPr>
          <a:xfrm>
            <a:off x="2948613"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32" name="文本框 2"/>
          <p:cNvSpPr txBox="1"/>
          <p:nvPr/>
        </p:nvSpPr>
        <p:spPr>
          <a:xfrm>
            <a:off x="2879344"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34" name="椭圆 33"/>
          <p:cNvSpPr/>
          <p:nvPr/>
        </p:nvSpPr>
        <p:spPr>
          <a:xfrm>
            <a:off x="3823760"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36" name="文本框 2"/>
          <p:cNvSpPr txBox="1"/>
          <p:nvPr/>
        </p:nvSpPr>
        <p:spPr>
          <a:xfrm>
            <a:off x="3754490"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38" name="椭圆 37"/>
          <p:cNvSpPr/>
          <p:nvPr/>
        </p:nvSpPr>
        <p:spPr>
          <a:xfrm>
            <a:off x="4698907"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40" name="文本框 2"/>
          <p:cNvSpPr txBox="1"/>
          <p:nvPr/>
        </p:nvSpPr>
        <p:spPr>
          <a:xfrm>
            <a:off x="4629637"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42" name="椭圆 41"/>
          <p:cNvSpPr/>
          <p:nvPr/>
        </p:nvSpPr>
        <p:spPr>
          <a:xfrm>
            <a:off x="5574053"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44" name="文本框 2"/>
          <p:cNvSpPr txBox="1"/>
          <p:nvPr/>
        </p:nvSpPr>
        <p:spPr>
          <a:xfrm>
            <a:off x="5504784"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46" name="椭圆 45"/>
          <p:cNvSpPr/>
          <p:nvPr/>
        </p:nvSpPr>
        <p:spPr>
          <a:xfrm>
            <a:off x="6449200"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48" name="文本框 2"/>
          <p:cNvSpPr txBox="1"/>
          <p:nvPr/>
        </p:nvSpPr>
        <p:spPr>
          <a:xfrm>
            <a:off x="6379931"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50" name="椭圆 49"/>
          <p:cNvSpPr/>
          <p:nvPr/>
        </p:nvSpPr>
        <p:spPr>
          <a:xfrm>
            <a:off x="7324347"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52" name="文本框 2"/>
          <p:cNvSpPr txBox="1"/>
          <p:nvPr/>
        </p:nvSpPr>
        <p:spPr>
          <a:xfrm>
            <a:off x="7255077"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53" name="KSO_Shape"/>
          <p:cNvSpPr/>
          <p:nvPr/>
        </p:nvSpPr>
        <p:spPr bwMode="auto">
          <a:xfrm>
            <a:off x="2226021" y="4003972"/>
            <a:ext cx="123342" cy="109158"/>
          </a:xfrm>
          <a:custGeom>
            <a:avLst/>
            <a:gdLst>
              <a:gd name="T0" fmla="*/ 1105989 w 4828"/>
              <a:gd name="T1" fmla="*/ 199612 h 4262"/>
              <a:gd name="T2" fmla="*/ 1233436 w 4828"/>
              <a:gd name="T3" fmla="*/ 70754 h 4262"/>
              <a:gd name="T4" fmla="*/ 1431117 w 4828"/>
              <a:gd name="T5" fmla="*/ 1581 h 4262"/>
              <a:gd name="T6" fmla="*/ 1674175 w 4828"/>
              <a:gd name="T7" fmla="*/ 50199 h 4262"/>
              <a:gd name="T8" fmla="*/ 1793730 w 4828"/>
              <a:gd name="T9" fmla="*/ 143483 h 4262"/>
              <a:gd name="T10" fmla="*/ 1865543 w 4828"/>
              <a:gd name="T11" fmla="*/ 252183 h 4262"/>
              <a:gd name="T12" fmla="*/ 1903027 w 4828"/>
              <a:gd name="T13" fmla="*/ 477883 h 4262"/>
              <a:gd name="T14" fmla="*/ 1820561 w 4828"/>
              <a:gd name="T15" fmla="*/ 692120 h 4262"/>
              <a:gd name="T16" fmla="*/ 1727442 w 4828"/>
              <a:gd name="T17" fmla="*/ 785404 h 4262"/>
              <a:gd name="T18" fmla="*/ 1572769 w 4828"/>
              <a:gd name="T19" fmla="*/ 856948 h 4262"/>
              <a:gd name="T20" fmla="*/ 1338393 w 4828"/>
              <a:gd name="T21" fmla="*/ 848252 h 4262"/>
              <a:gd name="T22" fmla="*/ 850700 w 4828"/>
              <a:gd name="T23" fmla="*/ 1020590 h 4262"/>
              <a:gd name="T24" fmla="*/ 499135 w 4828"/>
              <a:gd name="T25" fmla="*/ 911495 h 4262"/>
              <a:gd name="T26" fmla="*/ 103378 w 4828"/>
              <a:gd name="T27" fmla="*/ 908333 h 4262"/>
              <a:gd name="T28" fmla="*/ 92330 w 4828"/>
              <a:gd name="T29" fmla="*/ 976320 h 4262"/>
              <a:gd name="T30" fmla="*/ 214253 w 4828"/>
              <a:gd name="T31" fmla="*/ 1167236 h 4262"/>
              <a:gd name="T32" fmla="*/ 290801 w 4828"/>
              <a:gd name="T33" fmla="*/ 1323763 h 4262"/>
              <a:gd name="T34" fmla="*/ 271861 w 4828"/>
              <a:gd name="T35" fmla="*/ 1435625 h 4262"/>
              <a:gd name="T36" fmla="*/ 159013 w 4828"/>
              <a:gd name="T37" fmla="*/ 1553416 h 4262"/>
              <a:gd name="T38" fmla="*/ 105351 w 4828"/>
              <a:gd name="T39" fmla="*/ 1483058 h 4262"/>
              <a:gd name="T40" fmla="*/ 197681 w 4828"/>
              <a:gd name="T41" fmla="*/ 1386216 h 4262"/>
              <a:gd name="T42" fmla="*/ 184266 w 4828"/>
              <a:gd name="T43" fmla="*/ 1285817 h 4262"/>
              <a:gd name="T44" fmla="*/ 39457 w 4828"/>
              <a:gd name="T45" fmla="*/ 1071185 h 4262"/>
              <a:gd name="T46" fmla="*/ 1184 w 4828"/>
              <a:gd name="T47" fmla="*/ 932445 h 4262"/>
              <a:gd name="T48" fmla="*/ 55635 w 4828"/>
              <a:gd name="T49" fmla="*/ 832046 h 4262"/>
              <a:gd name="T50" fmla="*/ 1285125 w 4828"/>
              <a:gd name="T51" fmla="*/ 208703 h 4262"/>
              <a:gd name="T52" fmla="*/ 1348257 w 4828"/>
              <a:gd name="T53" fmla="*/ 169176 h 4262"/>
              <a:gd name="T54" fmla="*/ 1352203 w 4828"/>
              <a:gd name="T55" fmla="*/ 413849 h 4262"/>
              <a:gd name="T56" fmla="*/ 1358911 w 4828"/>
              <a:gd name="T57" fmla="*/ 496856 h 4262"/>
              <a:gd name="T58" fmla="*/ 1430723 w 4828"/>
              <a:gd name="T59" fmla="*/ 456538 h 4262"/>
              <a:gd name="T60" fmla="*/ 1394422 w 4828"/>
              <a:gd name="T61" fmla="*/ 716627 h 4262"/>
              <a:gd name="T62" fmla="*/ 1407838 w 4828"/>
              <a:gd name="T63" fmla="*/ 624924 h 4262"/>
              <a:gd name="T64" fmla="*/ 1292228 w 4828"/>
              <a:gd name="T65" fmla="*/ 603184 h 4262"/>
              <a:gd name="T66" fmla="*/ 1220021 w 4828"/>
              <a:gd name="T67" fmla="*/ 584211 h 4262"/>
              <a:gd name="T68" fmla="*/ 1310378 w 4828"/>
              <a:gd name="T69" fmla="*/ 559309 h 4262"/>
              <a:gd name="T70" fmla="*/ 1296173 w 4828"/>
              <a:gd name="T71" fmla="*/ 553775 h 4262"/>
              <a:gd name="T72" fmla="*/ 1280390 w 4828"/>
              <a:gd name="T73" fmla="*/ 357325 h 4262"/>
              <a:gd name="T74" fmla="*/ 1276839 w 4828"/>
              <a:gd name="T75" fmla="*/ 303568 h 4262"/>
              <a:gd name="T76" fmla="*/ 1211735 w 4828"/>
              <a:gd name="T77" fmla="*/ 298825 h 4262"/>
              <a:gd name="T78" fmla="*/ 1203843 w 4828"/>
              <a:gd name="T79" fmla="*/ 358511 h 4262"/>
              <a:gd name="T80" fmla="*/ 1666678 w 4828"/>
              <a:gd name="T81" fmla="*/ 623343 h 4262"/>
              <a:gd name="T82" fmla="*/ 1617356 w 4828"/>
              <a:gd name="T83" fmla="*/ 688167 h 4262"/>
              <a:gd name="T84" fmla="*/ 1601179 w 4828"/>
              <a:gd name="T85" fmla="*/ 477488 h 4262"/>
              <a:gd name="T86" fmla="*/ 1579477 w 4828"/>
              <a:gd name="T87" fmla="*/ 378670 h 4262"/>
              <a:gd name="T88" fmla="*/ 1579477 w 4828"/>
              <a:gd name="T89" fmla="*/ 378670 h 4262"/>
              <a:gd name="T90" fmla="*/ 1510427 w 4828"/>
              <a:gd name="T91" fmla="*/ 144274 h 4262"/>
              <a:gd name="T92" fmla="*/ 1573953 w 4828"/>
              <a:gd name="T93" fmla="*/ 228467 h 4262"/>
              <a:gd name="T94" fmla="*/ 1676147 w 4828"/>
              <a:gd name="T95" fmla="*/ 256136 h 4262"/>
              <a:gd name="T96" fmla="*/ 1666283 w 4828"/>
              <a:gd name="T97" fmla="*/ 216213 h 4262"/>
              <a:gd name="T98" fmla="*/ 1732177 w 4828"/>
              <a:gd name="T99" fmla="*/ 348234 h 4262"/>
              <a:gd name="T100" fmla="*/ 1635112 w 4828"/>
              <a:gd name="T101" fmla="*/ 418988 h 4262"/>
              <a:gd name="T102" fmla="*/ 1723891 w 4828"/>
              <a:gd name="T103" fmla="*/ 430846 h 4262"/>
              <a:gd name="T104" fmla="*/ 1715605 w 4828"/>
              <a:gd name="T105" fmla="*/ 594883 h 4262"/>
              <a:gd name="T106" fmla="*/ 1760192 w 4828"/>
              <a:gd name="T107" fmla="*/ 477092 h 4262"/>
              <a:gd name="T108" fmla="*/ 1690352 w 4828"/>
              <a:gd name="T109" fmla="*/ 532826 h 4262"/>
              <a:gd name="T110" fmla="*/ 722464 w 4828"/>
              <a:gd name="T111" fmla="*/ 711883 h 4262"/>
              <a:gd name="T112" fmla="*/ 714178 w 4828"/>
              <a:gd name="T113" fmla="*/ 794495 h 4262"/>
              <a:gd name="T114" fmla="*/ 787174 w 4828"/>
              <a:gd name="T115" fmla="*/ 832836 h 4262"/>
              <a:gd name="T116" fmla="*/ 852278 w 4828"/>
              <a:gd name="T117" fmla="*/ 773941 h 4262"/>
              <a:gd name="T118" fmla="*/ 821107 w 4828"/>
              <a:gd name="T119" fmla="*/ 697258 h 4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28" h="4262">
                <a:moveTo>
                  <a:pt x="337" y="1656"/>
                </a:moveTo>
                <a:lnTo>
                  <a:pt x="2641" y="942"/>
                </a:lnTo>
                <a:lnTo>
                  <a:pt x="2648" y="896"/>
                </a:lnTo>
                <a:lnTo>
                  <a:pt x="2658" y="850"/>
                </a:lnTo>
                <a:lnTo>
                  <a:pt x="2669" y="804"/>
                </a:lnTo>
                <a:lnTo>
                  <a:pt x="2682" y="760"/>
                </a:lnTo>
                <a:lnTo>
                  <a:pt x="2698" y="715"/>
                </a:lnTo>
                <a:lnTo>
                  <a:pt x="2715" y="672"/>
                </a:lnTo>
                <a:lnTo>
                  <a:pt x="2735" y="629"/>
                </a:lnTo>
                <a:lnTo>
                  <a:pt x="2755" y="587"/>
                </a:lnTo>
                <a:lnTo>
                  <a:pt x="2778" y="545"/>
                </a:lnTo>
                <a:lnTo>
                  <a:pt x="2803" y="505"/>
                </a:lnTo>
                <a:lnTo>
                  <a:pt x="2830" y="464"/>
                </a:lnTo>
                <a:lnTo>
                  <a:pt x="2858" y="427"/>
                </a:lnTo>
                <a:lnTo>
                  <a:pt x="2890" y="389"/>
                </a:lnTo>
                <a:lnTo>
                  <a:pt x="2922" y="352"/>
                </a:lnTo>
                <a:lnTo>
                  <a:pt x="2956" y="316"/>
                </a:lnTo>
                <a:lnTo>
                  <a:pt x="2992" y="282"/>
                </a:lnTo>
                <a:lnTo>
                  <a:pt x="3013" y="264"/>
                </a:lnTo>
                <a:lnTo>
                  <a:pt x="3036" y="245"/>
                </a:lnTo>
                <a:lnTo>
                  <a:pt x="3058" y="228"/>
                </a:lnTo>
                <a:lnTo>
                  <a:pt x="3080" y="211"/>
                </a:lnTo>
                <a:lnTo>
                  <a:pt x="3102" y="195"/>
                </a:lnTo>
                <a:lnTo>
                  <a:pt x="3126" y="179"/>
                </a:lnTo>
                <a:lnTo>
                  <a:pt x="3148" y="165"/>
                </a:lnTo>
                <a:lnTo>
                  <a:pt x="3172" y="150"/>
                </a:lnTo>
                <a:lnTo>
                  <a:pt x="3196" y="137"/>
                </a:lnTo>
                <a:lnTo>
                  <a:pt x="3219" y="123"/>
                </a:lnTo>
                <a:lnTo>
                  <a:pt x="3244" y="111"/>
                </a:lnTo>
                <a:lnTo>
                  <a:pt x="3269" y="100"/>
                </a:lnTo>
                <a:lnTo>
                  <a:pt x="3318" y="79"/>
                </a:lnTo>
                <a:lnTo>
                  <a:pt x="3368" y="60"/>
                </a:lnTo>
                <a:lnTo>
                  <a:pt x="3419" y="43"/>
                </a:lnTo>
                <a:lnTo>
                  <a:pt x="3470" y="30"/>
                </a:lnTo>
                <a:lnTo>
                  <a:pt x="3523" y="19"/>
                </a:lnTo>
                <a:lnTo>
                  <a:pt x="3575" y="10"/>
                </a:lnTo>
                <a:lnTo>
                  <a:pt x="3627" y="4"/>
                </a:lnTo>
                <a:lnTo>
                  <a:pt x="3680" y="1"/>
                </a:lnTo>
                <a:lnTo>
                  <a:pt x="3733" y="0"/>
                </a:lnTo>
                <a:lnTo>
                  <a:pt x="3786" y="1"/>
                </a:lnTo>
                <a:lnTo>
                  <a:pt x="3838" y="5"/>
                </a:lnTo>
                <a:lnTo>
                  <a:pt x="3891" y="11"/>
                </a:lnTo>
                <a:lnTo>
                  <a:pt x="3943" y="20"/>
                </a:lnTo>
                <a:lnTo>
                  <a:pt x="3994" y="32"/>
                </a:lnTo>
                <a:lnTo>
                  <a:pt x="4046" y="45"/>
                </a:lnTo>
                <a:lnTo>
                  <a:pt x="4096" y="62"/>
                </a:lnTo>
                <a:lnTo>
                  <a:pt x="4146" y="81"/>
                </a:lnTo>
                <a:lnTo>
                  <a:pt x="4195" y="102"/>
                </a:lnTo>
                <a:lnTo>
                  <a:pt x="4243" y="127"/>
                </a:lnTo>
                <a:lnTo>
                  <a:pt x="4290" y="154"/>
                </a:lnTo>
                <a:lnTo>
                  <a:pt x="4313" y="167"/>
                </a:lnTo>
                <a:lnTo>
                  <a:pt x="4335" y="181"/>
                </a:lnTo>
                <a:lnTo>
                  <a:pt x="4359" y="197"/>
                </a:lnTo>
                <a:lnTo>
                  <a:pt x="4381" y="214"/>
                </a:lnTo>
                <a:lnTo>
                  <a:pt x="4402" y="229"/>
                </a:lnTo>
                <a:lnTo>
                  <a:pt x="4425" y="247"/>
                </a:lnTo>
                <a:lnTo>
                  <a:pt x="4446" y="265"/>
                </a:lnTo>
                <a:lnTo>
                  <a:pt x="4466" y="283"/>
                </a:lnTo>
                <a:lnTo>
                  <a:pt x="4487" y="302"/>
                </a:lnTo>
                <a:lnTo>
                  <a:pt x="4507" y="322"/>
                </a:lnTo>
                <a:lnTo>
                  <a:pt x="4526" y="342"/>
                </a:lnTo>
                <a:lnTo>
                  <a:pt x="4546" y="363"/>
                </a:lnTo>
                <a:lnTo>
                  <a:pt x="4564" y="384"/>
                </a:lnTo>
                <a:lnTo>
                  <a:pt x="4583" y="405"/>
                </a:lnTo>
                <a:lnTo>
                  <a:pt x="4600" y="428"/>
                </a:lnTo>
                <a:lnTo>
                  <a:pt x="4616" y="450"/>
                </a:lnTo>
                <a:lnTo>
                  <a:pt x="4633" y="472"/>
                </a:lnTo>
                <a:lnTo>
                  <a:pt x="4649" y="496"/>
                </a:lnTo>
                <a:lnTo>
                  <a:pt x="4663" y="519"/>
                </a:lnTo>
                <a:lnTo>
                  <a:pt x="4678" y="542"/>
                </a:lnTo>
                <a:lnTo>
                  <a:pt x="4691" y="566"/>
                </a:lnTo>
                <a:lnTo>
                  <a:pt x="4704" y="590"/>
                </a:lnTo>
                <a:lnTo>
                  <a:pt x="4717" y="614"/>
                </a:lnTo>
                <a:lnTo>
                  <a:pt x="4728" y="638"/>
                </a:lnTo>
                <a:lnTo>
                  <a:pt x="4739" y="664"/>
                </a:lnTo>
                <a:lnTo>
                  <a:pt x="4749" y="689"/>
                </a:lnTo>
                <a:lnTo>
                  <a:pt x="4768" y="739"/>
                </a:lnTo>
                <a:lnTo>
                  <a:pt x="4785" y="790"/>
                </a:lnTo>
                <a:lnTo>
                  <a:pt x="4798" y="841"/>
                </a:lnTo>
                <a:lnTo>
                  <a:pt x="4809" y="892"/>
                </a:lnTo>
                <a:lnTo>
                  <a:pt x="4818" y="945"/>
                </a:lnTo>
                <a:lnTo>
                  <a:pt x="4824" y="997"/>
                </a:lnTo>
                <a:lnTo>
                  <a:pt x="4827" y="1051"/>
                </a:lnTo>
                <a:lnTo>
                  <a:pt x="4828" y="1103"/>
                </a:lnTo>
                <a:lnTo>
                  <a:pt x="4827" y="1155"/>
                </a:lnTo>
                <a:lnTo>
                  <a:pt x="4823" y="1209"/>
                </a:lnTo>
                <a:lnTo>
                  <a:pt x="4816" y="1261"/>
                </a:lnTo>
                <a:lnTo>
                  <a:pt x="4807" y="1313"/>
                </a:lnTo>
                <a:lnTo>
                  <a:pt x="4796" y="1365"/>
                </a:lnTo>
                <a:lnTo>
                  <a:pt x="4782" y="1415"/>
                </a:lnTo>
                <a:lnTo>
                  <a:pt x="4766" y="1466"/>
                </a:lnTo>
                <a:lnTo>
                  <a:pt x="4747" y="1515"/>
                </a:lnTo>
                <a:lnTo>
                  <a:pt x="4724" y="1565"/>
                </a:lnTo>
                <a:lnTo>
                  <a:pt x="4701" y="1612"/>
                </a:lnTo>
                <a:lnTo>
                  <a:pt x="4674" y="1660"/>
                </a:lnTo>
                <a:lnTo>
                  <a:pt x="4661" y="1683"/>
                </a:lnTo>
                <a:lnTo>
                  <a:pt x="4646" y="1706"/>
                </a:lnTo>
                <a:lnTo>
                  <a:pt x="4631" y="1728"/>
                </a:lnTo>
                <a:lnTo>
                  <a:pt x="4614" y="1751"/>
                </a:lnTo>
                <a:lnTo>
                  <a:pt x="4598" y="1773"/>
                </a:lnTo>
                <a:lnTo>
                  <a:pt x="4581" y="1794"/>
                </a:lnTo>
                <a:lnTo>
                  <a:pt x="4563" y="1815"/>
                </a:lnTo>
                <a:lnTo>
                  <a:pt x="4545" y="1836"/>
                </a:lnTo>
                <a:lnTo>
                  <a:pt x="4526" y="1857"/>
                </a:lnTo>
                <a:lnTo>
                  <a:pt x="4506" y="1877"/>
                </a:lnTo>
                <a:lnTo>
                  <a:pt x="4486" y="1897"/>
                </a:lnTo>
                <a:lnTo>
                  <a:pt x="4465" y="1916"/>
                </a:lnTo>
                <a:lnTo>
                  <a:pt x="4443" y="1935"/>
                </a:lnTo>
                <a:lnTo>
                  <a:pt x="4422" y="1952"/>
                </a:lnTo>
                <a:lnTo>
                  <a:pt x="4400" y="1970"/>
                </a:lnTo>
                <a:lnTo>
                  <a:pt x="4378" y="1987"/>
                </a:lnTo>
                <a:lnTo>
                  <a:pt x="4355" y="2003"/>
                </a:lnTo>
                <a:lnTo>
                  <a:pt x="4332" y="2018"/>
                </a:lnTo>
                <a:lnTo>
                  <a:pt x="4309" y="2033"/>
                </a:lnTo>
                <a:lnTo>
                  <a:pt x="4285" y="2047"/>
                </a:lnTo>
                <a:lnTo>
                  <a:pt x="4262" y="2061"/>
                </a:lnTo>
                <a:lnTo>
                  <a:pt x="4237" y="2074"/>
                </a:lnTo>
                <a:lnTo>
                  <a:pt x="4214" y="2086"/>
                </a:lnTo>
                <a:lnTo>
                  <a:pt x="4189" y="2097"/>
                </a:lnTo>
                <a:lnTo>
                  <a:pt x="4164" y="2108"/>
                </a:lnTo>
                <a:lnTo>
                  <a:pt x="4139" y="2120"/>
                </a:lnTo>
                <a:lnTo>
                  <a:pt x="4089" y="2137"/>
                </a:lnTo>
                <a:lnTo>
                  <a:pt x="4038" y="2154"/>
                </a:lnTo>
                <a:lnTo>
                  <a:pt x="3986" y="2168"/>
                </a:lnTo>
                <a:lnTo>
                  <a:pt x="3935" y="2179"/>
                </a:lnTo>
                <a:lnTo>
                  <a:pt x="3883" y="2188"/>
                </a:lnTo>
                <a:lnTo>
                  <a:pt x="3829" y="2193"/>
                </a:lnTo>
                <a:lnTo>
                  <a:pt x="3777" y="2198"/>
                </a:lnTo>
                <a:lnTo>
                  <a:pt x="3724" y="2199"/>
                </a:lnTo>
                <a:lnTo>
                  <a:pt x="3672" y="2196"/>
                </a:lnTo>
                <a:lnTo>
                  <a:pt x="3624" y="2193"/>
                </a:lnTo>
                <a:lnTo>
                  <a:pt x="3577" y="2188"/>
                </a:lnTo>
                <a:lnTo>
                  <a:pt x="3531" y="2180"/>
                </a:lnTo>
                <a:lnTo>
                  <a:pt x="3484" y="2171"/>
                </a:lnTo>
                <a:lnTo>
                  <a:pt x="3438" y="2160"/>
                </a:lnTo>
                <a:lnTo>
                  <a:pt x="3392" y="2146"/>
                </a:lnTo>
                <a:lnTo>
                  <a:pt x="3348" y="2131"/>
                </a:lnTo>
                <a:lnTo>
                  <a:pt x="3303" y="2113"/>
                </a:lnTo>
                <a:lnTo>
                  <a:pt x="3260" y="2093"/>
                </a:lnTo>
                <a:lnTo>
                  <a:pt x="3216" y="2072"/>
                </a:lnTo>
                <a:lnTo>
                  <a:pt x="3174" y="2048"/>
                </a:lnTo>
                <a:lnTo>
                  <a:pt x="3133" y="2023"/>
                </a:lnTo>
                <a:lnTo>
                  <a:pt x="3092" y="1996"/>
                </a:lnTo>
                <a:lnTo>
                  <a:pt x="3052" y="1966"/>
                </a:lnTo>
                <a:lnTo>
                  <a:pt x="3014" y="1935"/>
                </a:lnTo>
                <a:lnTo>
                  <a:pt x="2976" y="1901"/>
                </a:lnTo>
                <a:lnTo>
                  <a:pt x="2498" y="2015"/>
                </a:lnTo>
                <a:lnTo>
                  <a:pt x="2498" y="2582"/>
                </a:lnTo>
                <a:lnTo>
                  <a:pt x="2156" y="2582"/>
                </a:lnTo>
                <a:lnTo>
                  <a:pt x="1767" y="3708"/>
                </a:lnTo>
                <a:lnTo>
                  <a:pt x="3737" y="3708"/>
                </a:lnTo>
                <a:lnTo>
                  <a:pt x="3737" y="4262"/>
                </a:lnTo>
                <a:lnTo>
                  <a:pt x="1421" y="4262"/>
                </a:lnTo>
                <a:lnTo>
                  <a:pt x="1210" y="3963"/>
                </a:lnTo>
                <a:lnTo>
                  <a:pt x="1387" y="3460"/>
                </a:lnTo>
                <a:lnTo>
                  <a:pt x="1544" y="3009"/>
                </a:lnTo>
                <a:lnTo>
                  <a:pt x="1692" y="2582"/>
                </a:lnTo>
                <a:lnTo>
                  <a:pt x="1455" y="2582"/>
                </a:lnTo>
                <a:lnTo>
                  <a:pt x="1455" y="1515"/>
                </a:lnTo>
                <a:lnTo>
                  <a:pt x="1265" y="1515"/>
                </a:lnTo>
                <a:lnTo>
                  <a:pt x="1265" y="2306"/>
                </a:lnTo>
                <a:lnTo>
                  <a:pt x="560" y="2473"/>
                </a:lnTo>
                <a:lnTo>
                  <a:pt x="467" y="2135"/>
                </a:lnTo>
                <a:lnTo>
                  <a:pt x="445" y="2149"/>
                </a:lnTo>
                <a:lnTo>
                  <a:pt x="421" y="2162"/>
                </a:lnTo>
                <a:lnTo>
                  <a:pt x="398" y="2176"/>
                </a:lnTo>
                <a:lnTo>
                  <a:pt x="376" y="2192"/>
                </a:lnTo>
                <a:lnTo>
                  <a:pt x="353" y="2208"/>
                </a:lnTo>
                <a:lnTo>
                  <a:pt x="332" y="2224"/>
                </a:lnTo>
                <a:lnTo>
                  <a:pt x="313" y="2241"/>
                </a:lnTo>
                <a:lnTo>
                  <a:pt x="294" y="2260"/>
                </a:lnTo>
                <a:lnTo>
                  <a:pt x="278" y="2278"/>
                </a:lnTo>
                <a:lnTo>
                  <a:pt x="262" y="2298"/>
                </a:lnTo>
                <a:lnTo>
                  <a:pt x="250" y="2318"/>
                </a:lnTo>
                <a:lnTo>
                  <a:pt x="239" y="2338"/>
                </a:lnTo>
                <a:lnTo>
                  <a:pt x="234" y="2349"/>
                </a:lnTo>
                <a:lnTo>
                  <a:pt x="231" y="2359"/>
                </a:lnTo>
                <a:lnTo>
                  <a:pt x="227" y="2370"/>
                </a:lnTo>
                <a:lnTo>
                  <a:pt x="225" y="2382"/>
                </a:lnTo>
                <a:lnTo>
                  <a:pt x="224" y="2393"/>
                </a:lnTo>
                <a:lnTo>
                  <a:pt x="224" y="2404"/>
                </a:lnTo>
                <a:lnTo>
                  <a:pt x="224" y="2415"/>
                </a:lnTo>
                <a:lnTo>
                  <a:pt x="225" y="2426"/>
                </a:lnTo>
                <a:lnTo>
                  <a:pt x="229" y="2447"/>
                </a:lnTo>
                <a:lnTo>
                  <a:pt x="234" y="2470"/>
                </a:lnTo>
                <a:lnTo>
                  <a:pt x="242" y="2492"/>
                </a:lnTo>
                <a:lnTo>
                  <a:pt x="252" y="2516"/>
                </a:lnTo>
                <a:lnTo>
                  <a:pt x="263" y="2540"/>
                </a:lnTo>
                <a:lnTo>
                  <a:pt x="275" y="2565"/>
                </a:lnTo>
                <a:lnTo>
                  <a:pt x="290" y="2590"/>
                </a:lnTo>
                <a:lnTo>
                  <a:pt x="306" y="2617"/>
                </a:lnTo>
                <a:lnTo>
                  <a:pt x="339" y="2669"/>
                </a:lnTo>
                <a:lnTo>
                  <a:pt x="377" y="2724"/>
                </a:lnTo>
                <a:lnTo>
                  <a:pt x="417" y="2779"/>
                </a:lnTo>
                <a:lnTo>
                  <a:pt x="457" y="2835"/>
                </a:lnTo>
                <a:lnTo>
                  <a:pt x="515" y="2913"/>
                </a:lnTo>
                <a:lnTo>
                  <a:pt x="543" y="2953"/>
                </a:lnTo>
                <a:lnTo>
                  <a:pt x="571" y="2992"/>
                </a:lnTo>
                <a:lnTo>
                  <a:pt x="596" y="3031"/>
                </a:lnTo>
                <a:lnTo>
                  <a:pt x="622" y="3071"/>
                </a:lnTo>
                <a:lnTo>
                  <a:pt x="646" y="3110"/>
                </a:lnTo>
                <a:lnTo>
                  <a:pt x="667" y="3151"/>
                </a:lnTo>
                <a:lnTo>
                  <a:pt x="687" y="3191"/>
                </a:lnTo>
                <a:lnTo>
                  <a:pt x="703" y="3230"/>
                </a:lnTo>
                <a:lnTo>
                  <a:pt x="711" y="3250"/>
                </a:lnTo>
                <a:lnTo>
                  <a:pt x="718" y="3270"/>
                </a:lnTo>
                <a:lnTo>
                  <a:pt x="724" y="3290"/>
                </a:lnTo>
                <a:lnTo>
                  <a:pt x="729" y="3310"/>
                </a:lnTo>
                <a:lnTo>
                  <a:pt x="734" y="3330"/>
                </a:lnTo>
                <a:lnTo>
                  <a:pt x="737" y="3349"/>
                </a:lnTo>
                <a:lnTo>
                  <a:pt x="740" y="3369"/>
                </a:lnTo>
                <a:lnTo>
                  <a:pt x="743" y="3389"/>
                </a:lnTo>
                <a:lnTo>
                  <a:pt x="744" y="3409"/>
                </a:lnTo>
                <a:lnTo>
                  <a:pt x="744" y="3429"/>
                </a:lnTo>
                <a:lnTo>
                  <a:pt x="743" y="3449"/>
                </a:lnTo>
                <a:lnTo>
                  <a:pt x="740" y="3469"/>
                </a:lnTo>
                <a:lnTo>
                  <a:pt x="738" y="3486"/>
                </a:lnTo>
                <a:lnTo>
                  <a:pt x="735" y="3504"/>
                </a:lnTo>
                <a:lnTo>
                  <a:pt x="726" y="3537"/>
                </a:lnTo>
                <a:lnTo>
                  <a:pt x="716" y="3570"/>
                </a:lnTo>
                <a:lnTo>
                  <a:pt x="703" y="3601"/>
                </a:lnTo>
                <a:lnTo>
                  <a:pt x="689" y="3632"/>
                </a:lnTo>
                <a:lnTo>
                  <a:pt x="672" y="3661"/>
                </a:lnTo>
                <a:lnTo>
                  <a:pt x="654" y="3690"/>
                </a:lnTo>
                <a:lnTo>
                  <a:pt x="635" y="3717"/>
                </a:lnTo>
                <a:lnTo>
                  <a:pt x="614" y="3743"/>
                </a:lnTo>
                <a:lnTo>
                  <a:pt x="593" y="3768"/>
                </a:lnTo>
                <a:lnTo>
                  <a:pt x="571" y="3793"/>
                </a:lnTo>
                <a:lnTo>
                  <a:pt x="547" y="3815"/>
                </a:lnTo>
                <a:lnTo>
                  <a:pt x="523" y="3837"/>
                </a:lnTo>
                <a:lnTo>
                  <a:pt x="499" y="3858"/>
                </a:lnTo>
                <a:lnTo>
                  <a:pt x="475" y="3877"/>
                </a:lnTo>
                <a:lnTo>
                  <a:pt x="450" y="3896"/>
                </a:lnTo>
                <a:lnTo>
                  <a:pt x="426" y="3914"/>
                </a:lnTo>
                <a:lnTo>
                  <a:pt x="403" y="3930"/>
                </a:lnTo>
                <a:lnTo>
                  <a:pt x="356" y="3960"/>
                </a:lnTo>
                <a:lnTo>
                  <a:pt x="313" y="3984"/>
                </a:lnTo>
                <a:lnTo>
                  <a:pt x="274" y="4005"/>
                </a:lnTo>
                <a:lnTo>
                  <a:pt x="242" y="4021"/>
                </a:lnTo>
                <a:lnTo>
                  <a:pt x="217" y="4033"/>
                </a:lnTo>
                <a:lnTo>
                  <a:pt x="195" y="4042"/>
                </a:lnTo>
                <a:lnTo>
                  <a:pt x="112" y="3835"/>
                </a:lnTo>
                <a:lnTo>
                  <a:pt x="127" y="3827"/>
                </a:lnTo>
                <a:lnTo>
                  <a:pt x="171" y="3807"/>
                </a:lnTo>
                <a:lnTo>
                  <a:pt x="200" y="3791"/>
                </a:lnTo>
                <a:lnTo>
                  <a:pt x="232" y="3774"/>
                </a:lnTo>
                <a:lnTo>
                  <a:pt x="267" y="3752"/>
                </a:lnTo>
                <a:lnTo>
                  <a:pt x="303" y="3729"/>
                </a:lnTo>
                <a:lnTo>
                  <a:pt x="340" y="3702"/>
                </a:lnTo>
                <a:lnTo>
                  <a:pt x="358" y="3688"/>
                </a:lnTo>
                <a:lnTo>
                  <a:pt x="376" y="3672"/>
                </a:lnTo>
                <a:lnTo>
                  <a:pt x="394" y="3657"/>
                </a:lnTo>
                <a:lnTo>
                  <a:pt x="410" y="3640"/>
                </a:lnTo>
                <a:lnTo>
                  <a:pt x="426" y="3623"/>
                </a:lnTo>
                <a:lnTo>
                  <a:pt x="442" y="3605"/>
                </a:lnTo>
                <a:lnTo>
                  <a:pt x="456" y="3586"/>
                </a:lnTo>
                <a:lnTo>
                  <a:pt x="469" y="3567"/>
                </a:lnTo>
                <a:lnTo>
                  <a:pt x="481" y="3547"/>
                </a:lnTo>
                <a:lnTo>
                  <a:pt x="492" y="3527"/>
                </a:lnTo>
                <a:lnTo>
                  <a:pt x="501" y="3507"/>
                </a:lnTo>
                <a:lnTo>
                  <a:pt x="508" y="3485"/>
                </a:lnTo>
                <a:lnTo>
                  <a:pt x="514" y="3464"/>
                </a:lnTo>
                <a:lnTo>
                  <a:pt x="518" y="3441"/>
                </a:lnTo>
                <a:lnTo>
                  <a:pt x="520" y="3429"/>
                </a:lnTo>
                <a:lnTo>
                  <a:pt x="520" y="3417"/>
                </a:lnTo>
                <a:lnTo>
                  <a:pt x="518" y="3405"/>
                </a:lnTo>
                <a:lnTo>
                  <a:pt x="517" y="3392"/>
                </a:lnTo>
                <a:lnTo>
                  <a:pt x="513" y="3366"/>
                </a:lnTo>
                <a:lnTo>
                  <a:pt x="505" y="3339"/>
                </a:lnTo>
                <a:lnTo>
                  <a:pt x="495" y="3311"/>
                </a:lnTo>
                <a:lnTo>
                  <a:pt x="483" y="3282"/>
                </a:lnTo>
                <a:lnTo>
                  <a:pt x="467" y="3253"/>
                </a:lnTo>
                <a:lnTo>
                  <a:pt x="452" y="3223"/>
                </a:lnTo>
                <a:lnTo>
                  <a:pt x="433" y="3192"/>
                </a:lnTo>
                <a:lnTo>
                  <a:pt x="414" y="3161"/>
                </a:lnTo>
                <a:lnTo>
                  <a:pt x="392" y="3129"/>
                </a:lnTo>
                <a:lnTo>
                  <a:pt x="370" y="3097"/>
                </a:lnTo>
                <a:lnTo>
                  <a:pt x="324" y="3032"/>
                </a:lnTo>
                <a:lnTo>
                  <a:pt x="277" y="2968"/>
                </a:lnTo>
                <a:lnTo>
                  <a:pt x="230" y="2903"/>
                </a:lnTo>
                <a:lnTo>
                  <a:pt x="183" y="2838"/>
                </a:lnTo>
                <a:lnTo>
                  <a:pt x="141" y="2774"/>
                </a:lnTo>
                <a:lnTo>
                  <a:pt x="119" y="2742"/>
                </a:lnTo>
                <a:lnTo>
                  <a:pt x="100" y="2710"/>
                </a:lnTo>
                <a:lnTo>
                  <a:pt x="83" y="2678"/>
                </a:lnTo>
                <a:lnTo>
                  <a:pt x="66" y="2646"/>
                </a:lnTo>
                <a:lnTo>
                  <a:pt x="50" y="2614"/>
                </a:lnTo>
                <a:lnTo>
                  <a:pt x="37" y="2582"/>
                </a:lnTo>
                <a:lnTo>
                  <a:pt x="25" y="2550"/>
                </a:lnTo>
                <a:lnTo>
                  <a:pt x="16" y="2519"/>
                </a:lnTo>
                <a:lnTo>
                  <a:pt x="8" y="2486"/>
                </a:lnTo>
                <a:lnTo>
                  <a:pt x="2" y="2454"/>
                </a:lnTo>
                <a:lnTo>
                  <a:pt x="0" y="2429"/>
                </a:lnTo>
                <a:lnTo>
                  <a:pt x="0" y="2406"/>
                </a:lnTo>
                <a:lnTo>
                  <a:pt x="0" y="2383"/>
                </a:lnTo>
                <a:lnTo>
                  <a:pt x="3" y="2359"/>
                </a:lnTo>
                <a:lnTo>
                  <a:pt x="7" y="2337"/>
                </a:lnTo>
                <a:lnTo>
                  <a:pt x="12" y="2315"/>
                </a:lnTo>
                <a:lnTo>
                  <a:pt x="19" y="2293"/>
                </a:lnTo>
                <a:lnTo>
                  <a:pt x="26" y="2272"/>
                </a:lnTo>
                <a:lnTo>
                  <a:pt x="35" y="2251"/>
                </a:lnTo>
                <a:lnTo>
                  <a:pt x="45" y="2231"/>
                </a:lnTo>
                <a:lnTo>
                  <a:pt x="56" y="2212"/>
                </a:lnTo>
                <a:lnTo>
                  <a:pt x="68" y="2193"/>
                </a:lnTo>
                <a:lnTo>
                  <a:pt x="81" y="2174"/>
                </a:lnTo>
                <a:lnTo>
                  <a:pt x="95" y="2156"/>
                </a:lnTo>
                <a:lnTo>
                  <a:pt x="109" y="2139"/>
                </a:lnTo>
                <a:lnTo>
                  <a:pt x="125" y="2122"/>
                </a:lnTo>
                <a:lnTo>
                  <a:pt x="141" y="2105"/>
                </a:lnTo>
                <a:lnTo>
                  <a:pt x="157" y="2088"/>
                </a:lnTo>
                <a:lnTo>
                  <a:pt x="174" y="2073"/>
                </a:lnTo>
                <a:lnTo>
                  <a:pt x="191" y="2058"/>
                </a:lnTo>
                <a:lnTo>
                  <a:pt x="226" y="2029"/>
                </a:lnTo>
                <a:lnTo>
                  <a:pt x="263" y="2003"/>
                </a:lnTo>
                <a:lnTo>
                  <a:pt x="300" y="1978"/>
                </a:lnTo>
                <a:lnTo>
                  <a:pt x="337" y="1956"/>
                </a:lnTo>
                <a:lnTo>
                  <a:pt x="374" y="1935"/>
                </a:lnTo>
                <a:lnTo>
                  <a:pt x="408" y="1917"/>
                </a:lnTo>
                <a:lnTo>
                  <a:pt x="337" y="1656"/>
                </a:lnTo>
                <a:close/>
                <a:moveTo>
                  <a:pt x="3257" y="528"/>
                </a:moveTo>
                <a:lnTo>
                  <a:pt x="3257" y="528"/>
                </a:lnTo>
                <a:lnTo>
                  <a:pt x="3282" y="573"/>
                </a:lnTo>
                <a:lnTo>
                  <a:pt x="3304" y="619"/>
                </a:lnTo>
                <a:lnTo>
                  <a:pt x="3324" y="666"/>
                </a:lnTo>
                <a:lnTo>
                  <a:pt x="3343" y="714"/>
                </a:lnTo>
                <a:lnTo>
                  <a:pt x="3387" y="696"/>
                </a:lnTo>
                <a:lnTo>
                  <a:pt x="3431" y="681"/>
                </a:lnTo>
                <a:lnTo>
                  <a:pt x="3477" y="666"/>
                </a:lnTo>
                <a:lnTo>
                  <a:pt x="3524" y="653"/>
                </a:lnTo>
                <a:lnTo>
                  <a:pt x="3473" y="404"/>
                </a:lnTo>
                <a:lnTo>
                  <a:pt x="3445" y="415"/>
                </a:lnTo>
                <a:lnTo>
                  <a:pt x="3417" y="428"/>
                </a:lnTo>
                <a:lnTo>
                  <a:pt x="3389" y="441"/>
                </a:lnTo>
                <a:lnTo>
                  <a:pt x="3361" y="456"/>
                </a:lnTo>
                <a:lnTo>
                  <a:pt x="3334" y="472"/>
                </a:lnTo>
                <a:lnTo>
                  <a:pt x="3309" y="489"/>
                </a:lnTo>
                <a:lnTo>
                  <a:pt x="3283" y="508"/>
                </a:lnTo>
                <a:lnTo>
                  <a:pt x="3257" y="528"/>
                </a:lnTo>
                <a:close/>
                <a:moveTo>
                  <a:pt x="3380" y="828"/>
                </a:moveTo>
                <a:lnTo>
                  <a:pt x="3380" y="828"/>
                </a:lnTo>
                <a:lnTo>
                  <a:pt x="3395" y="882"/>
                </a:lnTo>
                <a:lnTo>
                  <a:pt x="3407" y="937"/>
                </a:lnTo>
                <a:lnTo>
                  <a:pt x="3418" y="992"/>
                </a:lnTo>
                <a:lnTo>
                  <a:pt x="3427" y="1047"/>
                </a:lnTo>
                <a:lnTo>
                  <a:pt x="3430" y="1073"/>
                </a:lnTo>
                <a:lnTo>
                  <a:pt x="3602" y="1038"/>
                </a:lnTo>
                <a:lnTo>
                  <a:pt x="3547" y="770"/>
                </a:lnTo>
                <a:lnTo>
                  <a:pt x="3504" y="782"/>
                </a:lnTo>
                <a:lnTo>
                  <a:pt x="3461" y="795"/>
                </a:lnTo>
                <a:lnTo>
                  <a:pt x="3420" y="811"/>
                </a:lnTo>
                <a:lnTo>
                  <a:pt x="3380" y="828"/>
                </a:lnTo>
                <a:close/>
                <a:moveTo>
                  <a:pt x="3441" y="1192"/>
                </a:moveTo>
                <a:lnTo>
                  <a:pt x="3441" y="1192"/>
                </a:lnTo>
                <a:lnTo>
                  <a:pt x="3444" y="1257"/>
                </a:lnTo>
                <a:lnTo>
                  <a:pt x="3444" y="1320"/>
                </a:lnTo>
                <a:lnTo>
                  <a:pt x="3442" y="1384"/>
                </a:lnTo>
                <a:lnTo>
                  <a:pt x="3438" y="1448"/>
                </a:lnTo>
                <a:lnTo>
                  <a:pt x="3469" y="1453"/>
                </a:lnTo>
                <a:lnTo>
                  <a:pt x="3500" y="1458"/>
                </a:lnTo>
                <a:lnTo>
                  <a:pt x="3532" y="1460"/>
                </a:lnTo>
                <a:lnTo>
                  <a:pt x="3563" y="1462"/>
                </a:lnTo>
                <a:lnTo>
                  <a:pt x="3594" y="1463"/>
                </a:lnTo>
                <a:lnTo>
                  <a:pt x="3625" y="1463"/>
                </a:lnTo>
                <a:lnTo>
                  <a:pt x="3656" y="1462"/>
                </a:lnTo>
                <a:lnTo>
                  <a:pt x="3689" y="1460"/>
                </a:lnTo>
                <a:lnTo>
                  <a:pt x="3626" y="1155"/>
                </a:lnTo>
                <a:lnTo>
                  <a:pt x="3441" y="1192"/>
                </a:lnTo>
                <a:close/>
                <a:moveTo>
                  <a:pt x="3425" y="1567"/>
                </a:moveTo>
                <a:lnTo>
                  <a:pt x="3425" y="1567"/>
                </a:lnTo>
                <a:lnTo>
                  <a:pt x="3417" y="1615"/>
                </a:lnTo>
                <a:lnTo>
                  <a:pt x="3408" y="1663"/>
                </a:lnTo>
                <a:lnTo>
                  <a:pt x="3398" y="1709"/>
                </a:lnTo>
                <a:lnTo>
                  <a:pt x="3386" y="1755"/>
                </a:lnTo>
                <a:lnTo>
                  <a:pt x="3422" y="1773"/>
                </a:lnTo>
                <a:lnTo>
                  <a:pt x="3459" y="1789"/>
                </a:lnTo>
                <a:lnTo>
                  <a:pt x="3496" y="1802"/>
                </a:lnTo>
                <a:lnTo>
                  <a:pt x="3534" y="1813"/>
                </a:lnTo>
                <a:lnTo>
                  <a:pt x="3573" y="1823"/>
                </a:lnTo>
                <a:lnTo>
                  <a:pt x="3612" y="1830"/>
                </a:lnTo>
                <a:lnTo>
                  <a:pt x="3651" y="1835"/>
                </a:lnTo>
                <a:lnTo>
                  <a:pt x="3690" y="1838"/>
                </a:lnTo>
                <a:lnTo>
                  <a:pt x="3728" y="1840"/>
                </a:lnTo>
                <a:lnTo>
                  <a:pt x="3766" y="1839"/>
                </a:lnTo>
                <a:lnTo>
                  <a:pt x="3712" y="1578"/>
                </a:lnTo>
                <a:lnTo>
                  <a:pt x="3677" y="1580"/>
                </a:lnTo>
                <a:lnTo>
                  <a:pt x="3641" y="1582"/>
                </a:lnTo>
                <a:lnTo>
                  <a:pt x="3604" y="1582"/>
                </a:lnTo>
                <a:lnTo>
                  <a:pt x="3568" y="1581"/>
                </a:lnTo>
                <a:lnTo>
                  <a:pt x="3533" y="1580"/>
                </a:lnTo>
                <a:lnTo>
                  <a:pt x="3496" y="1577"/>
                </a:lnTo>
                <a:lnTo>
                  <a:pt x="3460" y="1572"/>
                </a:lnTo>
                <a:lnTo>
                  <a:pt x="3425" y="1567"/>
                </a:lnTo>
                <a:close/>
                <a:moveTo>
                  <a:pt x="3280" y="1688"/>
                </a:moveTo>
                <a:lnTo>
                  <a:pt x="3280" y="1688"/>
                </a:lnTo>
                <a:lnTo>
                  <a:pt x="3289" y="1651"/>
                </a:lnTo>
                <a:lnTo>
                  <a:pt x="3295" y="1614"/>
                </a:lnTo>
                <a:lnTo>
                  <a:pt x="3302" y="1576"/>
                </a:lnTo>
                <a:lnTo>
                  <a:pt x="3309" y="1537"/>
                </a:lnTo>
                <a:lnTo>
                  <a:pt x="3275" y="1526"/>
                </a:lnTo>
                <a:lnTo>
                  <a:pt x="3246" y="1514"/>
                </a:lnTo>
                <a:lnTo>
                  <a:pt x="3218" y="1502"/>
                </a:lnTo>
                <a:lnTo>
                  <a:pt x="3189" y="1489"/>
                </a:lnTo>
                <a:lnTo>
                  <a:pt x="3162" y="1474"/>
                </a:lnTo>
                <a:lnTo>
                  <a:pt x="3134" y="1458"/>
                </a:lnTo>
                <a:lnTo>
                  <a:pt x="3107" y="1441"/>
                </a:lnTo>
                <a:lnTo>
                  <a:pt x="3080" y="1422"/>
                </a:lnTo>
                <a:lnTo>
                  <a:pt x="3053" y="1403"/>
                </a:lnTo>
                <a:lnTo>
                  <a:pt x="3066" y="1429"/>
                </a:lnTo>
                <a:lnTo>
                  <a:pt x="3078" y="1453"/>
                </a:lnTo>
                <a:lnTo>
                  <a:pt x="3092" y="1478"/>
                </a:lnTo>
                <a:lnTo>
                  <a:pt x="3108" y="1502"/>
                </a:lnTo>
                <a:lnTo>
                  <a:pt x="3124" y="1526"/>
                </a:lnTo>
                <a:lnTo>
                  <a:pt x="3141" y="1549"/>
                </a:lnTo>
                <a:lnTo>
                  <a:pt x="3159" y="1572"/>
                </a:lnTo>
                <a:lnTo>
                  <a:pt x="3178" y="1595"/>
                </a:lnTo>
                <a:lnTo>
                  <a:pt x="3203" y="1620"/>
                </a:lnTo>
                <a:lnTo>
                  <a:pt x="3227" y="1644"/>
                </a:lnTo>
                <a:lnTo>
                  <a:pt x="3253" y="1667"/>
                </a:lnTo>
                <a:lnTo>
                  <a:pt x="3280" y="1688"/>
                </a:lnTo>
                <a:close/>
                <a:moveTo>
                  <a:pt x="3321" y="1415"/>
                </a:moveTo>
                <a:lnTo>
                  <a:pt x="3321" y="1415"/>
                </a:lnTo>
                <a:lnTo>
                  <a:pt x="3323" y="1366"/>
                </a:lnTo>
                <a:lnTo>
                  <a:pt x="3324" y="1316"/>
                </a:lnTo>
                <a:lnTo>
                  <a:pt x="3324" y="1266"/>
                </a:lnTo>
                <a:lnTo>
                  <a:pt x="3322" y="1216"/>
                </a:lnTo>
                <a:lnTo>
                  <a:pt x="3075" y="1265"/>
                </a:lnTo>
                <a:lnTo>
                  <a:pt x="3104" y="1290"/>
                </a:lnTo>
                <a:lnTo>
                  <a:pt x="3133" y="1313"/>
                </a:lnTo>
                <a:lnTo>
                  <a:pt x="3163" y="1334"/>
                </a:lnTo>
                <a:lnTo>
                  <a:pt x="3193" y="1354"/>
                </a:lnTo>
                <a:lnTo>
                  <a:pt x="3223" y="1371"/>
                </a:lnTo>
                <a:lnTo>
                  <a:pt x="3254" y="1387"/>
                </a:lnTo>
                <a:lnTo>
                  <a:pt x="3285" y="1401"/>
                </a:lnTo>
                <a:lnTo>
                  <a:pt x="3316" y="1414"/>
                </a:lnTo>
                <a:lnTo>
                  <a:pt x="3321" y="1415"/>
                </a:lnTo>
                <a:close/>
                <a:moveTo>
                  <a:pt x="3312" y="1095"/>
                </a:moveTo>
                <a:lnTo>
                  <a:pt x="3312" y="1095"/>
                </a:lnTo>
                <a:lnTo>
                  <a:pt x="3309" y="1064"/>
                </a:lnTo>
                <a:lnTo>
                  <a:pt x="3301" y="1020"/>
                </a:lnTo>
                <a:lnTo>
                  <a:pt x="3293" y="974"/>
                </a:lnTo>
                <a:lnTo>
                  <a:pt x="3283" y="930"/>
                </a:lnTo>
                <a:lnTo>
                  <a:pt x="3272" y="886"/>
                </a:lnTo>
                <a:lnTo>
                  <a:pt x="3245" y="904"/>
                </a:lnTo>
                <a:lnTo>
                  <a:pt x="3219" y="921"/>
                </a:lnTo>
                <a:lnTo>
                  <a:pt x="3186" y="947"/>
                </a:lnTo>
                <a:lnTo>
                  <a:pt x="3156" y="974"/>
                </a:lnTo>
                <a:lnTo>
                  <a:pt x="3127" y="1001"/>
                </a:lnTo>
                <a:lnTo>
                  <a:pt x="3099" y="1030"/>
                </a:lnTo>
                <a:lnTo>
                  <a:pt x="3075" y="1060"/>
                </a:lnTo>
                <a:lnTo>
                  <a:pt x="3051" y="1091"/>
                </a:lnTo>
                <a:lnTo>
                  <a:pt x="3030" y="1123"/>
                </a:lnTo>
                <a:lnTo>
                  <a:pt x="3011" y="1155"/>
                </a:lnTo>
                <a:lnTo>
                  <a:pt x="3312" y="1095"/>
                </a:lnTo>
                <a:close/>
                <a:moveTo>
                  <a:pt x="3236" y="768"/>
                </a:moveTo>
                <a:lnTo>
                  <a:pt x="3236" y="768"/>
                </a:lnTo>
                <a:lnTo>
                  <a:pt x="3221" y="729"/>
                </a:lnTo>
                <a:lnTo>
                  <a:pt x="3205" y="690"/>
                </a:lnTo>
                <a:lnTo>
                  <a:pt x="3187" y="652"/>
                </a:lnTo>
                <a:lnTo>
                  <a:pt x="3168" y="615"/>
                </a:lnTo>
                <a:lnTo>
                  <a:pt x="3153" y="634"/>
                </a:lnTo>
                <a:lnTo>
                  <a:pt x="3137" y="653"/>
                </a:lnTo>
                <a:lnTo>
                  <a:pt x="3123" y="673"/>
                </a:lnTo>
                <a:lnTo>
                  <a:pt x="3109" y="694"/>
                </a:lnTo>
                <a:lnTo>
                  <a:pt x="3096" y="714"/>
                </a:lnTo>
                <a:lnTo>
                  <a:pt x="3083" y="735"/>
                </a:lnTo>
                <a:lnTo>
                  <a:pt x="3071" y="756"/>
                </a:lnTo>
                <a:lnTo>
                  <a:pt x="3061" y="779"/>
                </a:lnTo>
                <a:lnTo>
                  <a:pt x="3051" y="801"/>
                </a:lnTo>
                <a:lnTo>
                  <a:pt x="3041" y="823"/>
                </a:lnTo>
                <a:lnTo>
                  <a:pt x="3032" y="846"/>
                </a:lnTo>
                <a:lnTo>
                  <a:pt x="3024" y="868"/>
                </a:lnTo>
                <a:lnTo>
                  <a:pt x="3018" y="891"/>
                </a:lnTo>
                <a:lnTo>
                  <a:pt x="3011" y="915"/>
                </a:lnTo>
                <a:lnTo>
                  <a:pt x="3005" y="938"/>
                </a:lnTo>
                <a:lnTo>
                  <a:pt x="3001" y="962"/>
                </a:lnTo>
                <a:lnTo>
                  <a:pt x="3018" y="943"/>
                </a:lnTo>
                <a:lnTo>
                  <a:pt x="3034" y="925"/>
                </a:lnTo>
                <a:lnTo>
                  <a:pt x="3051" y="907"/>
                </a:lnTo>
                <a:lnTo>
                  <a:pt x="3070" y="890"/>
                </a:lnTo>
                <a:lnTo>
                  <a:pt x="3089" y="874"/>
                </a:lnTo>
                <a:lnTo>
                  <a:pt x="3108" y="857"/>
                </a:lnTo>
                <a:lnTo>
                  <a:pt x="3128" y="841"/>
                </a:lnTo>
                <a:lnTo>
                  <a:pt x="3148" y="826"/>
                </a:lnTo>
                <a:lnTo>
                  <a:pt x="3191" y="795"/>
                </a:lnTo>
                <a:lnTo>
                  <a:pt x="3213" y="782"/>
                </a:lnTo>
                <a:lnTo>
                  <a:pt x="3236" y="768"/>
                </a:lnTo>
                <a:close/>
                <a:moveTo>
                  <a:pt x="4253" y="1621"/>
                </a:moveTo>
                <a:lnTo>
                  <a:pt x="4253" y="1621"/>
                </a:lnTo>
                <a:lnTo>
                  <a:pt x="4224" y="1577"/>
                </a:lnTo>
                <a:lnTo>
                  <a:pt x="4196" y="1532"/>
                </a:lnTo>
                <a:lnTo>
                  <a:pt x="4170" y="1485"/>
                </a:lnTo>
                <a:lnTo>
                  <a:pt x="4146" y="1439"/>
                </a:lnTo>
                <a:lnTo>
                  <a:pt x="4103" y="1461"/>
                </a:lnTo>
                <a:lnTo>
                  <a:pt x="4058" y="1481"/>
                </a:lnTo>
                <a:lnTo>
                  <a:pt x="4012" y="1500"/>
                </a:lnTo>
                <a:lnTo>
                  <a:pt x="3964" y="1518"/>
                </a:lnTo>
                <a:lnTo>
                  <a:pt x="4018" y="1781"/>
                </a:lnTo>
                <a:lnTo>
                  <a:pt x="4046" y="1769"/>
                </a:lnTo>
                <a:lnTo>
                  <a:pt x="4072" y="1755"/>
                </a:lnTo>
                <a:lnTo>
                  <a:pt x="4099" y="1741"/>
                </a:lnTo>
                <a:lnTo>
                  <a:pt x="4125" y="1724"/>
                </a:lnTo>
                <a:lnTo>
                  <a:pt x="4150" y="1707"/>
                </a:lnTo>
                <a:lnTo>
                  <a:pt x="4176" y="1689"/>
                </a:lnTo>
                <a:lnTo>
                  <a:pt x="4200" y="1669"/>
                </a:lnTo>
                <a:lnTo>
                  <a:pt x="4224" y="1649"/>
                </a:lnTo>
                <a:lnTo>
                  <a:pt x="4239" y="1635"/>
                </a:lnTo>
                <a:lnTo>
                  <a:pt x="4253" y="1621"/>
                </a:lnTo>
                <a:close/>
                <a:moveTo>
                  <a:pt x="4099" y="1328"/>
                </a:moveTo>
                <a:lnTo>
                  <a:pt x="4099" y="1328"/>
                </a:lnTo>
                <a:lnTo>
                  <a:pt x="4077" y="1268"/>
                </a:lnTo>
                <a:lnTo>
                  <a:pt x="4058" y="1208"/>
                </a:lnTo>
                <a:lnTo>
                  <a:pt x="4041" y="1147"/>
                </a:lnTo>
                <a:lnTo>
                  <a:pt x="4027" y="1085"/>
                </a:lnTo>
                <a:lnTo>
                  <a:pt x="4024" y="1076"/>
                </a:lnTo>
                <a:lnTo>
                  <a:pt x="3879" y="1104"/>
                </a:lnTo>
                <a:lnTo>
                  <a:pt x="3940" y="1400"/>
                </a:lnTo>
                <a:lnTo>
                  <a:pt x="3982" y="1384"/>
                </a:lnTo>
                <a:lnTo>
                  <a:pt x="4022" y="1367"/>
                </a:lnTo>
                <a:lnTo>
                  <a:pt x="4061" y="1348"/>
                </a:lnTo>
                <a:lnTo>
                  <a:pt x="4099" y="1328"/>
                </a:lnTo>
                <a:close/>
                <a:moveTo>
                  <a:pt x="4003" y="958"/>
                </a:moveTo>
                <a:lnTo>
                  <a:pt x="4003" y="958"/>
                </a:lnTo>
                <a:lnTo>
                  <a:pt x="3995" y="892"/>
                </a:lnTo>
                <a:lnTo>
                  <a:pt x="3990" y="828"/>
                </a:lnTo>
                <a:lnTo>
                  <a:pt x="3986" y="762"/>
                </a:lnTo>
                <a:lnTo>
                  <a:pt x="3985" y="697"/>
                </a:lnTo>
                <a:lnTo>
                  <a:pt x="3962" y="695"/>
                </a:lnTo>
                <a:lnTo>
                  <a:pt x="3939" y="694"/>
                </a:lnTo>
                <a:lnTo>
                  <a:pt x="3891" y="692"/>
                </a:lnTo>
                <a:lnTo>
                  <a:pt x="3844" y="693"/>
                </a:lnTo>
                <a:lnTo>
                  <a:pt x="3796" y="696"/>
                </a:lnTo>
                <a:lnTo>
                  <a:pt x="3856" y="987"/>
                </a:lnTo>
                <a:lnTo>
                  <a:pt x="4003" y="958"/>
                </a:lnTo>
                <a:close/>
                <a:moveTo>
                  <a:pt x="3989" y="578"/>
                </a:moveTo>
                <a:lnTo>
                  <a:pt x="3989" y="578"/>
                </a:lnTo>
                <a:lnTo>
                  <a:pt x="3992" y="536"/>
                </a:lnTo>
                <a:lnTo>
                  <a:pt x="3996" y="495"/>
                </a:lnTo>
                <a:lnTo>
                  <a:pt x="4002" y="453"/>
                </a:lnTo>
                <a:lnTo>
                  <a:pt x="4008" y="413"/>
                </a:lnTo>
                <a:lnTo>
                  <a:pt x="3979" y="402"/>
                </a:lnTo>
                <a:lnTo>
                  <a:pt x="3950" y="392"/>
                </a:lnTo>
                <a:lnTo>
                  <a:pt x="3920" y="383"/>
                </a:lnTo>
                <a:lnTo>
                  <a:pt x="3889" y="376"/>
                </a:lnTo>
                <a:lnTo>
                  <a:pt x="3859" y="370"/>
                </a:lnTo>
                <a:lnTo>
                  <a:pt x="3828" y="365"/>
                </a:lnTo>
                <a:lnTo>
                  <a:pt x="3798" y="362"/>
                </a:lnTo>
                <a:lnTo>
                  <a:pt x="3767" y="360"/>
                </a:lnTo>
                <a:lnTo>
                  <a:pt x="3727" y="359"/>
                </a:lnTo>
                <a:lnTo>
                  <a:pt x="3772" y="578"/>
                </a:lnTo>
                <a:lnTo>
                  <a:pt x="3826" y="575"/>
                </a:lnTo>
                <a:lnTo>
                  <a:pt x="3854" y="573"/>
                </a:lnTo>
                <a:lnTo>
                  <a:pt x="3881" y="573"/>
                </a:lnTo>
                <a:lnTo>
                  <a:pt x="3908" y="573"/>
                </a:lnTo>
                <a:lnTo>
                  <a:pt x="3935" y="574"/>
                </a:lnTo>
                <a:lnTo>
                  <a:pt x="3962" y="576"/>
                </a:lnTo>
                <a:lnTo>
                  <a:pt x="3989" y="578"/>
                </a:lnTo>
                <a:close/>
                <a:moveTo>
                  <a:pt x="4120" y="470"/>
                </a:moveTo>
                <a:lnTo>
                  <a:pt x="4120" y="470"/>
                </a:lnTo>
                <a:lnTo>
                  <a:pt x="4116" y="502"/>
                </a:lnTo>
                <a:lnTo>
                  <a:pt x="4112" y="534"/>
                </a:lnTo>
                <a:lnTo>
                  <a:pt x="4108" y="599"/>
                </a:lnTo>
                <a:lnTo>
                  <a:pt x="4138" y="607"/>
                </a:lnTo>
                <a:lnTo>
                  <a:pt x="4166" y="616"/>
                </a:lnTo>
                <a:lnTo>
                  <a:pt x="4194" y="625"/>
                </a:lnTo>
                <a:lnTo>
                  <a:pt x="4222" y="636"/>
                </a:lnTo>
                <a:lnTo>
                  <a:pt x="4248" y="648"/>
                </a:lnTo>
                <a:lnTo>
                  <a:pt x="4276" y="661"/>
                </a:lnTo>
                <a:lnTo>
                  <a:pt x="4303" y="675"/>
                </a:lnTo>
                <a:lnTo>
                  <a:pt x="4330" y="691"/>
                </a:lnTo>
                <a:lnTo>
                  <a:pt x="4357" y="706"/>
                </a:lnTo>
                <a:lnTo>
                  <a:pt x="4340" y="680"/>
                </a:lnTo>
                <a:lnTo>
                  <a:pt x="4321" y="654"/>
                </a:lnTo>
                <a:lnTo>
                  <a:pt x="4301" y="628"/>
                </a:lnTo>
                <a:lnTo>
                  <a:pt x="4279" y="604"/>
                </a:lnTo>
                <a:lnTo>
                  <a:pt x="4261" y="584"/>
                </a:lnTo>
                <a:lnTo>
                  <a:pt x="4242" y="565"/>
                </a:lnTo>
                <a:lnTo>
                  <a:pt x="4223" y="547"/>
                </a:lnTo>
                <a:lnTo>
                  <a:pt x="4203" y="530"/>
                </a:lnTo>
                <a:lnTo>
                  <a:pt x="4183" y="515"/>
                </a:lnTo>
                <a:lnTo>
                  <a:pt x="4163" y="499"/>
                </a:lnTo>
                <a:lnTo>
                  <a:pt x="4141" y="485"/>
                </a:lnTo>
                <a:lnTo>
                  <a:pt x="4120" y="470"/>
                </a:lnTo>
                <a:close/>
                <a:moveTo>
                  <a:pt x="4105" y="722"/>
                </a:moveTo>
                <a:lnTo>
                  <a:pt x="4105" y="722"/>
                </a:lnTo>
                <a:lnTo>
                  <a:pt x="4107" y="774"/>
                </a:lnTo>
                <a:lnTo>
                  <a:pt x="4109" y="828"/>
                </a:lnTo>
                <a:lnTo>
                  <a:pt x="4115" y="881"/>
                </a:lnTo>
                <a:lnTo>
                  <a:pt x="4121" y="935"/>
                </a:lnTo>
                <a:lnTo>
                  <a:pt x="4390" y="881"/>
                </a:lnTo>
                <a:lnTo>
                  <a:pt x="4355" y="852"/>
                </a:lnTo>
                <a:lnTo>
                  <a:pt x="4321" y="827"/>
                </a:lnTo>
                <a:lnTo>
                  <a:pt x="4285" y="803"/>
                </a:lnTo>
                <a:lnTo>
                  <a:pt x="4251" y="782"/>
                </a:lnTo>
                <a:lnTo>
                  <a:pt x="4214" y="763"/>
                </a:lnTo>
                <a:lnTo>
                  <a:pt x="4178" y="748"/>
                </a:lnTo>
                <a:lnTo>
                  <a:pt x="4141" y="734"/>
                </a:lnTo>
                <a:lnTo>
                  <a:pt x="4105" y="722"/>
                </a:lnTo>
                <a:close/>
                <a:moveTo>
                  <a:pt x="4141" y="1053"/>
                </a:moveTo>
                <a:lnTo>
                  <a:pt x="4144" y="1060"/>
                </a:lnTo>
                <a:lnTo>
                  <a:pt x="4155" y="1111"/>
                </a:lnTo>
                <a:lnTo>
                  <a:pt x="4169" y="1162"/>
                </a:lnTo>
                <a:lnTo>
                  <a:pt x="4184" y="1212"/>
                </a:lnTo>
                <a:lnTo>
                  <a:pt x="4202" y="1261"/>
                </a:lnTo>
                <a:lnTo>
                  <a:pt x="4222" y="1246"/>
                </a:lnTo>
                <a:lnTo>
                  <a:pt x="4241" y="1230"/>
                </a:lnTo>
                <a:lnTo>
                  <a:pt x="4270" y="1203"/>
                </a:lnTo>
                <a:lnTo>
                  <a:pt x="4297" y="1177"/>
                </a:lnTo>
                <a:lnTo>
                  <a:pt x="4323" y="1149"/>
                </a:lnTo>
                <a:lnTo>
                  <a:pt x="4347" y="1120"/>
                </a:lnTo>
                <a:lnTo>
                  <a:pt x="4369" y="1090"/>
                </a:lnTo>
                <a:lnTo>
                  <a:pt x="4389" y="1060"/>
                </a:lnTo>
                <a:lnTo>
                  <a:pt x="4407" y="1028"/>
                </a:lnTo>
                <a:lnTo>
                  <a:pt x="4423" y="996"/>
                </a:lnTo>
                <a:lnTo>
                  <a:pt x="4141" y="1053"/>
                </a:lnTo>
                <a:close/>
                <a:moveTo>
                  <a:pt x="4248" y="1375"/>
                </a:moveTo>
                <a:lnTo>
                  <a:pt x="4248" y="1375"/>
                </a:lnTo>
                <a:lnTo>
                  <a:pt x="4267" y="1414"/>
                </a:lnTo>
                <a:lnTo>
                  <a:pt x="4289" y="1452"/>
                </a:lnTo>
                <a:lnTo>
                  <a:pt x="4310" y="1490"/>
                </a:lnTo>
                <a:lnTo>
                  <a:pt x="4333" y="1527"/>
                </a:lnTo>
                <a:lnTo>
                  <a:pt x="4348" y="1505"/>
                </a:lnTo>
                <a:lnTo>
                  <a:pt x="4361" y="1484"/>
                </a:lnTo>
                <a:lnTo>
                  <a:pt x="4373" y="1463"/>
                </a:lnTo>
                <a:lnTo>
                  <a:pt x="4386" y="1441"/>
                </a:lnTo>
                <a:lnTo>
                  <a:pt x="4397" y="1419"/>
                </a:lnTo>
                <a:lnTo>
                  <a:pt x="4407" y="1396"/>
                </a:lnTo>
                <a:lnTo>
                  <a:pt x="4417" y="1373"/>
                </a:lnTo>
                <a:lnTo>
                  <a:pt x="4426" y="1349"/>
                </a:lnTo>
                <a:lnTo>
                  <a:pt x="4433" y="1326"/>
                </a:lnTo>
                <a:lnTo>
                  <a:pt x="4440" y="1303"/>
                </a:lnTo>
                <a:lnTo>
                  <a:pt x="4447" y="1279"/>
                </a:lnTo>
                <a:lnTo>
                  <a:pt x="4452" y="1255"/>
                </a:lnTo>
                <a:lnTo>
                  <a:pt x="4457" y="1231"/>
                </a:lnTo>
                <a:lnTo>
                  <a:pt x="4461" y="1207"/>
                </a:lnTo>
                <a:lnTo>
                  <a:pt x="4465" y="1182"/>
                </a:lnTo>
                <a:lnTo>
                  <a:pt x="4467" y="1158"/>
                </a:lnTo>
                <a:lnTo>
                  <a:pt x="4451" y="1180"/>
                </a:lnTo>
                <a:lnTo>
                  <a:pt x="4435" y="1201"/>
                </a:lnTo>
                <a:lnTo>
                  <a:pt x="4417" y="1222"/>
                </a:lnTo>
                <a:lnTo>
                  <a:pt x="4399" y="1242"/>
                </a:lnTo>
                <a:lnTo>
                  <a:pt x="4380" y="1262"/>
                </a:lnTo>
                <a:lnTo>
                  <a:pt x="4360" y="1283"/>
                </a:lnTo>
                <a:lnTo>
                  <a:pt x="4340" y="1302"/>
                </a:lnTo>
                <a:lnTo>
                  <a:pt x="4319" y="1320"/>
                </a:lnTo>
                <a:lnTo>
                  <a:pt x="4284" y="1348"/>
                </a:lnTo>
                <a:lnTo>
                  <a:pt x="4248" y="1375"/>
                </a:lnTo>
                <a:close/>
                <a:moveTo>
                  <a:pt x="1977" y="1732"/>
                </a:moveTo>
                <a:lnTo>
                  <a:pt x="1977" y="1732"/>
                </a:lnTo>
                <a:lnTo>
                  <a:pt x="1958" y="1733"/>
                </a:lnTo>
                <a:lnTo>
                  <a:pt x="1939" y="1736"/>
                </a:lnTo>
                <a:lnTo>
                  <a:pt x="1921" y="1741"/>
                </a:lnTo>
                <a:lnTo>
                  <a:pt x="1903" y="1747"/>
                </a:lnTo>
                <a:lnTo>
                  <a:pt x="1886" y="1755"/>
                </a:lnTo>
                <a:lnTo>
                  <a:pt x="1871" y="1764"/>
                </a:lnTo>
                <a:lnTo>
                  <a:pt x="1856" y="1775"/>
                </a:lnTo>
                <a:lnTo>
                  <a:pt x="1843" y="1787"/>
                </a:lnTo>
                <a:lnTo>
                  <a:pt x="1831" y="1801"/>
                </a:lnTo>
                <a:lnTo>
                  <a:pt x="1820" y="1815"/>
                </a:lnTo>
                <a:lnTo>
                  <a:pt x="1810" y="1831"/>
                </a:lnTo>
                <a:lnTo>
                  <a:pt x="1803" y="1848"/>
                </a:lnTo>
                <a:lnTo>
                  <a:pt x="1796" y="1864"/>
                </a:lnTo>
                <a:lnTo>
                  <a:pt x="1791" y="1882"/>
                </a:lnTo>
                <a:lnTo>
                  <a:pt x="1789" y="1901"/>
                </a:lnTo>
                <a:lnTo>
                  <a:pt x="1788" y="1920"/>
                </a:lnTo>
                <a:lnTo>
                  <a:pt x="1789" y="1940"/>
                </a:lnTo>
                <a:lnTo>
                  <a:pt x="1791" y="1958"/>
                </a:lnTo>
                <a:lnTo>
                  <a:pt x="1796" y="1977"/>
                </a:lnTo>
                <a:lnTo>
                  <a:pt x="1803" y="1994"/>
                </a:lnTo>
                <a:lnTo>
                  <a:pt x="1810" y="2010"/>
                </a:lnTo>
                <a:lnTo>
                  <a:pt x="1820" y="2026"/>
                </a:lnTo>
                <a:lnTo>
                  <a:pt x="1831" y="2040"/>
                </a:lnTo>
                <a:lnTo>
                  <a:pt x="1843" y="2054"/>
                </a:lnTo>
                <a:lnTo>
                  <a:pt x="1856" y="2066"/>
                </a:lnTo>
                <a:lnTo>
                  <a:pt x="1871" y="2077"/>
                </a:lnTo>
                <a:lnTo>
                  <a:pt x="1886" y="2086"/>
                </a:lnTo>
                <a:lnTo>
                  <a:pt x="1903" y="2094"/>
                </a:lnTo>
                <a:lnTo>
                  <a:pt x="1921" y="2101"/>
                </a:lnTo>
                <a:lnTo>
                  <a:pt x="1939" y="2105"/>
                </a:lnTo>
                <a:lnTo>
                  <a:pt x="1958" y="2107"/>
                </a:lnTo>
                <a:lnTo>
                  <a:pt x="1977" y="2108"/>
                </a:lnTo>
                <a:lnTo>
                  <a:pt x="1995" y="2107"/>
                </a:lnTo>
                <a:lnTo>
                  <a:pt x="2014" y="2105"/>
                </a:lnTo>
                <a:lnTo>
                  <a:pt x="2032" y="2101"/>
                </a:lnTo>
                <a:lnTo>
                  <a:pt x="2050" y="2094"/>
                </a:lnTo>
                <a:lnTo>
                  <a:pt x="2066" y="2086"/>
                </a:lnTo>
                <a:lnTo>
                  <a:pt x="2081" y="2077"/>
                </a:lnTo>
                <a:lnTo>
                  <a:pt x="2096" y="2066"/>
                </a:lnTo>
                <a:lnTo>
                  <a:pt x="2109" y="2054"/>
                </a:lnTo>
                <a:lnTo>
                  <a:pt x="2121" y="2040"/>
                </a:lnTo>
                <a:lnTo>
                  <a:pt x="2133" y="2026"/>
                </a:lnTo>
                <a:lnTo>
                  <a:pt x="2142" y="2010"/>
                </a:lnTo>
                <a:lnTo>
                  <a:pt x="2150" y="1994"/>
                </a:lnTo>
                <a:lnTo>
                  <a:pt x="2156" y="1977"/>
                </a:lnTo>
                <a:lnTo>
                  <a:pt x="2160" y="1958"/>
                </a:lnTo>
                <a:lnTo>
                  <a:pt x="2164" y="1940"/>
                </a:lnTo>
                <a:lnTo>
                  <a:pt x="2165" y="1920"/>
                </a:lnTo>
                <a:lnTo>
                  <a:pt x="2164" y="1901"/>
                </a:lnTo>
                <a:lnTo>
                  <a:pt x="2160" y="1882"/>
                </a:lnTo>
                <a:lnTo>
                  <a:pt x="2156" y="1864"/>
                </a:lnTo>
                <a:lnTo>
                  <a:pt x="2150" y="1848"/>
                </a:lnTo>
                <a:lnTo>
                  <a:pt x="2142" y="1831"/>
                </a:lnTo>
                <a:lnTo>
                  <a:pt x="2133" y="1815"/>
                </a:lnTo>
                <a:lnTo>
                  <a:pt x="2121" y="1801"/>
                </a:lnTo>
                <a:lnTo>
                  <a:pt x="2109" y="1787"/>
                </a:lnTo>
                <a:lnTo>
                  <a:pt x="2096" y="1775"/>
                </a:lnTo>
                <a:lnTo>
                  <a:pt x="2081" y="1764"/>
                </a:lnTo>
                <a:lnTo>
                  <a:pt x="2066" y="1755"/>
                </a:lnTo>
                <a:lnTo>
                  <a:pt x="2050" y="1747"/>
                </a:lnTo>
                <a:lnTo>
                  <a:pt x="2032" y="1741"/>
                </a:lnTo>
                <a:lnTo>
                  <a:pt x="2014" y="1736"/>
                </a:lnTo>
                <a:lnTo>
                  <a:pt x="1995" y="1733"/>
                </a:lnTo>
                <a:lnTo>
                  <a:pt x="1977" y="17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4" name="KSO_Shape"/>
          <p:cNvSpPr/>
          <p:nvPr/>
        </p:nvSpPr>
        <p:spPr bwMode="auto">
          <a:xfrm>
            <a:off x="3101167" y="4000168"/>
            <a:ext cx="123342" cy="116764"/>
          </a:xfrm>
          <a:custGeom>
            <a:avLst/>
            <a:gdLst>
              <a:gd name="T0" fmla="*/ 576551976 w 5778"/>
              <a:gd name="T1" fmla="*/ 0 h 5471"/>
              <a:gd name="T2" fmla="*/ 587313346 w 5778"/>
              <a:gd name="T3" fmla="*/ 1630345 h 5471"/>
              <a:gd name="T4" fmla="*/ 597313772 w 5778"/>
              <a:gd name="T5" fmla="*/ 5326145 h 5471"/>
              <a:gd name="T6" fmla="*/ 606227510 w 5778"/>
              <a:gd name="T7" fmla="*/ 10761067 h 5471"/>
              <a:gd name="T8" fmla="*/ 613836301 w 5778"/>
              <a:gd name="T9" fmla="*/ 17717886 h 5471"/>
              <a:gd name="T10" fmla="*/ 620141132 w 5778"/>
              <a:gd name="T11" fmla="*/ 26087495 h 5471"/>
              <a:gd name="T12" fmla="*/ 624815273 w 5778"/>
              <a:gd name="T13" fmla="*/ 35544220 h 5471"/>
              <a:gd name="T14" fmla="*/ 627424180 w 5778"/>
              <a:gd name="T15" fmla="*/ 45979283 h 5471"/>
              <a:gd name="T16" fmla="*/ 628076324 w 5778"/>
              <a:gd name="T17" fmla="*/ 382291463 h 5471"/>
              <a:gd name="T18" fmla="*/ 627424180 w 5778"/>
              <a:gd name="T19" fmla="*/ 390552294 h 5471"/>
              <a:gd name="T20" fmla="*/ 624815273 w 5778"/>
              <a:gd name="T21" fmla="*/ 400987358 h 5471"/>
              <a:gd name="T22" fmla="*/ 620141132 w 5778"/>
              <a:gd name="T23" fmla="*/ 410444083 h 5471"/>
              <a:gd name="T24" fmla="*/ 613836301 w 5778"/>
              <a:gd name="T25" fmla="*/ 418814021 h 5471"/>
              <a:gd name="T26" fmla="*/ 606227510 w 5778"/>
              <a:gd name="T27" fmla="*/ 425770511 h 5471"/>
              <a:gd name="T28" fmla="*/ 597313772 w 5778"/>
              <a:gd name="T29" fmla="*/ 431205433 h 5471"/>
              <a:gd name="T30" fmla="*/ 587313346 w 5778"/>
              <a:gd name="T31" fmla="*/ 434901233 h 5471"/>
              <a:gd name="T32" fmla="*/ 576551976 w 5778"/>
              <a:gd name="T33" fmla="*/ 436531907 h 5471"/>
              <a:gd name="T34" fmla="*/ 51633149 w 5778"/>
              <a:gd name="T35" fmla="*/ 436531907 h 5471"/>
              <a:gd name="T36" fmla="*/ 40871778 w 5778"/>
              <a:gd name="T37" fmla="*/ 434901233 h 5471"/>
              <a:gd name="T38" fmla="*/ 30871023 w 5778"/>
              <a:gd name="T39" fmla="*/ 431205433 h 5471"/>
              <a:gd name="T40" fmla="*/ 21957614 w 5778"/>
              <a:gd name="T41" fmla="*/ 425770511 h 5471"/>
              <a:gd name="T42" fmla="*/ 14131223 w 5778"/>
              <a:gd name="T43" fmla="*/ 418814021 h 5471"/>
              <a:gd name="T44" fmla="*/ 7826391 w 5778"/>
              <a:gd name="T45" fmla="*/ 410444083 h 5471"/>
              <a:gd name="T46" fmla="*/ 3369852 w 5778"/>
              <a:gd name="T47" fmla="*/ 400987358 h 5471"/>
              <a:gd name="T48" fmla="*/ 652144 w 5778"/>
              <a:gd name="T49" fmla="*/ 390552294 h 5471"/>
              <a:gd name="T50" fmla="*/ 0 w 5778"/>
              <a:gd name="T51" fmla="*/ 54240444 h 5471"/>
              <a:gd name="T52" fmla="*/ 652144 w 5778"/>
              <a:gd name="T53" fmla="*/ 45979283 h 5471"/>
              <a:gd name="T54" fmla="*/ 3369852 w 5778"/>
              <a:gd name="T55" fmla="*/ 35544220 h 5471"/>
              <a:gd name="T56" fmla="*/ 7826391 w 5778"/>
              <a:gd name="T57" fmla="*/ 26087495 h 5471"/>
              <a:gd name="T58" fmla="*/ 14131223 w 5778"/>
              <a:gd name="T59" fmla="*/ 17717886 h 5471"/>
              <a:gd name="T60" fmla="*/ 21957614 w 5778"/>
              <a:gd name="T61" fmla="*/ 10761067 h 5471"/>
              <a:gd name="T62" fmla="*/ 30871023 w 5778"/>
              <a:gd name="T63" fmla="*/ 5326145 h 5471"/>
              <a:gd name="T64" fmla="*/ 40871778 w 5778"/>
              <a:gd name="T65" fmla="*/ 1630345 h 5471"/>
              <a:gd name="T66" fmla="*/ 51633149 w 5778"/>
              <a:gd name="T67" fmla="*/ 0 h 5471"/>
              <a:gd name="T68" fmla="*/ 154355774 w 5778"/>
              <a:gd name="T69" fmla="*/ 556643094 h 5471"/>
              <a:gd name="T70" fmla="*/ 206749868 w 5778"/>
              <a:gd name="T71" fmla="*/ 548382263 h 5471"/>
              <a:gd name="T72" fmla="*/ 259143962 w 5778"/>
              <a:gd name="T73" fmla="*/ 543273344 h 5471"/>
              <a:gd name="T74" fmla="*/ 384150602 w 5778"/>
              <a:gd name="T75" fmla="*/ 543925679 h 5471"/>
              <a:gd name="T76" fmla="*/ 434370662 w 5778"/>
              <a:gd name="T77" fmla="*/ 549034269 h 5471"/>
              <a:gd name="T78" fmla="*/ 484699193 w 5778"/>
              <a:gd name="T79" fmla="*/ 556643094 h 5471"/>
              <a:gd name="T80" fmla="*/ 154355774 w 5778"/>
              <a:gd name="T81" fmla="*/ 556643094 h 5471"/>
              <a:gd name="T82" fmla="*/ 577856264 w 5778"/>
              <a:gd name="T83" fmla="*/ 339681647 h 5471"/>
              <a:gd name="T84" fmla="*/ 524049081 w 5778"/>
              <a:gd name="T85" fmla="*/ 365117135 h 5471"/>
              <a:gd name="T86" fmla="*/ 517309707 w 5778"/>
              <a:gd name="T87" fmla="*/ 366203922 h 5471"/>
              <a:gd name="T88" fmla="*/ 509700587 w 5778"/>
              <a:gd name="T89" fmla="*/ 370334502 h 5471"/>
              <a:gd name="T90" fmla="*/ 504156700 w 5778"/>
              <a:gd name="T91" fmla="*/ 376965318 h 5471"/>
              <a:gd name="T92" fmla="*/ 501548123 w 5778"/>
              <a:gd name="T93" fmla="*/ 385334927 h 5471"/>
              <a:gd name="T94" fmla="*/ 501874195 w 5778"/>
              <a:gd name="T95" fmla="*/ 392182969 h 5471"/>
              <a:gd name="T96" fmla="*/ 505243718 w 5778"/>
              <a:gd name="T97" fmla="*/ 400226574 h 5471"/>
              <a:gd name="T98" fmla="*/ 511439748 w 5778"/>
              <a:gd name="T99" fmla="*/ 406422280 h 5471"/>
              <a:gd name="T100" fmla="*/ 519483741 w 5778"/>
              <a:gd name="T101" fmla="*/ 409792077 h 5471"/>
              <a:gd name="T102" fmla="*/ 526331916 w 5778"/>
              <a:gd name="T103" fmla="*/ 410009302 h 5471"/>
              <a:gd name="T104" fmla="*/ 534701981 w 5778"/>
              <a:gd name="T105" fmla="*/ 407509396 h 5471"/>
              <a:gd name="T106" fmla="*/ 541441355 w 5778"/>
              <a:gd name="T107" fmla="*/ 402074474 h 5471"/>
              <a:gd name="T108" fmla="*/ 545572152 w 5778"/>
              <a:gd name="T109" fmla="*/ 394465649 h 5471"/>
              <a:gd name="T110" fmla="*/ 546659169 w 5778"/>
              <a:gd name="T111" fmla="*/ 387617608 h 5471"/>
              <a:gd name="T112" fmla="*/ 544811207 w 5778"/>
              <a:gd name="T113" fmla="*/ 378921666 h 5471"/>
              <a:gd name="T114" fmla="*/ 539919465 w 5778"/>
              <a:gd name="T115" fmla="*/ 371747622 h 5471"/>
              <a:gd name="T116" fmla="*/ 532854019 w 5778"/>
              <a:gd name="T117" fmla="*/ 366965035 h 5471"/>
              <a:gd name="T118" fmla="*/ 524049081 w 5778"/>
              <a:gd name="T119" fmla="*/ 365117135 h 5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8" h="5471">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5" name="KSO_Shape"/>
          <p:cNvSpPr/>
          <p:nvPr/>
        </p:nvSpPr>
        <p:spPr bwMode="auto">
          <a:xfrm>
            <a:off x="1350874" y="4003149"/>
            <a:ext cx="123342" cy="110803"/>
          </a:xfrm>
          <a:custGeom>
            <a:avLst/>
            <a:gdLst>
              <a:gd name="T0" fmla="*/ 197789562 w 6307"/>
              <a:gd name="T1" fmla="*/ 302133343 h 5672"/>
              <a:gd name="T2" fmla="*/ 207277713 w 6307"/>
              <a:gd name="T3" fmla="*/ 399078456 h 5672"/>
              <a:gd name="T4" fmla="*/ 181641614 w 6307"/>
              <a:gd name="T5" fmla="*/ 475705205 h 5672"/>
              <a:gd name="T6" fmla="*/ 149710588 w 6307"/>
              <a:gd name="T7" fmla="*/ 507048219 h 5672"/>
              <a:gd name="T8" fmla="*/ 112305897 w 6307"/>
              <a:gd name="T9" fmla="*/ 515521872 h 5672"/>
              <a:gd name="T10" fmla="*/ 74262379 w 6307"/>
              <a:gd name="T11" fmla="*/ 499486045 h 5672"/>
              <a:gd name="T12" fmla="*/ 46345536 w 6307"/>
              <a:gd name="T13" fmla="*/ 463496023 h 5672"/>
              <a:gd name="T14" fmla="*/ 15600642 w 6307"/>
              <a:gd name="T15" fmla="*/ 433155003 h 5672"/>
              <a:gd name="T16" fmla="*/ 182435 w 6307"/>
              <a:gd name="T17" fmla="*/ 379853505 h 5672"/>
              <a:gd name="T18" fmla="*/ 8484454 w 6307"/>
              <a:gd name="T19" fmla="*/ 325458594 h 5672"/>
              <a:gd name="T20" fmla="*/ 37313776 w 6307"/>
              <a:gd name="T21" fmla="*/ 288284041 h 5672"/>
              <a:gd name="T22" fmla="*/ 63223226 w 6307"/>
              <a:gd name="T23" fmla="*/ 255209789 h 5672"/>
              <a:gd name="T24" fmla="*/ 88038365 w 6307"/>
              <a:gd name="T25" fmla="*/ 186327751 h 5672"/>
              <a:gd name="T26" fmla="*/ 127358931 w 6307"/>
              <a:gd name="T27" fmla="*/ 95942817 h 5672"/>
              <a:gd name="T28" fmla="*/ 183192617 w 6307"/>
              <a:gd name="T29" fmla="*/ 35261079 h 5672"/>
              <a:gd name="T30" fmla="*/ 249152978 w 6307"/>
              <a:gd name="T31" fmla="*/ 4282235 h 5672"/>
              <a:gd name="T32" fmla="*/ 318397477 w 6307"/>
              <a:gd name="T33" fmla="*/ 3098005 h 5672"/>
              <a:gd name="T34" fmla="*/ 384449056 w 6307"/>
              <a:gd name="T35" fmla="*/ 31707485 h 5672"/>
              <a:gd name="T36" fmla="*/ 440921266 w 6307"/>
              <a:gd name="T37" fmla="*/ 90293815 h 5672"/>
              <a:gd name="T38" fmla="*/ 480880657 w 6307"/>
              <a:gd name="T39" fmla="*/ 178947511 h 5672"/>
              <a:gd name="T40" fmla="*/ 511169463 w 6307"/>
              <a:gd name="T41" fmla="*/ 247829549 h 5672"/>
              <a:gd name="T42" fmla="*/ 541367050 w 6307"/>
              <a:gd name="T43" fmla="*/ 285004102 h 5672"/>
              <a:gd name="T44" fmla="*/ 567459237 w 6307"/>
              <a:gd name="T45" fmla="*/ 321449411 h 5672"/>
              <a:gd name="T46" fmla="*/ 575213950 w 6307"/>
              <a:gd name="T47" fmla="*/ 380491330 h 5672"/>
              <a:gd name="T48" fmla="*/ 560890657 w 6307"/>
              <a:gd name="T49" fmla="*/ 437710592 h 5672"/>
              <a:gd name="T50" fmla="*/ 533156249 w 6307"/>
              <a:gd name="T51" fmla="*/ 465682549 h 5672"/>
              <a:gd name="T52" fmla="*/ 490095155 w 6307"/>
              <a:gd name="T53" fmla="*/ 510784048 h 5672"/>
              <a:gd name="T54" fmla="*/ 424864535 w 6307"/>
              <a:gd name="T55" fmla="*/ 516706404 h 5672"/>
              <a:gd name="T56" fmla="*/ 394028424 w 6307"/>
              <a:gd name="T57" fmla="*/ 509143928 h 5672"/>
              <a:gd name="T58" fmla="*/ 364378143 w 6307"/>
              <a:gd name="T59" fmla="*/ 481992031 h 5672"/>
              <a:gd name="T60" fmla="*/ 337556214 w 6307"/>
              <a:gd name="T61" fmla="*/ 412927757 h 5672"/>
              <a:gd name="T62" fmla="*/ 341752832 w 6307"/>
              <a:gd name="T63" fmla="*/ 312247116 h 5672"/>
              <a:gd name="T64" fmla="*/ 374048728 w 6307"/>
              <a:gd name="T65" fmla="*/ 250289729 h 5672"/>
              <a:gd name="T66" fmla="*/ 389375717 w 6307"/>
              <a:gd name="T67" fmla="*/ 194528051 h 5672"/>
              <a:gd name="T68" fmla="*/ 368757196 w 6307"/>
              <a:gd name="T69" fmla="*/ 121272358 h 5672"/>
              <a:gd name="T70" fmla="*/ 339836958 w 6307"/>
              <a:gd name="T71" fmla="*/ 73073155 h 5672"/>
              <a:gd name="T72" fmla="*/ 305716406 w 6307"/>
              <a:gd name="T73" fmla="*/ 49930441 h 5672"/>
              <a:gd name="T74" fmla="*/ 269588762 w 6307"/>
              <a:gd name="T75" fmla="*/ 51479444 h 5672"/>
              <a:gd name="T76" fmla="*/ 234738468 w 6307"/>
              <a:gd name="T77" fmla="*/ 77811281 h 5672"/>
              <a:gd name="T78" fmla="*/ 204267227 w 6307"/>
              <a:gd name="T79" fmla="*/ 128652598 h 5672"/>
              <a:gd name="T80" fmla="*/ 181459179 w 6307"/>
              <a:gd name="T81" fmla="*/ 203821463 h 5672"/>
              <a:gd name="T82" fmla="*/ 438731739 w 6307"/>
              <a:gd name="T83" fmla="*/ 474247320 h 5672"/>
              <a:gd name="T84" fmla="*/ 457616521 w 6307"/>
              <a:gd name="T85" fmla="*/ 449646721 h 5672"/>
              <a:gd name="T86" fmla="*/ 473764469 w 6307"/>
              <a:gd name="T87" fmla="*/ 383680151 h 5672"/>
              <a:gd name="T88" fmla="*/ 474129642 w 6307"/>
              <a:gd name="T89" fmla="*/ 370377556 h 5672"/>
              <a:gd name="T90" fmla="*/ 470024241 w 6307"/>
              <a:gd name="T91" fmla="*/ 331016478 h 5672"/>
              <a:gd name="T92" fmla="*/ 449314502 w 6307"/>
              <a:gd name="T93" fmla="*/ 280903801 h 5672"/>
              <a:gd name="T94" fmla="*/ 430612156 w 6307"/>
              <a:gd name="T95" fmla="*/ 264867974 h 5672"/>
              <a:gd name="T96" fmla="*/ 405614883 w 6307"/>
              <a:gd name="T97" fmla="*/ 268785737 h 5672"/>
              <a:gd name="T98" fmla="*/ 376694344 w 6307"/>
              <a:gd name="T99" fmla="*/ 317167176 h 5672"/>
              <a:gd name="T100" fmla="*/ 371220678 w 6307"/>
              <a:gd name="T101" fmla="*/ 400900812 h 5672"/>
              <a:gd name="T102" fmla="*/ 395123036 w 6307"/>
              <a:gd name="T103" fmla="*/ 464680555 h 5672"/>
              <a:gd name="T104" fmla="*/ 423131097 w 6307"/>
              <a:gd name="T105" fmla="*/ 480898618 h 5672"/>
              <a:gd name="T106" fmla="*/ 413552031 w 6307"/>
              <a:gd name="T107" fmla="*/ 316620469 h 5672"/>
              <a:gd name="T108" fmla="*/ 397495300 w 6307"/>
              <a:gd name="T109" fmla="*/ 344319073 h 5672"/>
              <a:gd name="T110" fmla="*/ 395031819 w 6307"/>
              <a:gd name="T111" fmla="*/ 386504803 h 5672"/>
              <a:gd name="T112" fmla="*/ 407439539 w 6307"/>
              <a:gd name="T113" fmla="*/ 421674764 h 5672"/>
              <a:gd name="T114" fmla="*/ 427236498 w 6307"/>
              <a:gd name="T115" fmla="*/ 428781651 h 5672"/>
              <a:gd name="T116" fmla="*/ 444388143 w 6307"/>
              <a:gd name="T117" fmla="*/ 404454104 h 5672"/>
              <a:gd name="T118" fmla="*/ 448767196 w 6307"/>
              <a:gd name="T119" fmla="*/ 363179552 h 5672"/>
              <a:gd name="T120" fmla="*/ 438093215 w 6307"/>
              <a:gd name="T121" fmla="*/ 325549712 h 5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07" h="5672">
                <a:moveTo>
                  <a:pt x="1899" y="2819"/>
                </a:moveTo>
                <a:lnTo>
                  <a:pt x="1899" y="2819"/>
                </a:lnTo>
                <a:lnTo>
                  <a:pt x="1918" y="2843"/>
                </a:lnTo>
                <a:lnTo>
                  <a:pt x="1938" y="2868"/>
                </a:lnTo>
                <a:lnTo>
                  <a:pt x="1956" y="2894"/>
                </a:lnTo>
                <a:lnTo>
                  <a:pt x="1975" y="2920"/>
                </a:lnTo>
                <a:lnTo>
                  <a:pt x="1993" y="2947"/>
                </a:lnTo>
                <a:lnTo>
                  <a:pt x="2010" y="2975"/>
                </a:lnTo>
                <a:lnTo>
                  <a:pt x="2027" y="3003"/>
                </a:lnTo>
                <a:lnTo>
                  <a:pt x="2044" y="3033"/>
                </a:lnTo>
                <a:lnTo>
                  <a:pt x="2072" y="3085"/>
                </a:lnTo>
                <a:lnTo>
                  <a:pt x="2098" y="3140"/>
                </a:lnTo>
                <a:lnTo>
                  <a:pt x="2123" y="3197"/>
                </a:lnTo>
                <a:lnTo>
                  <a:pt x="2147" y="3256"/>
                </a:lnTo>
                <a:lnTo>
                  <a:pt x="2168" y="3316"/>
                </a:lnTo>
                <a:lnTo>
                  <a:pt x="2188" y="3379"/>
                </a:lnTo>
                <a:lnTo>
                  <a:pt x="2206" y="3443"/>
                </a:lnTo>
                <a:lnTo>
                  <a:pt x="2223" y="3509"/>
                </a:lnTo>
                <a:lnTo>
                  <a:pt x="2238" y="3576"/>
                </a:lnTo>
                <a:lnTo>
                  <a:pt x="2251" y="3645"/>
                </a:lnTo>
                <a:lnTo>
                  <a:pt x="2263" y="3715"/>
                </a:lnTo>
                <a:lnTo>
                  <a:pt x="2272" y="3787"/>
                </a:lnTo>
                <a:lnTo>
                  <a:pt x="2280" y="3859"/>
                </a:lnTo>
                <a:lnTo>
                  <a:pt x="2285" y="3933"/>
                </a:lnTo>
                <a:lnTo>
                  <a:pt x="2288" y="4007"/>
                </a:lnTo>
                <a:lnTo>
                  <a:pt x="2289" y="4083"/>
                </a:lnTo>
                <a:lnTo>
                  <a:pt x="2288" y="4158"/>
                </a:lnTo>
                <a:lnTo>
                  <a:pt x="2285" y="4233"/>
                </a:lnTo>
                <a:lnTo>
                  <a:pt x="2280" y="4307"/>
                </a:lnTo>
                <a:lnTo>
                  <a:pt x="2272" y="4380"/>
                </a:lnTo>
                <a:lnTo>
                  <a:pt x="2263" y="4451"/>
                </a:lnTo>
                <a:lnTo>
                  <a:pt x="2251" y="4521"/>
                </a:lnTo>
                <a:lnTo>
                  <a:pt x="2238" y="4589"/>
                </a:lnTo>
                <a:lnTo>
                  <a:pt x="2223" y="4657"/>
                </a:lnTo>
                <a:lnTo>
                  <a:pt x="2206" y="4723"/>
                </a:lnTo>
                <a:lnTo>
                  <a:pt x="2188" y="4787"/>
                </a:lnTo>
                <a:lnTo>
                  <a:pt x="2168" y="4850"/>
                </a:lnTo>
                <a:lnTo>
                  <a:pt x="2147" y="4911"/>
                </a:lnTo>
                <a:lnTo>
                  <a:pt x="2123" y="4969"/>
                </a:lnTo>
                <a:lnTo>
                  <a:pt x="2098" y="5026"/>
                </a:lnTo>
                <a:lnTo>
                  <a:pt x="2072" y="5080"/>
                </a:lnTo>
                <a:lnTo>
                  <a:pt x="2044" y="5133"/>
                </a:lnTo>
                <a:lnTo>
                  <a:pt x="2027" y="5163"/>
                </a:lnTo>
                <a:lnTo>
                  <a:pt x="2009" y="5193"/>
                </a:lnTo>
                <a:lnTo>
                  <a:pt x="1991" y="5221"/>
                </a:lnTo>
                <a:lnTo>
                  <a:pt x="1973" y="5249"/>
                </a:lnTo>
                <a:lnTo>
                  <a:pt x="1954" y="5276"/>
                </a:lnTo>
                <a:lnTo>
                  <a:pt x="1934" y="5302"/>
                </a:lnTo>
                <a:lnTo>
                  <a:pt x="1915" y="5328"/>
                </a:lnTo>
                <a:lnTo>
                  <a:pt x="1893" y="5352"/>
                </a:lnTo>
                <a:lnTo>
                  <a:pt x="1873" y="5377"/>
                </a:lnTo>
                <a:lnTo>
                  <a:pt x="1852" y="5399"/>
                </a:lnTo>
                <a:lnTo>
                  <a:pt x="1829" y="5422"/>
                </a:lnTo>
                <a:lnTo>
                  <a:pt x="1807" y="5443"/>
                </a:lnTo>
                <a:lnTo>
                  <a:pt x="1785" y="5463"/>
                </a:lnTo>
                <a:lnTo>
                  <a:pt x="1762" y="5482"/>
                </a:lnTo>
                <a:lnTo>
                  <a:pt x="1739" y="5501"/>
                </a:lnTo>
                <a:lnTo>
                  <a:pt x="1714" y="5518"/>
                </a:lnTo>
                <a:lnTo>
                  <a:pt x="1691" y="5535"/>
                </a:lnTo>
                <a:lnTo>
                  <a:pt x="1667" y="5550"/>
                </a:lnTo>
                <a:lnTo>
                  <a:pt x="1641" y="5565"/>
                </a:lnTo>
                <a:lnTo>
                  <a:pt x="1617" y="5579"/>
                </a:lnTo>
                <a:lnTo>
                  <a:pt x="1590" y="5592"/>
                </a:lnTo>
                <a:lnTo>
                  <a:pt x="1564" y="5604"/>
                </a:lnTo>
                <a:lnTo>
                  <a:pt x="1538" y="5614"/>
                </a:lnTo>
                <a:lnTo>
                  <a:pt x="1511" y="5624"/>
                </a:lnTo>
                <a:lnTo>
                  <a:pt x="1485" y="5632"/>
                </a:lnTo>
                <a:lnTo>
                  <a:pt x="1458" y="5640"/>
                </a:lnTo>
                <a:lnTo>
                  <a:pt x="1430" y="5646"/>
                </a:lnTo>
                <a:lnTo>
                  <a:pt x="1403" y="5650"/>
                </a:lnTo>
                <a:lnTo>
                  <a:pt x="1374" y="5655"/>
                </a:lnTo>
                <a:lnTo>
                  <a:pt x="1346" y="5658"/>
                </a:lnTo>
                <a:lnTo>
                  <a:pt x="1317" y="5660"/>
                </a:lnTo>
                <a:lnTo>
                  <a:pt x="1289" y="5660"/>
                </a:lnTo>
                <a:lnTo>
                  <a:pt x="1259" y="5660"/>
                </a:lnTo>
                <a:lnTo>
                  <a:pt x="1231" y="5658"/>
                </a:lnTo>
                <a:lnTo>
                  <a:pt x="1203" y="5655"/>
                </a:lnTo>
                <a:lnTo>
                  <a:pt x="1174" y="5650"/>
                </a:lnTo>
                <a:lnTo>
                  <a:pt x="1146" y="5646"/>
                </a:lnTo>
                <a:lnTo>
                  <a:pt x="1118" y="5640"/>
                </a:lnTo>
                <a:lnTo>
                  <a:pt x="1092" y="5632"/>
                </a:lnTo>
                <a:lnTo>
                  <a:pt x="1065" y="5624"/>
                </a:lnTo>
                <a:lnTo>
                  <a:pt x="1039" y="5614"/>
                </a:lnTo>
                <a:lnTo>
                  <a:pt x="1012" y="5604"/>
                </a:lnTo>
                <a:lnTo>
                  <a:pt x="987" y="5592"/>
                </a:lnTo>
                <a:lnTo>
                  <a:pt x="961" y="5579"/>
                </a:lnTo>
                <a:lnTo>
                  <a:pt x="935" y="5565"/>
                </a:lnTo>
                <a:lnTo>
                  <a:pt x="910" y="5550"/>
                </a:lnTo>
                <a:lnTo>
                  <a:pt x="885" y="5535"/>
                </a:lnTo>
                <a:lnTo>
                  <a:pt x="862" y="5518"/>
                </a:lnTo>
                <a:lnTo>
                  <a:pt x="838" y="5501"/>
                </a:lnTo>
                <a:lnTo>
                  <a:pt x="814" y="5482"/>
                </a:lnTo>
                <a:lnTo>
                  <a:pt x="792" y="5463"/>
                </a:lnTo>
                <a:lnTo>
                  <a:pt x="769" y="5443"/>
                </a:lnTo>
                <a:lnTo>
                  <a:pt x="747" y="5422"/>
                </a:lnTo>
                <a:lnTo>
                  <a:pt x="725" y="5399"/>
                </a:lnTo>
                <a:lnTo>
                  <a:pt x="703" y="5377"/>
                </a:lnTo>
                <a:lnTo>
                  <a:pt x="683" y="5352"/>
                </a:lnTo>
                <a:lnTo>
                  <a:pt x="662" y="5328"/>
                </a:lnTo>
                <a:lnTo>
                  <a:pt x="643" y="5302"/>
                </a:lnTo>
                <a:lnTo>
                  <a:pt x="623" y="5276"/>
                </a:lnTo>
                <a:lnTo>
                  <a:pt x="603" y="5249"/>
                </a:lnTo>
                <a:lnTo>
                  <a:pt x="585" y="5221"/>
                </a:lnTo>
                <a:lnTo>
                  <a:pt x="567" y="5193"/>
                </a:lnTo>
                <a:lnTo>
                  <a:pt x="549" y="5163"/>
                </a:lnTo>
                <a:lnTo>
                  <a:pt x="532" y="5133"/>
                </a:lnTo>
                <a:lnTo>
                  <a:pt x="508" y="5087"/>
                </a:lnTo>
                <a:lnTo>
                  <a:pt x="485" y="5039"/>
                </a:lnTo>
                <a:lnTo>
                  <a:pt x="459" y="5029"/>
                </a:lnTo>
                <a:lnTo>
                  <a:pt x="433" y="5016"/>
                </a:lnTo>
                <a:lnTo>
                  <a:pt x="409" y="5002"/>
                </a:lnTo>
                <a:lnTo>
                  <a:pt x="384" y="4986"/>
                </a:lnTo>
                <a:lnTo>
                  <a:pt x="360" y="4969"/>
                </a:lnTo>
                <a:lnTo>
                  <a:pt x="336" y="4950"/>
                </a:lnTo>
                <a:lnTo>
                  <a:pt x="314" y="4931"/>
                </a:lnTo>
                <a:lnTo>
                  <a:pt x="292" y="4910"/>
                </a:lnTo>
                <a:lnTo>
                  <a:pt x="269" y="4886"/>
                </a:lnTo>
                <a:lnTo>
                  <a:pt x="249" y="4863"/>
                </a:lnTo>
                <a:lnTo>
                  <a:pt x="229" y="4837"/>
                </a:lnTo>
                <a:lnTo>
                  <a:pt x="209" y="4811"/>
                </a:lnTo>
                <a:lnTo>
                  <a:pt x="189" y="4783"/>
                </a:lnTo>
                <a:lnTo>
                  <a:pt x="171" y="4754"/>
                </a:lnTo>
                <a:lnTo>
                  <a:pt x="154" y="4724"/>
                </a:lnTo>
                <a:lnTo>
                  <a:pt x="137" y="4694"/>
                </a:lnTo>
                <a:lnTo>
                  <a:pt x="122" y="4662"/>
                </a:lnTo>
                <a:lnTo>
                  <a:pt x="106" y="4629"/>
                </a:lnTo>
                <a:lnTo>
                  <a:pt x="93" y="4595"/>
                </a:lnTo>
                <a:lnTo>
                  <a:pt x="80" y="4559"/>
                </a:lnTo>
                <a:lnTo>
                  <a:pt x="67" y="4524"/>
                </a:lnTo>
                <a:lnTo>
                  <a:pt x="56" y="4487"/>
                </a:lnTo>
                <a:lnTo>
                  <a:pt x="46" y="4450"/>
                </a:lnTo>
                <a:lnTo>
                  <a:pt x="36" y="4411"/>
                </a:lnTo>
                <a:lnTo>
                  <a:pt x="28" y="4373"/>
                </a:lnTo>
                <a:lnTo>
                  <a:pt x="20" y="4333"/>
                </a:lnTo>
                <a:lnTo>
                  <a:pt x="14" y="4293"/>
                </a:lnTo>
                <a:lnTo>
                  <a:pt x="10" y="4252"/>
                </a:lnTo>
                <a:lnTo>
                  <a:pt x="5" y="4210"/>
                </a:lnTo>
                <a:lnTo>
                  <a:pt x="2" y="4169"/>
                </a:lnTo>
                <a:lnTo>
                  <a:pt x="0" y="4126"/>
                </a:lnTo>
                <a:lnTo>
                  <a:pt x="0" y="4083"/>
                </a:lnTo>
                <a:lnTo>
                  <a:pt x="0" y="4040"/>
                </a:lnTo>
                <a:lnTo>
                  <a:pt x="2" y="3997"/>
                </a:lnTo>
                <a:lnTo>
                  <a:pt x="5" y="3955"/>
                </a:lnTo>
                <a:lnTo>
                  <a:pt x="10" y="3913"/>
                </a:lnTo>
                <a:lnTo>
                  <a:pt x="14" y="3873"/>
                </a:lnTo>
                <a:lnTo>
                  <a:pt x="20" y="3832"/>
                </a:lnTo>
                <a:lnTo>
                  <a:pt x="28" y="3793"/>
                </a:lnTo>
                <a:lnTo>
                  <a:pt x="36" y="3754"/>
                </a:lnTo>
                <a:lnTo>
                  <a:pt x="46" y="3716"/>
                </a:lnTo>
                <a:lnTo>
                  <a:pt x="56" y="3678"/>
                </a:lnTo>
                <a:lnTo>
                  <a:pt x="67" y="3642"/>
                </a:lnTo>
                <a:lnTo>
                  <a:pt x="80" y="3606"/>
                </a:lnTo>
                <a:lnTo>
                  <a:pt x="93" y="3572"/>
                </a:lnTo>
                <a:lnTo>
                  <a:pt x="106" y="3538"/>
                </a:lnTo>
                <a:lnTo>
                  <a:pt x="122" y="3505"/>
                </a:lnTo>
                <a:lnTo>
                  <a:pt x="137" y="3473"/>
                </a:lnTo>
                <a:lnTo>
                  <a:pt x="154" y="3442"/>
                </a:lnTo>
                <a:lnTo>
                  <a:pt x="171" y="3412"/>
                </a:lnTo>
                <a:lnTo>
                  <a:pt x="189" y="3382"/>
                </a:lnTo>
                <a:lnTo>
                  <a:pt x="209" y="3356"/>
                </a:lnTo>
                <a:lnTo>
                  <a:pt x="229" y="3329"/>
                </a:lnTo>
                <a:lnTo>
                  <a:pt x="249" y="3304"/>
                </a:lnTo>
                <a:lnTo>
                  <a:pt x="269" y="3279"/>
                </a:lnTo>
                <a:lnTo>
                  <a:pt x="292" y="3257"/>
                </a:lnTo>
                <a:lnTo>
                  <a:pt x="314" y="3235"/>
                </a:lnTo>
                <a:lnTo>
                  <a:pt x="336" y="3215"/>
                </a:lnTo>
                <a:lnTo>
                  <a:pt x="360" y="3197"/>
                </a:lnTo>
                <a:lnTo>
                  <a:pt x="384" y="3180"/>
                </a:lnTo>
                <a:lnTo>
                  <a:pt x="409" y="3164"/>
                </a:lnTo>
                <a:lnTo>
                  <a:pt x="433" y="3150"/>
                </a:lnTo>
                <a:lnTo>
                  <a:pt x="459" y="3137"/>
                </a:lnTo>
                <a:lnTo>
                  <a:pt x="485" y="3127"/>
                </a:lnTo>
                <a:lnTo>
                  <a:pt x="508" y="3079"/>
                </a:lnTo>
                <a:lnTo>
                  <a:pt x="532" y="3033"/>
                </a:lnTo>
                <a:lnTo>
                  <a:pt x="548" y="3004"/>
                </a:lnTo>
                <a:lnTo>
                  <a:pt x="565" y="2977"/>
                </a:lnTo>
                <a:lnTo>
                  <a:pt x="582" y="2950"/>
                </a:lnTo>
                <a:lnTo>
                  <a:pt x="599" y="2924"/>
                </a:lnTo>
                <a:lnTo>
                  <a:pt x="617" y="2897"/>
                </a:lnTo>
                <a:lnTo>
                  <a:pt x="635" y="2872"/>
                </a:lnTo>
                <a:lnTo>
                  <a:pt x="654" y="2848"/>
                </a:lnTo>
                <a:lnTo>
                  <a:pt x="674" y="2825"/>
                </a:lnTo>
                <a:lnTo>
                  <a:pt x="693" y="2801"/>
                </a:lnTo>
                <a:lnTo>
                  <a:pt x="713" y="2780"/>
                </a:lnTo>
                <a:lnTo>
                  <a:pt x="733" y="2759"/>
                </a:lnTo>
                <a:lnTo>
                  <a:pt x="753" y="2737"/>
                </a:lnTo>
                <a:lnTo>
                  <a:pt x="775" y="2718"/>
                </a:lnTo>
                <a:lnTo>
                  <a:pt x="796" y="2699"/>
                </a:lnTo>
                <a:lnTo>
                  <a:pt x="818" y="2681"/>
                </a:lnTo>
                <a:lnTo>
                  <a:pt x="840" y="2663"/>
                </a:lnTo>
                <a:lnTo>
                  <a:pt x="851" y="2582"/>
                </a:lnTo>
                <a:lnTo>
                  <a:pt x="865" y="2501"/>
                </a:lnTo>
                <a:lnTo>
                  <a:pt x="879" y="2422"/>
                </a:lnTo>
                <a:lnTo>
                  <a:pt x="894" y="2345"/>
                </a:lnTo>
                <a:lnTo>
                  <a:pt x="910" y="2268"/>
                </a:lnTo>
                <a:lnTo>
                  <a:pt x="927" y="2192"/>
                </a:lnTo>
                <a:lnTo>
                  <a:pt x="946" y="2119"/>
                </a:lnTo>
                <a:lnTo>
                  <a:pt x="965" y="2045"/>
                </a:lnTo>
                <a:lnTo>
                  <a:pt x="985" y="1974"/>
                </a:lnTo>
                <a:lnTo>
                  <a:pt x="1007" y="1904"/>
                </a:lnTo>
                <a:lnTo>
                  <a:pt x="1029" y="1835"/>
                </a:lnTo>
                <a:lnTo>
                  <a:pt x="1051" y="1768"/>
                </a:lnTo>
                <a:lnTo>
                  <a:pt x="1076" y="1701"/>
                </a:lnTo>
                <a:lnTo>
                  <a:pt x="1100" y="1636"/>
                </a:lnTo>
                <a:lnTo>
                  <a:pt x="1127" y="1572"/>
                </a:lnTo>
                <a:lnTo>
                  <a:pt x="1154" y="1509"/>
                </a:lnTo>
                <a:lnTo>
                  <a:pt x="1181" y="1448"/>
                </a:lnTo>
                <a:lnTo>
                  <a:pt x="1209" y="1388"/>
                </a:lnTo>
                <a:lnTo>
                  <a:pt x="1239" y="1329"/>
                </a:lnTo>
                <a:lnTo>
                  <a:pt x="1269" y="1272"/>
                </a:lnTo>
                <a:lnTo>
                  <a:pt x="1299" y="1215"/>
                </a:lnTo>
                <a:lnTo>
                  <a:pt x="1330" y="1160"/>
                </a:lnTo>
                <a:lnTo>
                  <a:pt x="1363" y="1107"/>
                </a:lnTo>
                <a:lnTo>
                  <a:pt x="1396" y="1053"/>
                </a:lnTo>
                <a:lnTo>
                  <a:pt x="1429" y="1002"/>
                </a:lnTo>
                <a:lnTo>
                  <a:pt x="1464" y="952"/>
                </a:lnTo>
                <a:lnTo>
                  <a:pt x="1499" y="904"/>
                </a:lnTo>
                <a:lnTo>
                  <a:pt x="1535" y="857"/>
                </a:lnTo>
                <a:lnTo>
                  <a:pt x="1571" y="811"/>
                </a:lnTo>
                <a:lnTo>
                  <a:pt x="1608" y="766"/>
                </a:lnTo>
                <a:lnTo>
                  <a:pt x="1646" y="722"/>
                </a:lnTo>
                <a:lnTo>
                  <a:pt x="1684" y="680"/>
                </a:lnTo>
                <a:lnTo>
                  <a:pt x="1723" y="639"/>
                </a:lnTo>
                <a:lnTo>
                  <a:pt x="1762" y="599"/>
                </a:lnTo>
                <a:lnTo>
                  <a:pt x="1802" y="561"/>
                </a:lnTo>
                <a:lnTo>
                  <a:pt x="1842" y="523"/>
                </a:lnTo>
                <a:lnTo>
                  <a:pt x="1884" y="487"/>
                </a:lnTo>
                <a:lnTo>
                  <a:pt x="1924" y="453"/>
                </a:lnTo>
                <a:lnTo>
                  <a:pt x="1967" y="419"/>
                </a:lnTo>
                <a:lnTo>
                  <a:pt x="2008" y="387"/>
                </a:lnTo>
                <a:lnTo>
                  <a:pt x="2051" y="356"/>
                </a:lnTo>
                <a:lnTo>
                  <a:pt x="2094" y="328"/>
                </a:lnTo>
                <a:lnTo>
                  <a:pt x="2138" y="299"/>
                </a:lnTo>
                <a:lnTo>
                  <a:pt x="2182" y="272"/>
                </a:lnTo>
                <a:lnTo>
                  <a:pt x="2225" y="246"/>
                </a:lnTo>
                <a:lnTo>
                  <a:pt x="2270" y="221"/>
                </a:lnTo>
                <a:lnTo>
                  <a:pt x="2316" y="199"/>
                </a:lnTo>
                <a:lnTo>
                  <a:pt x="2360" y="176"/>
                </a:lnTo>
                <a:lnTo>
                  <a:pt x="2406" y="156"/>
                </a:lnTo>
                <a:lnTo>
                  <a:pt x="2452" y="136"/>
                </a:lnTo>
                <a:lnTo>
                  <a:pt x="2498" y="118"/>
                </a:lnTo>
                <a:lnTo>
                  <a:pt x="2543" y="102"/>
                </a:lnTo>
                <a:lnTo>
                  <a:pt x="2590" y="86"/>
                </a:lnTo>
                <a:lnTo>
                  <a:pt x="2637" y="72"/>
                </a:lnTo>
                <a:lnTo>
                  <a:pt x="2684" y="58"/>
                </a:lnTo>
                <a:lnTo>
                  <a:pt x="2731" y="47"/>
                </a:lnTo>
                <a:lnTo>
                  <a:pt x="2778" y="37"/>
                </a:lnTo>
                <a:lnTo>
                  <a:pt x="2824" y="27"/>
                </a:lnTo>
                <a:lnTo>
                  <a:pt x="2872" y="20"/>
                </a:lnTo>
                <a:lnTo>
                  <a:pt x="2920" y="13"/>
                </a:lnTo>
                <a:lnTo>
                  <a:pt x="2967" y="7"/>
                </a:lnTo>
                <a:lnTo>
                  <a:pt x="3015" y="4"/>
                </a:lnTo>
                <a:lnTo>
                  <a:pt x="3063" y="1"/>
                </a:lnTo>
                <a:lnTo>
                  <a:pt x="3110" y="0"/>
                </a:lnTo>
                <a:lnTo>
                  <a:pt x="3158" y="0"/>
                </a:lnTo>
                <a:lnTo>
                  <a:pt x="3205" y="1"/>
                </a:lnTo>
                <a:lnTo>
                  <a:pt x="3253" y="3"/>
                </a:lnTo>
                <a:lnTo>
                  <a:pt x="3300" y="6"/>
                </a:lnTo>
                <a:lnTo>
                  <a:pt x="3348" y="11"/>
                </a:lnTo>
                <a:lnTo>
                  <a:pt x="3396" y="18"/>
                </a:lnTo>
                <a:lnTo>
                  <a:pt x="3443" y="25"/>
                </a:lnTo>
                <a:lnTo>
                  <a:pt x="3490" y="34"/>
                </a:lnTo>
                <a:lnTo>
                  <a:pt x="3537" y="43"/>
                </a:lnTo>
                <a:lnTo>
                  <a:pt x="3584" y="55"/>
                </a:lnTo>
                <a:lnTo>
                  <a:pt x="3631" y="68"/>
                </a:lnTo>
                <a:lnTo>
                  <a:pt x="3677" y="82"/>
                </a:lnTo>
                <a:lnTo>
                  <a:pt x="3724" y="97"/>
                </a:lnTo>
                <a:lnTo>
                  <a:pt x="3769" y="113"/>
                </a:lnTo>
                <a:lnTo>
                  <a:pt x="3815" y="131"/>
                </a:lnTo>
                <a:lnTo>
                  <a:pt x="3861" y="150"/>
                </a:lnTo>
                <a:lnTo>
                  <a:pt x="3907" y="170"/>
                </a:lnTo>
                <a:lnTo>
                  <a:pt x="3951" y="191"/>
                </a:lnTo>
                <a:lnTo>
                  <a:pt x="3996" y="215"/>
                </a:lnTo>
                <a:lnTo>
                  <a:pt x="4041" y="238"/>
                </a:lnTo>
                <a:lnTo>
                  <a:pt x="4085" y="264"/>
                </a:lnTo>
                <a:lnTo>
                  <a:pt x="4128" y="290"/>
                </a:lnTo>
                <a:lnTo>
                  <a:pt x="4172" y="319"/>
                </a:lnTo>
                <a:lnTo>
                  <a:pt x="4214" y="348"/>
                </a:lnTo>
                <a:lnTo>
                  <a:pt x="4257" y="379"/>
                </a:lnTo>
                <a:lnTo>
                  <a:pt x="4299" y="411"/>
                </a:lnTo>
                <a:lnTo>
                  <a:pt x="4341" y="444"/>
                </a:lnTo>
                <a:lnTo>
                  <a:pt x="4382" y="478"/>
                </a:lnTo>
                <a:lnTo>
                  <a:pt x="4423" y="514"/>
                </a:lnTo>
                <a:lnTo>
                  <a:pt x="4462" y="551"/>
                </a:lnTo>
                <a:lnTo>
                  <a:pt x="4503" y="588"/>
                </a:lnTo>
                <a:lnTo>
                  <a:pt x="4541" y="629"/>
                </a:lnTo>
                <a:lnTo>
                  <a:pt x="4580" y="669"/>
                </a:lnTo>
                <a:lnTo>
                  <a:pt x="4618" y="712"/>
                </a:lnTo>
                <a:lnTo>
                  <a:pt x="4655" y="754"/>
                </a:lnTo>
                <a:lnTo>
                  <a:pt x="4692" y="799"/>
                </a:lnTo>
                <a:lnTo>
                  <a:pt x="4728" y="846"/>
                </a:lnTo>
                <a:lnTo>
                  <a:pt x="4763" y="893"/>
                </a:lnTo>
                <a:lnTo>
                  <a:pt x="4799" y="942"/>
                </a:lnTo>
                <a:lnTo>
                  <a:pt x="4833" y="991"/>
                </a:lnTo>
                <a:lnTo>
                  <a:pt x="4866" y="1042"/>
                </a:lnTo>
                <a:lnTo>
                  <a:pt x="4899" y="1095"/>
                </a:lnTo>
                <a:lnTo>
                  <a:pt x="4931" y="1148"/>
                </a:lnTo>
                <a:lnTo>
                  <a:pt x="4961" y="1204"/>
                </a:lnTo>
                <a:lnTo>
                  <a:pt x="4992" y="1260"/>
                </a:lnTo>
                <a:lnTo>
                  <a:pt x="5022" y="1317"/>
                </a:lnTo>
                <a:lnTo>
                  <a:pt x="5051" y="1376"/>
                </a:lnTo>
                <a:lnTo>
                  <a:pt x="5079" y="1436"/>
                </a:lnTo>
                <a:lnTo>
                  <a:pt x="5106" y="1497"/>
                </a:lnTo>
                <a:lnTo>
                  <a:pt x="5133" y="1560"/>
                </a:lnTo>
                <a:lnTo>
                  <a:pt x="5158" y="1624"/>
                </a:lnTo>
                <a:lnTo>
                  <a:pt x="5183" y="1690"/>
                </a:lnTo>
                <a:lnTo>
                  <a:pt x="5206" y="1756"/>
                </a:lnTo>
                <a:lnTo>
                  <a:pt x="5229" y="1824"/>
                </a:lnTo>
                <a:lnTo>
                  <a:pt x="5251" y="1893"/>
                </a:lnTo>
                <a:lnTo>
                  <a:pt x="5271" y="1964"/>
                </a:lnTo>
                <a:lnTo>
                  <a:pt x="5291" y="2036"/>
                </a:lnTo>
                <a:lnTo>
                  <a:pt x="5311" y="2108"/>
                </a:lnTo>
                <a:lnTo>
                  <a:pt x="5328" y="2183"/>
                </a:lnTo>
                <a:lnTo>
                  <a:pt x="5345" y="2258"/>
                </a:lnTo>
                <a:lnTo>
                  <a:pt x="5361" y="2335"/>
                </a:lnTo>
                <a:lnTo>
                  <a:pt x="5375" y="2414"/>
                </a:lnTo>
                <a:lnTo>
                  <a:pt x="5388" y="2492"/>
                </a:lnTo>
                <a:lnTo>
                  <a:pt x="5401" y="2573"/>
                </a:lnTo>
                <a:lnTo>
                  <a:pt x="5432" y="2590"/>
                </a:lnTo>
                <a:lnTo>
                  <a:pt x="5462" y="2608"/>
                </a:lnTo>
                <a:lnTo>
                  <a:pt x="5491" y="2628"/>
                </a:lnTo>
                <a:lnTo>
                  <a:pt x="5520" y="2649"/>
                </a:lnTo>
                <a:lnTo>
                  <a:pt x="5548" y="2671"/>
                </a:lnTo>
                <a:lnTo>
                  <a:pt x="5577" y="2695"/>
                </a:lnTo>
                <a:lnTo>
                  <a:pt x="5603" y="2720"/>
                </a:lnTo>
                <a:lnTo>
                  <a:pt x="5630" y="2747"/>
                </a:lnTo>
                <a:lnTo>
                  <a:pt x="5655" y="2776"/>
                </a:lnTo>
                <a:lnTo>
                  <a:pt x="5681" y="2805"/>
                </a:lnTo>
                <a:lnTo>
                  <a:pt x="5705" y="2836"/>
                </a:lnTo>
                <a:lnTo>
                  <a:pt x="5730" y="2868"/>
                </a:lnTo>
                <a:lnTo>
                  <a:pt x="5753" y="2901"/>
                </a:lnTo>
                <a:lnTo>
                  <a:pt x="5776" y="2936"/>
                </a:lnTo>
                <a:lnTo>
                  <a:pt x="5798" y="2971"/>
                </a:lnTo>
                <a:lnTo>
                  <a:pt x="5819" y="3009"/>
                </a:lnTo>
                <a:lnTo>
                  <a:pt x="5844" y="3054"/>
                </a:lnTo>
                <a:lnTo>
                  <a:pt x="5866" y="3102"/>
                </a:lnTo>
                <a:lnTo>
                  <a:pt x="5889" y="3109"/>
                </a:lnTo>
                <a:lnTo>
                  <a:pt x="5912" y="3117"/>
                </a:lnTo>
                <a:lnTo>
                  <a:pt x="5934" y="3128"/>
                </a:lnTo>
                <a:lnTo>
                  <a:pt x="5957" y="3141"/>
                </a:lnTo>
                <a:lnTo>
                  <a:pt x="5978" y="3155"/>
                </a:lnTo>
                <a:lnTo>
                  <a:pt x="5999" y="3170"/>
                </a:lnTo>
                <a:lnTo>
                  <a:pt x="6019" y="3189"/>
                </a:lnTo>
                <a:lnTo>
                  <a:pt x="6040" y="3209"/>
                </a:lnTo>
                <a:lnTo>
                  <a:pt x="6060" y="3230"/>
                </a:lnTo>
                <a:lnTo>
                  <a:pt x="6079" y="3253"/>
                </a:lnTo>
                <a:lnTo>
                  <a:pt x="6097" y="3278"/>
                </a:lnTo>
                <a:lnTo>
                  <a:pt x="6115" y="3305"/>
                </a:lnTo>
                <a:lnTo>
                  <a:pt x="6132" y="3332"/>
                </a:lnTo>
                <a:lnTo>
                  <a:pt x="6148" y="3361"/>
                </a:lnTo>
                <a:lnTo>
                  <a:pt x="6164" y="3392"/>
                </a:lnTo>
                <a:lnTo>
                  <a:pt x="6180" y="3424"/>
                </a:lnTo>
                <a:lnTo>
                  <a:pt x="6194" y="3458"/>
                </a:lnTo>
                <a:lnTo>
                  <a:pt x="6208" y="3492"/>
                </a:lnTo>
                <a:lnTo>
                  <a:pt x="6220" y="3528"/>
                </a:lnTo>
                <a:lnTo>
                  <a:pt x="6233" y="3565"/>
                </a:lnTo>
                <a:lnTo>
                  <a:pt x="6244" y="3604"/>
                </a:lnTo>
                <a:lnTo>
                  <a:pt x="6254" y="3643"/>
                </a:lnTo>
                <a:lnTo>
                  <a:pt x="6264" y="3682"/>
                </a:lnTo>
                <a:lnTo>
                  <a:pt x="6273" y="3724"/>
                </a:lnTo>
                <a:lnTo>
                  <a:pt x="6281" y="3767"/>
                </a:lnTo>
                <a:lnTo>
                  <a:pt x="6287" y="3809"/>
                </a:lnTo>
                <a:lnTo>
                  <a:pt x="6293" y="3853"/>
                </a:lnTo>
                <a:lnTo>
                  <a:pt x="6298" y="3897"/>
                </a:lnTo>
                <a:lnTo>
                  <a:pt x="6301" y="3943"/>
                </a:lnTo>
                <a:lnTo>
                  <a:pt x="6305" y="3989"/>
                </a:lnTo>
                <a:lnTo>
                  <a:pt x="6307" y="4036"/>
                </a:lnTo>
                <a:lnTo>
                  <a:pt x="6307" y="4083"/>
                </a:lnTo>
                <a:lnTo>
                  <a:pt x="6307" y="4131"/>
                </a:lnTo>
                <a:lnTo>
                  <a:pt x="6305" y="4176"/>
                </a:lnTo>
                <a:lnTo>
                  <a:pt x="6301" y="4223"/>
                </a:lnTo>
                <a:lnTo>
                  <a:pt x="6298" y="4268"/>
                </a:lnTo>
                <a:lnTo>
                  <a:pt x="6293" y="4313"/>
                </a:lnTo>
                <a:lnTo>
                  <a:pt x="6287" y="4356"/>
                </a:lnTo>
                <a:lnTo>
                  <a:pt x="6281" y="4400"/>
                </a:lnTo>
                <a:lnTo>
                  <a:pt x="6273" y="4441"/>
                </a:lnTo>
                <a:lnTo>
                  <a:pt x="6264" y="4483"/>
                </a:lnTo>
                <a:lnTo>
                  <a:pt x="6254" y="4523"/>
                </a:lnTo>
                <a:lnTo>
                  <a:pt x="6244" y="4563"/>
                </a:lnTo>
                <a:lnTo>
                  <a:pt x="6233" y="4601"/>
                </a:lnTo>
                <a:lnTo>
                  <a:pt x="6220" y="4638"/>
                </a:lnTo>
                <a:lnTo>
                  <a:pt x="6208" y="4673"/>
                </a:lnTo>
                <a:lnTo>
                  <a:pt x="6194" y="4708"/>
                </a:lnTo>
                <a:lnTo>
                  <a:pt x="6180" y="4741"/>
                </a:lnTo>
                <a:lnTo>
                  <a:pt x="6164" y="4773"/>
                </a:lnTo>
                <a:lnTo>
                  <a:pt x="6148" y="4804"/>
                </a:lnTo>
                <a:lnTo>
                  <a:pt x="6132" y="4834"/>
                </a:lnTo>
                <a:lnTo>
                  <a:pt x="6115" y="4862"/>
                </a:lnTo>
                <a:lnTo>
                  <a:pt x="6097" y="4888"/>
                </a:lnTo>
                <a:lnTo>
                  <a:pt x="6079" y="4913"/>
                </a:lnTo>
                <a:lnTo>
                  <a:pt x="6060" y="4936"/>
                </a:lnTo>
                <a:lnTo>
                  <a:pt x="6040" y="4958"/>
                </a:lnTo>
                <a:lnTo>
                  <a:pt x="6019" y="4977"/>
                </a:lnTo>
                <a:lnTo>
                  <a:pt x="5999" y="4995"/>
                </a:lnTo>
                <a:lnTo>
                  <a:pt x="5978" y="5012"/>
                </a:lnTo>
                <a:lnTo>
                  <a:pt x="5957" y="5026"/>
                </a:lnTo>
                <a:lnTo>
                  <a:pt x="5934" y="5038"/>
                </a:lnTo>
                <a:lnTo>
                  <a:pt x="5912" y="5048"/>
                </a:lnTo>
                <a:lnTo>
                  <a:pt x="5889" y="5056"/>
                </a:lnTo>
                <a:lnTo>
                  <a:pt x="5866" y="5063"/>
                </a:lnTo>
                <a:lnTo>
                  <a:pt x="5844" y="5111"/>
                </a:lnTo>
                <a:lnTo>
                  <a:pt x="5819" y="5157"/>
                </a:lnTo>
                <a:lnTo>
                  <a:pt x="5793" y="5201"/>
                </a:lnTo>
                <a:lnTo>
                  <a:pt x="5766" y="5245"/>
                </a:lnTo>
                <a:lnTo>
                  <a:pt x="5738" y="5285"/>
                </a:lnTo>
                <a:lnTo>
                  <a:pt x="5710" y="5325"/>
                </a:lnTo>
                <a:lnTo>
                  <a:pt x="5680" y="5362"/>
                </a:lnTo>
                <a:lnTo>
                  <a:pt x="5649" y="5398"/>
                </a:lnTo>
                <a:lnTo>
                  <a:pt x="5618" y="5431"/>
                </a:lnTo>
                <a:lnTo>
                  <a:pt x="5585" y="5463"/>
                </a:lnTo>
                <a:lnTo>
                  <a:pt x="5552" y="5492"/>
                </a:lnTo>
                <a:lnTo>
                  <a:pt x="5517" y="5519"/>
                </a:lnTo>
                <a:lnTo>
                  <a:pt x="5482" y="5544"/>
                </a:lnTo>
                <a:lnTo>
                  <a:pt x="5447" y="5567"/>
                </a:lnTo>
                <a:lnTo>
                  <a:pt x="5409" y="5588"/>
                </a:lnTo>
                <a:lnTo>
                  <a:pt x="5372" y="5606"/>
                </a:lnTo>
                <a:lnTo>
                  <a:pt x="5335" y="5622"/>
                </a:lnTo>
                <a:lnTo>
                  <a:pt x="5296" y="5635"/>
                </a:lnTo>
                <a:lnTo>
                  <a:pt x="5284" y="5639"/>
                </a:lnTo>
                <a:lnTo>
                  <a:pt x="5269" y="5641"/>
                </a:lnTo>
                <a:lnTo>
                  <a:pt x="5234" y="5647"/>
                </a:lnTo>
                <a:lnTo>
                  <a:pt x="5191" y="5653"/>
                </a:lnTo>
                <a:lnTo>
                  <a:pt x="5142" y="5657"/>
                </a:lnTo>
                <a:lnTo>
                  <a:pt x="5089" y="5661"/>
                </a:lnTo>
                <a:lnTo>
                  <a:pt x="5032" y="5664"/>
                </a:lnTo>
                <a:lnTo>
                  <a:pt x="4973" y="5667"/>
                </a:lnTo>
                <a:lnTo>
                  <a:pt x="4914" y="5670"/>
                </a:lnTo>
                <a:lnTo>
                  <a:pt x="4799" y="5672"/>
                </a:lnTo>
                <a:lnTo>
                  <a:pt x="4746" y="5672"/>
                </a:lnTo>
                <a:lnTo>
                  <a:pt x="4699" y="5672"/>
                </a:lnTo>
                <a:lnTo>
                  <a:pt x="4657" y="5671"/>
                </a:lnTo>
                <a:lnTo>
                  <a:pt x="4623" y="5668"/>
                </a:lnTo>
                <a:lnTo>
                  <a:pt x="4600" y="5665"/>
                </a:lnTo>
                <a:lnTo>
                  <a:pt x="4591" y="5664"/>
                </a:lnTo>
                <a:lnTo>
                  <a:pt x="4586" y="5662"/>
                </a:lnTo>
                <a:lnTo>
                  <a:pt x="4560" y="5660"/>
                </a:lnTo>
                <a:lnTo>
                  <a:pt x="4535" y="5658"/>
                </a:lnTo>
                <a:lnTo>
                  <a:pt x="4510" y="5654"/>
                </a:lnTo>
                <a:lnTo>
                  <a:pt x="4486" y="5648"/>
                </a:lnTo>
                <a:lnTo>
                  <a:pt x="4461" y="5643"/>
                </a:lnTo>
                <a:lnTo>
                  <a:pt x="4437" y="5635"/>
                </a:lnTo>
                <a:lnTo>
                  <a:pt x="4412" y="5628"/>
                </a:lnTo>
                <a:lnTo>
                  <a:pt x="4389" y="5620"/>
                </a:lnTo>
                <a:lnTo>
                  <a:pt x="4365" y="5609"/>
                </a:lnTo>
                <a:lnTo>
                  <a:pt x="4342" y="5598"/>
                </a:lnTo>
                <a:lnTo>
                  <a:pt x="4319" y="5588"/>
                </a:lnTo>
                <a:lnTo>
                  <a:pt x="4296" y="5575"/>
                </a:lnTo>
                <a:lnTo>
                  <a:pt x="4274" y="5561"/>
                </a:lnTo>
                <a:lnTo>
                  <a:pt x="4252" y="5547"/>
                </a:lnTo>
                <a:lnTo>
                  <a:pt x="4230" y="5532"/>
                </a:lnTo>
                <a:lnTo>
                  <a:pt x="4208" y="5516"/>
                </a:lnTo>
                <a:lnTo>
                  <a:pt x="4188" y="5499"/>
                </a:lnTo>
                <a:lnTo>
                  <a:pt x="4166" y="5482"/>
                </a:lnTo>
                <a:lnTo>
                  <a:pt x="4146" y="5464"/>
                </a:lnTo>
                <a:lnTo>
                  <a:pt x="4126" y="5445"/>
                </a:lnTo>
                <a:lnTo>
                  <a:pt x="4106" y="5425"/>
                </a:lnTo>
                <a:lnTo>
                  <a:pt x="4087" y="5403"/>
                </a:lnTo>
                <a:lnTo>
                  <a:pt x="4067" y="5382"/>
                </a:lnTo>
                <a:lnTo>
                  <a:pt x="4048" y="5360"/>
                </a:lnTo>
                <a:lnTo>
                  <a:pt x="4029" y="5337"/>
                </a:lnTo>
                <a:lnTo>
                  <a:pt x="4011" y="5314"/>
                </a:lnTo>
                <a:lnTo>
                  <a:pt x="3994" y="5290"/>
                </a:lnTo>
                <a:lnTo>
                  <a:pt x="3977" y="5264"/>
                </a:lnTo>
                <a:lnTo>
                  <a:pt x="3960" y="5238"/>
                </a:lnTo>
                <a:lnTo>
                  <a:pt x="3943" y="5212"/>
                </a:lnTo>
                <a:lnTo>
                  <a:pt x="3927" y="5184"/>
                </a:lnTo>
                <a:lnTo>
                  <a:pt x="3911" y="5157"/>
                </a:lnTo>
                <a:lnTo>
                  <a:pt x="3883" y="5103"/>
                </a:lnTo>
                <a:lnTo>
                  <a:pt x="3857" y="5048"/>
                </a:lnTo>
                <a:lnTo>
                  <a:pt x="3831" y="4990"/>
                </a:lnTo>
                <a:lnTo>
                  <a:pt x="3808" y="4930"/>
                </a:lnTo>
                <a:lnTo>
                  <a:pt x="3785" y="4868"/>
                </a:lnTo>
                <a:lnTo>
                  <a:pt x="3765" y="4804"/>
                </a:lnTo>
                <a:lnTo>
                  <a:pt x="3746" y="4739"/>
                </a:lnTo>
                <a:lnTo>
                  <a:pt x="3729" y="4671"/>
                </a:lnTo>
                <a:lnTo>
                  <a:pt x="3714" y="4603"/>
                </a:lnTo>
                <a:lnTo>
                  <a:pt x="3700" y="4532"/>
                </a:lnTo>
                <a:lnTo>
                  <a:pt x="3690" y="4460"/>
                </a:lnTo>
                <a:lnTo>
                  <a:pt x="3680" y="4387"/>
                </a:lnTo>
                <a:lnTo>
                  <a:pt x="3673" y="4313"/>
                </a:lnTo>
                <a:lnTo>
                  <a:pt x="3667" y="4237"/>
                </a:lnTo>
                <a:lnTo>
                  <a:pt x="3663" y="4160"/>
                </a:lnTo>
                <a:lnTo>
                  <a:pt x="3662" y="4083"/>
                </a:lnTo>
                <a:lnTo>
                  <a:pt x="3663" y="4005"/>
                </a:lnTo>
                <a:lnTo>
                  <a:pt x="3667" y="3928"/>
                </a:lnTo>
                <a:lnTo>
                  <a:pt x="3673" y="3853"/>
                </a:lnTo>
                <a:lnTo>
                  <a:pt x="3680" y="3779"/>
                </a:lnTo>
                <a:lnTo>
                  <a:pt x="3690" y="3706"/>
                </a:lnTo>
                <a:lnTo>
                  <a:pt x="3700" y="3633"/>
                </a:lnTo>
                <a:lnTo>
                  <a:pt x="3714" y="3563"/>
                </a:lnTo>
                <a:lnTo>
                  <a:pt x="3729" y="3494"/>
                </a:lnTo>
                <a:lnTo>
                  <a:pt x="3746" y="3427"/>
                </a:lnTo>
                <a:lnTo>
                  <a:pt x="3765" y="3361"/>
                </a:lnTo>
                <a:lnTo>
                  <a:pt x="3785" y="3297"/>
                </a:lnTo>
                <a:lnTo>
                  <a:pt x="3808" y="3235"/>
                </a:lnTo>
                <a:lnTo>
                  <a:pt x="3831" y="3176"/>
                </a:lnTo>
                <a:lnTo>
                  <a:pt x="3857" y="3118"/>
                </a:lnTo>
                <a:lnTo>
                  <a:pt x="3883" y="3062"/>
                </a:lnTo>
                <a:lnTo>
                  <a:pt x="3911" y="3009"/>
                </a:lnTo>
                <a:lnTo>
                  <a:pt x="3932" y="2971"/>
                </a:lnTo>
                <a:lnTo>
                  <a:pt x="3955" y="2936"/>
                </a:lnTo>
                <a:lnTo>
                  <a:pt x="3977" y="2901"/>
                </a:lnTo>
                <a:lnTo>
                  <a:pt x="4000" y="2868"/>
                </a:lnTo>
                <a:lnTo>
                  <a:pt x="4024" y="2835"/>
                </a:lnTo>
                <a:lnTo>
                  <a:pt x="4049" y="2804"/>
                </a:lnTo>
                <a:lnTo>
                  <a:pt x="4074" y="2776"/>
                </a:lnTo>
                <a:lnTo>
                  <a:pt x="4100" y="2747"/>
                </a:lnTo>
                <a:lnTo>
                  <a:pt x="4127" y="2720"/>
                </a:lnTo>
                <a:lnTo>
                  <a:pt x="4154" y="2695"/>
                </a:lnTo>
                <a:lnTo>
                  <a:pt x="4181" y="2671"/>
                </a:lnTo>
                <a:lnTo>
                  <a:pt x="4210" y="2648"/>
                </a:lnTo>
                <a:lnTo>
                  <a:pt x="4239" y="2628"/>
                </a:lnTo>
                <a:lnTo>
                  <a:pt x="4269" y="2607"/>
                </a:lnTo>
                <a:lnTo>
                  <a:pt x="4298" y="2590"/>
                </a:lnTo>
                <a:lnTo>
                  <a:pt x="4329" y="2573"/>
                </a:lnTo>
                <a:lnTo>
                  <a:pt x="4322" y="2507"/>
                </a:lnTo>
                <a:lnTo>
                  <a:pt x="4314" y="2442"/>
                </a:lnTo>
                <a:lnTo>
                  <a:pt x="4306" y="2379"/>
                </a:lnTo>
                <a:lnTo>
                  <a:pt x="4297" y="2317"/>
                </a:lnTo>
                <a:lnTo>
                  <a:pt x="4288" y="2255"/>
                </a:lnTo>
                <a:lnTo>
                  <a:pt x="4278" y="2194"/>
                </a:lnTo>
                <a:lnTo>
                  <a:pt x="4268" y="2135"/>
                </a:lnTo>
                <a:lnTo>
                  <a:pt x="4257" y="2076"/>
                </a:lnTo>
                <a:lnTo>
                  <a:pt x="4246" y="2019"/>
                </a:lnTo>
                <a:lnTo>
                  <a:pt x="4235" y="1964"/>
                </a:lnTo>
                <a:lnTo>
                  <a:pt x="4222" y="1908"/>
                </a:lnTo>
                <a:lnTo>
                  <a:pt x="4209" y="1854"/>
                </a:lnTo>
                <a:lnTo>
                  <a:pt x="4196" y="1801"/>
                </a:lnTo>
                <a:lnTo>
                  <a:pt x="4182" y="1750"/>
                </a:lnTo>
                <a:lnTo>
                  <a:pt x="4169" y="1698"/>
                </a:lnTo>
                <a:lnTo>
                  <a:pt x="4155" y="1648"/>
                </a:lnTo>
                <a:lnTo>
                  <a:pt x="4140" y="1599"/>
                </a:lnTo>
                <a:lnTo>
                  <a:pt x="4125" y="1553"/>
                </a:lnTo>
                <a:lnTo>
                  <a:pt x="4109" y="1506"/>
                </a:lnTo>
                <a:lnTo>
                  <a:pt x="4093" y="1460"/>
                </a:lnTo>
                <a:lnTo>
                  <a:pt x="4076" y="1416"/>
                </a:lnTo>
                <a:lnTo>
                  <a:pt x="4060" y="1373"/>
                </a:lnTo>
                <a:lnTo>
                  <a:pt x="4042" y="1331"/>
                </a:lnTo>
                <a:lnTo>
                  <a:pt x="4025" y="1290"/>
                </a:lnTo>
                <a:lnTo>
                  <a:pt x="4007" y="1249"/>
                </a:lnTo>
                <a:lnTo>
                  <a:pt x="3989" y="1211"/>
                </a:lnTo>
                <a:lnTo>
                  <a:pt x="3971" y="1173"/>
                </a:lnTo>
                <a:lnTo>
                  <a:pt x="3951" y="1137"/>
                </a:lnTo>
                <a:lnTo>
                  <a:pt x="3932" y="1100"/>
                </a:lnTo>
                <a:lnTo>
                  <a:pt x="3913" y="1066"/>
                </a:lnTo>
                <a:lnTo>
                  <a:pt x="3893" y="1032"/>
                </a:lnTo>
                <a:lnTo>
                  <a:pt x="3873" y="999"/>
                </a:lnTo>
                <a:lnTo>
                  <a:pt x="3853" y="968"/>
                </a:lnTo>
                <a:lnTo>
                  <a:pt x="3832" y="937"/>
                </a:lnTo>
                <a:lnTo>
                  <a:pt x="3811" y="909"/>
                </a:lnTo>
                <a:lnTo>
                  <a:pt x="3790" y="880"/>
                </a:lnTo>
                <a:lnTo>
                  <a:pt x="3768" y="853"/>
                </a:lnTo>
                <a:lnTo>
                  <a:pt x="3747" y="827"/>
                </a:lnTo>
                <a:lnTo>
                  <a:pt x="3725" y="802"/>
                </a:lnTo>
                <a:lnTo>
                  <a:pt x="3702" y="778"/>
                </a:lnTo>
                <a:lnTo>
                  <a:pt x="3680" y="755"/>
                </a:lnTo>
                <a:lnTo>
                  <a:pt x="3658" y="734"/>
                </a:lnTo>
                <a:lnTo>
                  <a:pt x="3635" y="713"/>
                </a:lnTo>
                <a:lnTo>
                  <a:pt x="3613" y="694"/>
                </a:lnTo>
                <a:lnTo>
                  <a:pt x="3590" y="675"/>
                </a:lnTo>
                <a:lnTo>
                  <a:pt x="3566" y="658"/>
                </a:lnTo>
                <a:lnTo>
                  <a:pt x="3543" y="641"/>
                </a:lnTo>
                <a:lnTo>
                  <a:pt x="3519" y="626"/>
                </a:lnTo>
                <a:lnTo>
                  <a:pt x="3496" y="611"/>
                </a:lnTo>
                <a:lnTo>
                  <a:pt x="3472" y="598"/>
                </a:lnTo>
                <a:lnTo>
                  <a:pt x="3448" y="586"/>
                </a:lnTo>
                <a:lnTo>
                  <a:pt x="3424" y="575"/>
                </a:lnTo>
                <a:lnTo>
                  <a:pt x="3399" y="565"/>
                </a:lnTo>
                <a:lnTo>
                  <a:pt x="3376" y="555"/>
                </a:lnTo>
                <a:lnTo>
                  <a:pt x="3351" y="548"/>
                </a:lnTo>
                <a:lnTo>
                  <a:pt x="3327" y="540"/>
                </a:lnTo>
                <a:lnTo>
                  <a:pt x="3302" y="535"/>
                </a:lnTo>
                <a:lnTo>
                  <a:pt x="3277" y="530"/>
                </a:lnTo>
                <a:lnTo>
                  <a:pt x="3252" y="527"/>
                </a:lnTo>
                <a:lnTo>
                  <a:pt x="3228" y="525"/>
                </a:lnTo>
                <a:lnTo>
                  <a:pt x="3203" y="522"/>
                </a:lnTo>
                <a:lnTo>
                  <a:pt x="3179" y="522"/>
                </a:lnTo>
                <a:lnTo>
                  <a:pt x="3153" y="522"/>
                </a:lnTo>
                <a:lnTo>
                  <a:pt x="3129" y="525"/>
                </a:lnTo>
                <a:lnTo>
                  <a:pt x="3104" y="527"/>
                </a:lnTo>
                <a:lnTo>
                  <a:pt x="3079" y="531"/>
                </a:lnTo>
                <a:lnTo>
                  <a:pt x="3054" y="535"/>
                </a:lnTo>
                <a:lnTo>
                  <a:pt x="3030" y="542"/>
                </a:lnTo>
                <a:lnTo>
                  <a:pt x="3004" y="548"/>
                </a:lnTo>
                <a:lnTo>
                  <a:pt x="2980" y="556"/>
                </a:lnTo>
                <a:lnTo>
                  <a:pt x="2955" y="565"/>
                </a:lnTo>
                <a:lnTo>
                  <a:pt x="2931" y="576"/>
                </a:lnTo>
                <a:lnTo>
                  <a:pt x="2906" y="586"/>
                </a:lnTo>
                <a:lnTo>
                  <a:pt x="2882" y="599"/>
                </a:lnTo>
                <a:lnTo>
                  <a:pt x="2857" y="612"/>
                </a:lnTo>
                <a:lnTo>
                  <a:pt x="2833" y="627"/>
                </a:lnTo>
                <a:lnTo>
                  <a:pt x="2808" y="642"/>
                </a:lnTo>
                <a:lnTo>
                  <a:pt x="2784" y="659"/>
                </a:lnTo>
                <a:lnTo>
                  <a:pt x="2761" y="676"/>
                </a:lnTo>
                <a:lnTo>
                  <a:pt x="2736" y="695"/>
                </a:lnTo>
                <a:lnTo>
                  <a:pt x="2713" y="714"/>
                </a:lnTo>
                <a:lnTo>
                  <a:pt x="2689" y="735"/>
                </a:lnTo>
                <a:lnTo>
                  <a:pt x="2665" y="757"/>
                </a:lnTo>
                <a:lnTo>
                  <a:pt x="2641" y="779"/>
                </a:lnTo>
                <a:lnTo>
                  <a:pt x="2619" y="803"/>
                </a:lnTo>
                <a:lnTo>
                  <a:pt x="2596" y="828"/>
                </a:lnTo>
                <a:lnTo>
                  <a:pt x="2573" y="854"/>
                </a:lnTo>
                <a:lnTo>
                  <a:pt x="2550" y="881"/>
                </a:lnTo>
                <a:lnTo>
                  <a:pt x="2528" y="909"/>
                </a:lnTo>
                <a:lnTo>
                  <a:pt x="2505" y="939"/>
                </a:lnTo>
                <a:lnTo>
                  <a:pt x="2484" y="968"/>
                </a:lnTo>
                <a:lnTo>
                  <a:pt x="2462" y="999"/>
                </a:lnTo>
                <a:lnTo>
                  <a:pt x="2440" y="1032"/>
                </a:lnTo>
                <a:lnTo>
                  <a:pt x="2419" y="1065"/>
                </a:lnTo>
                <a:lnTo>
                  <a:pt x="2398" y="1099"/>
                </a:lnTo>
                <a:lnTo>
                  <a:pt x="2377" y="1134"/>
                </a:lnTo>
                <a:lnTo>
                  <a:pt x="2356" y="1172"/>
                </a:lnTo>
                <a:lnTo>
                  <a:pt x="2336" y="1209"/>
                </a:lnTo>
                <a:lnTo>
                  <a:pt x="2316" y="1247"/>
                </a:lnTo>
                <a:lnTo>
                  <a:pt x="2297" y="1287"/>
                </a:lnTo>
                <a:lnTo>
                  <a:pt x="2277" y="1327"/>
                </a:lnTo>
                <a:lnTo>
                  <a:pt x="2258" y="1370"/>
                </a:lnTo>
                <a:lnTo>
                  <a:pt x="2239" y="1412"/>
                </a:lnTo>
                <a:lnTo>
                  <a:pt x="2221" y="1456"/>
                </a:lnTo>
                <a:lnTo>
                  <a:pt x="2203" y="1501"/>
                </a:lnTo>
                <a:lnTo>
                  <a:pt x="2185" y="1546"/>
                </a:lnTo>
                <a:lnTo>
                  <a:pt x="2168" y="1593"/>
                </a:lnTo>
                <a:lnTo>
                  <a:pt x="2151" y="1641"/>
                </a:lnTo>
                <a:lnTo>
                  <a:pt x="2134" y="1690"/>
                </a:lnTo>
                <a:lnTo>
                  <a:pt x="2118" y="1740"/>
                </a:lnTo>
                <a:lnTo>
                  <a:pt x="2102" y="1791"/>
                </a:lnTo>
                <a:lnTo>
                  <a:pt x="2086" y="1843"/>
                </a:lnTo>
                <a:lnTo>
                  <a:pt x="2071" y="1896"/>
                </a:lnTo>
                <a:lnTo>
                  <a:pt x="2056" y="1951"/>
                </a:lnTo>
                <a:lnTo>
                  <a:pt x="2042" y="2006"/>
                </a:lnTo>
                <a:lnTo>
                  <a:pt x="2028" y="2062"/>
                </a:lnTo>
                <a:lnTo>
                  <a:pt x="2015" y="2120"/>
                </a:lnTo>
                <a:lnTo>
                  <a:pt x="2002" y="2178"/>
                </a:lnTo>
                <a:lnTo>
                  <a:pt x="1989" y="2237"/>
                </a:lnTo>
                <a:lnTo>
                  <a:pt x="1977" y="2298"/>
                </a:lnTo>
                <a:lnTo>
                  <a:pt x="1966" y="2359"/>
                </a:lnTo>
                <a:lnTo>
                  <a:pt x="1954" y="2422"/>
                </a:lnTo>
                <a:lnTo>
                  <a:pt x="1943" y="2485"/>
                </a:lnTo>
                <a:lnTo>
                  <a:pt x="1934" y="2550"/>
                </a:lnTo>
                <a:lnTo>
                  <a:pt x="1924" y="2616"/>
                </a:lnTo>
                <a:lnTo>
                  <a:pt x="1915" y="2682"/>
                </a:lnTo>
                <a:lnTo>
                  <a:pt x="1906" y="2750"/>
                </a:lnTo>
                <a:lnTo>
                  <a:pt x="1899" y="2819"/>
                </a:lnTo>
                <a:close/>
                <a:moveTo>
                  <a:pt x="4753" y="5244"/>
                </a:moveTo>
                <a:lnTo>
                  <a:pt x="4766" y="5235"/>
                </a:lnTo>
                <a:lnTo>
                  <a:pt x="4781" y="5227"/>
                </a:lnTo>
                <a:lnTo>
                  <a:pt x="4794" y="5216"/>
                </a:lnTo>
                <a:lnTo>
                  <a:pt x="4809" y="5205"/>
                </a:lnTo>
                <a:lnTo>
                  <a:pt x="4823" y="5195"/>
                </a:lnTo>
                <a:lnTo>
                  <a:pt x="4851" y="5169"/>
                </a:lnTo>
                <a:lnTo>
                  <a:pt x="4877" y="5142"/>
                </a:lnTo>
                <a:lnTo>
                  <a:pt x="4879" y="5141"/>
                </a:lnTo>
                <a:lnTo>
                  <a:pt x="4879" y="5140"/>
                </a:lnTo>
                <a:lnTo>
                  <a:pt x="4895" y="5121"/>
                </a:lnTo>
                <a:lnTo>
                  <a:pt x="4910" y="5102"/>
                </a:lnTo>
                <a:lnTo>
                  <a:pt x="4925" y="5083"/>
                </a:lnTo>
                <a:lnTo>
                  <a:pt x="4940" y="5063"/>
                </a:lnTo>
                <a:lnTo>
                  <a:pt x="4954" y="5042"/>
                </a:lnTo>
                <a:lnTo>
                  <a:pt x="4969" y="5019"/>
                </a:lnTo>
                <a:lnTo>
                  <a:pt x="4983" y="4996"/>
                </a:lnTo>
                <a:lnTo>
                  <a:pt x="4996" y="4972"/>
                </a:lnTo>
                <a:lnTo>
                  <a:pt x="5016" y="4935"/>
                </a:lnTo>
                <a:lnTo>
                  <a:pt x="5035" y="4896"/>
                </a:lnTo>
                <a:lnTo>
                  <a:pt x="5053" y="4854"/>
                </a:lnTo>
                <a:lnTo>
                  <a:pt x="5070" y="4813"/>
                </a:lnTo>
                <a:lnTo>
                  <a:pt x="5086" y="4769"/>
                </a:lnTo>
                <a:lnTo>
                  <a:pt x="5102" y="4724"/>
                </a:lnTo>
                <a:lnTo>
                  <a:pt x="5116" y="4678"/>
                </a:lnTo>
                <a:lnTo>
                  <a:pt x="5130" y="4631"/>
                </a:lnTo>
                <a:lnTo>
                  <a:pt x="5141" y="4582"/>
                </a:lnTo>
                <a:lnTo>
                  <a:pt x="5152" y="4532"/>
                </a:lnTo>
                <a:lnTo>
                  <a:pt x="5162" y="4482"/>
                </a:lnTo>
                <a:lnTo>
                  <a:pt x="5171" y="4430"/>
                </a:lnTo>
                <a:lnTo>
                  <a:pt x="5179" y="4376"/>
                </a:lnTo>
                <a:lnTo>
                  <a:pt x="5184" y="4323"/>
                </a:lnTo>
                <a:lnTo>
                  <a:pt x="5189" y="4268"/>
                </a:lnTo>
                <a:lnTo>
                  <a:pt x="5193" y="4212"/>
                </a:lnTo>
                <a:lnTo>
                  <a:pt x="5193" y="4211"/>
                </a:lnTo>
                <a:lnTo>
                  <a:pt x="5196" y="4153"/>
                </a:lnTo>
                <a:lnTo>
                  <a:pt x="5196" y="4149"/>
                </a:lnTo>
                <a:lnTo>
                  <a:pt x="5196" y="4148"/>
                </a:lnTo>
                <a:lnTo>
                  <a:pt x="5197" y="4135"/>
                </a:lnTo>
                <a:lnTo>
                  <a:pt x="5197" y="4132"/>
                </a:lnTo>
                <a:lnTo>
                  <a:pt x="5197" y="4101"/>
                </a:lnTo>
                <a:lnTo>
                  <a:pt x="5197" y="4100"/>
                </a:lnTo>
                <a:lnTo>
                  <a:pt x="5197" y="4096"/>
                </a:lnTo>
                <a:lnTo>
                  <a:pt x="5197" y="4083"/>
                </a:lnTo>
                <a:lnTo>
                  <a:pt x="5197" y="4070"/>
                </a:lnTo>
                <a:lnTo>
                  <a:pt x="5197" y="4067"/>
                </a:lnTo>
                <a:lnTo>
                  <a:pt x="5197" y="4065"/>
                </a:lnTo>
                <a:lnTo>
                  <a:pt x="5197" y="4035"/>
                </a:lnTo>
                <a:lnTo>
                  <a:pt x="5197" y="4034"/>
                </a:lnTo>
                <a:lnTo>
                  <a:pt x="5197" y="4030"/>
                </a:lnTo>
                <a:lnTo>
                  <a:pt x="5196" y="4018"/>
                </a:lnTo>
                <a:lnTo>
                  <a:pt x="5196" y="4013"/>
                </a:lnTo>
                <a:lnTo>
                  <a:pt x="5193" y="3954"/>
                </a:lnTo>
                <a:lnTo>
                  <a:pt x="5193" y="3953"/>
                </a:lnTo>
                <a:lnTo>
                  <a:pt x="5189" y="3897"/>
                </a:lnTo>
                <a:lnTo>
                  <a:pt x="5184" y="3843"/>
                </a:lnTo>
                <a:lnTo>
                  <a:pt x="5179" y="3789"/>
                </a:lnTo>
                <a:lnTo>
                  <a:pt x="5171" y="3737"/>
                </a:lnTo>
                <a:lnTo>
                  <a:pt x="5162" y="3685"/>
                </a:lnTo>
                <a:lnTo>
                  <a:pt x="5152" y="3633"/>
                </a:lnTo>
                <a:lnTo>
                  <a:pt x="5141" y="3583"/>
                </a:lnTo>
                <a:lnTo>
                  <a:pt x="5130" y="3536"/>
                </a:lnTo>
                <a:lnTo>
                  <a:pt x="5116" y="3488"/>
                </a:lnTo>
                <a:lnTo>
                  <a:pt x="5102" y="3442"/>
                </a:lnTo>
                <a:lnTo>
                  <a:pt x="5086" y="3397"/>
                </a:lnTo>
                <a:lnTo>
                  <a:pt x="5070" y="3354"/>
                </a:lnTo>
                <a:lnTo>
                  <a:pt x="5053" y="3311"/>
                </a:lnTo>
                <a:lnTo>
                  <a:pt x="5035" y="3271"/>
                </a:lnTo>
                <a:lnTo>
                  <a:pt x="5016" y="3231"/>
                </a:lnTo>
                <a:lnTo>
                  <a:pt x="4996" y="3194"/>
                </a:lnTo>
                <a:lnTo>
                  <a:pt x="4983" y="3169"/>
                </a:lnTo>
                <a:lnTo>
                  <a:pt x="4969" y="3147"/>
                </a:lnTo>
                <a:lnTo>
                  <a:pt x="4954" y="3125"/>
                </a:lnTo>
                <a:lnTo>
                  <a:pt x="4940" y="3103"/>
                </a:lnTo>
                <a:lnTo>
                  <a:pt x="4925" y="3083"/>
                </a:lnTo>
                <a:lnTo>
                  <a:pt x="4910" y="3063"/>
                </a:lnTo>
                <a:lnTo>
                  <a:pt x="4895" y="3045"/>
                </a:lnTo>
                <a:lnTo>
                  <a:pt x="4879" y="3027"/>
                </a:lnTo>
                <a:lnTo>
                  <a:pt x="4879" y="3026"/>
                </a:lnTo>
                <a:lnTo>
                  <a:pt x="4877" y="3024"/>
                </a:lnTo>
                <a:lnTo>
                  <a:pt x="4851" y="2996"/>
                </a:lnTo>
                <a:lnTo>
                  <a:pt x="4823" y="2971"/>
                </a:lnTo>
                <a:lnTo>
                  <a:pt x="4809" y="2960"/>
                </a:lnTo>
                <a:lnTo>
                  <a:pt x="4794" y="2949"/>
                </a:lnTo>
                <a:lnTo>
                  <a:pt x="4781" y="2940"/>
                </a:lnTo>
                <a:lnTo>
                  <a:pt x="4766" y="2930"/>
                </a:lnTo>
                <a:lnTo>
                  <a:pt x="4753" y="2922"/>
                </a:lnTo>
                <a:lnTo>
                  <a:pt x="4736" y="2914"/>
                </a:lnTo>
                <a:lnTo>
                  <a:pt x="4720" y="2907"/>
                </a:lnTo>
                <a:lnTo>
                  <a:pt x="4704" y="2901"/>
                </a:lnTo>
                <a:lnTo>
                  <a:pt x="4688" y="2896"/>
                </a:lnTo>
                <a:lnTo>
                  <a:pt x="4671" y="2892"/>
                </a:lnTo>
                <a:lnTo>
                  <a:pt x="4655" y="2889"/>
                </a:lnTo>
                <a:lnTo>
                  <a:pt x="4638" y="2887"/>
                </a:lnTo>
                <a:lnTo>
                  <a:pt x="4622" y="2887"/>
                </a:lnTo>
                <a:lnTo>
                  <a:pt x="4609" y="2887"/>
                </a:lnTo>
                <a:lnTo>
                  <a:pt x="4596" y="2888"/>
                </a:lnTo>
                <a:lnTo>
                  <a:pt x="4584" y="2889"/>
                </a:lnTo>
                <a:lnTo>
                  <a:pt x="4571" y="2893"/>
                </a:lnTo>
                <a:lnTo>
                  <a:pt x="4545" y="2899"/>
                </a:lnTo>
                <a:lnTo>
                  <a:pt x="4521" y="2909"/>
                </a:lnTo>
                <a:lnTo>
                  <a:pt x="4495" y="2920"/>
                </a:lnTo>
                <a:lnTo>
                  <a:pt x="4471" y="2934"/>
                </a:lnTo>
                <a:lnTo>
                  <a:pt x="4446" y="2950"/>
                </a:lnTo>
                <a:lnTo>
                  <a:pt x="4423" y="2969"/>
                </a:lnTo>
                <a:lnTo>
                  <a:pt x="4400" y="2991"/>
                </a:lnTo>
                <a:lnTo>
                  <a:pt x="4376" y="3013"/>
                </a:lnTo>
                <a:lnTo>
                  <a:pt x="4354" y="3038"/>
                </a:lnTo>
                <a:lnTo>
                  <a:pt x="4331" y="3066"/>
                </a:lnTo>
                <a:lnTo>
                  <a:pt x="4309" y="3095"/>
                </a:lnTo>
                <a:lnTo>
                  <a:pt x="4288" y="3126"/>
                </a:lnTo>
                <a:lnTo>
                  <a:pt x="4268" y="3159"/>
                </a:lnTo>
                <a:lnTo>
                  <a:pt x="4247" y="3194"/>
                </a:lnTo>
                <a:lnTo>
                  <a:pt x="4225" y="3236"/>
                </a:lnTo>
                <a:lnTo>
                  <a:pt x="4204" y="3282"/>
                </a:lnTo>
                <a:lnTo>
                  <a:pt x="4183" y="3329"/>
                </a:lnTo>
                <a:lnTo>
                  <a:pt x="4164" y="3378"/>
                </a:lnTo>
                <a:lnTo>
                  <a:pt x="4146" y="3429"/>
                </a:lnTo>
                <a:lnTo>
                  <a:pt x="4129" y="3481"/>
                </a:lnTo>
                <a:lnTo>
                  <a:pt x="4114" y="3536"/>
                </a:lnTo>
                <a:lnTo>
                  <a:pt x="4100" y="3591"/>
                </a:lnTo>
                <a:lnTo>
                  <a:pt x="4089" y="3648"/>
                </a:lnTo>
                <a:lnTo>
                  <a:pt x="4078" y="3707"/>
                </a:lnTo>
                <a:lnTo>
                  <a:pt x="4069" y="3767"/>
                </a:lnTo>
                <a:lnTo>
                  <a:pt x="4061" y="3827"/>
                </a:lnTo>
                <a:lnTo>
                  <a:pt x="4055" y="3890"/>
                </a:lnTo>
                <a:lnTo>
                  <a:pt x="4050" y="3953"/>
                </a:lnTo>
                <a:lnTo>
                  <a:pt x="4048" y="4018"/>
                </a:lnTo>
                <a:lnTo>
                  <a:pt x="4047" y="4083"/>
                </a:lnTo>
                <a:lnTo>
                  <a:pt x="4048" y="4149"/>
                </a:lnTo>
                <a:lnTo>
                  <a:pt x="4050" y="4212"/>
                </a:lnTo>
                <a:lnTo>
                  <a:pt x="4055" y="4276"/>
                </a:lnTo>
                <a:lnTo>
                  <a:pt x="4061" y="4338"/>
                </a:lnTo>
                <a:lnTo>
                  <a:pt x="4069" y="4400"/>
                </a:lnTo>
                <a:lnTo>
                  <a:pt x="4078" y="4459"/>
                </a:lnTo>
                <a:lnTo>
                  <a:pt x="4089" y="4518"/>
                </a:lnTo>
                <a:lnTo>
                  <a:pt x="4100" y="4575"/>
                </a:lnTo>
                <a:lnTo>
                  <a:pt x="4114" y="4631"/>
                </a:lnTo>
                <a:lnTo>
                  <a:pt x="4129" y="4685"/>
                </a:lnTo>
                <a:lnTo>
                  <a:pt x="4146" y="4737"/>
                </a:lnTo>
                <a:lnTo>
                  <a:pt x="4164" y="4788"/>
                </a:lnTo>
                <a:lnTo>
                  <a:pt x="4183" y="4837"/>
                </a:lnTo>
                <a:lnTo>
                  <a:pt x="4204" y="4884"/>
                </a:lnTo>
                <a:lnTo>
                  <a:pt x="4225" y="4929"/>
                </a:lnTo>
                <a:lnTo>
                  <a:pt x="4247" y="4972"/>
                </a:lnTo>
                <a:lnTo>
                  <a:pt x="4268" y="5006"/>
                </a:lnTo>
                <a:lnTo>
                  <a:pt x="4288" y="5039"/>
                </a:lnTo>
                <a:lnTo>
                  <a:pt x="4309" y="5071"/>
                </a:lnTo>
                <a:lnTo>
                  <a:pt x="4331" y="5100"/>
                </a:lnTo>
                <a:lnTo>
                  <a:pt x="4354" y="5128"/>
                </a:lnTo>
                <a:lnTo>
                  <a:pt x="4376" y="5152"/>
                </a:lnTo>
                <a:lnTo>
                  <a:pt x="4400" y="5176"/>
                </a:lnTo>
                <a:lnTo>
                  <a:pt x="4423" y="5197"/>
                </a:lnTo>
                <a:lnTo>
                  <a:pt x="4446" y="5215"/>
                </a:lnTo>
                <a:lnTo>
                  <a:pt x="4471" y="5232"/>
                </a:lnTo>
                <a:lnTo>
                  <a:pt x="4495" y="5246"/>
                </a:lnTo>
                <a:lnTo>
                  <a:pt x="4521" y="5258"/>
                </a:lnTo>
                <a:lnTo>
                  <a:pt x="4545" y="5267"/>
                </a:lnTo>
                <a:lnTo>
                  <a:pt x="4571" y="5274"/>
                </a:lnTo>
                <a:lnTo>
                  <a:pt x="4584" y="5276"/>
                </a:lnTo>
                <a:lnTo>
                  <a:pt x="4596" y="5278"/>
                </a:lnTo>
                <a:lnTo>
                  <a:pt x="4609" y="5279"/>
                </a:lnTo>
                <a:lnTo>
                  <a:pt x="4622" y="5279"/>
                </a:lnTo>
                <a:lnTo>
                  <a:pt x="4638" y="5278"/>
                </a:lnTo>
                <a:lnTo>
                  <a:pt x="4655" y="5277"/>
                </a:lnTo>
                <a:lnTo>
                  <a:pt x="4671" y="5274"/>
                </a:lnTo>
                <a:lnTo>
                  <a:pt x="4688" y="5270"/>
                </a:lnTo>
                <a:lnTo>
                  <a:pt x="4704" y="5265"/>
                </a:lnTo>
                <a:lnTo>
                  <a:pt x="4720" y="5259"/>
                </a:lnTo>
                <a:lnTo>
                  <a:pt x="4736" y="5251"/>
                </a:lnTo>
                <a:lnTo>
                  <a:pt x="4753" y="5244"/>
                </a:lnTo>
                <a:close/>
                <a:moveTo>
                  <a:pt x="4622" y="3446"/>
                </a:moveTo>
                <a:lnTo>
                  <a:pt x="4622" y="3446"/>
                </a:lnTo>
                <a:lnTo>
                  <a:pt x="4606" y="3447"/>
                </a:lnTo>
                <a:lnTo>
                  <a:pt x="4591" y="3449"/>
                </a:lnTo>
                <a:lnTo>
                  <a:pt x="4576" y="3454"/>
                </a:lnTo>
                <a:lnTo>
                  <a:pt x="4561" y="3459"/>
                </a:lnTo>
                <a:lnTo>
                  <a:pt x="4546" y="3466"/>
                </a:lnTo>
                <a:lnTo>
                  <a:pt x="4533" y="3475"/>
                </a:lnTo>
                <a:lnTo>
                  <a:pt x="4519" y="3486"/>
                </a:lnTo>
                <a:lnTo>
                  <a:pt x="4505" y="3496"/>
                </a:lnTo>
                <a:lnTo>
                  <a:pt x="4491" y="3509"/>
                </a:lnTo>
                <a:lnTo>
                  <a:pt x="4478" y="3524"/>
                </a:lnTo>
                <a:lnTo>
                  <a:pt x="4466" y="3539"/>
                </a:lnTo>
                <a:lnTo>
                  <a:pt x="4454" y="3555"/>
                </a:lnTo>
                <a:lnTo>
                  <a:pt x="4442" y="3573"/>
                </a:lnTo>
                <a:lnTo>
                  <a:pt x="4430" y="3592"/>
                </a:lnTo>
                <a:lnTo>
                  <a:pt x="4420" y="3612"/>
                </a:lnTo>
                <a:lnTo>
                  <a:pt x="4409" y="3633"/>
                </a:lnTo>
                <a:lnTo>
                  <a:pt x="4400" y="3655"/>
                </a:lnTo>
                <a:lnTo>
                  <a:pt x="4390" y="3678"/>
                </a:lnTo>
                <a:lnTo>
                  <a:pt x="4380" y="3703"/>
                </a:lnTo>
                <a:lnTo>
                  <a:pt x="4373" y="3727"/>
                </a:lnTo>
                <a:lnTo>
                  <a:pt x="4364" y="3753"/>
                </a:lnTo>
                <a:lnTo>
                  <a:pt x="4357" y="3779"/>
                </a:lnTo>
                <a:lnTo>
                  <a:pt x="4351" y="3807"/>
                </a:lnTo>
                <a:lnTo>
                  <a:pt x="4344" y="3836"/>
                </a:lnTo>
                <a:lnTo>
                  <a:pt x="4339" y="3864"/>
                </a:lnTo>
                <a:lnTo>
                  <a:pt x="4335" y="3893"/>
                </a:lnTo>
                <a:lnTo>
                  <a:pt x="4330" y="3924"/>
                </a:lnTo>
                <a:lnTo>
                  <a:pt x="4327" y="3955"/>
                </a:lnTo>
                <a:lnTo>
                  <a:pt x="4325" y="3986"/>
                </a:lnTo>
                <a:lnTo>
                  <a:pt x="4323" y="4018"/>
                </a:lnTo>
                <a:lnTo>
                  <a:pt x="4322" y="4051"/>
                </a:lnTo>
                <a:lnTo>
                  <a:pt x="4321" y="4083"/>
                </a:lnTo>
                <a:lnTo>
                  <a:pt x="4322" y="4116"/>
                </a:lnTo>
                <a:lnTo>
                  <a:pt x="4323" y="4148"/>
                </a:lnTo>
                <a:lnTo>
                  <a:pt x="4325" y="4179"/>
                </a:lnTo>
                <a:lnTo>
                  <a:pt x="4327" y="4211"/>
                </a:lnTo>
                <a:lnTo>
                  <a:pt x="4330" y="4242"/>
                </a:lnTo>
                <a:lnTo>
                  <a:pt x="4335" y="4272"/>
                </a:lnTo>
                <a:lnTo>
                  <a:pt x="4339" y="4302"/>
                </a:lnTo>
                <a:lnTo>
                  <a:pt x="4344" y="4331"/>
                </a:lnTo>
                <a:lnTo>
                  <a:pt x="4351" y="4359"/>
                </a:lnTo>
                <a:lnTo>
                  <a:pt x="4357" y="4386"/>
                </a:lnTo>
                <a:lnTo>
                  <a:pt x="4364" y="4413"/>
                </a:lnTo>
                <a:lnTo>
                  <a:pt x="4373" y="4439"/>
                </a:lnTo>
                <a:lnTo>
                  <a:pt x="4380" y="4464"/>
                </a:lnTo>
                <a:lnTo>
                  <a:pt x="4390" y="4488"/>
                </a:lnTo>
                <a:lnTo>
                  <a:pt x="4400" y="4510"/>
                </a:lnTo>
                <a:lnTo>
                  <a:pt x="4409" y="4533"/>
                </a:lnTo>
                <a:lnTo>
                  <a:pt x="4420" y="4554"/>
                </a:lnTo>
                <a:lnTo>
                  <a:pt x="4430" y="4574"/>
                </a:lnTo>
                <a:lnTo>
                  <a:pt x="4442" y="4592"/>
                </a:lnTo>
                <a:lnTo>
                  <a:pt x="4454" y="4611"/>
                </a:lnTo>
                <a:lnTo>
                  <a:pt x="4466" y="4628"/>
                </a:lnTo>
                <a:lnTo>
                  <a:pt x="4478" y="4642"/>
                </a:lnTo>
                <a:lnTo>
                  <a:pt x="4491" y="4656"/>
                </a:lnTo>
                <a:lnTo>
                  <a:pt x="4505" y="4669"/>
                </a:lnTo>
                <a:lnTo>
                  <a:pt x="4519" y="4681"/>
                </a:lnTo>
                <a:lnTo>
                  <a:pt x="4533" y="4690"/>
                </a:lnTo>
                <a:lnTo>
                  <a:pt x="4546" y="4699"/>
                </a:lnTo>
                <a:lnTo>
                  <a:pt x="4561" y="4706"/>
                </a:lnTo>
                <a:lnTo>
                  <a:pt x="4576" y="4712"/>
                </a:lnTo>
                <a:lnTo>
                  <a:pt x="4591" y="4716"/>
                </a:lnTo>
                <a:lnTo>
                  <a:pt x="4606" y="4718"/>
                </a:lnTo>
                <a:lnTo>
                  <a:pt x="4622" y="4719"/>
                </a:lnTo>
                <a:lnTo>
                  <a:pt x="4637" y="4718"/>
                </a:lnTo>
                <a:lnTo>
                  <a:pt x="4653" y="4716"/>
                </a:lnTo>
                <a:lnTo>
                  <a:pt x="4668" y="4712"/>
                </a:lnTo>
                <a:lnTo>
                  <a:pt x="4683" y="4706"/>
                </a:lnTo>
                <a:lnTo>
                  <a:pt x="4696" y="4699"/>
                </a:lnTo>
                <a:lnTo>
                  <a:pt x="4711" y="4690"/>
                </a:lnTo>
                <a:lnTo>
                  <a:pt x="4725" y="4681"/>
                </a:lnTo>
                <a:lnTo>
                  <a:pt x="4739" y="4669"/>
                </a:lnTo>
                <a:lnTo>
                  <a:pt x="4752" y="4656"/>
                </a:lnTo>
                <a:lnTo>
                  <a:pt x="4766" y="4642"/>
                </a:lnTo>
                <a:lnTo>
                  <a:pt x="4777" y="4628"/>
                </a:lnTo>
                <a:lnTo>
                  <a:pt x="4790" y="4611"/>
                </a:lnTo>
                <a:lnTo>
                  <a:pt x="4802" y="4592"/>
                </a:lnTo>
                <a:lnTo>
                  <a:pt x="4814" y="4574"/>
                </a:lnTo>
                <a:lnTo>
                  <a:pt x="4824" y="4554"/>
                </a:lnTo>
                <a:lnTo>
                  <a:pt x="4835" y="4533"/>
                </a:lnTo>
                <a:lnTo>
                  <a:pt x="4844" y="4510"/>
                </a:lnTo>
                <a:lnTo>
                  <a:pt x="4854" y="4488"/>
                </a:lnTo>
                <a:lnTo>
                  <a:pt x="4862" y="4464"/>
                </a:lnTo>
                <a:lnTo>
                  <a:pt x="4871" y="4439"/>
                </a:lnTo>
                <a:lnTo>
                  <a:pt x="4879" y="4413"/>
                </a:lnTo>
                <a:lnTo>
                  <a:pt x="4886" y="4386"/>
                </a:lnTo>
                <a:lnTo>
                  <a:pt x="4893" y="4359"/>
                </a:lnTo>
                <a:lnTo>
                  <a:pt x="4899" y="4331"/>
                </a:lnTo>
                <a:lnTo>
                  <a:pt x="4904" y="4302"/>
                </a:lnTo>
                <a:lnTo>
                  <a:pt x="4909" y="4272"/>
                </a:lnTo>
                <a:lnTo>
                  <a:pt x="4914" y="4242"/>
                </a:lnTo>
                <a:lnTo>
                  <a:pt x="4917" y="4211"/>
                </a:lnTo>
                <a:lnTo>
                  <a:pt x="4919" y="4179"/>
                </a:lnTo>
                <a:lnTo>
                  <a:pt x="4921" y="4148"/>
                </a:lnTo>
                <a:lnTo>
                  <a:pt x="4922" y="4116"/>
                </a:lnTo>
                <a:lnTo>
                  <a:pt x="4923" y="4083"/>
                </a:lnTo>
                <a:lnTo>
                  <a:pt x="4922" y="4051"/>
                </a:lnTo>
                <a:lnTo>
                  <a:pt x="4921" y="4018"/>
                </a:lnTo>
                <a:lnTo>
                  <a:pt x="4919" y="3986"/>
                </a:lnTo>
                <a:lnTo>
                  <a:pt x="4917" y="3955"/>
                </a:lnTo>
                <a:lnTo>
                  <a:pt x="4914" y="3924"/>
                </a:lnTo>
                <a:lnTo>
                  <a:pt x="4909" y="3893"/>
                </a:lnTo>
                <a:lnTo>
                  <a:pt x="4904" y="3864"/>
                </a:lnTo>
                <a:lnTo>
                  <a:pt x="4899" y="3836"/>
                </a:lnTo>
                <a:lnTo>
                  <a:pt x="4893" y="3807"/>
                </a:lnTo>
                <a:lnTo>
                  <a:pt x="4886" y="3779"/>
                </a:lnTo>
                <a:lnTo>
                  <a:pt x="4879" y="3753"/>
                </a:lnTo>
                <a:lnTo>
                  <a:pt x="4871" y="3727"/>
                </a:lnTo>
                <a:lnTo>
                  <a:pt x="4862" y="3703"/>
                </a:lnTo>
                <a:lnTo>
                  <a:pt x="4854" y="3678"/>
                </a:lnTo>
                <a:lnTo>
                  <a:pt x="4844" y="3655"/>
                </a:lnTo>
                <a:lnTo>
                  <a:pt x="4835" y="3633"/>
                </a:lnTo>
                <a:lnTo>
                  <a:pt x="4824" y="3612"/>
                </a:lnTo>
                <a:lnTo>
                  <a:pt x="4814" y="3592"/>
                </a:lnTo>
                <a:lnTo>
                  <a:pt x="4802" y="3573"/>
                </a:lnTo>
                <a:lnTo>
                  <a:pt x="4790" y="3555"/>
                </a:lnTo>
                <a:lnTo>
                  <a:pt x="4777" y="3539"/>
                </a:lnTo>
                <a:lnTo>
                  <a:pt x="4766" y="3524"/>
                </a:lnTo>
                <a:lnTo>
                  <a:pt x="4752" y="3509"/>
                </a:lnTo>
                <a:lnTo>
                  <a:pt x="4739" y="3496"/>
                </a:lnTo>
                <a:lnTo>
                  <a:pt x="4725" y="3486"/>
                </a:lnTo>
                <a:lnTo>
                  <a:pt x="4711" y="3475"/>
                </a:lnTo>
                <a:lnTo>
                  <a:pt x="4696" y="3466"/>
                </a:lnTo>
                <a:lnTo>
                  <a:pt x="4683" y="3459"/>
                </a:lnTo>
                <a:lnTo>
                  <a:pt x="4668" y="3454"/>
                </a:lnTo>
                <a:lnTo>
                  <a:pt x="4653" y="3449"/>
                </a:lnTo>
                <a:lnTo>
                  <a:pt x="4637" y="3447"/>
                </a:lnTo>
                <a:lnTo>
                  <a:pt x="4622" y="34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6" name="KSO_Shape"/>
          <p:cNvSpPr/>
          <p:nvPr/>
        </p:nvSpPr>
        <p:spPr bwMode="auto">
          <a:xfrm>
            <a:off x="3976314" y="4004075"/>
            <a:ext cx="123342" cy="108952"/>
          </a:xfrm>
          <a:custGeom>
            <a:avLst/>
            <a:gdLst>
              <a:gd name="T0" fmla="*/ 62870906 w 5806"/>
              <a:gd name="T1" fmla="*/ 551852761 h 5129"/>
              <a:gd name="T2" fmla="*/ 300681578 w 5806"/>
              <a:gd name="T3" fmla="*/ 144822472 h 5129"/>
              <a:gd name="T4" fmla="*/ 590705195 w 5806"/>
              <a:gd name="T5" fmla="*/ 54012371 h 5129"/>
              <a:gd name="T6" fmla="*/ 583169519 w 5806"/>
              <a:gd name="T7" fmla="*/ 45727558 h 5129"/>
              <a:gd name="T8" fmla="*/ 575310656 w 5806"/>
              <a:gd name="T9" fmla="*/ 38088418 h 5129"/>
              <a:gd name="T10" fmla="*/ 567020986 w 5806"/>
              <a:gd name="T11" fmla="*/ 31202562 h 5129"/>
              <a:gd name="T12" fmla="*/ 558301165 w 5806"/>
              <a:gd name="T13" fmla="*/ 24962049 h 5129"/>
              <a:gd name="T14" fmla="*/ 549257829 w 5806"/>
              <a:gd name="T15" fmla="*/ 19474493 h 5129"/>
              <a:gd name="T16" fmla="*/ 539891962 w 5806"/>
              <a:gd name="T17" fmla="*/ 14525325 h 5129"/>
              <a:gd name="T18" fmla="*/ 530202907 w 5806"/>
              <a:gd name="T19" fmla="*/ 10436725 h 5129"/>
              <a:gd name="T20" fmla="*/ 520406233 w 5806"/>
              <a:gd name="T21" fmla="*/ 6993796 h 5129"/>
              <a:gd name="T22" fmla="*/ 510286700 w 5806"/>
              <a:gd name="T23" fmla="*/ 4196212 h 5129"/>
              <a:gd name="T24" fmla="*/ 500059547 w 5806"/>
              <a:gd name="T25" fmla="*/ 2151912 h 5129"/>
              <a:gd name="T26" fmla="*/ 489724446 w 5806"/>
              <a:gd name="T27" fmla="*/ 753284 h 5129"/>
              <a:gd name="T28" fmla="*/ 479389674 w 5806"/>
              <a:gd name="T29" fmla="*/ 107612 h 5129"/>
              <a:gd name="T30" fmla="*/ 468946953 w 5806"/>
              <a:gd name="T31" fmla="*/ 322836 h 5129"/>
              <a:gd name="T32" fmla="*/ 458612181 w 5806"/>
              <a:gd name="T33" fmla="*/ 1075792 h 5129"/>
              <a:gd name="T34" fmla="*/ 448277080 w 5806"/>
              <a:gd name="T35" fmla="*/ 2582360 h 5129"/>
              <a:gd name="T36" fmla="*/ 438049927 w 5806"/>
              <a:gd name="T37" fmla="*/ 4841884 h 5129"/>
              <a:gd name="T38" fmla="*/ 427822774 w 5806"/>
              <a:gd name="T39" fmla="*/ 7854364 h 5129"/>
              <a:gd name="T40" fmla="*/ 417918480 w 5806"/>
              <a:gd name="T41" fmla="*/ 11727741 h 5129"/>
              <a:gd name="T42" fmla="*/ 408229426 w 5806"/>
              <a:gd name="T43" fmla="*/ 16246789 h 5129"/>
              <a:gd name="T44" fmla="*/ 398647991 w 5806"/>
              <a:gd name="T45" fmla="*/ 21411181 h 5129"/>
              <a:gd name="T46" fmla="*/ 389604983 w 5806"/>
              <a:gd name="T47" fmla="*/ 27329185 h 5129"/>
              <a:gd name="T48" fmla="*/ 577248467 w 5806"/>
              <a:gd name="T49" fmla="*/ 259087725 h 5129"/>
              <a:gd name="T50" fmla="*/ 584999711 w 5806"/>
              <a:gd name="T51" fmla="*/ 251340973 h 5129"/>
              <a:gd name="T52" fmla="*/ 592212528 w 5806"/>
              <a:gd name="T53" fmla="*/ 243163773 h 5129"/>
              <a:gd name="T54" fmla="*/ 598671678 w 5806"/>
              <a:gd name="T55" fmla="*/ 234556124 h 5129"/>
              <a:gd name="T56" fmla="*/ 604269872 w 5806"/>
              <a:gd name="T57" fmla="*/ 225518356 h 5129"/>
              <a:gd name="T58" fmla="*/ 609437258 w 5806"/>
              <a:gd name="T59" fmla="*/ 216372647 h 5129"/>
              <a:gd name="T60" fmla="*/ 613743687 w 5806"/>
              <a:gd name="T61" fmla="*/ 206796819 h 5129"/>
              <a:gd name="T62" fmla="*/ 617511361 w 5806"/>
              <a:gd name="T63" fmla="*/ 196898154 h 5129"/>
              <a:gd name="T64" fmla="*/ 620310457 w 5806"/>
              <a:gd name="T65" fmla="*/ 186891878 h 5129"/>
              <a:gd name="T66" fmla="*/ 622679075 w 5806"/>
              <a:gd name="T67" fmla="*/ 176777989 h 5129"/>
              <a:gd name="T68" fmla="*/ 624186079 w 5806"/>
              <a:gd name="T69" fmla="*/ 166341265 h 5129"/>
              <a:gd name="T70" fmla="*/ 624939745 w 5806"/>
              <a:gd name="T71" fmla="*/ 156119764 h 5129"/>
              <a:gd name="T72" fmla="*/ 625047365 w 5806"/>
              <a:gd name="T73" fmla="*/ 145575428 h 5129"/>
              <a:gd name="T74" fmla="*/ 624508938 w 5806"/>
              <a:gd name="T75" fmla="*/ 135246315 h 5129"/>
              <a:gd name="T76" fmla="*/ 623109554 w 5806"/>
              <a:gd name="T77" fmla="*/ 124809590 h 5129"/>
              <a:gd name="T78" fmla="*/ 621064123 w 5806"/>
              <a:gd name="T79" fmla="*/ 114588418 h 5129"/>
              <a:gd name="T80" fmla="*/ 618265027 w 5806"/>
              <a:gd name="T81" fmla="*/ 104474529 h 5129"/>
              <a:gd name="T82" fmla="*/ 614712592 w 5806"/>
              <a:gd name="T83" fmla="*/ 94467925 h 5129"/>
              <a:gd name="T84" fmla="*/ 610406163 w 5806"/>
              <a:gd name="T85" fmla="*/ 84676872 h 5129"/>
              <a:gd name="T86" fmla="*/ 605346397 w 5806"/>
              <a:gd name="T87" fmla="*/ 75101044 h 5129"/>
              <a:gd name="T88" fmla="*/ 599640584 w 5806"/>
              <a:gd name="T89" fmla="*/ 65955335 h 5129"/>
              <a:gd name="T90" fmla="*/ 592966194 w 5806"/>
              <a:gd name="T91" fmla="*/ 56917567 h 5129"/>
              <a:gd name="T92" fmla="*/ 549903875 w 5806"/>
              <a:gd name="T93" fmla="*/ 279315503 h 5129"/>
              <a:gd name="T94" fmla="*/ 359138435 w 5806"/>
              <a:gd name="T95" fmla="*/ 55841447 h 5129"/>
              <a:gd name="T96" fmla="*/ 352033238 w 5806"/>
              <a:gd name="T97" fmla="*/ 65417603 h 5129"/>
              <a:gd name="T98" fmla="*/ 345789327 w 5806"/>
              <a:gd name="T99" fmla="*/ 75531492 h 5129"/>
              <a:gd name="T100" fmla="*/ 340406373 w 5806"/>
              <a:gd name="T101" fmla="*/ 85860605 h 5129"/>
              <a:gd name="T102" fmla="*/ 335885033 w 5806"/>
              <a:gd name="T103" fmla="*/ 96619837 h 5129"/>
              <a:gd name="T104" fmla="*/ 332224650 w 5806"/>
              <a:gd name="T105" fmla="*/ 107594622 h 5129"/>
              <a:gd name="T106" fmla="*/ 494353734 w 5806"/>
              <a:gd name="T107" fmla="*/ 297714203 h 5129"/>
              <a:gd name="T108" fmla="*/ 505765032 w 5806"/>
              <a:gd name="T109" fmla="*/ 295885127 h 5129"/>
              <a:gd name="T110" fmla="*/ 517176658 w 5806"/>
              <a:gd name="T111" fmla="*/ 293195155 h 5129"/>
              <a:gd name="T112" fmla="*/ 528265096 w 5806"/>
              <a:gd name="T113" fmla="*/ 289429391 h 5129"/>
              <a:gd name="T114" fmla="*/ 539245915 w 5806"/>
              <a:gd name="T115" fmla="*/ 284803059 h 5129"/>
              <a:gd name="T116" fmla="*/ 549903875 w 5806"/>
              <a:gd name="T117" fmla="*/ 279315503 h 5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06" h="5129">
                <a:moveTo>
                  <a:pt x="2793" y="1346"/>
                </a:moveTo>
                <a:lnTo>
                  <a:pt x="4144" y="2972"/>
                </a:lnTo>
                <a:lnTo>
                  <a:pt x="584" y="5129"/>
                </a:lnTo>
                <a:lnTo>
                  <a:pt x="204" y="4858"/>
                </a:lnTo>
                <a:lnTo>
                  <a:pt x="0" y="4425"/>
                </a:lnTo>
                <a:lnTo>
                  <a:pt x="2793" y="1346"/>
                </a:lnTo>
                <a:close/>
                <a:moveTo>
                  <a:pt x="5487" y="502"/>
                </a:moveTo>
                <a:lnTo>
                  <a:pt x="5487" y="502"/>
                </a:lnTo>
                <a:lnTo>
                  <a:pt x="5464" y="476"/>
                </a:lnTo>
                <a:lnTo>
                  <a:pt x="5441" y="451"/>
                </a:lnTo>
                <a:lnTo>
                  <a:pt x="5417" y="425"/>
                </a:lnTo>
                <a:lnTo>
                  <a:pt x="5394" y="401"/>
                </a:lnTo>
                <a:lnTo>
                  <a:pt x="5369" y="378"/>
                </a:lnTo>
                <a:lnTo>
                  <a:pt x="5344" y="354"/>
                </a:lnTo>
                <a:lnTo>
                  <a:pt x="5319" y="333"/>
                </a:lnTo>
                <a:lnTo>
                  <a:pt x="5293" y="311"/>
                </a:lnTo>
                <a:lnTo>
                  <a:pt x="5267" y="290"/>
                </a:lnTo>
                <a:lnTo>
                  <a:pt x="5240" y="271"/>
                </a:lnTo>
                <a:lnTo>
                  <a:pt x="5214" y="250"/>
                </a:lnTo>
                <a:lnTo>
                  <a:pt x="5186" y="232"/>
                </a:lnTo>
                <a:lnTo>
                  <a:pt x="5159" y="214"/>
                </a:lnTo>
                <a:lnTo>
                  <a:pt x="5130" y="197"/>
                </a:lnTo>
                <a:lnTo>
                  <a:pt x="5102" y="181"/>
                </a:lnTo>
                <a:lnTo>
                  <a:pt x="5073" y="164"/>
                </a:lnTo>
                <a:lnTo>
                  <a:pt x="5044" y="149"/>
                </a:lnTo>
                <a:lnTo>
                  <a:pt x="5015" y="135"/>
                </a:lnTo>
                <a:lnTo>
                  <a:pt x="4985" y="122"/>
                </a:lnTo>
                <a:lnTo>
                  <a:pt x="4955" y="109"/>
                </a:lnTo>
                <a:lnTo>
                  <a:pt x="4925" y="97"/>
                </a:lnTo>
                <a:lnTo>
                  <a:pt x="4895" y="85"/>
                </a:lnTo>
                <a:lnTo>
                  <a:pt x="4864" y="74"/>
                </a:lnTo>
                <a:lnTo>
                  <a:pt x="4834" y="65"/>
                </a:lnTo>
                <a:lnTo>
                  <a:pt x="4803" y="55"/>
                </a:lnTo>
                <a:lnTo>
                  <a:pt x="4772" y="47"/>
                </a:lnTo>
                <a:lnTo>
                  <a:pt x="4740" y="39"/>
                </a:lnTo>
                <a:lnTo>
                  <a:pt x="4709" y="32"/>
                </a:lnTo>
                <a:lnTo>
                  <a:pt x="4677" y="25"/>
                </a:lnTo>
                <a:lnTo>
                  <a:pt x="4645" y="20"/>
                </a:lnTo>
                <a:lnTo>
                  <a:pt x="4613" y="14"/>
                </a:lnTo>
                <a:lnTo>
                  <a:pt x="4581" y="10"/>
                </a:lnTo>
                <a:lnTo>
                  <a:pt x="4549" y="7"/>
                </a:lnTo>
                <a:lnTo>
                  <a:pt x="4518" y="5"/>
                </a:lnTo>
                <a:lnTo>
                  <a:pt x="4486" y="3"/>
                </a:lnTo>
                <a:lnTo>
                  <a:pt x="4453" y="1"/>
                </a:lnTo>
                <a:lnTo>
                  <a:pt x="4420" y="0"/>
                </a:lnTo>
                <a:lnTo>
                  <a:pt x="4388" y="1"/>
                </a:lnTo>
                <a:lnTo>
                  <a:pt x="4356" y="3"/>
                </a:lnTo>
                <a:lnTo>
                  <a:pt x="4324" y="4"/>
                </a:lnTo>
                <a:lnTo>
                  <a:pt x="4292" y="7"/>
                </a:lnTo>
                <a:lnTo>
                  <a:pt x="4260" y="10"/>
                </a:lnTo>
                <a:lnTo>
                  <a:pt x="4227" y="14"/>
                </a:lnTo>
                <a:lnTo>
                  <a:pt x="4195" y="19"/>
                </a:lnTo>
                <a:lnTo>
                  <a:pt x="4164" y="24"/>
                </a:lnTo>
                <a:lnTo>
                  <a:pt x="4132" y="30"/>
                </a:lnTo>
                <a:lnTo>
                  <a:pt x="4100" y="38"/>
                </a:lnTo>
                <a:lnTo>
                  <a:pt x="4069" y="45"/>
                </a:lnTo>
                <a:lnTo>
                  <a:pt x="4037" y="54"/>
                </a:lnTo>
                <a:lnTo>
                  <a:pt x="4006" y="64"/>
                </a:lnTo>
                <a:lnTo>
                  <a:pt x="3974" y="73"/>
                </a:lnTo>
                <a:lnTo>
                  <a:pt x="3943" y="84"/>
                </a:lnTo>
                <a:lnTo>
                  <a:pt x="3912" y="96"/>
                </a:lnTo>
                <a:lnTo>
                  <a:pt x="3882" y="109"/>
                </a:lnTo>
                <a:lnTo>
                  <a:pt x="3852" y="122"/>
                </a:lnTo>
                <a:lnTo>
                  <a:pt x="3821" y="135"/>
                </a:lnTo>
                <a:lnTo>
                  <a:pt x="3792" y="151"/>
                </a:lnTo>
                <a:lnTo>
                  <a:pt x="3762" y="166"/>
                </a:lnTo>
                <a:lnTo>
                  <a:pt x="3733" y="182"/>
                </a:lnTo>
                <a:lnTo>
                  <a:pt x="3703" y="199"/>
                </a:lnTo>
                <a:lnTo>
                  <a:pt x="3675" y="217"/>
                </a:lnTo>
                <a:lnTo>
                  <a:pt x="3646" y="235"/>
                </a:lnTo>
                <a:lnTo>
                  <a:pt x="3619" y="254"/>
                </a:lnTo>
                <a:lnTo>
                  <a:pt x="3591" y="275"/>
                </a:lnTo>
                <a:lnTo>
                  <a:pt x="5362" y="2408"/>
                </a:lnTo>
                <a:lnTo>
                  <a:pt x="5387" y="2385"/>
                </a:lnTo>
                <a:lnTo>
                  <a:pt x="5411" y="2361"/>
                </a:lnTo>
                <a:lnTo>
                  <a:pt x="5434" y="2336"/>
                </a:lnTo>
                <a:lnTo>
                  <a:pt x="5457" y="2311"/>
                </a:lnTo>
                <a:lnTo>
                  <a:pt x="5479" y="2286"/>
                </a:lnTo>
                <a:lnTo>
                  <a:pt x="5501" y="2260"/>
                </a:lnTo>
                <a:lnTo>
                  <a:pt x="5521" y="2234"/>
                </a:lnTo>
                <a:lnTo>
                  <a:pt x="5542" y="2207"/>
                </a:lnTo>
                <a:lnTo>
                  <a:pt x="5561" y="2180"/>
                </a:lnTo>
                <a:lnTo>
                  <a:pt x="5579" y="2152"/>
                </a:lnTo>
                <a:lnTo>
                  <a:pt x="5596" y="2124"/>
                </a:lnTo>
                <a:lnTo>
                  <a:pt x="5613" y="2096"/>
                </a:lnTo>
                <a:lnTo>
                  <a:pt x="5631" y="2068"/>
                </a:lnTo>
                <a:lnTo>
                  <a:pt x="5646" y="2039"/>
                </a:lnTo>
                <a:lnTo>
                  <a:pt x="5661" y="2011"/>
                </a:lnTo>
                <a:lnTo>
                  <a:pt x="5675" y="1981"/>
                </a:lnTo>
                <a:lnTo>
                  <a:pt x="5689" y="1952"/>
                </a:lnTo>
                <a:lnTo>
                  <a:pt x="5701" y="1922"/>
                </a:lnTo>
                <a:lnTo>
                  <a:pt x="5713" y="1892"/>
                </a:lnTo>
                <a:lnTo>
                  <a:pt x="5725" y="1860"/>
                </a:lnTo>
                <a:lnTo>
                  <a:pt x="5736" y="1830"/>
                </a:lnTo>
                <a:lnTo>
                  <a:pt x="5745" y="1799"/>
                </a:lnTo>
                <a:lnTo>
                  <a:pt x="5754" y="1768"/>
                </a:lnTo>
                <a:lnTo>
                  <a:pt x="5762" y="1737"/>
                </a:lnTo>
                <a:lnTo>
                  <a:pt x="5770" y="1706"/>
                </a:lnTo>
                <a:lnTo>
                  <a:pt x="5778" y="1674"/>
                </a:lnTo>
                <a:lnTo>
                  <a:pt x="5784" y="1643"/>
                </a:lnTo>
                <a:lnTo>
                  <a:pt x="5789" y="1611"/>
                </a:lnTo>
                <a:lnTo>
                  <a:pt x="5794" y="1579"/>
                </a:lnTo>
                <a:lnTo>
                  <a:pt x="5798" y="1546"/>
                </a:lnTo>
                <a:lnTo>
                  <a:pt x="5801" y="1515"/>
                </a:lnTo>
                <a:lnTo>
                  <a:pt x="5803" y="1483"/>
                </a:lnTo>
                <a:lnTo>
                  <a:pt x="5805" y="1451"/>
                </a:lnTo>
                <a:lnTo>
                  <a:pt x="5806" y="1419"/>
                </a:lnTo>
                <a:lnTo>
                  <a:pt x="5806" y="1387"/>
                </a:lnTo>
                <a:lnTo>
                  <a:pt x="5806" y="1353"/>
                </a:lnTo>
                <a:lnTo>
                  <a:pt x="5805" y="1321"/>
                </a:lnTo>
                <a:lnTo>
                  <a:pt x="5803" y="1289"/>
                </a:lnTo>
                <a:lnTo>
                  <a:pt x="5801" y="1257"/>
                </a:lnTo>
                <a:lnTo>
                  <a:pt x="5797" y="1225"/>
                </a:lnTo>
                <a:lnTo>
                  <a:pt x="5794" y="1193"/>
                </a:lnTo>
                <a:lnTo>
                  <a:pt x="5788" y="1160"/>
                </a:lnTo>
                <a:lnTo>
                  <a:pt x="5783" y="1129"/>
                </a:lnTo>
                <a:lnTo>
                  <a:pt x="5776" y="1097"/>
                </a:lnTo>
                <a:lnTo>
                  <a:pt x="5769" y="1065"/>
                </a:lnTo>
                <a:lnTo>
                  <a:pt x="5760" y="1034"/>
                </a:lnTo>
                <a:lnTo>
                  <a:pt x="5752" y="1002"/>
                </a:lnTo>
                <a:lnTo>
                  <a:pt x="5743" y="971"/>
                </a:lnTo>
                <a:lnTo>
                  <a:pt x="5732" y="940"/>
                </a:lnTo>
                <a:lnTo>
                  <a:pt x="5722" y="908"/>
                </a:lnTo>
                <a:lnTo>
                  <a:pt x="5710" y="878"/>
                </a:lnTo>
                <a:lnTo>
                  <a:pt x="5697" y="847"/>
                </a:lnTo>
                <a:lnTo>
                  <a:pt x="5684" y="817"/>
                </a:lnTo>
                <a:lnTo>
                  <a:pt x="5670" y="787"/>
                </a:lnTo>
                <a:lnTo>
                  <a:pt x="5655" y="757"/>
                </a:lnTo>
                <a:lnTo>
                  <a:pt x="5639" y="727"/>
                </a:lnTo>
                <a:lnTo>
                  <a:pt x="5623" y="698"/>
                </a:lnTo>
                <a:lnTo>
                  <a:pt x="5606" y="669"/>
                </a:lnTo>
                <a:lnTo>
                  <a:pt x="5588" y="640"/>
                </a:lnTo>
                <a:lnTo>
                  <a:pt x="5570" y="613"/>
                </a:lnTo>
                <a:lnTo>
                  <a:pt x="5550" y="585"/>
                </a:lnTo>
                <a:lnTo>
                  <a:pt x="5530" y="557"/>
                </a:lnTo>
                <a:lnTo>
                  <a:pt x="5508" y="529"/>
                </a:lnTo>
                <a:lnTo>
                  <a:pt x="5487" y="502"/>
                </a:lnTo>
                <a:close/>
                <a:moveTo>
                  <a:pt x="5108" y="2596"/>
                </a:moveTo>
                <a:lnTo>
                  <a:pt x="3360" y="490"/>
                </a:lnTo>
                <a:lnTo>
                  <a:pt x="3336" y="519"/>
                </a:lnTo>
                <a:lnTo>
                  <a:pt x="3313" y="548"/>
                </a:lnTo>
                <a:lnTo>
                  <a:pt x="3292" y="578"/>
                </a:lnTo>
                <a:lnTo>
                  <a:pt x="3270" y="608"/>
                </a:lnTo>
                <a:lnTo>
                  <a:pt x="3250" y="639"/>
                </a:lnTo>
                <a:lnTo>
                  <a:pt x="3230" y="670"/>
                </a:lnTo>
                <a:lnTo>
                  <a:pt x="3212" y="702"/>
                </a:lnTo>
                <a:lnTo>
                  <a:pt x="3194" y="734"/>
                </a:lnTo>
                <a:lnTo>
                  <a:pt x="3178" y="766"/>
                </a:lnTo>
                <a:lnTo>
                  <a:pt x="3162" y="798"/>
                </a:lnTo>
                <a:lnTo>
                  <a:pt x="3147" y="831"/>
                </a:lnTo>
                <a:lnTo>
                  <a:pt x="3133" y="865"/>
                </a:lnTo>
                <a:lnTo>
                  <a:pt x="3120" y="898"/>
                </a:lnTo>
                <a:lnTo>
                  <a:pt x="3107" y="932"/>
                </a:lnTo>
                <a:lnTo>
                  <a:pt x="3096" y="965"/>
                </a:lnTo>
                <a:lnTo>
                  <a:pt x="3086" y="1000"/>
                </a:lnTo>
                <a:lnTo>
                  <a:pt x="4557" y="2772"/>
                </a:lnTo>
                <a:lnTo>
                  <a:pt x="4592" y="2767"/>
                </a:lnTo>
                <a:lnTo>
                  <a:pt x="4627" y="2763"/>
                </a:lnTo>
                <a:lnTo>
                  <a:pt x="4663" y="2757"/>
                </a:lnTo>
                <a:lnTo>
                  <a:pt x="4698" y="2750"/>
                </a:lnTo>
                <a:lnTo>
                  <a:pt x="4733" y="2743"/>
                </a:lnTo>
                <a:lnTo>
                  <a:pt x="4769" y="2734"/>
                </a:lnTo>
                <a:lnTo>
                  <a:pt x="4804" y="2725"/>
                </a:lnTo>
                <a:lnTo>
                  <a:pt x="4838" y="2714"/>
                </a:lnTo>
                <a:lnTo>
                  <a:pt x="4873" y="2702"/>
                </a:lnTo>
                <a:lnTo>
                  <a:pt x="4907" y="2690"/>
                </a:lnTo>
                <a:lnTo>
                  <a:pt x="4941" y="2676"/>
                </a:lnTo>
                <a:lnTo>
                  <a:pt x="4976" y="2662"/>
                </a:lnTo>
                <a:lnTo>
                  <a:pt x="5009" y="2647"/>
                </a:lnTo>
                <a:lnTo>
                  <a:pt x="5042" y="2630"/>
                </a:lnTo>
                <a:lnTo>
                  <a:pt x="5074" y="2614"/>
                </a:lnTo>
                <a:lnTo>
                  <a:pt x="5108" y="25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7" name="KSO_Shape"/>
          <p:cNvSpPr/>
          <p:nvPr/>
        </p:nvSpPr>
        <p:spPr bwMode="auto">
          <a:xfrm>
            <a:off x="4864481" y="3977690"/>
            <a:ext cx="97302" cy="161721"/>
          </a:xfrm>
          <a:custGeom>
            <a:avLst/>
            <a:gdLst>
              <a:gd name="T0" fmla="*/ 347511991 w 3382"/>
              <a:gd name="T1" fmla="*/ 55338761 h 5628"/>
              <a:gd name="T2" fmla="*/ 378309937 w 3382"/>
              <a:gd name="T3" fmla="*/ 99907569 h 5628"/>
              <a:gd name="T4" fmla="*/ 368082138 w 3382"/>
              <a:gd name="T5" fmla="*/ 138518683 h 5628"/>
              <a:gd name="T6" fmla="*/ 345558545 w 3382"/>
              <a:gd name="T7" fmla="*/ 143445349 h 5628"/>
              <a:gd name="T8" fmla="*/ 341995981 w 3382"/>
              <a:gd name="T9" fmla="*/ 165214070 h 5628"/>
              <a:gd name="T10" fmla="*/ 350614661 w 3382"/>
              <a:gd name="T11" fmla="*/ 216084475 h 5628"/>
              <a:gd name="T12" fmla="*/ 329010178 w 3382"/>
              <a:gd name="T13" fmla="*/ 221240296 h 5628"/>
              <a:gd name="T14" fmla="*/ 323494168 w 3382"/>
              <a:gd name="T15" fmla="*/ 242321551 h 5628"/>
              <a:gd name="T16" fmla="*/ 358314233 w 3382"/>
              <a:gd name="T17" fmla="*/ 303159696 h 5628"/>
              <a:gd name="T18" fmla="*/ 312806815 w 3382"/>
              <a:gd name="T19" fmla="*/ 298806087 h 5628"/>
              <a:gd name="T20" fmla="*/ 305107244 w 3382"/>
              <a:gd name="T21" fmla="*/ 319429033 h 5628"/>
              <a:gd name="T22" fmla="*/ 349350548 w 3382"/>
              <a:gd name="T23" fmla="*/ 343374896 h 5628"/>
              <a:gd name="T24" fmla="*/ 304417573 w 3382"/>
              <a:gd name="T25" fmla="*/ 381642108 h 5628"/>
              <a:gd name="T26" fmla="*/ 286145876 w 3382"/>
              <a:gd name="T27" fmla="*/ 394932767 h 5628"/>
              <a:gd name="T28" fmla="*/ 291317220 w 3382"/>
              <a:gd name="T29" fmla="*/ 416357924 h 5628"/>
              <a:gd name="T30" fmla="*/ 306601135 w 3382"/>
              <a:gd name="T31" fmla="*/ 440876506 h 5628"/>
              <a:gd name="T32" fmla="*/ 273964632 w 3382"/>
              <a:gd name="T33" fmla="*/ 466311708 h 5628"/>
              <a:gd name="T34" fmla="*/ 234892333 w 3382"/>
              <a:gd name="T35" fmla="*/ 482351890 h 5628"/>
              <a:gd name="T36" fmla="*/ 98484629 w 3382"/>
              <a:gd name="T37" fmla="*/ 489798923 h 5628"/>
              <a:gd name="T38" fmla="*/ 66537458 w 3382"/>
              <a:gd name="T39" fmla="*/ 509619995 h 5628"/>
              <a:gd name="T40" fmla="*/ 44818086 w 3382"/>
              <a:gd name="T41" fmla="*/ 434002191 h 5628"/>
              <a:gd name="T42" fmla="*/ 14824360 w 3382"/>
              <a:gd name="T43" fmla="*/ 394245301 h 5628"/>
              <a:gd name="T44" fmla="*/ 42289858 w 3382"/>
              <a:gd name="T45" fmla="*/ 350822268 h 5628"/>
              <a:gd name="T46" fmla="*/ 86303385 w 3382"/>
              <a:gd name="T47" fmla="*/ 155704640 h 5628"/>
              <a:gd name="T48" fmla="*/ 74466807 w 3382"/>
              <a:gd name="T49" fmla="*/ 50870405 h 5628"/>
              <a:gd name="T50" fmla="*/ 114343326 w 3382"/>
              <a:gd name="T51" fmla="*/ 17300365 h 5628"/>
              <a:gd name="T52" fmla="*/ 161804528 w 3382"/>
              <a:gd name="T53" fmla="*/ 1947649 h 5628"/>
              <a:gd name="T54" fmla="*/ 213517626 w 3382"/>
              <a:gd name="T55" fmla="*/ 1260184 h 5628"/>
              <a:gd name="T56" fmla="*/ 308899585 w 3382"/>
              <a:gd name="T57" fmla="*/ 27039288 h 5628"/>
              <a:gd name="T58" fmla="*/ 226158425 w 3382"/>
              <a:gd name="T59" fmla="*/ 384162814 h 5628"/>
              <a:gd name="T60" fmla="*/ 239029340 w 3382"/>
              <a:gd name="T61" fmla="*/ 368924507 h 5628"/>
              <a:gd name="T62" fmla="*/ 227997321 w 3382"/>
              <a:gd name="T63" fmla="*/ 347728505 h 5628"/>
              <a:gd name="T64" fmla="*/ 71938579 w 3382"/>
              <a:gd name="T65" fmla="*/ 350822268 h 5628"/>
              <a:gd name="T66" fmla="*/ 245924352 w 3382"/>
              <a:gd name="T67" fmla="*/ 304534627 h 5628"/>
              <a:gd name="T68" fmla="*/ 257416264 w 3382"/>
              <a:gd name="T69" fmla="*/ 285859331 h 5628"/>
              <a:gd name="T70" fmla="*/ 243396124 w 3382"/>
              <a:gd name="T71" fmla="*/ 269704403 h 5628"/>
              <a:gd name="T72" fmla="*/ 107218537 w 3382"/>
              <a:gd name="T73" fmla="*/ 194888473 h 5628"/>
              <a:gd name="T74" fmla="*/ 265575390 w 3382"/>
              <a:gd name="T75" fmla="*/ 224448129 h 5628"/>
              <a:gd name="T76" fmla="*/ 275228407 w 3382"/>
              <a:gd name="T77" fmla="*/ 204970959 h 5628"/>
              <a:gd name="T78" fmla="*/ 259139933 w 3382"/>
              <a:gd name="T79" fmla="*/ 189961807 h 5628"/>
              <a:gd name="T80" fmla="*/ 167780092 w 3382"/>
              <a:gd name="T81" fmla="*/ 114572820 h 5628"/>
              <a:gd name="T82" fmla="*/ 285341317 w 3382"/>
              <a:gd name="T83" fmla="*/ 143216194 h 5628"/>
              <a:gd name="T84" fmla="*/ 292811111 w 3382"/>
              <a:gd name="T85" fmla="*/ 123165967 h 5628"/>
              <a:gd name="T86" fmla="*/ 176399112 w 3382"/>
              <a:gd name="T87" fmla="*/ 76420016 h 5628"/>
              <a:gd name="T88" fmla="*/ 196279927 w 3382"/>
              <a:gd name="T89" fmla="*/ 487851274 h 5628"/>
              <a:gd name="T90" fmla="*/ 194441370 w 3382"/>
              <a:gd name="T91" fmla="*/ 486361935 h 5628"/>
              <a:gd name="T92" fmla="*/ 192487586 w 3382"/>
              <a:gd name="T93" fmla="*/ 484987004 h 5628"/>
              <a:gd name="T94" fmla="*/ 190189135 w 3382"/>
              <a:gd name="T95" fmla="*/ 483841229 h 5628"/>
              <a:gd name="T96" fmla="*/ 188005913 w 3382"/>
              <a:gd name="T97" fmla="*/ 482810200 h 5628"/>
              <a:gd name="T98" fmla="*/ 185362796 w 3382"/>
              <a:gd name="T99" fmla="*/ 482122735 h 5628"/>
              <a:gd name="T100" fmla="*/ 183064346 w 3382"/>
              <a:gd name="T101" fmla="*/ 481549678 h 5628"/>
              <a:gd name="T102" fmla="*/ 180421230 w 3382"/>
              <a:gd name="T103" fmla="*/ 481320522 h 5628"/>
              <a:gd name="T104" fmla="*/ 177663225 w 3382"/>
              <a:gd name="T105" fmla="*/ 481320522 h 5628"/>
              <a:gd name="T106" fmla="*/ 174560555 w 3382"/>
              <a:gd name="T107" fmla="*/ 481549678 h 5628"/>
              <a:gd name="T108" fmla="*/ 171342656 w 3382"/>
              <a:gd name="T109" fmla="*/ 482466298 h 5628"/>
              <a:gd name="T110" fmla="*/ 168354874 w 3382"/>
              <a:gd name="T111" fmla="*/ 483612074 h 5628"/>
              <a:gd name="T112" fmla="*/ 165826647 w 3382"/>
              <a:gd name="T113" fmla="*/ 484872257 h 5628"/>
              <a:gd name="T114" fmla="*/ 163643085 w 3382"/>
              <a:gd name="T115" fmla="*/ 486361935 h 5628"/>
              <a:gd name="T116" fmla="*/ 157207967 w 3382"/>
              <a:gd name="T117" fmla="*/ 493121503 h 5628"/>
              <a:gd name="T118" fmla="*/ 153415625 w 3382"/>
              <a:gd name="T119" fmla="*/ 509619995 h 5628"/>
              <a:gd name="T120" fmla="*/ 171342656 w 3382"/>
              <a:gd name="T121" fmla="*/ 531618209 h 5628"/>
              <a:gd name="T122" fmla="*/ 197199375 w 3382"/>
              <a:gd name="T123" fmla="*/ 525201866 h 5628"/>
              <a:gd name="T124" fmla="*/ 204209275 w 3382"/>
              <a:gd name="T125" fmla="*/ 501485496 h 5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82" h="5628">
                <a:moveTo>
                  <a:pt x="2688" y="236"/>
                </a:moveTo>
                <a:lnTo>
                  <a:pt x="2688" y="236"/>
                </a:lnTo>
                <a:lnTo>
                  <a:pt x="2726" y="257"/>
                </a:lnTo>
                <a:lnTo>
                  <a:pt x="2762" y="280"/>
                </a:lnTo>
                <a:lnTo>
                  <a:pt x="2799" y="302"/>
                </a:lnTo>
                <a:lnTo>
                  <a:pt x="2833" y="326"/>
                </a:lnTo>
                <a:lnTo>
                  <a:pt x="2867" y="350"/>
                </a:lnTo>
                <a:lnTo>
                  <a:pt x="2901" y="375"/>
                </a:lnTo>
                <a:lnTo>
                  <a:pt x="2933" y="401"/>
                </a:lnTo>
                <a:lnTo>
                  <a:pt x="2964" y="428"/>
                </a:lnTo>
                <a:lnTo>
                  <a:pt x="2994" y="456"/>
                </a:lnTo>
                <a:lnTo>
                  <a:pt x="3024" y="483"/>
                </a:lnTo>
                <a:lnTo>
                  <a:pt x="3052" y="512"/>
                </a:lnTo>
                <a:lnTo>
                  <a:pt x="3080" y="541"/>
                </a:lnTo>
                <a:lnTo>
                  <a:pt x="3105" y="571"/>
                </a:lnTo>
                <a:lnTo>
                  <a:pt x="3131" y="602"/>
                </a:lnTo>
                <a:lnTo>
                  <a:pt x="3155" y="634"/>
                </a:lnTo>
                <a:lnTo>
                  <a:pt x="3178" y="667"/>
                </a:lnTo>
                <a:lnTo>
                  <a:pt x="3200" y="699"/>
                </a:lnTo>
                <a:lnTo>
                  <a:pt x="3221" y="733"/>
                </a:lnTo>
                <a:lnTo>
                  <a:pt x="3240" y="766"/>
                </a:lnTo>
                <a:lnTo>
                  <a:pt x="3258" y="802"/>
                </a:lnTo>
                <a:lnTo>
                  <a:pt x="3276" y="837"/>
                </a:lnTo>
                <a:lnTo>
                  <a:pt x="3292" y="872"/>
                </a:lnTo>
                <a:lnTo>
                  <a:pt x="3307" y="910"/>
                </a:lnTo>
                <a:lnTo>
                  <a:pt x="3321" y="946"/>
                </a:lnTo>
                <a:lnTo>
                  <a:pt x="3332" y="985"/>
                </a:lnTo>
                <a:lnTo>
                  <a:pt x="3344" y="1024"/>
                </a:lnTo>
                <a:lnTo>
                  <a:pt x="3354" y="1062"/>
                </a:lnTo>
                <a:lnTo>
                  <a:pt x="3361" y="1102"/>
                </a:lnTo>
                <a:lnTo>
                  <a:pt x="3369" y="1141"/>
                </a:lnTo>
                <a:lnTo>
                  <a:pt x="3374" y="1182"/>
                </a:lnTo>
                <a:lnTo>
                  <a:pt x="3379" y="1224"/>
                </a:lnTo>
                <a:lnTo>
                  <a:pt x="3382" y="1266"/>
                </a:lnTo>
                <a:lnTo>
                  <a:pt x="3203" y="1209"/>
                </a:lnTo>
                <a:lnTo>
                  <a:pt x="3185" y="1204"/>
                </a:lnTo>
                <a:lnTo>
                  <a:pt x="3166" y="1200"/>
                </a:lnTo>
                <a:lnTo>
                  <a:pt x="3147" y="1198"/>
                </a:lnTo>
                <a:lnTo>
                  <a:pt x="3129" y="1198"/>
                </a:lnTo>
                <a:lnTo>
                  <a:pt x="3112" y="1199"/>
                </a:lnTo>
                <a:lnTo>
                  <a:pt x="3095" y="1203"/>
                </a:lnTo>
                <a:lnTo>
                  <a:pt x="3077" y="1207"/>
                </a:lnTo>
                <a:lnTo>
                  <a:pt x="3061" y="1213"/>
                </a:lnTo>
                <a:lnTo>
                  <a:pt x="3046" y="1220"/>
                </a:lnTo>
                <a:lnTo>
                  <a:pt x="3031" y="1229"/>
                </a:lnTo>
                <a:lnTo>
                  <a:pt x="3018" y="1240"/>
                </a:lnTo>
                <a:lnTo>
                  <a:pt x="3007" y="1252"/>
                </a:lnTo>
                <a:lnTo>
                  <a:pt x="2995" y="1265"/>
                </a:lnTo>
                <a:lnTo>
                  <a:pt x="2985" y="1280"/>
                </a:lnTo>
                <a:lnTo>
                  <a:pt x="2978" y="1297"/>
                </a:lnTo>
                <a:lnTo>
                  <a:pt x="2970" y="1314"/>
                </a:lnTo>
                <a:lnTo>
                  <a:pt x="2966" y="1333"/>
                </a:lnTo>
                <a:lnTo>
                  <a:pt x="2963" y="1351"/>
                </a:lnTo>
                <a:lnTo>
                  <a:pt x="2962" y="1371"/>
                </a:lnTo>
                <a:lnTo>
                  <a:pt x="2963" y="1389"/>
                </a:lnTo>
                <a:lnTo>
                  <a:pt x="2966" y="1407"/>
                </a:lnTo>
                <a:lnTo>
                  <a:pt x="2970" y="1424"/>
                </a:lnTo>
                <a:lnTo>
                  <a:pt x="2976" y="1442"/>
                </a:lnTo>
                <a:lnTo>
                  <a:pt x="2983" y="1459"/>
                </a:lnTo>
                <a:lnTo>
                  <a:pt x="2993" y="1474"/>
                </a:lnTo>
                <a:lnTo>
                  <a:pt x="3003" y="1489"/>
                </a:lnTo>
                <a:lnTo>
                  <a:pt x="3015" y="1503"/>
                </a:lnTo>
                <a:lnTo>
                  <a:pt x="3029" y="1514"/>
                </a:lnTo>
                <a:lnTo>
                  <a:pt x="3043" y="1526"/>
                </a:lnTo>
                <a:lnTo>
                  <a:pt x="3059" y="1536"/>
                </a:lnTo>
                <a:lnTo>
                  <a:pt x="3076" y="1544"/>
                </a:lnTo>
                <a:lnTo>
                  <a:pt x="3095" y="1551"/>
                </a:lnTo>
                <a:lnTo>
                  <a:pt x="3347" y="1631"/>
                </a:lnTo>
                <a:lnTo>
                  <a:pt x="3273" y="1957"/>
                </a:lnTo>
                <a:lnTo>
                  <a:pt x="3051" y="1886"/>
                </a:lnTo>
                <a:lnTo>
                  <a:pt x="3032" y="1881"/>
                </a:lnTo>
                <a:lnTo>
                  <a:pt x="3013" y="1879"/>
                </a:lnTo>
                <a:lnTo>
                  <a:pt x="2995" y="1878"/>
                </a:lnTo>
                <a:lnTo>
                  <a:pt x="2976" y="1879"/>
                </a:lnTo>
                <a:lnTo>
                  <a:pt x="2957" y="1881"/>
                </a:lnTo>
                <a:lnTo>
                  <a:pt x="2940" y="1885"/>
                </a:lnTo>
                <a:lnTo>
                  <a:pt x="2923" y="1892"/>
                </a:lnTo>
                <a:lnTo>
                  <a:pt x="2907" y="1899"/>
                </a:lnTo>
                <a:lnTo>
                  <a:pt x="2891" y="1908"/>
                </a:lnTo>
                <a:lnTo>
                  <a:pt x="2876" y="1918"/>
                </a:lnTo>
                <a:lnTo>
                  <a:pt x="2863" y="1931"/>
                </a:lnTo>
                <a:lnTo>
                  <a:pt x="2850" y="1944"/>
                </a:lnTo>
                <a:lnTo>
                  <a:pt x="2838" y="1959"/>
                </a:lnTo>
                <a:lnTo>
                  <a:pt x="2829" y="1975"/>
                </a:lnTo>
                <a:lnTo>
                  <a:pt x="2820" y="1991"/>
                </a:lnTo>
                <a:lnTo>
                  <a:pt x="2814" y="2010"/>
                </a:lnTo>
                <a:lnTo>
                  <a:pt x="2809" y="2029"/>
                </a:lnTo>
                <a:lnTo>
                  <a:pt x="2806" y="2047"/>
                </a:lnTo>
                <a:lnTo>
                  <a:pt x="2806" y="2064"/>
                </a:lnTo>
                <a:lnTo>
                  <a:pt x="2807" y="2081"/>
                </a:lnTo>
                <a:lnTo>
                  <a:pt x="2809" y="2098"/>
                </a:lnTo>
                <a:lnTo>
                  <a:pt x="2815" y="2115"/>
                </a:lnTo>
                <a:lnTo>
                  <a:pt x="2821" y="2130"/>
                </a:lnTo>
                <a:lnTo>
                  <a:pt x="2829" y="2145"/>
                </a:lnTo>
                <a:lnTo>
                  <a:pt x="2838" y="2158"/>
                </a:lnTo>
                <a:lnTo>
                  <a:pt x="2849" y="2171"/>
                </a:lnTo>
                <a:lnTo>
                  <a:pt x="2862" y="2183"/>
                </a:lnTo>
                <a:lnTo>
                  <a:pt x="2876" y="2195"/>
                </a:lnTo>
                <a:lnTo>
                  <a:pt x="2891" y="2205"/>
                </a:lnTo>
                <a:lnTo>
                  <a:pt x="2907" y="2214"/>
                </a:lnTo>
                <a:lnTo>
                  <a:pt x="2924" y="2222"/>
                </a:lnTo>
                <a:lnTo>
                  <a:pt x="2942" y="2228"/>
                </a:lnTo>
                <a:lnTo>
                  <a:pt x="3194" y="2307"/>
                </a:lnTo>
                <a:lnTo>
                  <a:pt x="3118" y="2646"/>
                </a:lnTo>
                <a:lnTo>
                  <a:pt x="2895" y="2575"/>
                </a:lnTo>
                <a:lnTo>
                  <a:pt x="2877" y="2571"/>
                </a:lnTo>
                <a:lnTo>
                  <a:pt x="2858" y="2568"/>
                </a:lnTo>
                <a:lnTo>
                  <a:pt x="2839" y="2567"/>
                </a:lnTo>
                <a:lnTo>
                  <a:pt x="2821" y="2568"/>
                </a:lnTo>
                <a:lnTo>
                  <a:pt x="2803" y="2570"/>
                </a:lnTo>
                <a:lnTo>
                  <a:pt x="2785" y="2574"/>
                </a:lnTo>
                <a:lnTo>
                  <a:pt x="2768" y="2581"/>
                </a:lnTo>
                <a:lnTo>
                  <a:pt x="2752" y="2588"/>
                </a:lnTo>
                <a:lnTo>
                  <a:pt x="2736" y="2598"/>
                </a:lnTo>
                <a:lnTo>
                  <a:pt x="2722" y="2608"/>
                </a:lnTo>
                <a:lnTo>
                  <a:pt x="2708" y="2620"/>
                </a:lnTo>
                <a:lnTo>
                  <a:pt x="2695" y="2633"/>
                </a:lnTo>
                <a:lnTo>
                  <a:pt x="2684" y="2648"/>
                </a:lnTo>
                <a:lnTo>
                  <a:pt x="2673" y="2664"/>
                </a:lnTo>
                <a:lnTo>
                  <a:pt x="2666" y="2682"/>
                </a:lnTo>
                <a:lnTo>
                  <a:pt x="2658" y="2700"/>
                </a:lnTo>
                <a:lnTo>
                  <a:pt x="2654" y="2718"/>
                </a:lnTo>
                <a:lnTo>
                  <a:pt x="2651" y="2736"/>
                </a:lnTo>
                <a:lnTo>
                  <a:pt x="2651" y="2753"/>
                </a:lnTo>
                <a:lnTo>
                  <a:pt x="2652" y="2770"/>
                </a:lnTo>
                <a:lnTo>
                  <a:pt x="2655" y="2788"/>
                </a:lnTo>
                <a:lnTo>
                  <a:pt x="2659" y="2804"/>
                </a:lnTo>
                <a:lnTo>
                  <a:pt x="2666" y="2819"/>
                </a:lnTo>
                <a:lnTo>
                  <a:pt x="2673" y="2834"/>
                </a:lnTo>
                <a:lnTo>
                  <a:pt x="2683" y="2848"/>
                </a:lnTo>
                <a:lnTo>
                  <a:pt x="2695" y="2860"/>
                </a:lnTo>
                <a:lnTo>
                  <a:pt x="2707" y="2872"/>
                </a:lnTo>
                <a:lnTo>
                  <a:pt x="2721" y="2884"/>
                </a:lnTo>
                <a:lnTo>
                  <a:pt x="2736" y="2894"/>
                </a:lnTo>
                <a:lnTo>
                  <a:pt x="2752" y="2903"/>
                </a:lnTo>
                <a:lnTo>
                  <a:pt x="2769" y="2911"/>
                </a:lnTo>
                <a:lnTo>
                  <a:pt x="2787" y="2917"/>
                </a:lnTo>
                <a:lnTo>
                  <a:pt x="3040" y="2997"/>
                </a:lnTo>
                <a:lnTo>
                  <a:pt x="2989" y="3216"/>
                </a:lnTo>
                <a:lnTo>
                  <a:pt x="2979" y="3262"/>
                </a:lnTo>
                <a:lnTo>
                  <a:pt x="2966" y="3314"/>
                </a:lnTo>
                <a:lnTo>
                  <a:pt x="2951" y="3365"/>
                </a:lnTo>
                <a:lnTo>
                  <a:pt x="2938" y="3409"/>
                </a:lnTo>
                <a:lnTo>
                  <a:pt x="2723" y="3341"/>
                </a:lnTo>
                <a:lnTo>
                  <a:pt x="2704" y="3336"/>
                </a:lnTo>
                <a:lnTo>
                  <a:pt x="2685" y="3333"/>
                </a:lnTo>
                <a:lnTo>
                  <a:pt x="2667" y="3331"/>
                </a:lnTo>
                <a:lnTo>
                  <a:pt x="2649" y="3331"/>
                </a:lnTo>
                <a:lnTo>
                  <a:pt x="2632" y="3332"/>
                </a:lnTo>
                <a:lnTo>
                  <a:pt x="2613" y="3334"/>
                </a:lnTo>
                <a:lnTo>
                  <a:pt x="2597" y="3338"/>
                </a:lnTo>
                <a:lnTo>
                  <a:pt x="2581" y="3345"/>
                </a:lnTo>
                <a:lnTo>
                  <a:pt x="2566" y="3352"/>
                </a:lnTo>
                <a:lnTo>
                  <a:pt x="2551" y="3361"/>
                </a:lnTo>
                <a:lnTo>
                  <a:pt x="2538" y="3372"/>
                </a:lnTo>
                <a:lnTo>
                  <a:pt x="2525" y="3383"/>
                </a:lnTo>
                <a:lnTo>
                  <a:pt x="2515" y="3397"/>
                </a:lnTo>
                <a:lnTo>
                  <a:pt x="2505" y="3412"/>
                </a:lnTo>
                <a:lnTo>
                  <a:pt x="2498" y="3428"/>
                </a:lnTo>
                <a:lnTo>
                  <a:pt x="2490" y="3447"/>
                </a:lnTo>
                <a:lnTo>
                  <a:pt x="2486" y="3465"/>
                </a:lnTo>
                <a:lnTo>
                  <a:pt x="2483" y="3484"/>
                </a:lnTo>
                <a:lnTo>
                  <a:pt x="2482" y="3502"/>
                </a:lnTo>
                <a:lnTo>
                  <a:pt x="2483" y="3521"/>
                </a:lnTo>
                <a:lnTo>
                  <a:pt x="2486" y="3539"/>
                </a:lnTo>
                <a:lnTo>
                  <a:pt x="2490" y="3557"/>
                </a:lnTo>
                <a:lnTo>
                  <a:pt x="2495" y="3573"/>
                </a:lnTo>
                <a:lnTo>
                  <a:pt x="2503" y="3590"/>
                </a:lnTo>
                <a:lnTo>
                  <a:pt x="2513" y="3605"/>
                </a:lnTo>
                <a:lnTo>
                  <a:pt x="2523" y="3620"/>
                </a:lnTo>
                <a:lnTo>
                  <a:pt x="2535" y="3634"/>
                </a:lnTo>
                <a:lnTo>
                  <a:pt x="2548" y="3647"/>
                </a:lnTo>
                <a:lnTo>
                  <a:pt x="2563" y="3658"/>
                </a:lnTo>
                <a:lnTo>
                  <a:pt x="2579" y="3667"/>
                </a:lnTo>
                <a:lnTo>
                  <a:pt x="2596" y="3676"/>
                </a:lnTo>
                <a:lnTo>
                  <a:pt x="2614" y="3682"/>
                </a:lnTo>
                <a:lnTo>
                  <a:pt x="2766" y="3731"/>
                </a:lnTo>
                <a:lnTo>
                  <a:pt x="2746" y="3755"/>
                </a:lnTo>
                <a:lnTo>
                  <a:pt x="2728" y="3779"/>
                </a:lnTo>
                <a:lnTo>
                  <a:pt x="2708" y="3803"/>
                </a:lnTo>
                <a:lnTo>
                  <a:pt x="2688" y="3825"/>
                </a:lnTo>
                <a:lnTo>
                  <a:pt x="2668" y="3848"/>
                </a:lnTo>
                <a:lnTo>
                  <a:pt x="2647" y="3870"/>
                </a:lnTo>
                <a:lnTo>
                  <a:pt x="2625" y="3890"/>
                </a:lnTo>
                <a:lnTo>
                  <a:pt x="2603" y="3912"/>
                </a:lnTo>
                <a:lnTo>
                  <a:pt x="2580" y="3931"/>
                </a:lnTo>
                <a:lnTo>
                  <a:pt x="2558" y="3952"/>
                </a:lnTo>
                <a:lnTo>
                  <a:pt x="2534" y="3970"/>
                </a:lnTo>
                <a:lnTo>
                  <a:pt x="2509" y="3988"/>
                </a:lnTo>
                <a:lnTo>
                  <a:pt x="2486" y="4006"/>
                </a:lnTo>
                <a:lnTo>
                  <a:pt x="2461" y="4023"/>
                </a:lnTo>
                <a:lnTo>
                  <a:pt x="2435" y="4039"/>
                </a:lnTo>
                <a:lnTo>
                  <a:pt x="2410" y="4055"/>
                </a:lnTo>
                <a:lnTo>
                  <a:pt x="2384" y="4070"/>
                </a:lnTo>
                <a:lnTo>
                  <a:pt x="2357" y="4085"/>
                </a:lnTo>
                <a:lnTo>
                  <a:pt x="2330" y="4100"/>
                </a:lnTo>
                <a:lnTo>
                  <a:pt x="2304" y="4113"/>
                </a:lnTo>
                <a:lnTo>
                  <a:pt x="2276" y="4126"/>
                </a:lnTo>
                <a:lnTo>
                  <a:pt x="2249" y="4139"/>
                </a:lnTo>
                <a:lnTo>
                  <a:pt x="2220" y="4151"/>
                </a:lnTo>
                <a:lnTo>
                  <a:pt x="2192" y="4163"/>
                </a:lnTo>
                <a:lnTo>
                  <a:pt x="2163" y="4173"/>
                </a:lnTo>
                <a:lnTo>
                  <a:pt x="2133" y="4183"/>
                </a:lnTo>
                <a:lnTo>
                  <a:pt x="2104" y="4193"/>
                </a:lnTo>
                <a:lnTo>
                  <a:pt x="2074" y="4201"/>
                </a:lnTo>
                <a:lnTo>
                  <a:pt x="2044" y="4210"/>
                </a:lnTo>
                <a:lnTo>
                  <a:pt x="2014" y="4217"/>
                </a:lnTo>
                <a:lnTo>
                  <a:pt x="1983" y="4224"/>
                </a:lnTo>
                <a:lnTo>
                  <a:pt x="1952" y="4230"/>
                </a:lnTo>
                <a:lnTo>
                  <a:pt x="1827" y="4792"/>
                </a:lnTo>
                <a:lnTo>
                  <a:pt x="1775" y="4806"/>
                </a:lnTo>
                <a:lnTo>
                  <a:pt x="1725" y="4819"/>
                </a:lnTo>
                <a:lnTo>
                  <a:pt x="1725" y="5628"/>
                </a:lnTo>
                <a:lnTo>
                  <a:pt x="857" y="5628"/>
                </a:lnTo>
                <a:lnTo>
                  <a:pt x="857" y="4766"/>
                </a:lnTo>
                <a:lnTo>
                  <a:pt x="857" y="4621"/>
                </a:lnTo>
                <a:lnTo>
                  <a:pt x="857" y="4275"/>
                </a:lnTo>
                <a:lnTo>
                  <a:pt x="1077" y="4244"/>
                </a:lnTo>
                <a:lnTo>
                  <a:pt x="1067" y="4175"/>
                </a:lnTo>
                <a:lnTo>
                  <a:pt x="765" y="4216"/>
                </a:lnTo>
                <a:lnTo>
                  <a:pt x="718" y="4555"/>
                </a:lnTo>
                <a:lnTo>
                  <a:pt x="697" y="4542"/>
                </a:lnTo>
                <a:lnTo>
                  <a:pt x="678" y="4529"/>
                </a:lnTo>
                <a:lnTo>
                  <a:pt x="658" y="4514"/>
                </a:lnTo>
                <a:lnTo>
                  <a:pt x="638" y="4499"/>
                </a:lnTo>
                <a:lnTo>
                  <a:pt x="619" y="4483"/>
                </a:lnTo>
                <a:lnTo>
                  <a:pt x="599" y="4466"/>
                </a:lnTo>
                <a:lnTo>
                  <a:pt x="579" y="4448"/>
                </a:lnTo>
                <a:lnTo>
                  <a:pt x="559" y="4429"/>
                </a:lnTo>
                <a:lnTo>
                  <a:pt x="658" y="3993"/>
                </a:lnTo>
                <a:lnTo>
                  <a:pt x="625" y="3973"/>
                </a:lnTo>
                <a:lnTo>
                  <a:pt x="593" y="3953"/>
                </a:lnTo>
                <a:lnTo>
                  <a:pt x="562" y="3931"/>
                </a:lnTo>
                <a:lnTo>
                  <a:pt x="531" y="3909"/>
                </a:lnTo>
                <a:lnTo>
                  <a:pt x="501" y="3885"/>
                </a:lnTo>
                <a:lnTo>
                  <a:pt x="472" y="3861"/>
                </a:lnTo>
                <a:lnTo>
                  <a:pt x="444" y="3838"/>
                </a:lnTo>
                <a:lnTo>
                  <a:pt x="416" y="3813"/>
                </a:lnTo>
                <a:lnTo>
                  <a:pt x="390" y="3788"/>
                </a:lnTo>
                <a:lnTo>
                  <a:pt x="363" y="3762"/>
                </a:lnTo>
                <a:lnTo>
                  <a:pt x="338" y="3735"/>
                </a:lnTo>
                <a:lnTo>
                  <a:pt x="314" y="3708"/>
                </a:lnTo>
                <a:lnTo>
                  <a:pt x="289" y="3680"/>
                </a:lnTo>
                <a:lnTo>
                  <a:pt x="266" y="3652"/>
                </a:lnTo>
                <a:lnTo>
                  <a:pt x="244" y="3624"/>
                </a:lnTo>
                <a:lnTo>
                  <a:pt x="222" y="3595"/>
                </a:lnTo>
                <a:lnTo>
                  <a:pt x="202" y="3565"/>
                </a:lnTo>
                <a:lnTo>
                  <a:pt x="183" y="3535"/>
                </a:lnTo>
                <a:lnTo>
                  <a:pt x="165" y="3505"/>
                </a:lnTo>
                <a:lnTo>
                  <a:pt x="146" y="3472"/>
                </a:lnTo>
                <a:lnTo>
                  <a:pt x="129" y="3441"/>
                </a:lnTo>
                <a:lnTo>
                  <a:pt x="113" y="3409"/>
                </a:lnTo>
                <a:lnTo>
                  <a:pt x="98" y="3376"/>
                </a:lnTo>
                <a:lnTo>
                  <a:pt x="84" y="3343"/>
                </a:lnTo>
                <a:lnTo>
                  <a:pt x="71" y="3310"/>
                </a:lnTo>
                <a:lnTo>
                  <a:pt x="60" y="3275"/>
                </a:lnTo>
                <a:lnTo>
                  <a:pt x="48" y="3241"/>
                </a:lnTo>
                <a:lnTo>
                  <a:pt x="38" y="3206"/>
                </a:lnTo>
                <a:lnTo>
                  <a:pt x="28" y="3171"/>
                </a:lnTo>
                <a:lnTo>
                  <a:pt x="21" y="3135"/>
                </a:lnTo>
                <a:lnTo>
                  <a:pt x="13" y="3098"/>
                </a:lnTo>
                <a:lnTo>
                  <a:pt x="8" y="3062"/>
                </a:lnTo>
                <a:lnTo>
                  <a:pt x="368" y="3062"/>
                </a:lnTo>
                <a:lnTo>
                  <a:pt x="444" y="2722"/>
                </a:lnTo>
                <a:lnTo>
                  <a:pt x="0" y="2722"/>
                </a:lnTo>
                <a:lnTo>
                  <a:pt x="9" y="2664"/>
                </a:lnTo>
                <a:lnTo>
                  <a:pt x="21" y="2605"/>
                </a:lnTo>
                <a:lnTo>
                  <a:pt x="68" y="2393"/>
                </a:lnTo>
                <a:lnTo>
                  <a:pt x="519" y="2391"/>
                </a:lnTo>
                <a:lnTo>
                  <a:pt x="596" y="2049"/>
                </a:lnTo>
                <a:lnTo>
                  <a:pt x="146" y="2049"/>
                </a:lnTo>
                <a:lnTo>
                  <a:pt x="224" y="1704"/>
                </a:lnTo>
                <a:lnTo>
                  <a:pt x="674" y="1702"/>
                </a:lnTo>
                <a:lnTo>
                  <a:pt x="751" y="1359"/>
                </a:lnTo>
                <a:lnTo>
                  <a:pt x="301" y="1360"/>
                </a:lnTo>
                <a:lnTo>
                  <a:pt x="381" y="1004"/>
                </a:lnTo>
                <a:lnTo>
                  <a:pt x="831" y="1002"/>
                </a:lnTo>
                <a:lnTo>
                  <a:pt x="909" y="659"/>
                </a:lnTo>
                <a:lnTo>
                  <a:pt x="506" y="659"/>
                </a:lnTo>
                <a:lnTo>
                  <a:pt x="528" y="619"/>
                </a:lnTo>
                <a:lnTo>
                  <a:pt x="550" y="582"/>
                </a:lnTo>
                <a:lnTo>
                  <a:pt x="574" y="546"/>
                </a:lnTo>
                <a:lnTo>
                  <a:pt x="598" y="510"/>
                </a:lnTo>
                <a:lnTo>
                  <a:pt x="622" y="476"/>
                </a:lnTo>
                <a:lnTo>
                  <a:pt x="648" y="444"/>
                </a:lnTo>
                <a:lnTo>
                  <a:pt x="674" y="413"/>
                </a:lnTo>
                <a:lnTo>
                  <a:pt x="699" y="383"/>
                </a:lnTo>
                <a:lnTo>
                  <a:pt x="727" y="354"/>
                </a:lnTo>
                <a:lnTo>
                  <a:pt x="754" y="327"/>
                </a:lnTo>
                <a:lnTo>
                  <a:pt x="783" y="300"/>
                </a:lnTo>
                <a:lnTo>
                  <a:pt x="812" y="275"/>
                </a:lnTo>
                <a:lnTo>
                  <a:pt x="841" y="252"/>
                </a:lnTo>
                <a:lnTo>
                  <a:pt x="871" y="229"/>
                </a:lnTo>
                <a:lnTo>
                  <a:pt x="901" y="208"/>
                </a:lnTo>
                <a:lnTo>
                  <a:pt x="932" y="188"/>
                </a:lnTo>
                <a:lnTo>
                  <a:pt x="963" y="169"/>
                </a:lnTo>
                <a:lnTo>
                  <a:pt x="995" y="151"/>
                </a:lnTo>
                <a:lnTo>
                  <a:pt x="1027" y="134"/>
                </a:lnTo>
                <a:lnTo>
                  <a:pt x="1060" y="118"/>
                </a:lnTo>
                <a:lnTo>
                  <a:pt x="1094" y="104"/>
                </a:lnTo>
                <a:lnTo>
                  <a:pt x="1127" y="90"/>
                </a:lnTo>
                <a:lnTo>
                  <a:pt x="1160" y="77"/>
                </a:lnTo>
                <a:lnTo>
                  <a:pt x="1194" y="65"/>
                </a:lnTo>
                <a:lnTo>
                  <a:pt x="1230" y="56"/>
                </a:lnTo>
                <a:lnTo>
                  <a:pt x="1265" y="46"/>
                </a:lnTo>
                <a:lnTo>
                  <a:pt x="1299" y="36"/>
                </a:lnTo>
                <a:lnTo>
                  <a:pt x="1336" y="29"/>
                </a:lnTo>
                <a:lnTo>
                  <a:pt x="1371" y="23"/>
                </a:lnTo>
                <a:lnTo>
                  <a:pt x="1408" y="17"/>
                </a:lnTo>
                <a:lnTo>
                  <a:pt x="1444" y="12"/>
                </a:lnTo>
                <a:lnTo>
                  <a:pt x="1481" y="8"/>
                </a:lnTo>
                <a:lnTo>
                  <a:pt x="1518" y="4"/>
                </a:lnTo>
                <a:lnTo>
                  <a:pt x="1555" y="2"/>
                </a:lnTo>
                <a:lnTo>
                  <a:pt x="1592" y="0"/>
                </a:lnTo>
                <a:lnTo>
                  <a:pt x="1630" y="0"/>
                </a:lnTo>
                <a:lnTo>
                  <a:pt x="1668" y="0"/>
                </a:lnTo>
                <a:lnTo>
                  <a:pt x="1706" y="0"/>
                </a:lnTo>
                <a:lnTo>
                  <a:pt x="1743" y="2"/>
                </a:lnTo>
                <a:lnTo>
                  <a:pt x="1782" y="4"/>
                </a:lnTo>
                <a:lnTo>
                  <a:pt x="1819" y="8"/>
                </a:lnTo>
                <a:lnTo>
                  <a:pt x="1858" y="11"/>
                </a:lnTo>
                <a:lnTo>
                  <a:pt x="1896" y="15"/>
                </a:lnTo>
                <a:lnTo>
                  <a:pt x="1935" y="20"/>
                </a:lnTo>
                <a:lnTo>
                  <a:pt x="2011" y="32"/>
                </a:lnTo>
                <a:lnTo>
                  <a:pt x="2088" y="47"/>
                </a:lnTo>
                <a:lnTo>
                  <a:pt x="2165" y="64"/>
                </a:lnTo>
                <a:lnTo>
                  <a:pt x="2241" y="84"/>
                </a:lnTo>
                <a:lnTo>
                  <a:pt x="2318" y="104"/>
                </a:lnTo>
                <a:lnTo>
                  <a:pt x="2394" y="128"/>
                </a:lnTo>
                <a:lnTo>
                  <a:pt x="2469" y="152"/>
                </a:lnTo>
                <a:lnTo>
                  <a:pt x="2543" y="179"/>
                </a:lnTo>
                <a:lnTo>
                  <a:pt x="2617" y="207"/>
                </a:lnTo>
                <a:lnTo>
                  <a:pt x="2688" y="236"/>
                </a:lnTo>
                <a:close/>
                <a:moveTo>
                  <a:pt x="626" y="3062"/>
                </a:moveTo>
                <a:lnTo>
                  <a:pt x="996" y="3062"/>
                </a:lnTo>
                <a:lnTo>
                  <a:pt x="1844" y="3344"/>
                </a:lnTo>
                <a:lnTo>
                  <a:pt x="1863" y="3349"/>
                </a:lnTo>
                <a:lnTo>
                  <a:pt x="1881" y="3353"/>
                </a:lnTo>
                <a:lnTo>
                  <a:pt x="1900" y="3357"/>
                </a:lnTo>
                <a:lnTo>
                  <a:pt x="1918" y="3358"/>
                </a:lnTo>
                <a:lnTo>
                  <a:pt x="1935" y="3358"/>
                </a:lnTo>
                <a:lnTo>
                  <a:pt x="1952" y="3357"/>
                </a:lnTo>
                <a:lnTo>
                  <a:pt x="1968" y="3353"/>
                </a:lnTo>
                <a:lnTo>
                  <a:pt x="1984" y="3349"/>
                </a:lnTo>
                <a:lnTo>
                  <a:pt x="1999" y="3344"/>
                </a:lnTo>
                <a:lnTo>
                  <a:pt x="2013" y="3336"/>
                </a:lnTo>
                <a:lnTo>
                  <a:pt x="2026" y="3328"/>
                </a:lnTo>
                <a:lnTo>
                  <a:pt x="2038" y="3317"/>
                </a:lnTo>
                <a:lnTo>
                  <a:pt x="2049" y="3305"/>
                </a:lnTo>
                <a:lnTo>
                  <a:pt x="2058" y="3290"/>
                </a:lnTo>
                <a:lnTo>
                  <a:pt x="2066" y="3275"/>
                </a:lnTo>
                <a:lnTo>
                  <a:pt x="2072" y="3257"/>
                </a:lnTo>
                <a:lnTo>
                  <a:pt x="2078" y="3239"/>
                </a:lnTo>
                <a:lnTo>
                  <a:pt x="2080" y="3220"/>
                </a:lnTo>
                <a:lnTo>
                  <a:pt x="2081" y="3201"/>
                </a:lnTo>
                <a:lnTo>
                  <a:pt x="2081" y="3183"/>
                </a:lnTo>
                <a:lnTo>
                  <a:pt x="2078" y="3165"/>
                </a:lnTo>
                <a:lnTo>
                  <a:pt x="2073" y="3147"/>
                </a:lnTo>
                <a:lnTo>
                  <a:pt x="2067" y="3129"/>
                </a:lnTo>
                <a:lnTo>
                  <a:pt x="2059" y="3113"/>
                </a:lnTo>
                <a:lnTo>
                  <a:pt x="2051" y="3097"/>
                </a:lnTo>
                <a:lnTo>
                  <a:pt x="2040" y="3083"/>
                </a:lnTo>
                <a:lnTo>
                  <a:pt x="2028" y="3069"/>
                </a:lnTo>
                <a:lnTo>
                  <a:pt x="2014" y="3057"/>
                </a:lnTo>
                <a:lnTo>
                  <a:pt x="2000" y="3046"/>
                </a:lnTo>
                <a:lnTo>
                  <a:pt x="1984" y="3035"/>
                </a:lnTo>
                <a:lnTo>
                  <a:pt x="1967" y="3028"/>
                </a:lnTo>
                <a:lnTo>
                  <a:pt x="1949" y="3020"/>
                </a:lnTo>
                <a:lnTo>
                  <a:pt x="1070" y="2729"/>
                </a:lnTo>
                <a:lnTo>
                  <a:pt x="1070" y="2730"/>
                </a:lnTo>
                <a:lnTo>
                  <a:pt x="1055" y="2725"/>
                </a:lnTo>
                <a:lnTo>
                  <a:pt x="1039" y="2722"/>
                </a:lnTo>
                <a:lnTo>
                  <a:pt x="1023" y="2721"/>
                </a:lnTo>
                <a:lnTo>
                  <a:pt x="1006" y="2721"/>
                </a:lnTo>
                <a:lnTo>
                  <a:pt x="703" y="2721"/>
                </a:lnTo>
                <a:lnTo>
                  <a:pt x="626" y="3062"/>
                </a:lnTo>
                <a:close/>
                <a:moveTo>
                  <a:pt x="778" y="2390"/>
                </a:moveTo>
                <a:lnTo>
                  <a:pt x="1147" y="2389"/>
                </a:lnTo>
                <a:lnTo>
                  <a:pt x="1996" y="2671"/>
                </a:lnTo>
                <a:lnTo>
                  <a:pt x="2014" y="2675"/>
                </a:lnTo>
                <a:lnTo>
                  <a:pt x="2034" y="2678"/>
                </a:lnTo>
                <a:lnTo>
                  <a:pt x="2052" y="2679"/>
                </a:lnTo>
                <a:lnTo>
                  <a:pt x="2070" y="2678"/>
                </a:lnTo>
                <a:lnTo>
                  <a:pt x="2088" y="2676"/>
                </a:lnTo>
                <a:lnTo>
                  <a:pt x="2106" y="2672"/>
                </a:lnTo>
                <a:lnTo>
                  <a:pt x="2124" y="2665"/>
                </a:lnTo>
                <a:lnTo>
                  <a:pt x="2140" y="2658"/>
                </a:lnTo>
                <a:lnTo>
                  <a:pt x="2156" y="2648"/>
                </a:lnTo>
                <a:lnTo>
                  <a:pt x="2170" y="2639"/>
                </a:lnTo>
                <a:lnTo>
                  <a:pt x="2184" y="2626"/>
                </a:lnTo>
                <a:lnTo>
                  <a:pt x="2196" y="2613"/>
                </a:lnTo>
                <a:lnTo>
                  <a:pt x="2207" y="2598"/>
                </a:lnTo>
                <a:lnTo>
                  <a:pt x="2218" y="2582"/>
                </a:lnTo>
                <a:lnTo>
                  <a:pt x="2225" y="2566"/>
                </a:lnTo>
                <a:lnTo>
                  <a:pt x="2233" y="2548"/>
                </a:lnTo>
                <a:lnTo>
                  <a:pt x="2237" y="2529"/>
                </a:lnTo>
                <a:lnTo>
                  <a:pt x="2239" y="2511"/>
                </a:lnTo>
                <a:lnTo>
                  <a:pt x="2240" y="2495"/>
                </a:lnTo>
                <a:lnTo>
                  <a:pt x="2239" y="2479"/>
                </a:lnTo>
                <a:lnTo>
                  <a:pt x="2236" y="2463"/>
                </a:lnTo>
                <a:lnTo>
                  <a:pt x="2231" y="2449"/>
                </a:lnTo>
                <a:lnTo>
                  <a:pt x="2224" y="2435"/>
                </a:lnTo>
                <a:lnTo>
                  <a:pt x="2216" y="2422"/>
                </a:lnTo>
                <a:lnTo>
                  <a:pt x="2205" y="2409"/>
                </a:lnTo>
                <a:lnTo>
                  <a:pt x="2194" y="2399"/>
                </a:lnTo>
                <a:lnTo>
                  <a:pt x="2181" y="2388"/>
                </a:lnTo>
                <a:lnTo>
                  <a:pt x="2168" y="2378"/>
                </a:lnTo>
                <a:lnTo>
                  <a:pt x="2153" y="2369"/>
                </a:lnTo>
                <a:lnTo>
                  <a:pt x="2136" y="2361"/>
                </a:lnTo>
                <a:lnTo>
                  <a:pt x="2118" y="2354"/>
                </a:lnTo>
                <a:lnTo>
                  <a:pt x="2100" y="2347"/>
                </a:lnTo>
                <a:lnTo>
                  <a:pt x="1222" y="2056"/>
                </a:lnTo>
                <a:lnTo>
                  <a:pt x="1222" y="2057"/>
                </a:lnTo>
                <a:lnTo>
                  <a:pt x="1206" y="2052"/>
                </a:lnTo>
                <a:lnTo>
                  <a:pt x="1190" y="2049"/>
                </a:lnTo>
                <a:lnTo>
                  <a:pt x="1174" y="2048"/>
                </a:lnTo>
                <a:lnTo>
                  <a:pt x="1158" y="2048"/>
                </a:lnTo>
                <a:lnTo>
                  <a:pt x="855" y="2048"/>
                </a:lnTo>
                <a:lnTo>
                  <a:pt x="778" y="2390"/>
                </a:lnTo>
                <a:close/>
                <a:moveTo>
                  <a:pt x="933" y="1701"/>
                </a:moveTo>
                <a:lnTo>
                  <a:pt x="1303" y="1699"/>
                </a:lnTo>
                <a:lnTo>
                  <a:pt x="2151" y="1982"/>
                </a:lnTo>
                <a:lnTo>
                  <a:pt x="2170" y="1986"/>
                </a:lnTo>
                <a:lnTo>
                  <a:pt x="2189" y="1989"/>
                </a:lnTo>
                <a:lnTo>
                  <a:pt x="2207" y="1990"/>
                </a:lnTo>
                <a:lnTo>
                  <a:pt x="2225" y="1989"/>
                </a:lnTo>
                <a:lnTo>
                  <a:pt x="2244" y="1987"/>
                </a:lnTo>
                <a:lnTo>
                  <a:pt x="2262" y="1983"/>
                </a:lnTo>
                <a:lnTo>
                  <a:pt x="2279" y="1976"/>
                </a:lnTo>
                <a:lnTo>
                  <a:pt x="2295" y="1969"/>
                </a:lnTo>
                <a:lnTo>
                  <a:pt x="2311" y="1959"/>
                </a:lnTo>
                <a:lnTo>
                  <a:pt x="2325" y="1948"/>
                </a:lnTo>
                <a:lnTo>
                  <a:pt x="2339" y="1937"/>
                </a:lnTo>
                <a:lnTo>
                  <a:pt x="2352" y="1924"/>
                </a:lnTo>
                <a:lnTo>
                  <a:pt x="2363" y="1909"/>
                </a:lnTo>
                <a:lnTo>
                  <a:pt x="2372" y="1893"/>
                </a:lnTo>
                <a:lnTo>
                  <a:pt x="2381" y="1876"/>
                </a:lnTo>
                <a:lnTo>
                  <a:pt x="2387" y="1857"/>
                </a:lnTo>
                <a:lnTo>
                  <a:pt x="2393" y="1839"/>
                </a:lnTo>
                <a:lnTo>
                  <a:pt x="2395" y="1822"/>
                </a:lnTo>
                <a:lnTo>
                  <a:pt x="2396" y="1805"/>
                </a:lnTo>
                <a:lnTo>
                  <a:pt x="2395" y="1789"/>
                </a:lnTo>
                <a:lnTo>
                  <a:pt x="2392" y="1774"/>
                </a:lnTo>
                <a:lnTo>
                  <a:pt x="2386" y="1759"/>
                </a:lnTo>
                <a:lnTo>
                  <a:pt x="2380" y="1745"/>
                </a:lnTo>
                <a:lnTo>
                  <a:pt x="2371" y="1732"/>
                </a:lnTo>
                <a:lnTo>
                  <a:pt x="2360" y="1720"/>
                </a:lnTo>
                <a:lnTo>
                  <a:pt x="2350" y="1708"/>
                </a:lnTo>
                <a:lnTo>
                  <a:pt x="2337" y="1698"/>
                </a:lnTo>
                <a:lnTo>
                  <a:pt x="2323" y="1688"/>
                </a:lnTo>
                <a:lnTo>
                  <a:pt x="2308" y="1679"/>
                </a:lnTo>
                <a:lnTo>
                  <a:pt x="2292" y="1672"/>
                </a:lnTo>
                <a:lnTo>
                  <a:pt x="2274" y="1664"/>
                </a:lnTo>
                <a:lnTo>
                  <a:pt x="2255" y="1658"/>
                </a:lnTo>
                <a:lnTo>
                  <a:pt x="1378" y="1366"/>
                </a:lnTo>
                <a:lnTo>
                  <a:pt x="1362" y="1362"/>
                </a:lnTo>
                <a:lnTo>
                  <a:pt x="1346" y="1360"/>
                </a:lnTo>
                <a:lnTo>
                  <a:pt x="1329" y="1359"/>
                </a:lnTo>
                <a:lnTo>
                  <a:pt x="1312" y="1359"/>
                </a:lnTo>
                <a:lnTo>
                  <a:pt x="1010" y="1359"/>
                </a:lnTo>
                <a:lnTo>
                  <a:pt x="933" y="1701"/>
                </a:lnTo>
                <a:close/>
                <a:moveTo>
                  <a:pt x="1091" y="1001"/>
                </a:moveTo>
                <a:lnTo>
                  <a:pt x="1460" y="1000"/>
                </a:lnTo>
                <a:lnTo>
                  <a:pt x="2309" y="1282"/>
                </a:lnTo>
                <a:lnTo>
                  <a:pt x="2327" y="1287"/>
                </a:lnTo>
                <a:lnTo>
                  <a:pt x="2346" y="1290"/>
                </a:lnTo>
                <a:lnTo>
                  <a:pt x="2365" y="1290"/>
                </a:lnTo>
                <a:lnTo>
                  <a:pt x="2383" y="1290"/>
                </a:lnTo>
                <a:lnTo>
                  <a:pt x="2401" y="1287"/>
                </a:lnTo>
                <a:lnTo>
                  <a:pt x="2419" y="1283"/>
                </a:lnTo>
                <a:lnTo>
                  <a:pt x="2437" y="1278"/>
                </a:lnTo>
                <a:lnTo>
                  <a:pt x="2453" y="1269"/>
                </a:lnTo>
                <a:lnTo>
                  <a:pt x="2468" y="1260"/>
                </a:lnTo>
                <a:lnTo>
                  <a:pt x="2483" y="1250"/>
                </a:lnTo>
                <a:lnTo>
                  <a:pt x="2497" y="1238"/>
                </a:lnTo>
                <a:lnTo>
                  <a:pt x="2509" y="1224"/>
                </a:lnTo>
                <a:lnTo>
                  <a:pt x="2520" y="1210"/>
                </a:lnTo>
                <a:lnTo>
                  <a:pt x="2530" y="1194"/>
                </a:lnTo>
                <a:lnTo>
                  <a:pt x="2538" y="1177"/>
                </a:lnTo>
                <a:lnTo>
                  <a:pt x="2545" y="1159"/>
                </a:lnTo>
                <a:lnTo>
                  <a:pt x="2550" y="1140"/>
                </a:lnTo>
                <a:lnTo>
                  <a:pt x="2552" y="1123"/>
                </a:lnTo>
                <a:lnTo>
                  <a:pt x="2553" y="1106"/>
                </a:lnTo>
                <a:lnTo>
                  <a:pt x="2551" y="1090"/>
                </a:lnTo>
                <a:lnTo>
                  <a:pt x="2548" y="1075"/>
                </a:lnTo>
                <a:lnTo>
                  <a:pt x="2544" y="1060"/>
                </a:lnTo>
                <a:lnTo>
                  <a:pt x="2536" y="1046"/>
                </a:lnTo>
                <a:lnTo>
                  <a:pt x="2529" y="1033"/>
                </a:lnTo>
                <a:lnTo>
                  <a:pt x="2518" y="1021"/>
                </a:lnTo>
                <a:lnTo>
                  <a:pt x="2507" y="1010"/>
                </a:lnTo>
                <a:lnTo>
                  <a:pt x="2494" y="999"/>
                </a:lnTo>
                <a:lnTo>
                  <a:pt x="2480" y="989"/>
                </a:lnTo>
                <a:lnTo>
                  <a:pt x="2465" y="981"/>
                </a:lnTo>
                <a:lnTo>
                  <a:pt x="2448" y="972"/>
                </a:lnTo>
                <a:lnTo>
                  <a:pt x="2431" y="966"/>
                </a:lnTo>
                <a:lnTo>
                  <a:pt x="2413" y="959"/>
                </a:lnTo>
                <a:lnTo>
                  <a:pt x="1535" y="667"/>
                </a:lnTo>
                <a:lnTo>
                  <a:pt x="1535" y="668"/>
                </a:lnTo>
                <a:lnTo>
                  <a:pt x="1519" y="663"/>
                </a:lnTo>
                <a:lnTo>
                  <a:pt x="1503" y="661"/>
                </a:lnTo>
                <a:lnTo>
                  <a:pt x="1487" y="659"/>
                </a:lnTo>
                <a:lnTo>
                  <a:pt x="1470" y="659"/>
                </a:lnTo>
                <a:lnTo>
                  <a:pt x="1168" y="659"/>
                </a:lnTo>
                <a:lnTo>
                  <a:pt x="1091" y="1001"/>
                </a:lnTo>
                <a:close/>
                <a:moveTo>
                  <a:pt x="1710" y="4260"/>
                </a:moveTo>
                <a:lnTo>
                  <a:pt x="1709" y="4259"/>
                </a:lnTo>
                <a:lnTo>
                  <a:pt x="1708" y="4258"/>
                </a:lnTo>
                <a:lnTo>
                  <a:pt x="1706" y="4256"/>
                </a:lnTo>
                <a:lnTo>
                  <a:pt x="1705" y="4255"/>
                </a:lnTo>
                <a:lnTo>
                  <a:pt x="1703" y="4255"/>
                </a:lnTo>
                <a:lnTo>
                  <a:pt x="1702" y="4253"/>
                </a:lnTo>
                <a:lnTo>
                  <a:pt x="1700" y="4252"/>
                </a:lnTo>
                <a:lnTo>
                  <a:pt x="1698" y="4249"/>
                </a:lnTo>
                <a:lnTo>
                  <a:pt x="1696" y="4248"/>
                </a:lnTo>
                <a:lnTo>
                  <a:pt x="1692" y="4245"/>
                </a:lnTo>
                <a:lnTo>
                  <a:pt x="1690" y="4244"/>
                </a:lnTo>
                <a:lnTo>
                  <a:pt x="1688" y="4242"/>
                </a:lnTo>
                <a:lnTo>
                  <a:pt x="1687" y="4242"/>
                </a:lnTo>
                <a:lnTo>
                  <a:pt x="1686" y="4241"/>
                </a:lnTo>
                <a:lnTo>
                  <a:pt x="1684" y="4239"/>
                </a:lnTo>
                <a:lnTo>
                  <a:pt x="1683" y="4239"/>
                </a:lnTo>
                <a:lnTo>
                  <a:pt x="1682" y="4238"/>
                </a:lnTo>
                <a:lnTo>
                  <a:pt x="1680" y="4237"/>
                </a:lnTo>
                <a:lnTo>
                  <a:pt x="1678" y="4236"/>
                </a:lnTo>
                <a:lnTo>
                  <a:pt x="1678" y="4234"/>
                </a:lnTo>
                <a:lnTo>
                  <a:pt x="1676" y="4233"/>
                </a:lnTo>
                <a:lnTo>
                  <a:pt x="1675" y="4233"/>
                </a:lnTo>
                <a:lnTo>
                  <a:pt x="1673" y="4232"/>
                </a:lnTo>
                <a:lnTo>
                  <a:pt x="1671" y="4231"/>
                </a:lnTo>
                <a:lnTo>
                  <a:pt x="1669" y="4230"/>
                </a:lnTo>
                <a:lnTo>
                  <a:pt x="1666" y="4228"/>
                </a:lnTo>
                <a:lnTo>
                  <a:pt x="1665" y="4228"/>
                </a:lnTo>
                <a:lnTo>
                  <a:pt x="1664" y="4227"/>
                </a:lnTo>
                <a:lnTo>
                  <a:pt x="1662" y="4226"/>
                </a:lnTo>
                <a:lnTo>
                  <a:pt x="1660" y="4225"/>
                </a:lnTo>
                <a:lnTo>
                  <a:pt x="1657" y="4224"/>
                </a:lnTo>
                <a:lnTo>
                  <a:pt x="1655" y="4223"/>
                </a:lnTo>
                <a:lnTo>
                  <a:pt x="1653" y="4222"/>
                </a:lnTo>
                <a:lnTo>
                  <a:pt x="1650" y="4221"/>
                </a:lnTo>
                <a:lnTo>
                  <a:pt x="1648" y="4219"/>
                </a:lnTo>
                <a:lnTo>
                  <a:pt x="1646" y="4218"/>
                </a:lnTo>
                <a:lnTo>
                  <a:pt x="1643" y="4217"/>
                </a:lnTo>
                <a:lnTo>
                  <a:pt x="1641" y="4216"/>
                </a:lnTo>
                <a:lnTo>
                  <a:pt x="1640" y="4216"/>
                </a:lnTo>
                <a:lnTo>
                  <a:pt x="1638" y="4215"/>
                </a:lnTo>
                <a:lnTo>
                  <a:pt x="1636" y="4214"/>
                </a:lnTo>
                <a:lnTo>
                  <a:pt x="1635" y="4214"/>
                </a:lnTo>
                <a:lnTo>
                  <a:pt x="1634" y="4214"/>
                </a:lnTo>
                <a:lnTo>
                  <a:pt x="1631" y="4213"/>
                </a:lnTo>
                <a:lnTo>
                  <a:pt x="1630" y="4212"/>
                </a:lnTo>
                <a:lnTo>
                  <a:pt x="1628" y="4212"/>
                </a:lnTo>
                <a:lnTo>
                  <a:pt x="1626" y="4211"/>
                </a:lnTo>
                <a:lnTo>
                  <a:pt x="1624" y="4211"/>
                </a:lnTo>
                <a:lnTo>
                  <a:pt x="1623" y="4211"/>
                </a:lnTo>
                <a:lnTo>
                  <a:pt x="1620" y="4209"/>
                </a:lnTo>
                <a:lnTo>
                  <a:pt x="1619" y="4209"/>
                </a:lnTo>
                <a:lnTo>
                  <a:pt x="1613" y="4208"/>
                </a:lnTo>
                <a:lnTo>
                  <a:pt x="1608" y="4207"/>
                </a:lnTo>
                <a:lnTo>
                  <a:pt x="1606" y="4206"/>
                </a:lnTo>
                <a:lnTo>
                  <a:pt x="1604" y="4206"/>
                </a:lnTo>
                <a:lnTo>
                  <a:pt x="1603" y="4206"/>
                </a:lnTo>
                <a:lnTo>
                  <a:pt x="1603" y="4204"/>
                </a:lnTo>
                <a:lnTo>
                  <a:pt x="1598" y="4204"/>
                </a:lnTo>
                <a:lnTo>
                  <a:pt x="1597" y="4204"/>
                </a:lnTo>
                <a:lnTo>
                  <a:pt x="1595" y="4203"/>
                </a:lnTo>
                <a:lnTo>
                  <a:pt x="1593" y="4203"/>
                </a:lnTo>
                <a:lnTo>
                  <a:pt x="1592" y="4203"/>
                </a:lnTo>
                <a:lnTo>
                  <a:pt x="1590" y="4203"/>
                </a:lnTo>
                <a:lnTo>
                  <a:pt x="1587" y="4202"/>
                </a:lnTo>
                <a:lnTo>
                  <a:pt x="1585" y="4202"/>
                </a:lnTo>
                <a:lnTo>
                  <a:pt x="1582" y="4202"/>
                </a:lnTo>
                <a:lnTo>
                  <a:pt x="1580" y="4202"/>
                </a:lnTo>
                <a:lnTo>
                  <a:pt x="1579" y="4201"/>
                </a:lnTo>
                <a:lnTo>
                  <a:pt x="1577" y="4201"/>
                </a:lnTo>
                <a:lnTo>
                  <a:pt x="1575" y="4201"/>
                </a:lnTo>
                <a:lnTo>
                  <a:pt x="1574" y="4201"/>
                </a:lnTo>
                <a:lnTo>
                  <a:pt x="1572" y="4201"/>
                </a:lnTo>
                <a:lnTo>
                  <a:pt x="1570" y="4201"/>
                </a:lnTo>
                <a:lnTo>
                  <a:pt x="1568" y="4200"/>
                </a:lnTo>
                <a:lnTo>
                  <a:pt x="1566" y="4200"/>
                </a:lnTo>
                <a:lnTo>
                  <a:pt x="1563" y="4200"/>
                </a:lnTo>
                <a:lnTo>
                  <a:pt x="1561" y="4200"/>
                </a:lnTo>
                <a:lnTo>
                  <a:pt x="1558" y="4200"/>
                </a:lnTo>
                <a:lnTo>
                  <a:pt x="1556" y="4200"/>
                </a:lnTo>
                <a:lnTo>
                  <a:pt x="1552" y="4200"/>
                </a:lnTo>
                <a:lnTo>
                  <a:pt x="1550" y="4200"/>
                </a:lnTo>
                <a:lnTo>
                  <a:pt x="1546" y="4201"/>
                </a:lnTo>
                <a:lnTo>
                  <a:pt x="1543" y="4201"/>
                </a:lnTo>
                <a:lnTo>
                  <a:pt x="1541" y="4201"/>
                </a:lnTo>
                <a:lnTo>
                  <a:pt x="1540" y="4201"/>
                </a:lnTo>
                <a:lnTo>
                  <a:pt x="1535" y="4202"/>
                </a:lnTo>
                <a:lnTo>
                  <a:pt x="1533" y="4202"/>
                </a:lnTo>
                <a:lnTo>
                  <a:pt x="1525" y="4203"/>
                </a:lnTo>
                <a:lnTo>
                  <a:pt x="1523" y="4203"/>
                </a:lnTo>
                <a:lnTo>
                  <a:pt x="1522" y="4203"/>
                </a:lnTo>
                <a:lnTo>
                  <a:pt x="1519" y="4203"/>
                </a:lnTo>
                <a:lnTo>
                  <a:pt x="1518" y="4204"/>
                </a:lnTo>
                <a:lnTo>
                  <a:pt x="1514" y="4204"/>
                </a:lnTo>
                <a:lnTo>
                  <a:pt x="1513" y="4206"/>
                </a:lnTo>
                <a:lnTo>
                  <a:pt x="1512" y="4206"/>
                </a:lnTo>
                <a:lnTo>
                  <a:pt x="1502" y="4208"/>
                </a:lnTo>
                <a:lnTo>
                  <a:pt x="1501" y="4208"/>
                </a:lnTo>
                <a:lnTo>
                  <a:pt x="1491" y="4211"/>
                </a:lnTo>
                <a:lnTo>
                  <a:pt x="1487" y="4212"/>
                </a:lnTo>
                <a:lnTo>
                  <a:pt x="1486" y="4212"/>
                </a:lnTo>
                <a:lnTo>
                  <a:pt x="1485" y="4213"/>
                </a:lnTo>
                <a:lnTo>
                  <a:pt x="1482" y="4214"/>
                </a:lnTo>
                <a:lnTo>
                  <a:pt x="1481" y="4214"/>
                </a:lnTo>
                <a:lnTo>
                  <a:pt x="1478" y="4215"/>
                </a:lnTo>
                <a:lnTo>
                  <a:pt x="1476" y="4216"/>
                </a:lnTo>
                <a:lnTo>
                  <a:pt x="1475" y="4216"/>
                </a:lnTo>
                <a:lnTo>
                  <a:pt x="1466" y="4221"/>
                </a:lnTo>
                <a:lnTo>
                  <a:pt x="1465" y="4221"/>
                </a:lnTo>
                <a:lnTo>
                  <a:pt x="1463" y="4222"/>
                </a:lnTo>
                <a:lnTo>
                  <a:pt x="1461" y="4223"/>
                </a:lnTo>
                <a:lnTo>
                  <a:pt x="1460" y="4223"/>
                </a:lnTo>
                <a:lnTo>
                  <a:pt x="1457" y="4225"/>
                </a:lnTo>
                <a:lnTo>
                  <a:pt x="1456" y="4225"/>
                </a:lnTo>
                <a:lnTo>
                  <a:pt x="1451" y="4228"/>
                </a:lnTo>
                <a:lnTo>
                  <a:pt x="1448" y="4229"/>
                </a:lnTo>
                <a:lnTo>
                  <a:pt x="1446" y="4230"/>
                </a:lnTo>
                <a:lnTo>
                  <a:pt x="1444" y="4231"/>
                </a:lnTo>
                <a:lnTo>
                  <a:pt x="1443" y="4232"/>
                </a:lnTo>
                <a:lnTo>
                  <a:pt x="1441" y="4233"/>
                </a:lnTo>
                <a:lnTo>
                  <a:pt x="1439" y="4234"/>
                </a:lnTo>
                <a:lnTo>
                  <a:pt x="1437" y="4237"/>
                </a:lnTo>
                <a:lnTo>
                  <a:pt x="1433" y="4239"/>
                </a:lnTo>
                <a:lnTo>
                  <a:pt x="1432" y="4239"/>
                </a:lnTo>
                <a:lnTo>
                  <a:pt x="1431" y="4240"/>
                </a:lnTo>
                <a:lnTo>
                  <a:pt x="1428" y="4242"/>
                </a:lnTo>
                <a:lnTo>
                  <a:pt x="1427" y="4242"/>
                </a:lnTo>
                <a:lnTo>
                  <a:pt x="1424" y="4245"/>
                </a:lnTo>
                <a:lnTo>
                  <a:pt x="1421" y="4247"/>
                </a:lnTo>
                <a:lnTo>
                  <a:pt x="1420" y="4247"/>
                </a:lnTo>
                <a:lnTo>
                  <a:pt x="1420" y="4248"/>
                </a:lnTo>
                <a:lnTo>
                  <a:pt x="1418" y="4249"/>
                </a:lnTo>
                <a:lnTo>
                  <a:pt x="1409" y="4257"/>
                </a:lnTo>
                <a:lnTo>
                  <a:pt x="1399" y="4266"/>
                </a:lnTo>
                <a:lnTo>
                  <a:pt x="1391" y="4275"/>
                </a:lnTo>
                <a:lnTo>
                  <a:pt x="1383" y="4284"/>
                </a:lnTo>
                <a:lnTo>
                  <a:pt x="1376" y="4294"/>
                </a:lnTo>
                <a:lnTo>
                  <a:pt x="1368" y="4304"/>
                </a:lnTo>
                <a:lnTo>
                  <a:pt x="1362" y="4315"/>
                </a:lnTo>
                <a:lnTo>
                  <a:pt x="1356" y="4326"/>
                </a:lnTo>
                <a:lnTo>
                  <a:pt x="1351" y="4337"/>
                </a:lnTo>
                <a:lnTo>
                  <a:pt x="1347" y="4349"/>
                </a:lnTo>
                <a:lnTo>
                  <a:pt x="1342" y="4361"/>
                </a:lnTo>
                <a:lnTo>
                  <a:pt x="1339" y="4374"/>
                </a:lnTo>
                <a:lnTo>
                  <a:pt x="1337" y="4386"/>
                </a:lnTo>
                <a:lnTo>
                  <a:pt x="1335" y="4398"/>
                </a:lnTo>
                <a:lnTo>
                  <a:pt x="1334" y="4411"/>
                </a:lnTo>
                <a:lnTo>
                  <a:pt x="1333" y="4425"/>
                </a:lnTo>
                <a:lnTo>
                  <a:pt x="1335" y="4448"/>
                </a:lnTo>
                <a:lnTo>
                  <a:pt x="1338" y="4470"/>
                </a:lnTo>
                <a:lnTo>
                  <a:pt x="1343" y="4492"/>
                </a:lnTo>
                <a:lnTo>
                  <a:pt x="1351" y="4512"/>
                </a:lnTo>
                <a:lnTo>
                  <a:pt x="1361" y="4532"/>
                </a:lnTo>
                <a:lnTo>
                  <a:pt x="1371" y="4551"/>
                </a:lnTo>
                <a:lnTo>
                  <a:pt x="1384" y="4568"/>
                </a:lnTo>
                <a:lnTo>
                  <a:pt x="1399" y="4584"/>
                </a:lnTo>
                <a:lnTo>
                  <a:pt x="1415" y="4599"/>
                </a:lnTo>
                <a:lnTo>
                  <a:pt x="1432" y="4612"/>
                </a:lnTo>
                <a:lnTo>
                  <a:pt x="1451" y="4622"/>
                </a:lnTo>
                <a:lnTo>
                  <a:pt x="1470" y="4632"/>
                </a:lnTo>
                <a:lnTo>
                  <a:pt x="1491" y="4640"/>
                </a:lnTo>
                <a:lnTo>
                  <a:pt x="1513" y="4645"/>
                </a:lnTo>
                <a:lnTo>
                  <a:pt x="1535" y="4648"/>
                </a:lnTo>
                <a:lnTo>
                  <a:pt x="1558" y="4649"/>
                </a:lnTo>
                <a:lnTo>
                  <a:pt x="1580" y="4648"/>
                </a:lnTo>
                <a:lnTo>
                  <a:pt x="1603" y="4645"/>
                </a:lnTo>
                <a:lnTo>
                  <a:pt x="1624" y="4640"/>
                </a:lnTo>
                <a:lnTo>
                  <a:pt x="1646" y="4632"/>
                </a:lnTo>
                <a:lnTo>
                  <a:pt x="1665" y="4622"/>
                </a:lnTo>
                <a:lnTo>
                  <a:pt x="1683" y="4612"/>
                </a:lnTo>
                <a:lnTo>
                  <a:pt x="1700" y="4599"/>
                </a:lnTo>
                <a:lnTo>
                  <a:pt x="1716" y="4584"/>
                </a:lnTo>
                <a:lnTo>
                  <a:pt x="1731" y="4568"/>
                </a:lnTo>
                <a:lnTo>
                  <a:pt x="1744" y="4551"/>
                </a:lnTo>
                <a:lnTo>
                  <a:pt x="1755" y="4532"/>
                </a:lnTo>
                <a:lnTo>
                  <a:pt x="1765" y="4512"/>
                </a:lnTo>
                <a:lnTo>
                  <a:pt x="1772" y="4492"/>
                </a:lnTo>
                <a:lnTo>
                  <a:pt x="1777" y="4470"/>
                </a:lnTo>
                <a:lnTo>
                  <a:pt x="1782" y="4448"/>
                </a:lnTo>
                <a:lnTo>
                  <a:pt x="1783" y="4425"/>
                </a:lnTo>
                <a:lnTo>
                  <a:pt x="1782" y="4412"/>
                </a:lnTo>
                <a:lnTo>
                  <a:pt x="1781" y="4401"/>
                </a:lnTo>
                <a:lnTo>
                  <a:pt x="1777" y="4377"/>
                </a:lnTo>
                <a:lnTo>
                  <a:pt x="1771" y="4354"/>
                </a:lnTo>
                <a:lnTo>
                  <a:pt x="1762" y="4333"/>
                </a:lnTo>
                <a:lnTo>
                  <a:pt x="1753" y="4313"/>
                </a:lnTo>
                <a:lnTo>
                  <a:pt x="1740" y="4293"/>
                </a:lnTo>
                <a:lnTo>
                  <a:pt x="1726" y="4276"/>
                </a:lnTo>
                <a:lnTo>
                  <a:pt x="1710" y="42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8" name="KSO_Shape"/>
          <p:cNvSpPr/>
          <p:nvPr/>
        </p:nvSpPr>
        <p:spPr bwMode="auto">
          <a:xfrm>
            <a:off x="5726608" y="3996880"/>
            <a:ext cx="123342" cy="123342"/>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9" name="KSO_Shape"/>
          <p:cNvSpPr/>
          <p:nvPr/>
        </p:nvSpPr>
        <p:spPr>
          <a:xfrm>
            <a:off x="6611675" y="3977690"/>
            <a:ext cx="103503" cy="161721"/>
          </a:xfrm>
          <a:custGeom>
            <a:avLst/>
            <a:gdLst>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1" fmla="*/ 608252 w 1978606"/>
              <a:gd name="connsiteY0-2" fmla="*/ 0 h 3092264"/>
              <a:gd name="connsiteX1-3" fmla="*/ 720410 w 1978606"/>
              <a:gd name="connsiteY1-4" fmla="*/ 112000 h 3092264"/>
              <a:gd name="connsiteX2-5" fmla="*/ 877432 w 1978606"/>
              <a:gd name="connsiteY2-6" fmla="*/ 672000 h 3092264"/>
              <a:gd name="connsiteX3-7" fmla="*/ 832568 w 1978606"/>
              <a:gd name="connsiteY3-8" fmla="*/ 828801 h 3092264"/>
              <a:gd name="connsiteX4-9" fmla="*/ 563388 w 1978606"/>
              <a:gd name="connsiteY4-10" fmla="*/ 985601 h 3092264"/>
              <a:gd name="connsiteX5-11" fmla="*/ 1079317 w 1978606"/>
              <a:gd name="connsiteY5-12" fmla="*/ 2172802 h 3092264"/>
              <a:gd name="connsiteX6-13" fmla="*/ 1348497 w 1978606"/>
              <a:gd name="connsiteY6-14" fmla="*/ 2016002 h 3092264"/>
              <a:gd name="connsiteX7-15" fmla="*/ 1505519 w 1978606"/>
              <a:gd name="connsiteY7-16" fmla="*/ 2038402 h 3092264"/>
              <a:gd name="connsiteX8-17" fmla="*/ 1931721 w 1978606"/>
              <a:gd name="connsiteY8-18" fmla="*/ 2464003 h 3092264"/>
              <a:gd name="connsiteX9-19" fmla="*/ 1954153 w 1978606"/>
              <a:gd name="connsiteY9-20" fmla="*/ 2620803 h 3092264"/>
              <a:gd name="connsiteX10-21" fmla="*/ 1707404 w 1978606"/>
              <a:gd name="connsiteY10-22" fmla="*/ 3001603 h 3092264"/>
              <a:gd name="connsiteX11-23" fmla="*/ 1483087 w 1978606"/>
              <a:gd name="connsiteY11-24" fmla="*/ 3046403 h 3092264"/>
              <a:gd name="connsiteX12-25" fmla="*/ 2596 w 1978606"/>
              <a:gd name="connsiteY12-26" fmla="*/ 179200 h 3092264"/>
              <a:gd name="connsiteX13-27" fmla="*/ 159618 w 1978606"/>
              <a:gd name="connsiteY13-28" fmla="*/ 44800 h 3092264"/>
              <a:gd name="connsiteX14-29" fmla="*/ 608252 w 1978606"/>
              <a:gd name="connsiteY14-30" fmla="*/ 0 h 3092264"/>
              <a:gd name="connsiteX0-31" fmla="*/ 608252 w 1978606"/>
              <a:gd name="connsiteY0-32" fmla="*/ 0 h 3092264"/>
              <a:gd name="connsiteX1-33" fmla="*/ 720410 w 1978606"/>
              <a:gd name="connsiteY1-34" fmla="*/ 112000 h 3092264"/>
              <a:gd name="connsiteX2-35" fmla="*/ 877432 w 1978606"/>
              <a:gd name="connsiteY2-36" fmla="*/ 672000 h 3092264"/>
              <a:gd name="connsiteX3-37" fmla="*/ 832568 w 1978606"/>
              <a:gd name="connsiteY3-38" fmla="*/ 828801 h 3092264"/>
              <a:gd name="connsiteX4-39" fmla="*/ 563388 w 1978606"/>
              <a:gd name="connsiteY4-40" fmla="*/ 985601 h 3092264"/>
              <a:gd name="connsiteX5-41" fmla="*/ 1079317 w 1978606"/>
              <a:gd name="connsiteY5-42" fmla="*/ 2172802 h 3092264"/>
              <a:gd name="connsiteX6-43" fmla="*/ 1326200 w 1978606"/>
              <a:gd name="connsiteY6-44" fmla="*/ 2010428 h 3092264"/>
              <a:gd name="connsiteX7-45" fmla="*/ 1505519 w 1978606"/>
              <a:gd name="connsiteY7-46" fmla="*/ 2038402 h 3092264"/>
              <a:gd name="connsiteX8-47" fmla="*/ 1931721 w 1978606"/>
              <a:gd name="connsiteY8-48" fmla="*/ 2464003 h 3092264"/>
              <a:gd name="connsiteX9-49" fmla="*/ 1954153 w 1978606"/>
              <a:gd name="connsiteY9-50" fmla="*/ 2620803 h 3092264"/>
              <a:gd name="connsiteX10-51" fmla="*/ 1707404 w 1978606"/>
              <a:gd name="connsiteY10-52" fmla="*/ 3001603 h 3092264"/>
              <a:gd name="connsiteX11-53" fmla="*/ 1483087 w 1978606"/>
              <a:gd name="connsiteY11-54" fmla="*/ 3046403 h 3092264"/>
              <a:gd name="connsiteX12-55" fmla="*/ 2596 w 1978606"/>
              <a:gd name="connsiteY12-56" fmla="*/ 179200 h 3092264"/>
              <a:gd name="connsiteX13-57" fmla="*/ 159618 w 1978606"/>
              <a:gd name="connsiteY13-58" fmla="*/ 44800 h 3092264"/>
              <a:gd name="connsiteX14-59" fmla="*/ 608252 w 1978606"/>
              <a:gd name="connsiteY14-60" fmla="*/ 0 h 3092264"/>
              <a:gd name="connsiteX0-61" fmla="*/ 608252 w 1978606"/>
              <a:gd name="connsiteY0-62" fmla="*/ 0 h 3092264"/>
              <a:gd name="connsiteX1-63" fmla="*/ 720410 w 1978606"/>
              <a:gd name="connsiteY1-64" fmla="*/ 112000 h 3092264"/>
              <a:gd name="connsiteX2-65" fmla="*/ 877432 w 1978606"/>
              <a:gd name="connsiteY2-66" fmla="*/ 672000 h 3092264"/>
              <a:gd name="connsiteX3-67" fmla="*/ 832568 w 1978606"/>
              <a:gd name="connsiteY3-68" fmla="*/ 828801 h 3092264"/>
              <a:gd name="connsiteX4-69" fmla="*/ 563388 w 1978606"/>
              <a:gd name="connsiteY4-70" fmla="*/ 985601 h 3092264"/>
              <a:gd name="connsiteX5-71" fmla="*/ 1079317 w 1978606"/>
              <a:gd name="connsiteY5-72" fmla="*/ 2172802 h 3092264"/>
              <a:gd name="connsiteX6-73" fmla="*/ 1337349 w 1978606"/>
              <a:gd name="connsiteY6-74" fmla="*/ 2010428 h 3092264"/>
              <a:gd name="connsiteX7-75" fmla="*/ 1505519 w 1978606"/>
              <a:gd name="connsiteY7-76" fmla="*/ 2038402 h 3092264"/>
              <a:gd name="connsiteX8-77" fmla="*/ 1931721 w 1978606"/>
              <a:gd name="connsiteY8-78" fmla="*/ 2464003 h 3092264"/>
              <a:gd name="connsiteX9-79" fmla="*/ 1954153 w 1978606"/>
              <a:gd name="connsiteY9-80" fmla="*/ 2620803 h 3092264"/>
              <a:gd name="connsiteX10-81" fmla="*/ 1707404 w 1978606"/>
              <a:gd name="connsiteY10-82" fmla="*/ 3001603 h 3092264"/>
              <a:gd name="connsiteX11-83" fmla="*/ 1483087 w 1978606"/>
              <a:gd name="connsiteY11-84" fmla="*/ 3046403 h 3092264"/>
              <a:gd name="connsiteX12-85" fmla="*/ 2596 w 1978606"/>
              <a:gd name="connsiteY12-86" fmla="*/ 179200 h 3092264"/>
              <a:gd name="connsiteX13-87" fmla="*/ 159618 w 1978606"/>
              <a:gd name="connsiteY13-88" fmla="*/ 44800 h 3092264"/>
              <a:gd name="connsiteX14-89" fmla="*/ 608252 w 1978606"/>
              <a:gd name="connsiteY14-90" fmla="*/ 0 h 3092264"/>
              <a:gd name="connsiteX0-91" fmla="*/ 608252 w 1978606"/>
              <a:gd name="connsiteY0-92" fmla="*/ 0 h 3092264"/>
              <a:gd name="connsiteX1-93" fmla="*/ 720410 w 1978606"/>
              <a:gd name="connsiteY1-94" fmla="*/ 112000 h 3092264"/>
              <a:gd name="connsiteX2-95" fmla="*/ 877432 w 1978606"/>
              <a:gd name="connsiteY2-96" fmla="*/ 672000 h 3092264"/>
              <a:gd name="connsiteX3-97" fmla="*/ 832568 w 1978606"/>
              <a:gd name="connsiteY3-98" fmla="*/ 828801 h 3092264"/>
              <a:gd name="connsiteX4-99" fmla="*/ 563388 w 1978606"/>
              <a:gd name="connsiteY4-100" fmla="*/ 985601 h 3092264"/>
              <a:gd name="connsiteX5-101" fmla="*/ 1079317 w 1978606"/>
              <a:gd name="connsiteY5-102" fmla="*/ 2172802 h 3092264"/>
              <a:gd name="connsiteX6-103" fmla="*/ 1337349 w 1978606"/>
              <a:gd name="connsiteY6-104" fmla="*/ 2010428 h 3092264"/>
              <a:gd name="connsiteX7-105" fmla="*/ 1505519 w 1978606"/>
              <a:gd name="connsiteY7-106" fmla="*/ 2038402 h 3092264"/>
              <a:gd name="connsiteX8-107" fmla="*/ 1931721 w 1978606"/>
              <a:gd name="connsiteY8-108" fmla="*/ 2464003 h 3092264"/>
              <a:gd name="connsiteX9-109" fmla="*/ 1954153 w 1978606"/>
              <a:gd name="connsiteY9-110" fmla="*/ 2620803 h 3092264"/>
              <a:gd name="connsiteX10-111" fmla="*/ 1707404 w 1978606"/>
              <a:gd name="connsiteY10-112" fmla="*/ 3001603 h 3092264"/>
              <a:gd name="connsiteX11-113" fmla="*/ 1483087 w 1978606"/>
              <a:gd name="connsiteY11-114" fmla="*/ 3046403 h 3092264"/>
              <a:gd name="connsiteX12-115" fmla="*/ 2596 w 1978606"/>
              <a:gd name="connsiteY12-116" fmla="*/ 179200 h 3092264"/>
              <a:gd name="connsiteX13-117" fmla="*/ 159618 w 1978606"/>
              <a:gd name="connsiteY13-118" fmla="*/ 44800 h 3092264"/>
              <a:gd name="connsiteX14-119" fmla="*/ 608252 w 1978606"/>
              <a:gd name="connsiteY14-120" fmla="*/ 0 h 3092264"/>
              <a:gd name="connsiteX0-121" fmla="*/ 608252 w 1978606"/>
              <a:gd name="connsiteY0-122" fmla="*/ 0 h 3092264"/>
              <a:gd name="connsiteX1-123" fmla="*/ 720410 w 1978606"/>
              <a:gd name="connsiteY1-124" fmla="*/ 112000 h 3092264"/>
              <a:gd name="connsiteX2-125" fmla="*/ 877432 w 1978606"/>
              <a:gd name="connsiteY2-126" fmla="*/ 672000 h 3092264"/>
              <a:gd name="connsiteX3-127" fmla="*/ 832568 w 1978606"/>
              <a:gd name="connsiteY3-128" fmla="*/ 828801 h 3092264"/>
              <a:gd name="connsiteX4-129" fmla="*/ 563388 w 1978606"/>
              <a:gd name="connsiteY4-130" fmla="*/ 985601 h 3092264"/>
              <a:gd name="connsiteX5-131" fmla="*/ 1079317 w 1978606"/>
              <a:gd name="connsiteY5-132" fmla="*/ 2172802 h 3092264"/>
              <a:gd name="connsiteX6-133" fmla="*/ 1337349 w 1978606"/>
              <a:gd name="connsiteY6-134" fmla="*/ 2010428 h 3092264"/>
              <a:gd name="connsiteX7-135" fmla="*/ 1505519 w 1978606"/>
              <a:gd name="connsiteY7-136" fmla="*/ 2038402 h 3092264"/>
              <a:gd name="connsiteX8-137" fmla="*/ 1931721 w 1978606"/>
              <a:gd name="connsiteY8-138" fmla="*/ 2464003 h 3092264"/>
              <a:gd name="connsiteX9-139" fmla="*/ 1954153 w 1978606"/>
              <a:gd name="connsiteY9-140" fmla="*/ 2620803 h 3092264"/>
              <a:gd name="connsiteX10-141" fmla="*/ 1707404 w 1978606"/>
              <a:gd name="connsiteY10-142" fmla="*/ 3001603 h 3092264"/>
              <a:gd name="connsiteX11-143" fmla="*/ 1483087 w 1978606"/>
              <a:gd name="connsiteY11-144" fmla="*/ 3046403 h 3092264"/>
              <a:gd name="connsiteX12-145" fmla="*/ 2596 w 1978606"/>
              <a:gd name="connsiteY12-146" fmla="*/ 179200 h 3092264"/>
              <a:gd name="connsiteX13-147" fmla="*/ 159618 w 1978606"/>
              <a:gd name="connsiteY13-148" fmla="*/ 44800 h 3092264"/>
              <a:gd name="connsiteX14-149" fmla="*/ 608252 w 1978606"/>
              <a:gd name="connsiteY14-150" fmla="*/ 0 h 3092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a:solidFill>
                <a:schemeClr val="tx1"/>
              </a:solidFill>
              <a:latin typeface="Calibri" panose="020F0502020204030204" pitchFamily="34" charset="0"/>
              <a:ea typeface="宋体" panose="02010600030101010101" pitchFamily="2" charset="-122"/>
            </a:endParaRPr>
          </a:p>
        </p:txBody>
      </p:sp>
      <p:sp>
        <p:nvSpPr>
          <p:cNvPr id="60" name="KSO_Shape"/>
          <p:cNvSpPr/>
          <p:nvPr/>
        </p:nvSpPr>
        <p:spPr>
          <a:xfrm>
            <a:off x="7476901" y="3997086"/>
            <a:ext cx="123342" cy="122931"/>
          </a:xfrm>
          <a:custGeom>
            <a:avLst/>
            <a:gdLst>
              <a:gd name="connsiteX0" fmla="*/ 586746 w 802377"/>
              <a:gd name="connsiteY0" fmla="*/ 175638 h 800254"/>
              <a:gd name="connsiteX1" fmla="*/ 640899 w 802377"/>
              <a:gd name="connsiteY1" fmla="*/ 229791 h 800254"/>
              <a:gd name="connsiteX2" fmla="*/ 586746 w 802377"/>
              <a:gd name="connsiteY2" fmla="*/ 283944 h 800254"/>
              <a:gd name="connsiteX3" fmla="*/ 532593 w 802377"/>
              <a:gd name="connsiteY3" fmla="*/ 229791 h 800254"/>
              <a:gd name="connsiteX4" fmla="*/ 586746 w 802377"/>
              <a:gd name="connsiteY4" fmla="*/ 175638 h 800254"/>
              <a:gd name="connsiteX5" fmla="*/ 105683 w 802377"/>
              <a:gd name="connsiteY5" fmla="*/ 105404 h 800254"/>
              <a:gd name="connsiteX6" fmla="*/ 105683 w 802377"/>
              <a:gd name="connsiteY6" fmla="*/ 694851 h 800254"/>
              <a:gd name="connsiteX7" fmla="*/ 110500 w 802377"/>
              <a:gd name="connsiteY7" fmla="*/ 694851 h 800254"/>
              <a:gd name="connsiteX8" fmla="*/ 245090 w 802377"/>
              <a:gd name="connsiteY8" fmla="*/ 394820 h 800254"/>
              <a:gd name="connsiteX9" fmla="*/ 302955 w 802377"/>
              <a:gd name="connsiteY9" fmla="*/ 579898 h 800254"/>
              <a:gd name="connsiteX10" fmla="*/ 420668 w 802377"/>
              <a:gd name="connsiteY10" fmla="*/ 339778 h 800254"/>
              <a:gd name="connsiteX11" fmla="*/ 496821 w 802377"/>
              <a:gd name="connsiteY11" fmla="*/ 564668 h 800254"/>
              <a:gd name="connsiteX12" fmla="*/ 596720 w 802377"/>
              <a:gd name="connsiteY12" fmla="*/ 438432 h 800254"/>
              <a:gd name="connsiteX13" fmla="*/ 696694 w 802377"/>
              <a:gd name="connsiteY13" fmla="*/ 687455 h 800254"/>
              <a:gd name="connsiteX14" fmla="*/ 696694 w 802377"/>
              <a:gd name="connsiteY14" fmla="*/ 105404 h 800254"/>
              <a:gd name="connsiteX15" fmla="*/ 105683 w 802377"/>
              <a:gd name="connsiteY15" fmla="*/ 105404 h 800254"/>
              <a:gd name="connsiteX16" fmla="*/ 0 w 802377"/>
              <a:gd name="connsiteY16" fmla="*/ 0 h 800254"/>
              <a:gd name="connsiteX17" fmla="*/ 802377 w 802377"/>
              <a:gd name="connsiteY17" fmla="*/ 0 h 800254"/>
              <a:gd name="connsiteX18" fmla="*/ 802377 w 802377"/>
              <a:gd name="connsiteY18" fmla="*/ 800254 h 800254"/>
              <a:gd name="connsiteX19" fmla="*/ 0 w 802377"/>
              <a:gd name="connsiteY19" fmla="*/ 800254 h 800254"/>
              <a:gd name="connsiteX20" fmla="*/ 0 w 802377"/>
              <a:gd name="connsiteY20" fmla="*/ 0 h 800254"/>
              <a:gd name="connsiteX0-1" fmla="*/ 586746 w 802377"/>
              <a:gd name="connsiteY0-2" fmla="*/ 175638 h 800254"/>
              <a:gd name="connsiteX1-3" fmla="*/ 640899 w 802377"/>
              <a:gd name="connsiteY1-4" fmla="*/ 229791 h 800254"/>
              <a:gd name="connsiteX2-5" fmla="*/ 586746 w 802377"/>
              <a:gd name="connsiteY2-6" fmla="*/ 283944 h 800254"/>
              <a:gd name="connsiteX3-7" fmla="*/ 532593 w 802377"/>
              <a:gd name="connsiteY3-8" fmla="*/ 229791 h 800254"/>
              <a:gd name="connsiteX4-9" fmla="*/ 586746 w 802377"/>
              <a:gd name="connsiteY4-10" fmla="*/ 175638 h 800254"/>
              <a:gd name="connsiteX5-11" fmla="*/ 105683 w 802377"/>
              <a:gd name="connsiteY5-12" fmla="*/ 105404 h 800254"/>
              <a:gd name="connsiteX6-13" fmla="*/ 105683 w 802377"/>
              <a:gd name="connsiteY6-14" fmla="*/ 694851 h 800254"/>
              <a:gd name="connsiteX7-15" fmla="*/ 110500 w 802377"/>
              <a:gd name="connsiteY7-16" fmla="*/ 694851 h 800254"/>
              <a:gd name="connsiteX8-17" fmla="*/ 245090 w 802377"/>
              <a:gd name="connsiteY8-18" fmla="*/ 394820 h 800254"/>
              <a:gd name="connsiteX9-19" fmla="*/ 302955 w 802377"/>
              <a:gd name="connsiteY9-20" fmla="*/ 579898 h 800254"/>
              <a:gd name="connsiteX10-21" fmla="*/ 420668 w 802377"/>
              <a:gd name="connsiteY10-22" fmla="*/ 339778 h 800254"/>
              <a:gd name="connsiteX11-23" fmla="*/ 496821 w 802377"/>
              <a:gd name="connsiteY11-24" fmla="*/ 564668 h 800254"/>
              <a:gd name="connsiteX12-25" fmla="*/ 596720 w 802377"/>
              <a:gd name="connsiteY12-26" fmla="*/ 438432 h 800254"/>
              <a:gd name="connsiteX13-27" fmla="*/ 696694 w 802377"/>
              <a:gd name="connsiteY13-28" fmla="*/ 687455 h 800254"/>
              <a:gd name="connsiteX14-29" fmla="*/ 696694 w 802377"/>
              <a:gd name="connsiteY14-30" fmla="*/ 105404 h 800254"/>
              <a:gd name="connsiteX15-31" fmla="*/ 105683 w 802377"/>
              <a:gd name="connsiteY15-32" fmla="*/ 105404 h 800254"/>
              <a:gd name="connsiteX16-33" fmla="*/ 0 w 802377"/>
              <a:gd name="connsiteY16-34" fmla="*/ 0 h 800254"/>
              <a:gd name="connsiteX17-35" fmla="*/ 802377 w 802377"/>
              <a:gd name="connsiteY17-36" fmla="*/ 0 h 800254"/>
              <a:gd name="connsiteX18-37" fmla="*/ 802377 w 802377"/>
              <a:gd name="connsiteY18-38" fmla="*/ 800254 h 800254"/>
              <a:gd name="connsiteX19-39" fmla="*/ 0 w 802377"/>
              <a:gd name="connsiteY19-40" fmla="*/ 800254 h 800254"/>
              <a:gd name="connsiteX20-41" fmla="*/ 0 w 802377"/>
              <a:gd name="connsiteY20-42" fmla="*/ 0 h 800254"/>
              <a:gd name="connsiteX0-43" fmla="*/ 586746 w 802377"/>
              <a:gd name="connsiteY0-44" fmla="*/ 175638 h 800254"/>
              <a:gd name="connsiteX1-45" fmla="*/ 640899 w 802377"/>
              <a:gd name="connsiteY1-46" fmla="*/ 229791 h 800254"/>
              <a:gd name="connsiteX2-47" fmla="*/ 586746 w 802377"/>
              <a:gd name="connsiteY2-48" fmla="*/ 283944 h 800254"/>
              <a:gd name="connsiteX3-49" fmla="*/ 532593 w 802377"/>
              <a:gd name="connsiteY3-50" fmla="*/ 229791 h 800254"/>
              <a:gd name="connsiteX4-51" fmla="*/ 586746 w 802377"/>
              <a:gd name="connsiteY4-52" fmla="*/ 175638 h 800254"/>
              <a:gd name="connsiteX5-53" fmla="*/ 105683 w 802377"/>
              <a:gd name="connsiteY5-54" fmla="*/ 105404 h 800254"/>
              <a:gd name="connsiteX6-55" fmla="*/ 105683 w 802377"/>
              <a:gd name="connsiteY6-56" fmla="*/ 694851 h 800254"/>
              <a:gd name="connsiteX7-57" fmla="*/ 110500 w 802377"/>
              <a:gd name="connsiteY7-58" fmla="*/ 694851 h 800254"/>
              <a:gd name="connsiteX8-59" fmla="*/ 245090 w 802377"/>
              <a:gd name="connsiteY8-60" fmla="*/ 394820 h 800254"/>
              <a:gd name="connsiteX9-61" fmla="*/ 302955 w 802377"/>
              <a:gd name="connsiteY9-62" fmla="*/ 579898 h 800254"/>
              <a:gd name="connsiteX10-63" fmla="*/ 420668 w 802377"/>
              <a:gd name="connsiteY10-64" fmla="*/ 339778 h 800254"/>
              <a:gd name="connsiteX11-65" fmla="*/ 496821 w 802377"/>
              <a:gd name="connsiteY11-66" fmla="*/ 564668 h 800254"/>
              <a:gd name="connsiteX12-67" fmla="*/ 596720 w 802377"/>
              <a:gd name="connsiteY12-68" fmla="*/ 438432 h 800254"/>
              <a:gd name="connsiteX13-69" fmla="*/ 696694 w 802377"/>
              <a:gd name="connsiteY13-70" fmla="*/ 687455 h 800254"/>
              <a:gd name="connsiteX14-71" fmla="*/ 696694 w 802377"/>
              <a:gd name="connsiteY14-72" fmla="*/ 105404 h 800254"/>
              <a:gd name="connsiteX15-73" fmla="*/ 105683 w 802377"/>
              <a:gd name="connsiteY15-74" fmla="*/ 105404 h 800254"/>
              <a:gd name="connsiteX16-75" fmla="*/ 0 w 802377"/>
              <a:gd name="connsiteY16-76" fmla="*/ 0 h 800254"/>
              <a:gd name="connsiteX17-77" fmla="*/ 802377 w 802377"/>
              <a:gd name="connsiteY17-78" fmla="*/ 0 h 800254"/>
              <a:gd name="connsiteX18-79" fmla="*/ 802377 w 802377"/>
              <a:gd name="connsiteY18-80" fmla="*/ 800254 h 800254"/>
              <a:gd name="connsiteX19-81" fmla="*/ 0 w 802377"/>
              <a:gd name="connsiteY19-82" fmla="*/ 800254 h 800254"/>
              <a:gd name="connsiteX20-83" fmla="*/ 0 w 802377"/>
              <a:gd name="connsiteY20-84" fmla="*/ 0 h 800254"/>
              <a:gd name="connsiteX0-85" fmla="*/ 586746 w 802377"/>
              <a:gd name="connsiteY0-86" fmla="*/ 175638 h 800254"/>
              <a:gd name="connsiteX1-87" fmla="*/ 640899 w 802377"/>
              <a:gd name="connsiteY1-88" fmla="*/ 229791 h 800254"/>
              <a:gd name="connsiteX2-89" fmla="*/ 586746 w 802377"/>
              <a:gd name="connsiteY2-90" fmla="*/ 283944 h 800254"/>
              <a:gd name="connsiteX3-91" fmla="*/ 532593 w 802377"/>
              <a:gd name="connsiteY3-92" fmla="*/ 229791 h 800254"/>
              <a:gd name="connsiteX4-93" fmla="*/ 586746 w 802377"/>
              <a:gd name="connsiteY4-94" fmla="*/ 175638 h 800254"/>
              <a:gd name="connsiteX5-95" fmla="*/ 105683 w 802377"/>
              <a:gd name="connsiteY5-96" fmla="*/ 105404 h 800254"/>
              <a:gd name="connsiteX6-97" fmla="*/ 105683 w 802377"/>
              <a:gd name="connsiteY6-98" fmla="*/ 694851 h 800254"/>
              <a:gd name="connsiteX7-99" fmla="*/ 110500 w 802377"/>
              <a:gd name="connsiteY7-100" fmla="*/ 694851 h 800254"/>
              <a:gd name="connsiteX8-101" fmla="*/ 245090 w 802377"/>
              <a:gd name="connsiteY8-102" fmla="*/ 394820 h 800254"/>
              <a:gd name="connsiteX9-103" fmla="*/ 302955 w 802377"/>
              <a:gd name="connsiteY9-104" fmla="*/ 579898 h 800254"/>
              <a:gd name="connsiteX10-105" fmla="*/ 420668 w 802377"/>
              <a:gd name="connsiteY10-106" fmla="*/ 339778 h 800254"/>
              <a:gd name="connsiteX11-107" fmla="*/ 496821 w 802377"/>
              <a:gd name="connsiteY11-108" fmla="*/ 564668 h 800254"/>
              <a:gd name="connsiteX12-109" fmla="*/ 596720 w 802377"/>
              <a:gd name="connsiteY12-110" fmla="*/ 438432 h 800254"/>
              <a:gd name="connsiteX13-111" fmla="*/ 696694 w 802377"/>
              <a:gd name="connsiteY13-112" fmla="*/ 687455 h 800254"/>
              <a:gd name="connsiteX14-113" fmla="*/ 696694 w 802377"/>
              <a:gd name="connsiteY14-114" fmla="*/ 105404 h 800254"/>
              <a:gd name="connsiteX15-115" fmla="*/ 105683 w 802377"/>
              <a:gd name="connsiteY15-116" fmla="*/ 105404 h 800254"/>
              <a:gd name="connsiteX16-117" fmla="*/ 0 w 802377"/>
              <a:gd name="connsiteY16-118" fmla="*/ 0 h 800254"/>
              <a:gd name="connsiteX17-119" fmla="*/ 802377 w 802377"/>
              <a:gd name="connsiteY17-120" fmla="*/ 0 h 800254"/>
              <a:gd name="connsiteX18-121" fmla="*/ 802377 w 802377"/>
              <a:gd name="connsiteY18-122" fmla="*/ 800254 h 800254"/>
              <a:gd name="connsiteX19-123" fmla="*/ 0 w 802377"/>
              <a:gd name="connsiteY19-124" fmla="*/ 800254 h 800254"/>
              <a:gd name="connsiteX20-125" fmla="*/ 0 w 802377"/>
              <a:gd name="connsiteY20-126" fmla="*/ 0 h 8002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802377" h="800254">
                <a:moveTo>
                  <a:pt x="586746" y="175638"/>
                </a:moveTo>
                <a:cubicBezTo>
                  <a:pt x="616654" y="175638"/>
                  <a:pt x="640899" y="199883"/>
                  <a:pt x="640899" y="229791"/>
                </a:cubicBezTo>
                <a:cubicBezTo>
                  <a:pt x="640899" y="259699"/>
                  <a:pt x="616654" y="283944"/>
                  <a:pt x="586746" y="283944"/>
                </a:cubicBezTo>
                <a:cubicBezTo>
                  <a:pt x="556838" y="283944"/>
                  <a:pt x="532593" y="259699"/>
                  <a:pt x="532593" y="229791"/>
                </a:cubicBezTo>
                <a:cubicBezTo>
                  <a:pt x="532593" y="199883"/>
                  <a:pt x="556838" y="175638"/>
                  <a:pt x="586746" y="175638"/>
                </a:cubicBezTo>
                <a:close/>
                <a:moveTo>
                  <a:pt x="105683" y="105404"/>
                </a:moveTo>
                <a:lnTo>
                  <a:pt x="105683" y="694851"/>
                </a:lnTo>
                <a:lnTo>
                  <a:pt x="110500" y="694851"/>
                </a:lnTo>
                <a:cubicBezTo>
                  <a:pt x="155363" y="594841"/>
                  <a:pt x="208078" y="392209"/>
                  <a:pt x="245090" y="394820"/>
                </a:cubicBezTo>
                <a:cubicBezTo>
                  <a:pt x="282102" y="397431"/>
                  <a:pt x="283667" y="518205"/>
                  <a:pt x="302955" y="579898"/>
                </a:cubicBezTo>
                <a:cubicBezTo>
                  <a:pt x="342193" y="499858"/>
                  <a:pt x="380513" y="338668"/>
                  <a:pt x="420668" y="339778"/>
                </a:cubicBezTo>
                <a:cubicBezTo>
                  <a:pt x="460823" y="340888"/>
                  <a:pt x="471437" y="489705"/>
                  <a:pt x="496821" y="564668"/>
                </a:cubicBezTo>
                <a:cubicBezTo>
                  <a:pt x="530121" y="522589"/>
                  <a:pt x="566349" y="438139"/>
                  <a:pt x="596720" y="438432"/>
                </a:cubicBezTo>
                <a:cubicBezTo>
                  <a:pt x="627091" y="438725"/>
                  <a:pt x="663369" y="604447"/>
                  <a:pt x="696694" y="687455"/>
                </a:cubicBezTo>
                <a:lnTo>
                  <a:pt x="696694" y="105404"/>
                </a:lnTo>
                <a:lnTo>
                  <a:pt x="105683" y="105404"/>
                </a:lnTo>
                <a:close/>
                <a:moveTo>
                  <a:pt x="0" y="0"/>
                </a:moveTo>
                <a:lnTo>
                  <a:pt x="802377" y="0"/>
                </a:lnTo>
                <a:lnTo>
                  <a:pt x="802377" y="800254"/>
                </a:lnTo>
                <a:lnTo>
                  <a:pt x="0" y="800254"/>
                </a:lnTo>
                <a:lnTo>
                  <a:pt x="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a:solidFill>
                <a:schemeClr val="tx1"/>
              </a:solidFill>
              <a:latin typeface="Calibri" panose="020F050202020403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文本框 2"/>
          <p:cNvSpPr txBox="1"/>
          <p:nvPr/>
        </p:nvSpPr>
        <p:spPr>
          <a:xfrm>
            <a:off x="799240" y="1739900"/>
            <a:ext cx="1734410"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dirty="0"/>
              <a:t>您的标题</a:t>
            </a:r>
            <a:endParaRPr lang="en-US" altLang="zh-CN" sz="2000" b="1" dirty="0"/>
          </a:p>
        </p:txBody>
      </p:sp>
      <p:sp>
        <p:nvSpPr>
          <p:cNvPr id="4" name="文本框 3"/>
          <p:cNvSpPr txBox="1"/>
          <p:nvPr/>
        </p:nvSpPr>
        <p:spPr>
          <a:xfrm>
            <a:off x="786540" y="2306305"/>
            <a:ext cx="3995010" cy="99569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请在这里添加内容请在这里添加内容这里添加内容请在这里添加内容请在这里添加内容请在这里添加内容请在这里添加内容请在这里添加内容请在这里添加内容</a:t>
            </a:r>
            <a:endParaRPr lang="en-US" altLang="zh-CN" sz="1200" dirty="0"/>
          </a:p>
        </p:txBody>
      </p:sp>
      <p:cxnSp>
        <p:nvCxnSpPr>
          <p:cNvPr id="5" name="直接连接符 4"/>
          <p:cNvCxnSpPr/>
          <p:nvPr/>
        </p:nvCxnSpPr>
        <p:spPr>
          <a:xfrm>
            <a:off x="895350" y="2242805"/>
            <a:ext cx="330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95350" y="3473450"/>
            <a:ext cx="1200150" cy="50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spcBef>
                <a:spcPts val="600"/>
              </a:spcBef>
              <a:spcAft>
                <a:spcPts val="600"/>
              </a:spcAft>
            </a:pPr>
            <a:r>
              <a:rPr lang="zh-CN" altLang="en-US" dirty="0">
                <a:solidFill>
                  <a:schemeClr val="accent1"/>
                </a:solidFill>
              </a:rPr>
              <a:t>您的标题</a:t>
            </a:r>
            <a:endParaRPr lang="en-US" altLang="zh-CN" dirty="0">
              <a:solidFill>
                <a:schemeClr val="accent1"/>
              </a:solidFill>
            </a:endParaRPr>
          </a:p>
        </p:txBody>
      </p:sp>
      <p:sp>
        <p:nvSpPr>
          <p:cNvPr id="10" name="任意多边形: 形状 9"/>
          <p:cNvSpPr/>
          <p:nvPr/>
        </p:nvSpPr>
        <p:spPr bwMode="auto">
          <a:xfrm>
            <a:off x="5259388" y="1816100"/>
            <a:ext cx="2805112" cy="2636904"/>
          </a:xfrm>
          <a:custGeom>
            <a:avLst/>
            <a:gdLst>
              <a:gd name="connsiteX0" fmla="*/ 1010205 w 2805112"/>
              <a:gd name="connsiteY0" fmla="*/ 2132180 h 2636904"/>
              <a:gd name="connsiteX1" fmla="*/ 1795919 w 2805112"/>
              <a:gd name="connsiteY1" fmla="*/ 2132180 h 2636904"/>
              <a:gd name="connsiteX2" fmla="*/ 1795919 w 2805112"/>
              <a:gd name="connsiteY2" fmla="*/ 2356727 h 2636904"/>
              <a:gd name="connsiteX3" fmla="*/ 1908164 w 2805112"/>
              <a:gd name="connsiteY3" fmla="*/ 2356727 h 2636904"/>
              <a:gd name="connsiteX4" fmla="*/ 2188271 w 2805112"/>
              <a:gd name="connsiteY4" fmla="*/ 2636904 h 2636904"/>
              <a:gd name="connsiteX5" fmla="*/ 616842 w 2805112"/>
              <a:gd name="connsiteY5" fmla="*/ 2636904 h 2636904"/>
              <a:gd name="connsiteX6" fmla="*/ 897960 w 2805112"/>
              <a:gd name="connsiteY6" fmla="*/ 2356727 h 2636904"/>
              <a:gd name="connsiteX7" fmla="*/ 1010205 w 2805112"/>
              <a:gd name="connsiteY7" fmla="*/ 2356727 h 2636904"/>
              <a:gd name="connsiteX8" fmla="*/ 1010205 w 2805112"/>
              <a:gd name="connsiteY8" fmla="*/ 2132180 h 2636904"/>
              <a:gd name="connsiteX9" fmla="*/ 280107 w 2805112"/>
              <a:gd name="connsiteY9" fmla="*/ 111262 h 2636904"/>
              <a:gd name="connsiteX10" fmla="*/ 112245 w 2805112"/>
              <a:gd name="connsiteY10" fmla="*/ 280177 h 2636904"/>
              <a:gd name="connsiteX11" fmla="*/ 112245 w 2805112"/>
              <a:gd name="connsiteY11" fmla="*/ 1739730 h 2636904"/>
              <a:gd name="connsiteX12" fmla="*/ 280107 w 2805112"/>
              <a:gd name="connsiteY12" fmla="*/ 1907634 h 2636904"/>
              <a:gd name="connsiteX13" fmla="*/ 2525005 w 2805112"/>
              <a:gd name="connsiteY13" fmla="*/ 1907634 h 2636904"/>
              <a:gd name="connsiteX14" fmla="*/ 2692867 w 2805112"/>
              <a:gd name="connsiteY14" fmla="*/ 1739730 h 2636904"/>
              <a:gd name="connsiteX15" fmla="*/ 2692867 w 2805112"/>
              <a:gd name="connsiteY15" fmla="*/ 280177 h 2636904"/>
              <a:gd name="connsiteX16" fmla="*/ 2525005 w 2805112"/>
              <a:gd name="connsiteY16" fmla="*/ 111262 h 2636904"/>
              <a:gd name="connsiteX17" fmla="*/ 280107 w 2805112"/>
              <a:gd name="connsiteY17" fmla="*/ 111262 h 2636904"/>
              <a:gd name="connsiteX18" fmla="*/ 280107 w 2805112"/>
              <a:gd name="connsiteY18" fmla="*/ 0 h 2636904"/>
              <a:gd name="connsiteX19" fmla="*/ 2525005 w 2805112"/>
              <a:gd name="connsiteY19" fmla="*/ 0 h 2636904"/>
              <a:gd name="connsiteX20" fmla="*/ 2805112 w 2805112"/>
              <a:gd name="connsiteY20" fmla="*/ 280177 h 2636904"/>
              <a:gd name="connsiteX21" fmla="*/ 2805112 w 2805112"/>
              <a:gd name="connsiteY21" fmla="*/ 1739730 h 2636904"/>
              <a:gd name="connsiteX22" fmla="*/ 2525005 w 2805112"/>
              <a:gd name="connsiteY22" fmla="*/ 2019907 h 2636904"/>
              <a:gd name="connsiteX23" fmla="*/ 280107 w 2805112"/>
              <a:gd name="connsiteY23" fmla="*/ 2019907 h 2636904"/>
              <a:gd name="connsiteX24" fmla="*/ 0 w 2805112"/>
              <a:gd name="connsiteY24" fmla="*/ 1739730 h 2636904"/>
              <a:gd name="connsiteX25" fmla="*/ 0 w 2805112"/>
              <a:gd name="connsiteY25" fmla="*/ 280177 h 2636904"/>
              <a:gd name="connsiteX26" fmla="*/ 280107 w 2805112"/>
              <a:gd name="connsiteY26" fmla="*/ 0 h 263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5112" h="2636904">
                <a:moveTo>
                  <a:pt x="1010205" y="2132180"/>
                </a:moveTo>
                <a:cubicBezTo>
                  <a:pt x="1795919" y="2132180"/>
                  <a:pt x="1795919" y="2132180"/>
                  <a:pt x="1795919" y="2132180"/>
                </a:cubicBezTo>
                <a:cubicBezTo>
                  <a:pt x="1795919" y="2356727"/>
                  <a:pt x="1795919" y="2356727"/>
                  <a:pt x="1795919" y="2356727"/>
                </a:cubicBezTo>
                <a:cubicBezTo>
                  <a:pt x="1908164" y="2356727"/>
                  <a:pt x="1908164" y="2356727"/>
                  <a:pt x="1908164" y="2356727"/>
                </a:cubicBezTo>
                <a:cubicBezTo>
                  <a:pt x="2062880" y="2356727"/>
                  <a:pt x="2188271" y="2482149"/>
                  <a:pt x="2188271" y="2636904"/>
                </a:cubicBezTo>
                <a:cubicBezTo>
                  <a:pt x="616842" y="2636904"/>
                  <a:pt x="616842" y="2636904"/>
                  <a:pt x="616842" y="2636904"/>
                </a:cubicBezTo>
                <a:cubicBezTo>
                  <a:pt x="616842" y="2482149"/>
                  <a:pt x="742232" y="2356727"/>
                  <a:pt x="897960" y="2356727"/>
                </a:cubicBezTo>
                <a:cubicBezTo>
                  <a:pt x="1010205" y="2356727"/>
                  <a:pt x="1010205" y="2356727"/>
                  <a:pt x="1010205" y="2356727"/>
                </a:cubicBezTo>
                <a:cubicBezTo>
                  <a:pt x="1010205" y="2132180"/>
                  <a:pt x="1010205" y="2132180"/>
                  <a:pt x="1010205" y="2132180"/>
                </a:cubicBezTo>
                <a:close/>
                <a:moveTo>
                  <a:pt x="280107" y="111262"/>
                </a:moveTo>
                <a:cubicBezTo>
                  <a:pt x="187075" y="111262"/>
                  <a:pt x="112245" y="187122"/>
                  <a:pt x="112245" y="280177"/>
                </a:cubicBezTo>
                <a:cubicBezTo>
                  <a:pt x="112245" y="1739730"/>
                  <a:pt x="112245" y="1739730"/>
                  <a:pt x="112245" y="1739730"/>
                </a:cubicBezTo>
                <a:cubicBezTo>
                  <a:pt x="112245" y="1832785"/>
                  <a:pt x="187075" y="1907634"/>
                  <a:pt x="280107" y="1907634"/>
                </a:cubicBezTo>
                <a:cubicBezTo>
                  <a:pt x="2525005" y="1907634"/>
                  <a:pt x="2525005" y="1907634"/>
                  <a:pt x="2525005" y="1907634"/>
                </a:cubicBezTo>
                <a:cubicBezTo>
                  <a:pt x="2618037" y="1907634"/>
                  <a:pt x="2692867" y="1832785"/>
                  <a:pt x="2692867" y="1739730"/>
                </a:cubicBezTo>
                <a:lnTo>
                  <a:pt x="2692867" y="280177"/>
                </a:lnTo>
                <a:cubicBezTo>
                  <a:pt x="2692867" y="187122"/>
                  <a:pt x="2618037" y="111262"/>
                  <a:pt x="2525005" y="111262"/>
                </a:cubicBezTo>
                <a:cubicBezTo>
                  <a:pt x="280107" y="111262"/>
                  <a:pt x="280107" y="111262"/>
                  <a:pt x="280107" y="111262"/>
                </a:cubicBezTo>
                <a:close/>
                <a:moveTo>
                  <a:pt x="280107" y="0"/>
                </a:moveTo>
                <a:cubicBezTo>
                  <a:pt x="2525005" y="0"/>
                  <a:pt x="2525005" y="0"/>
                  <a:pt x="2525005" y="0"/>
                </a:cubicBezTo>
                <a:cubicBezTo>
                  <a:pt x="2679721" y="0"/>
                  <a:pt x="2805112" y="125422"/>
                  <a:pt x="2805112" y="280177"/>
                </a:cubicBezTo>
                <a:cubicBezTo>
                  <a:pt x="2805112" y="1739730"/>
                  <a:pt x="2805112" y="1739730"/>
                  <a:pt x="2805112" y="1739730"/>
                </a:cubicBezTo>
                <a:cubicBezTo>
                  <a:pt x="2805112" y="1894485"/>
                  <a:pt x="2679721" y="2019907"/>
                  <a:pt x="2525005" y="2019907"/>
                </a:cubicBezTo>
                <a:cubicBezTo>
                  <a:pt x="280107" y="2019907"/>
                  <a:pt x="280107" y="2019907"/>
                  <a:pt x="280107" y="2019907"/>
                </a:cubicBezTo>
                <a:cubicBezTo>
                  <a:pt x="125391" y="2019907"/>
                  <a:pt x="0" y="1894485"/>
                  <a:pt x="0" y="1739730"/>
                </a:cubicBezTo>
                <a:cubicBezTo>
                  <a:pt x="0" y="280177"/>
                  <a:pt x="0" y="280177"/>
                  <a:pt x="0" y="280177"/>
                </a:cubicBezTo>
                <a:cubicBezTo>
                  <a:pt x="0" y="125422"/>
                  <a:pt x="125391" y="0"/>
                  <a:pt x="28010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chorCtr="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矩形: 圆角 8"/>
          <p:cNvSpPr/>
          <p:nvPr/>
        </p:nvSpPr>
        <p:spPr>
          <a:xfrm>
            <a:off x="5337334" y="1905000"/>
            <a:ext cx="2649220" cy="1861820"/>
          </a:xfrm>
          <a:prstGeom prst="roundRect">
            <a:avLst>
              <a:gd name="adj" fmla="val 14117"/>
            </a:avLst>
          </a:prstGeom>
          <a:blipFill dpi="0" rotWithShape="1">
            <a:blip r:embed="rId1" cstate="print">
              <a:extLst>
                <a:ext uri="{28A0092B-C50C-407E-A947-70E740481C1C}">
                  <a14:useLocalDpi xmlns:a14="http://schemas.microsoft.com/office/drawing/2010/main" val="0"/>
                </a:ext>
              </a:extLst>
            </a:blip>
            <a:srcRect/>
            <a:stretch>
              <a:fillRect l="-2492" r="-2492"/>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文本框 2"/>
          <p:cNvSpPr txBox="1"/>
          <p:nvPr/>
        </p:nvSpPr>
        <p:spPr>
          <a:xfrm>
            <a:off x="641350" y="3278275"/>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4" name="文本框 3"/>
          <p:cNvSpPr txBox="1"/>
          <p:nvPr/>
        </p:nvSpPr>
        <p:spPr>
          <a:xfrm>
            <a:off x="628650" y="3606398"/>
            <a:ext cx="2656878"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请在这里添加内容请在这里添加内容这里添加内容请在这里添加内容请在这里添加内容请在这里添加内容</a:t>
            </a:r>
            <a:endParaRPr lang="en-US" altLang="zh-CN" sz="1200"/>
          </a:p>
        </p:txBody>
      </p:sp>
      <p:sp>
        <p:nvSpPr>
          <p:cNvPr id="8" name="文本框 7"/>
          <p:cNvSpPr txBox="1"/>
          <p:nvPr/>
        </p:nvSpPr>
        <p:spPr>
          <a:xfrm>
            <a:off x="3355975" y="3278275"/>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9" name="文本框 8"/>
          <p:cNvSpPr txBox="1"/>
          <p:nvPr/>
        </p:nvSpPr>
        <p:spPr>
          <a:xfrm>
            <a:off x="3343275" y="3606398"/>
            <a:ext cx="2656878"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请在这里添加内容请在这里添加内容这里添加内容请在这里添加内容请在这里添加内容请在这里添加内容</a:t>
            </a:r>
            <a:endParaRPr lang="en-US" altLang="zh-CN" sz="1200"/>
          </a:p>
        </p:txBody>
      </p:sp>
      <p:sp>
        <p:nvSpPr>
          <p:cNvPr id="12" name="文本框 11"/>
          <p:cNvSpPr txBox="1"/>
          <p:nvPr/>
        </p:nvSpPr>
        <p:spPr>
          <a:xfrm>
            <a:off x="6070600" y="3278275"/>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13" name="文本框 12"/>
          <p:cNvSpPr txBox="1"/>
          <p:nvPr/>
        </p:nvSpPr>
        <p:spPr>
          <a:xfrm>
            <a:off x="6057900" y="3606398"/>
            <a:ext cx="2656878"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请在这里添加内容请在这里添加内容这里添加内容请在这里添加内容请在这里添加内容请在这里添加内容</a:t>
            </a:r>
            <a:endParaRPr lang="en-US" altLang="zh-CN" sz="1200" dirty="0"/>
          </a:p>
        </p:txBody>
      </p:sp>
      <p:sp>
        <p:nvSpPr>
          <p:cNvPr id="15" name="KSO_Shape"/>
          <p:cNvSpPr/>
          <p:nvPr/>
        </p:nvSpPr>
        <p:spPr bwMode="auto">
          <a:xfrm>
            <a:off x="641350" y="1802651"/>
            <a:ext cx="1209078" cy="126251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KSO_Shape"/>
          <p:cNvSpPr/>
          <p:nvPr/>
        </p:nvSpPr>
        <p:spPr bwMode="auto">
          <a:xfrm>
            <a:off x="3343275" y="1829371"/>
            <a:ext cx="1209078" cy="1209078"/>
          </a:xfrm>
          <a:custGeom>
            <a:avLst/>
            <a:gdLst>
              <a:gd name="T0" fmla="*/ 404510 w 3510"/>
              <a:gd name="T1" fmla="*/ 1712710 h 3511"/>
              <a:gd name="T2" fmla="*/ 87157 w 3510"/>
              <a:gd name="T3" fmla="*/ 1395295 h 3511"/>
              <a:gd name="T4" fmla="*/ 341449 w 3510"/>
              <a:gd name="T5" fmla="*/ 887635 h 3511"/>
              <a:gd name="T6" fmla="*/ 1642134 w 3510"/>
              <a:gd name="T7" fmla="*/ 157426 h 3511"/>
              <a:gd name="T8" fmla="*/ 912582 w 3510"/>
              <a:gd name="T9" fmla="*/ 1458881 h 3511"/>
              <a:gd name="T10" fmla="*/ 1529856 w 3510"/>
              <a:gd name="T11" fmla="*/ 714826 h 3511"/>
              <a:gd name="T12" fmla="*/ 1483202 w 3510"/>
              <a:gd name="T13" fmla="*/ 760464 h 3511"/>
              <a:gd name="T14" fmla="*/ 1451928 w 3510"/>
              <a:gd name="T15" fmla="*/ 602013 h 3511"/>
              <a:gd name="T16" fmla="*/ 1529856 w 3510"/>
              <a:gd name="T17" fmla="*/ 269726 h 3511"/>
              <a:gd name="T18" fmla="*/ 1198148 w 3510"/>
              <a:gd name="T19" fmla="*/ 348183 h 3511"/>
              <a:gd name="T20" fmla="*/ 1039215 w 3510"/>
              <a:gd name="T21" fmla="*/ 316390 h 3511"/>
              <a:gd name="T22" fmla="*/ 1085357 w 3510"/>
              <a:gd name="T23" fmla="*/ 269726 h 3511"/>
              <a:gd name="T24" fmla="*/ 563442 w 3510"/>
              <a:gd name="T25" fmla="*/ 982501 h 3511"/>
              <a:gd name="T26" fmla="*/ 408098 w 3510"/>
              <a:gd name="T27" fmla="*/ 954298 h 3511"/>
              <a:gd name="T28" fmla="*/ 187643 w 3510"/>
              <a:gd name="T29" fmla="*/ 1420421 h 3511"/>
              <a:gd name="T30" fmla="*/ 379388 w 3510"/>
              <a:gd name="T31" fmla="*/ 1612204 h 3511"/>
              <a:gd name="T32" fmla="*/ 845932 w 3510"/>
              <a:gd name="T33" fmla="*/ 1392218 h 3511"/>
              <a:gd name="T34" fmla="*/ 817222 w 3510"/>
              <a:gd name="T35" fmla="*/ 1236844 h 3511"/>
              <a:gd name="T36" fmla="*/ 1529856 w 3510"/>
              <a:gd name="T37" fmla="*/ 714826 h 3511"/>
              <a:gd name="T38" fmla="*/ 1102788 w 3510"/>
              <a:gd name="T39" fmla="*/ 1141465 h 3511"/>
              <a:gd name="T40" fmla="*/ 943856 w 3510"/>
              <a:gd name="T41" fmla="*/ 1109672 h 3511"/>
              <a:gd name="T42" fmla="*/ 1229422 w 3510"/>
              <a:gd name="T43" fmla="*/ 824050 h 3511"/>
              <a:gd name="T44" fmla="*/ 1261208 w 3510"/>
              <a:gd name="T45" fmla="*/ 982501 h 3511"/>
              <a:gd name="T46" fmla="*/ 1229422 w 3510"/>
              <a:gd name="T47" fmla="*/ 824050 h 3511"/>
              <a:gd name="T48" fmla="*/ 341449 w 3510"/>
              <a:gd name="T49" fmla="*/ 1521953 h 3511"/>
              <a:gd name="T50" fmla="*/ 1016657 w 3510"/>
              <a:gd name="T51" fmla="*/ 719954 h 3511"/>
              <a:gd name="T52" fmla="*/ 1202762 w 3510"/>
              <a:gd name="T53" fmla="*/ 598936 h 3511"/>
              <a:gd name="T54" fmla="*/ 1079205 w 3510"/>
              <a:gd name="T55" fmla="*/ 784052 h 3511"/>
              <a:gd name="T56" fmla="*/ 753649 w 3510"/>
              <a:gd name="T57" fmla="*/ 792257 h 3511"/>
              <a:gd name="T58" fmla="*/ 595229 w 3510"/>
              <a:gd name="T59" fmla="*/ 760464 h 3511"/>
              <a:gd name="T60" fmla="*/ 880795 w 3510"/>
              <a:gd name="T61" fmla="*/ 474841 h 3511"/>
              <a:gd name="T62" fmla="*/ 912582 w 3510"/>
              <a:gd name="T63" fmla="*/ 633805 h 3511"/>
              <a:gd name="T64" fmla="*/ 880795 w 3510"/>
              <a:gd name="T65" fmla="*/ 474841 h 35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10" h="3511">
                <a:moveTo>
                  <a:pt x="1069" y="3060"/>
                </a:moveTo>
                <a:cubicBezTo>
                  <a:pt x="789" y="3340"/>
                  <a:pt x="789" y="3340"/>
                  <a:pt x="789" y="3340"/>
                </a:cubicBezTo>
                <a:cubicBezTo>
                  <a:pt x="618" y="3511"/>
                  <a:pt x="341" y="3511"/>
                  <a:pt x="170" y="3340"/>
                </a:cubicBezTo>
                <a:cubicBezTo>
                  <a:pt x="0" y="3169"/>
                  <a:pt x="0" y="2892"/>
                  <a:pt x="170" y="2721"/>
                </a:cubicBezTo>
                <a:cubicBezTo>
                  <a:pt x="450" y="2441"/>
                  <a:pt x="450" y="2441"/>
                  <a:pt x="450" y="2441"/>
                </a:cubicBezTo>
                <a:cubicBezTo>
                  <a:pt x="401" y="2192"/>
                  <a:pt x="472" y="1924"/>
                  <a:pt x="666" y="1731"/>
                </a:cubicBezTo>
                <a:cubicBezTo>
                  <a:pt x="2089" y="307"/>
                  <a:pt x="2089" y="307"/>
                  <a:pt x="2089" y="307"/>
                </a:cubicBezTo>
                <a:cubicBezTo>
                  <a:pt x="2396" y="0"/>
                  <a:pt x="2895" y="0"/>
                  <a:pt x="3203" y="307"/>
                </a:cubicBezTo>
                <a:cubicBezTo>
                  <a:pt x="3510" y="615"/>
                  <a:pt x="3510" y="1114"/>
                  <a:pt x="3203" y="1421"/>
                </a:cubicBezTo>
                <a:cubicBezTo>
                  <a:pt x="1780" y="2845"/>
                  <a:pt x="1780" y="2845"/>
                  <a:pt x="1780" y="2845"/>
                </a:cubicBezTo>
                <a:cubicBezTo>
                  <a:pt x="1586" y="3038"/>
                  <a:pt x="1318" y="3110"/>
                  <a:pt x="1069" y="3060"/>
                </a:cubicBezTo>
                <a:close/>
                <a:moveTo>
                  <a:pt x="2984" y="1394"/>
                </a:moveTo>
                <a:cubicBezTo>
                  <a:pt x="2987" y="1390"/>
                  <a:pt x="2990" y="1387"/>
                  <a:pt x="2993" y="1383"/>
                </a:cubicBezTo>
                <a:cubicBezTo>
                  <a:pt x="2893" y="1483"/>
                  <a:pt x="2893" y="1483"/>
                  <a:pt x="2893" y="1483"/>
                </a:cubicBezTo>
                <a:cubicBezTo>
                  <a:pt x="2708" y="1298"/>
                  <a:pt x="2708" y="1298"/>
                  <a:pt x="2708" y="1298"/>
                </a:cubicBezTo>
                <a:cubicBezTo>
                  <a:pt x="2832" y="1174"/>
                  <a:pt x="2832" y="1174"/>
                  <a:pt x="2832" y="1174"/>
                </a:cubicBezTo>
                <a:cubicBezTo>
                  <a:pt x="3016" y="1358"/>
                  <a:pt x="3016" y="1358"/>
                  <a:pt x="3016" y="1358"/>
                </a:cubicBezTo>
                <a:cubicBezTo>
                  <a:pt x="3222" y="1117"/>
                  <a:pt x="3212" y="755"/>
                  <a:pt x="2984" y="526"/>
                </a:cubicBezTo>
                <a:cubicBezTo>
                  <a:pt x="2756" y="298"/>
                  <a:pt x="2393" y="288"/>
                  <a:pt x="2152" y="494"/>
                </a:cubicBezTo>
                <a:cubicBezTo>
                  <a:pt x="2337" y="679"/>
                  <a:pt x="2337" y="679"/>
                  <a:pt x="2337" y="679"/>
                </a:cubicBezTo>
                <a:cubicBezTo>
                  <a:pt x="2213" y="803"/>
                  <a:pt x="2213" y="803"/>
                  <a:pt x="2213" y="803"/>
                </a:cubicBezTo>
                <a:cubicBezTo>
                  <a:pt x="2027" y="617"/>
                  <a:pt x="2027" y="617"/>
                  <a:pt x="2027" y="617"/>
                </a:cubicBezTo>
                <a:cubicBezTo>
                  <a:pt x="2127" y="517"/>
                  <a:pt x="2127" y="517"/>
                  <a:pt x="2127" y="517"/>
                </a:cubicBezTo>
                <a:cubicBezTo>
                  <a:pt x="2124" y="520"/>
                  <a:pt x="2120" y="523"/>
                  <a:pt x="2117" y="526"/>
                </a:cubicBezTo>
                <a:cubicBezTo>
                  <a:pt x="913" y="1731"/>
                  <a:pt x="913" y="1731"/>
                  <a:pt x="913" y="1731"/>
                </a:cubicBezTo>
                <a:cubicBezTo>
                  <a:pt x="1099" y="1916"/>
                  <a:pt x="1099" y="1916"/>
                  <a:pt x="1099" y="1916"/>
                </a:cubicBezTo>
                <a:cubicBezTo>
                  <a:pt x="975" y="2040"/>
                  <a:pt x="975" y="2040"/>
                  <a:pt x="975" y="2040"/>
                </a:cubicBezTo>
                <a:cubicBezTo>
                  <a:pt x="796" y="1861"/>
                  <a:pt x="796" y="1861"/>
                  <a:pt x="796" y="1861"/>
                </a:cubicBezTo>
                <a:cubicBezTo>
                  <a:pt x="679" y="2025"/>
                  <a:pt x="652" y="2234"/>
                  <a:pt x="717" y="2419"/>
                </a:cubicBezTo>
                <a:cubicBezTo>
                  <a:pt x="366" y="2770"/>
                  <a:pt x="366" y="2770"/>
                  <a:pt x="366" y="2770"/>
                </a:cubicBezTo>
                <a:cubicBezTo>
                  <a:pt x="263" y="2873"/>
                  <a:pt x="263" y="3041"/>
                  <a:pt x="366" y="3144"/>
                </a:cubicBezTo>
                <a:cubicBezTo>
                  <a:pt x="470" y="3247"/>
                  <a:pt x="637" y="3247"/>
                  <a:pt x="740" y="3144"/>
                </a:cubicBezTo>
                <a:cubicBezTo>
                  <a:pt x="1091" y="2793"/>
                  <a:pt x="1091" y="2793"/>
                  <a:pt x="1091" y="2793"/>
                </a:cubicBezTo>
                <a:cubicBezTo>
                  <a:pt x="1276" y="2858"/>
                  <a:pt x="1485" y="2832"/>
                  <a:pt x="1650" y="2715"/>
                </a:cubicBezTo>
                <a:cubicBezTo>
                  <a:pt x="1470" y="2535"/>
                  <a:pt x="1470" y="2535"/>
                  <a:pt x="1470" y="2535"/>
                </a:cubicBezTo>
                <a:cubicBezTo>
                  <a:pt x="1594" y="2412"/>
                  <a:pt x="1594" y="2412"/>
                  <a:pt x="1594" y="2412"/>
                </a:cubicBezTo>
                <a:cubicBezTo>
                  <a:pt x="1780" y="2597"/>
                  <a:pt x="1780" y="2597"/>
                  <a:pt x="1780" y="2597"/>
                </a:cubicBezTo>
                <a:lnTo>
                  <a:pt x="2984" y="1394"/>
                </a:lnTo>
                <a:close/>
                <a:moveTo>
                  <a:pt x="1965" y="2040"/>
                </a:moveTo>
                <a:cubicBezTo>
                  <a:pt x="2151" y="2226"/>
                  <a:pt x="2151" y="2226"/>
                  <a:pt x="2151" y="2226"/>
                </a:cubicBezTo>
                <a:cubicBezTo>
                  <a:pt x="2027" y="2350"/>
                  <a:pt x="2027" y="2350"/>
                  <a:pt x="2027" y="2350"/>
                </a:cubicBezTo>
                <a:cubicBezTo>
                  <a:pt x="1841" y="2164"/>
                  <a:pt x="1841" y="2164"/>
                  <a:pt x="1841" y="2164"/>
                </a:cubicBezTo>
                <a:lnTo>
                  <a:pt x="1965" y="2040"/>
                </a:lnTo>
                <a:close/>
                <a:moveTo>
                  <a:pt x="2398" y="1607"/>
                </a:moveTo>
                <a:cubicBezTo>
                  <a:pt x="2584" y="1793"/>
                  <a:pt x="2584" y="1793"/>
                  <a:pt x="2584" y="1793"/>
                </a:cubicBezTo>
                <a:cubicBezTo>
                  <a:pt x="2460" y="1916"/>
                  <a:pt x="2460" y="1916"/>
                  <a:pt x="2460" y="1916"/>
                </a:cubicBezTo>
                <a:cubicBezTo>
                  <a:pt x="2275" y="1731"/>
                  <a:pt x="2275" y="1731"/>
                  <a:pt x="2275" y="1731"/>
                </a:cubicBezTo>
                <a:lnTo>
                  <a:pt x="2398" y="1607"/>
                </a:lnTo>
                <a:close/>
                <a:moveTo>
                  <a:pt x="2105" y="1529"/>
                </a:moveTo>
                <a:cubicBezTo>
                  <a:pt x="666" y="2968"/>
                  <a:pt x="666" y="2968"/>
                  <a:pt x="666" y="2968"/>
                </a:cubicBezTo>
                <a:cubicBezTo>
                  <a:pt x="542" y="2845"/>
                  <a:pt x="542" y="2845"/>
                  <a:pt x="542" y="2845"/>
                </a:cubicBezTo>
                <a:cubicBezTo>
                  <a:pt x="1983" y="1404"/>
                  <a:pt x="1983" y="1404"/>
                  <a:pt x="1983" y="1404"/>
                </a:cubicBezTo>
                <a:cubicBezTo>
                  <a:pt x="1953" y="1324"/>
                  <a:pt x="1969" y="1232"/>
                  <a:pt x="2033" y="1168"/>
                </a:cubicBezTo>
                <a:cubicBezTo>
                  <a:pt x="2119" y="1081"/>
                  <a:pt x="2260" y="1081"/>
                  <a:pt x="2346" y="1168"/>
                </a:cubicBezTo>
                <a:cubicBezTo>
                  <a:pt x="2433" y="1254"/>
                  <a:pt x="2433" y="1395"/>
                  <a:pt x="2346" y="1481"/>
                </a:cubicBezTo>
                <a:cubicBezTo>
                  <a:pt x="2281" y="1547"/>
                  <a:pt x="2185" y="1563"/>
                  <a:pt x="2105" y="1529"/>
                </a:cubicBezTo>
                <a:close/>
                <a:moveTo>
                  <a:pt x="1284" y="1359"/>
                </a:moveTo>
                <a:cubicBezTo>
                  <a:pt x="1470" y="1545"/>
                  <a:pt x="1470" y="1545"/>
                  <a:pt x="1470" y="1545"/>
                </a:cubicBezTo>
                <a:cubicBezTo>
                  <a:pt x="1346" y="1669"/>
                  <a:pt x="1346" y="1669"/>
                  <a:pt x="1346" y="1669"/>
                </a:cubicBezTo>
                <a:cubicBezTo>
                  <a:pt x="1161" y="1483"/>
                  <a:pt x="1161" y="1483"/>
                  <a:pt x="1161" y="1483"/>
                </a:cubicBezTo>
                <a:lnTo>
                  <a:pt x="1284" y="1359"/>
                </a:lnTo>
                <a:close/>
                <a:moveTo>
                  <a:pt x="1718" y="926"/>
                </a:moveTo>
                <a:cubicBezTo>
                  <a:pt x="1903" y="1112"/>
                  <a:pt x="1903" y="1112"/>
                  <a:pt x="1903" y="1112"/>
                </a:cubicBezTo>
                <a:cubicBezTo>
                  <a:pt x="1780" y="1236"/>
                  <a:pt x="1780" y="1236"/>
                  <a:pt x="1780" y="1236"/>
                </a:cubicBezTo>
                <a:cubicBezTo>
                  <a:pt x="1594" y="1050"/>
                  <a:pt x="1594" y="1050"/>
                  <a:pt x="1594" y="1050"/>
                </a:cubicBezTo>
                <a:lnTo>
                  <a:pt x="1718" y="92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KSO_Shape"/>
          <p:cNvSpPr/>
          <p:nvPr/>
        </p:nvSpPr>
        <p:spPr bwMode="auto">
          <a:xfrm>
            <a:off x="6045200" y="1820719"/>
            <a:ext cx="1209078" cy="1226381"/>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Freeform 5"/>
          <p:cNvSpPr>
            <a:spLocks noEditPoints="1"/>
          </p:cNvSpPr>
          <p:nvPr/>
        </p:nvSpPr>
        <p:spPr bwMode="auto">
          <a:xfrm>
            <a:off x="3390900" y="1352549"/>
            <a:ext cx="2362200" cy="3124673"/>
          </a:xfrm>
          <a:custGeom>
            <a:avLst/>
            <a:gdLst>
              <a:gd name="T0" fmla="*/ 1888 w 2158"/>
              <a:gd name="T1" fmla="*/ 2856 h 2856"/>
              <a:gd name="T2" fmla="*/ 270 w 2158"/>
              <a:gd name="T3" fmla="*/ 2856 h 2856"/>
              <a:gd name="T4" fmla="*/ 0 w 2158"/>
              <a:gd name="T5" fmla="*/ 2588 h 2856"/>
              <a:gd name="T6" fmla="*/ 0 w 2158"/>
              <a:gd name="T7" fmla="*/ 268 h 2856"/>
              <a:gd name="T8" fmla="*/ 270 w 2158"/>
              <a:gd name="T9" fmla="*/ 0 h 2856"/>
              <a:gd name="T10" fmla="*/ 1888 w 2158"/>
              <a:gd name="T11" fmla="*/ 0 h 2856"/>
              <a:gd name="T12" fmla="*/ 2158 w 2158"/>
              <a:gd name="T13" fmla="*/ 268 h 2856"/>
              <a:gd name="T14" fmla="*/ 2158 w 2158"/>
              <a:gd name="T15" fmla="*/ 2588 h 2856"/>
              <a:gd name="T16" fmla="*/ 1888 w 2158"/>
              <a:gd name="T17" fmla="*/ 2856 h 2856"/>
              <a:gd name="T18" fmla="*/ 1079 w 2158"/>
              <a:gd name="T19" fmla="*/ 2767 h 2856"/>
              <a:gd name="T20" fmla="*/ 1169 w 2158"/>
              <a:gd name="T21" fmla="*/ 2678 h 2856"/>
              <a:gd name="T22" fmla="*/ 1079 w 2158"/>
              <a:gd name="T23" fmla="*/ 2588 h 2856"/>
              <a:gd name="T24" fmla="*/ 989 w 2158"/>
              <a:gd name="T25" fmla="*/ 2678 h 2856"/>
              <a:gd name="T26" fmla="*/ 1079 w 2158"/>
              <a:gd name="T27" fmla="*/ 2767 h 2856"/>
              <a:gd name="T28" fmla="*/ 1124 w 2158"/>
              <a:gd name="T29" fmla="*/ 179 h 2856"/>
              <a:gd name="T30" fmla="*/ 1034 w 2158"/>
              <a:gd name="T31" fmla="*/ 179 h 2856"/>
              <a:gd name="T32" fmla="*/ 989 w 2158"/>
              <a:gd name="T33" fmla="*/ 223 h 2856"/>
              <a:gd name="T34" fmla="*/ 1034 w 2158"/>
              <a:gd name="T35" fmla="*/ 268 h 2856"/>
              <a:gd name="T36" fmla="*/ 1124 w 2158"/>
              <a:gd name="T37" fmla="*/ 268 h 2856"/>
              <a:gd name="T38" fmla="*/ 1169 w 2158"/>
              <a:gd name="T39" fmla="*/ 223 h 2856"/>
              <a:gd name="T40" fmla="*/ 1124 w 2158"/>
              <a:gd name="T41" fmla="*/ 179 h 2856"/>
              <a:gd name="T42" fmla="*/ 1978 w 2158"/>
              <a:gd name="T43" fmla="*/ 357 h 2856"/>
              <a:gd name="T44" fmla="*/ 180 w 2158"/>
              <a:gd name="T45" fmla="*/ 357 h 2856"/>
              <a:gd name="T46" fmla="*/ 180 w 2158"/>
              <a:gd name="T47" fmla="*/ 2499 h 2856"/>
              <a:gd name="T48" fmla="*/ 1978 w 2158"/>
              <a:gd name="T49" fmla="*/ 2499 h 2856"/>
              <a:gd name="T50" fmla="*/ 1978 w 2158"/>
              <a:gd name="T51" fmla="*/ 357 h 2856"/>
              <a:gd name="T52" fmla="*/ 1978 w 2158"/>
              <a:gd name="T53" fmla="*/ 357 h 2856"/>
              <a:gd name="T54" fmla="*/ 1978 w 2158"/>
              <a:gd name="T55" fmla="*/ 357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8" h="2856">
                <a:moveTo>
                  <a:pt x="1888" y="2856"/>
                </a:moveTo>
                <a:cubicBezTo>
                  <a:pt x="270" y="2856"/>
                  <a:pt x="270" y="2856"/>
                  <a:pt x="270" y="2856"/>
                </a:cubicBezTo>
                <a:cubicBezTo>
                  <a:pt x="121" y="2856"/>
                  <a:pt x="0" y="2736"/>
                  <a:pt x="0" y="2588"/>
                </a:cubicBezTo>
                <a:cubicBezTo>
                  <a:pt x="0" y="268"/>
                  <a:pt x="0" y="268"/>
                  <a:pt x="0" y="268"/>
                </a:cubicBezTo>
                <a:cubicBezTo>
                  <a:pt x="0" y="120"/>
                  <a:pt x="121" y="0"/>
                  <a:pt x="270" y="0"/>
                </a:cubicBezTo>
                <a:cubicBezTo>
                  <a:pt x="1888" y="0"/>
                  <a:pt x="1888" y="0"/>
                  <a:pt x="1888" y="0"/>
                </a:cubicBezTo>
                <a:cubicBezTo>
                  <a:pt x="2037" y="0"/>
                  <a:pt x="2158" y="120"/>
                  <a:pt x="2158" y="268"/>
                </a:cubicBezTo>
                <a:cubicBezTo>
                  <a:pt x="2158" y="2588"/>
                  <a:pt x="2158" y="2588"/>
                  <a:pt x="2158" y="2588"/>
                </a:cubicBezTo>
                <a:cubicBezTo>
                  <a:pt x="2158" y="2736"/>
                  <a:pt x="2037" y="2856"/>
                  <a:pt x="1888" y="2856"/>
                </a:cubicBezTo>
                <a:close/>
                <a:moveTo>
                  <a:pt x="1079" y="2767"/>
                </a:moveTo>
                <a:cubicBezTo>
                  <a:pt x="1129" y="2767"/>
                  <a:pt x="1169" y="2727"/>
                  <a:pt x="1169" y="2678"/>
                </a:cubicBezTo>
                <a:cubicBezTo>
                  <a:pt x="1169" y="2628"/>
                  <a:pt x="1129" y="2588"/>
                  <a:pt x="1079" y="2588"/>
                </a:cubicBezTo>
                <a:cubicBezTo>
                  <a:pt x="1029" y="2588"/>
                  <a:pt x="989" y="2628"/>
                  <a:pt x="989" y="2678"/>
                </a:cubicBezTo>
                <a:cubicBezTo>
                  <a:pt x="989" y="2727"/>
                  <a:pt x="1029" y="2767"/>
                  <a:pt x="1079" y="2767"/>
                </a:cubicBezTo>
                <a:close/>
                <a:moveTo>
                  <a:pt x="1124" y="179"/>
                </a:moveTo>
                <a:cubicBezTo>
                  <a:pt x="1034" y="179"/>
                  <a:pt x="1034" y="179"/>
                  <a:pt x="1034" y="179"/>
                </a:cubicBezTo>
                <a:cubicBezTo>
                  <a:pt x="1009" y="179"/>
                  <a:pt x="989" y="198"/>
                  <a:pt x="989" y="223"/>
                </a:cubicBezTo>
                <a:cubicBezTo>
                  <a:pt x="989" y="248"/>
                  <a:pt x="1009" y="268"/>
                  <a:pt x="1034" y="268"/>
                </a:cubicBezTo>
                <a:cubicBezTo>
                  <a:pt x="1124" y="268"/>
                  <a:pt x="1124" y="268"/>
                  <a:pt x="1124" y="268"/>
                </a:cubicBezTo>
                <a:cubicBezTo>
                  <a:pt x="1149" y="268"/>
                  <a:pt x="1169" y="248"/>
                  <a:pt x="1169" y="223"/>
                </a:cubicBezTo>
                <a:cubicBezTo>
                  <a:pt x="1169" y="198"/>
                  <a:pt x="1149" y="179"/>
                  <a:pt x="1124" y="179"/>
                </a:cubicBezTo>
                <a:close/>
                <a:moveTo>
                  <a:pt x="1978" y="357"/>
                </a:moveTo>
                <a:cubicBezTo>
                  <a:pt x="180" y="357"/>
                  <a:pt x="180" y="357"/>
                  <a:pt x="180" y="357"/>
                </a:cubicBezTo>
                <a:cubicBezTo>
                  <a:pt x="180" y="2499"/>
                  <a:pt x="180" y="2499"/>
                  <a:pt x="180" y="2499"/>
                </a:cubicBezTo>
                <a:cubicBezTo>
                  <a:pt x="1978" y="2499"/>
                  <a:pt x="1978" y="2499"/>
                  <a:pt x="1978" y="2499"/>
                </a:cubicBezTo>
                <a:lnTo>
                  <a:pt x="1978" y="357"/>
                </a:lnTo>
                <a:close/>
                <a:moveTo>
                  <a:pt x="1978" y="357"/>
                </a:moveTo>
                <a:cubicBezTo>
                  <a:pt x="1978" y="357"/>
                  <a:pt x="1978" y="357"/>
                  <a:pt x="1978" y="357"/>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任意多边形: 形状 5"/>
          <p:cNvSpPr/>
          <p:nvPr/>
        </p:nvSpPr>
        <p:spPr>
          <a:xfrm>
            <a:off x="3585029" y="1741714"/>
            <a:ext cx="1973942" cy="2365829"/>
          </a:xfrm>
          <a:custGeom>
            <a:avLst/>
            <a:gdLst>
              <a:gd name="connsiteX0" fmla="*/ 0 w 1973942"/>
              <a:gd name="connsiteY0" fmla="*/ 0 h 2365829"/>
              <a:gd name="connsiteX1" fmla="*/ 1973942 w 1973942"/>
              <a:gd name="connsiteY1" fmla="*/ 0 h 2365829"/>
              <a:gd name="connsiteX2" fmla="*/ 1973942 w 1973942"/>
              <a:gd name="connsiteY2" fmla="*/ 2365829 h 2365829"/>
              <a:gd name="connsiteX3" fmla="*/ 0 w 1973942"/>
              <a:gd name="connsiteY3" fmla="*/ 2365829 h 2365829"/>
              <a:gd name="connsiteX4" fmla="*/ 0 w 1973942"/>
              <a:gd name="connsiteY4" fmla="*/ 0 h 2365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42" h="2365829">
                <a:moveTo>
                  <a:pt x="0" y="0"/>
                </a:moveTo>
                <a:lnTo>
                  <a:pt x="1973942" y="0"/>
                </a:lnTo>
                <a:lnTo>
                  <a:pt x="1973942" y="2365829"/>
                </a:lnTo>
                <a:lnTo>
                  <a:pt x="0" y="2365829"/>
                </a:lnTo>
                <a:lnTo>
                  <a:pt x="0" y="0"/>
                </a:lnTo>
                <a:close/>
              </a:path>
            </a:pathLst>
          </a:custGeom>
          <a:blipFill dpi="0" rotWithShape="1">
            <a:blip r:embed="rId1" cstate="print">
              <a:extLst>
                <a:ext uri="{28A0092B-C50C-407E-A947-70E740481C1C}">
                  <a14:useLocalDpi xmlns:a14="http://schemas.microsoft.com/office/drawing/2010/main" val="0"/>
                </a:ext>
              </a:extLst>
            </a:blip>
            <a:srcRect/>
            <a:stretch>
              <a:fillRect l="-39890" r="-398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032403" y="3282811"/>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solidFill>
                  <a:schemeClr val="tx1"/>
                </a:solidFill>
              </a:rPr>
              <a:t>您的标题</a:t>
            </a:r>
            <a:endParaRPr lang="en-US" altLang="zh-CN" b="1">
              <a:solidFill>
                <a:schemeClr val="tx1"/>
              </a:solidFill>
            </a:endParaRPr>
          </a:p>
        </p:txBody>
      </p:sp>
      <p:sp>
        <p:nvSpPr>
          <p:cNvPr id="9" name="文本框 8"/>
          <p:cNvSpPr txBox="1"/>
          <p:nvPr/>
        </p:nvSpPr>
        <p:spPr>
          <a:xfrm>
            <a:off x="528758" y="3610934"/>
            <a:ext cx="2552916"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chemeClr val="tx1">
                    <a:lumMod val="65000"/>
                    <a:lumOff val="35000"/>
                  </a:schemeClr>
                </a:solidFill>
              </a:rPr>
              <a:t>请在这里添加内容请在这里添加内容这里添加内容请在这里添加内容请在这里添加内容请在这里添加内容</a:t>
            </a:r>
            <a:endParaRPr lang="en-US" altLang="zh-CN" sz="1100">
              <a:solidFill>
                <a:schemeClr val="tx1">
                  <a:lumMod val="65000"/>
                  <a:lumOff val="35000"/>
                </a:schemeClr>
              </a:solidFill>
            </a:endParaRPr>
          </a:p>
        </p:txBody>
      </p:sp>
      <p:sp>
        <p:nvSpPr>
          <p:cNvPr id="11" name="文本框 10"/>
          <p:cNvSpPr txBox="1"/>
          <p:nvPr/>
        </p:nvSpPr>
        <p:spPr>
          <a:xfrm>
            <a:off x="6539464" y="3255458"/>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solidFill>
                  <a:schemeClr val="tx1"/>
                </a:solidFill>
              </a:rPr>
              <a:t>您的标题</a:t>
            </a:r>
            <a:endParaRPr lang="en-US" altLang="zh-CN" b="1">
              <a:solidFill>
                <a:schemeClr val="tx1"/>
              </a:solidFill>
            </a:endParaRPr>
          </a:p>
        </p:txBody>
      </p:sp>
      <p:sp>
        <p:nvSpPr>
          <p:cNvPr id="12" name="文本框 11"/>
          <p:cNvSpPr txBox="1"/>
          <p:nvPr/>
        </p:nvSpPr>
        <p:spPr>
          <a:xfrm>
            <a:off x="6035820" y="3610934"/>
            <a:ext cx="2552916"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chemeClr val="tx1">
                    <a:lumMod val="65000"/>
                    <a:lumOff val="35000"/>
                  </a:schemeClr>
                </a:solidFill>
              </a:rPr>
              <a:t>请在这里添加内容请在这里添加内容这里添加内容请在这里添加内容请在这里添加内容请在这里添加内容</a:t>
            </a:r>
            <a:endParaRPr lang="en-US" altLang="zh-CN" sz="1100">
              <a:solidFill>
                <a:schemeClr val="tx1">
                  <a:lumMod val="65000"/>
                  <a:lumOff val="35000"/>
                </a:schemeClr>
              </a:solidFill>
            </a:endParaRPr>
          </a:p>
        </p:txBody>
      </p:sp>
      <p:sp>
        <p:nvSpPr>
          <p:cNvPr id="14" name="KSO_Shape"/>
          <p:cNvSpPr/>
          <p:nvPr/>
        </p:nvSpPr>
        <p:spPr bwMode="auto">
          <a:xfrm>
            <a:off x="1314791" y="2168141"/>
            <a:ext cx="980849" cy="980849"/>
          </a:xfrm>
          <a:custGeom>
            <a:avLst/>
            <a:gdLst>
              <a:gd name="T0" fmla="*/ 1384807 w 2319338"/>
              <a:gd name="T1" fmla="*/ 938976 h 2317750"/>
              <a:gd name="T2" fmla="*/ 1393381 w 2319338"/>
              <a:gd name="T3" fmla="*/ 983115 h 2317750"/>
              <a:gd name="T4" fmla="*/ 1376234 w 2319338"/>
              <a:gd name="T5" fmla="*/ 1024713 h 2317750"/>
              <a:gd name="T6" fmla="*/ 1337811 w 2319338"/>
              <a:gd name="T7" fmla="*/ 1050752 h 2317750"/>
              <a:gd name="T8" fmla="*/ 1293037 w 2319338"/>
              <a:gd name="T9" fmla="*/ 1050752 h 2317750"/>
              <a:gd name="T10" fmla="*/ 1168243 w 2319338"/>
              <a:gd name="T11" fmla="*/ 938976 h 2317750"/>
              <a:gd name="T12" fmla="*/ 1173641 w 2319338"/>
              <a:gd name="T13" fmla="*/ 1160622 h 2317750"/>
              <a:gd name="T14" fmla="*/ 1177769 w 2319338"/>
              <a:gd name="T15" fmla="*/ 1205078 h 2317750"/>
              <a:gd name="T16" fmla="*/ 1156494 w 2319338"/>
              <a:gd name="T17" fmla="*/ 1245406 h 2317750"/>
              <a:gd name="T18" fmla="*/ 1115848 w 2319338"/>
              <a:gd name="T19" fmla="*/ 1266999 h 2317750"/>
              <a:gd name="T20" fmla="*/ 1071392 w 2319338"/>
              <a:gd name="T21" fmla="*/ 1262553 h 2317750"/>
              <a:gd name="T22" fmla="*/ 849746 w 2319338"/>
              <a:gd name="T23" fmla="*/ 1257472 h 2317750"/>
              <a:gd name="T24" fmla="*/ 961204 w 2319338"/>
              <a:gd name="T25" fmla="*/ 1382585 h 2317750"/>
              <a:gd name="T26" fmla="*/ 961204 w 2319338"/>
              <a:gd name="T27" fmla="*/ 1427041 h 2317750"/>
              <a:gd name="T28" fmla="*/ 935801 w 2319338"/>
              <a:gd name="T29" fmla="*/ 1465463 h 2317750"/>
              <a:gd name="T30" fmla="*/ 893885 w 2319338"/>
              <a:gd name="T31" fmla="*/ 1482928 h 2317750"/>
              <a:gd name="T32" fmla="*/ 849746 w 2319338"/>
              <a:gd name="T33" fmla="*/ 1474037 h 2317750"/>
              <a:gd name="T34" fmla="*/ 798427 w 2319338"/>
              <a:gd name="T35" fmla="*/ 1730100 h 2317750"/>
              <a:gd name="T36" fmla="*/ 2248843 w 2319338"/>
              <a:gd name="T37" fmla="*/ 317 h 2317750"/>
              <a:gd name="T38" fmla="*/ 2290759 w 2319338"/>
              <a:gd name="T39" fmla="*/ 17465 h 2317750"/>
              <a:gd name="T40" fmla="*/ 2316162 w 2319338"/>
              <a:gd name="T41" fmla="*/ 55888 h 2317750"/>
              <a:gd name="T42" fmla="*/ 2316162 w 2319338"/>
              <a:gd name="T43" fmla="*/ 100344 h 2317750"/>
              <a:gd name="T44" fmla="*/ 1742996 w 2319338"/>
              <a:gd name="T45" fmla="*/ 687482 h 2317750"/>
              <a:gd name="T46" fmla="*/ 1784669 w 2319338"/>
              <a:gd name="T47" fmla="*/ 737870 h 2317750"/>
              <a:gd name="T48" fmla="*/ 1789113 w 2319338"/>
              <a:gd name="T49" fmla="*/ 782320 h 2317750"/>
              <a:gd name="T50" fmla="*/ 1777609 w 2319338"/>
              <a:gd name="T51" fmla="*/ 810371 h 2317750"/>
              <a:gd name="T52" fmla="*/ 1767564 w 2319338"/>
              <a:gd name="T53" fmla="*/ 822925 h 2317750"/>
              <a:gd name="T54" fmla="*/ 1753563 w 2319338"/>
              <a:gd name="T55" fmla="*/ 927418 h 2317750"/>
              <a:gd name="T56" fmla="*/ 1757689 w 2319338"/>
              <a:gd name="T57" fmla="*/ 972820 h 2317750"/>
              <a:gd name="T58" fmla="*/ 1736422 w 2319338"/>
              <a:gd name="T59" fmla="*/ 1012825 h 2317750"/>
              <a:gd name="T60" fmla="*/ 954318 w 2319338"/>
              <a:gd name="T61" fmla="*/ 2049146 h 2317750"/>
              <a:gd name="T62" fmla="*/ 963206 w 2319338"/>
              <a:gd name="T63" fmla="*/ 2092643 h 2317750"/>
              <a:gd name="T64" fmla="*/ 945748 w 2319338"/>
              <a:gd name="T65" fmla="*/ 2134871 h 2317750"/>
              <a:gd name="T66" fmla="*/ 907341 w 2319338"/>
              <a:gd name="T67" fmla="*/ 2160271 h 2317750"/>
              <a:gd name="T68" fmla="*/ 862904 w 2319338"/>
              <a:gd name="T69" fmla="*/ 2160271 h 2317750"/>
              <a:gd name="T70" fmla="*/ 670673 w 2319338"/>
              <a:gd name="T71" fmla="*/ 1981322 h 2317750"/>
              <a:gd name="T72" fmla="*/ 321672 w 2319338"/>
              <a:gd name="T73" fmla="*/ 2196131 h 2317750"/>
              <a:gd name="T74" fmla="*/ 334373 w 2319338"/>
              <a:gd name="T75" fmla="*/ 2239317 h 2317750"/>
              <a:gd name="T76" fmla="*/ 321672 w 2319338"/>
              <a:gd name="T77" fmla="*/ 2282185 h 2317750"/>
              <a:gd name="T78" fmla="*/ 285789 w 2319338"/>
              <a:gd name="T79" fmla="*/ 2312034 h 2317750"/>
              <a:gd name="T80" fmla="*/ 241333 w 2319338"/>
              <a:gd name="T81" fmla="*/ 2316480 h 2317750"/>
              <a:gd name="T82" fmla="*/ 201323 w 2319338"/>
              <a:gd name="T83" fmla="*/ 2294569 h 2317750"/>
              <a:gd name="T84" fmla="*/ 3175 w 2319338"/>
              <a:gd name="T85" fmla="*/ 2083721 h 2317750"/>
              <a:gd name="T86" fmla="*/ 3175 w 2319338"/>
              <a:gd name="T87" fmla="*/ 2038947 h 2317750"/>
              <a:gd name="T88" fmla="*/ 28896 w 2319338"/>
              <a:gd name="T89" fmla="*/ 2000524 h 2317750"/>
              <a:gd name="T90" fmla="*/ 70495 w 2319338"/>
              <a:gd name="T91" fmla="*/ 1983377 h 2317750"/>
              <a:gd name="T92" fmla="*/ 114633 w 2319338"/>
              <a:gd name="T93" fmla="*/ 1992268 h 2317750"/>
              <a:gd name="T94" fmla="*/ 176872 w 2319338"/>
              <a:gd name="T95" fmla="*/ 1488327 h 2317750"/>
              <a:gd name="T96" fmla="*/ 155279 w 2319338"/>
              <a:gd name="T97" fmla="*/ 1447999 h 2317750"/>
              <a:gd name="T98" fmla="*/ 159407 w 2319338"/>
              <a:gd name="T99" fmla="*/ 1403542 h 2317750"/>
              <a:gd name="T100" fmla="*/ 189256 w 2319338"/>
              <a:gd name="T101" fmla="*/ 1367342 h 2317750"/>
              <a:gd name="T102" fmla="*/ 232124 w 2319338"/>
              <a:gd name="T103" fmla="*/ 1354641 h 2317750"/>
              <a:gd name="T104" fmla="*/ 275310 w 2319338"/>
              <a:gd name="T105" fmla="*/ 1367342 h 2317750"/>
              <a:gd name="T106" fmla="*/ 413124 w 2319338"/>
              <a:gd name="T107" fmla="*/ 1474672 h 2317750"/>
              <a:gd name="T108" fmla="*/ 1316853 w 2319338"/>
              <a:gd name="T109" fmla="*/ 571261 h 2317750"/>
              <a:gd name="T110" fmla="*/ 1360039 w 2319338"/>
              <a:gd name="T111" fmla="*/ 558559 h 2317750"/>
              <a:gd name="T112" fmla="*/ 1402907 w 2319338"/>
              <a:gd name="T113" fmla="*/ 571261 h 2317750"/>
              <a:gd name="T114" fmla="*/ 1514048 w 2319338"/>
              <a:gd name="T115" fmla="*/ 546810 h 2317750"/>
              <a:gd name="T116" fmla="*/ 1557234 w 2319338"/>
              <a:gd name="T117" fmla="*/ 534108 h 2317750"/>
              <a:gd name="T118" fmla="*/ 1600102 w 2319338"/>
              <a:gd name="T119" fmla="*/ 546810 h 2317750"/>
              <a:gd name="T120" fmla="*/ 2198354 w 2319338"/>
              <a:gd name="T121" fmla="*/ 13019 h 2317750"/>
              <a:gd name="T122" fmla="*/ 2241222 w 2319338"/>
              <a:gd name="T123" fmla="*/ 0 h 2317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9338" h="2317750">
                <a:moveTo>
                  <a:pt x="1360039" y="747498"/>
                </a:moveTo>
                <a:lnTo>
                  <a:pt x="1279065" y="828471"/>
                </a:lnTo>
                <a:lnTo>
                  <a:pt x="1370836" y="919924"/>
                </a:lnTo>
                <a:lnTo>
                  <a:pt x="1376234" y="925957"/>
                </a:lnTo>
                <a:lnTo>
                  <a:pt x="1380679" y="932308"/>
                </a:lnTo>
                <a:lnTo>
                  <a:pt x="1384807" y="938976"/>
                </a:lnTo>
                <a:lnTo>
                  <a:pt x="1388300" y="946280"/>
                </a:lnTo>
                <a:lnTo>
                  <a:pt x="1390523" y="953266"/>
                </a:lnTo>
                <a:lnTo>
                  <a:pt x="1392111" y="960569"/>
                </a:lnTo>
                <a:lnTo>
                  <a:pt x="1393381" y="968190"/>
                </a:lnTo>
                <a:lnTo>
                  <a:pt x="1393699" y="975494"/>
                </a:lnTo>
                <a:lnTo>
                  <a:pt x="1393381" y="983115"/>
                </a:lnTo>
                <a:lnTo>
                  <a:pt x="1392111" y="990736"/>
                </a:lnTo>
                <a:lnTo>
                  <a:pt x="1390523" y="997722"/>
                </a:lnTo>
                <a:lnTo>
                  <a:pt x="1388300" y="1005025"/>
                </a:lnTo>
                <a:lnTo>
                  <a:pt x="1384807" y="1012011"/>
                </a:lnTo>
                <a:lnTo>
                  <a:pt x="1380679" y="1018362"/>
                </a:lnTo>
                <a:lnTo>
                  <a:pt x="1376234" y="1024713"/>
                </a:lnTo>
                <a:lnTo>
                  <a:pt x="1370836" y="1030746"/>
                </a:lnTo>
                <a:lnTo>
                  <a:pt x="1364802" y="1036462"/>
                </a:lnTo>
                <a:lnTo>
                  <a:pt x="1358451" y="1041225"/>
                </a:lnTo>
                <a:lnTo>
                  <a:pt x="1351783" y="1045036"/>
                </a:lnTo>
                <a:lnTo>
                  <a:pt x="1345114" y="1048211"/>
                </a:lnTo>
                <a:lnTo>
                  <a:pt x="1337811" y="1050752"/>
                </a:lnTo>
                <a:lnTo>
                  <a:pt x="1330190" y="1052339"/>
                </a:lnTo>
                <a:lnTo>
                  <a:pt x="1323204" y="1053292"/>
                </a:lnTo>
                <a:lnTo>
                  <a:pt x="1315583" y="1053927"/>
                </a:lnTo>
                <a:lnTo>
                  <a:pt x="1307962" y="1053292"/>
                </a:lnTo>
                <a:lnTo>
                  <a:pt x="1300658" y="1052339"/>
                </a:lnTo>
                <a:lnTo>
                  <a:pt x="1293037" y="1050752"/>
                </a:lnTo>
                <a:lnTo>
                  <a:pt x="1285734" y="1048211"/>
                </a:lnTo>
                <a:lnTo>
                  <a:pt x="1279065" y="1044718"/>
                </a:lnTo>
                <a:lnTo>
                  <a:pt x="1272397" y="1041225"/>
                </a:lnTo>
                <a:lnTo>
                  <a:pt x="1266046" y="1036462"/>
                </a:lnTo>
                <a:lnTo>
                  <a:pt x="1260013" y="1030746"/>
                </a:lnTo>
                <a:lnTo>
                  <a:pt x="1168243" y="938976"/>
                </a:lnTo>
                <a:lnTo>
                  <a:pt x="1064406" y="1042813"/>
                </a:lnTo>
                <a:lnTo>
                  <a:pt x="1156494" y="1134901"/>
                </a:lnTo>
                <a:lnTo>
                  <a:pt x="1161574" y="1140616"/>
                </a:lnTo>
                <a:lnTo>
                  <a:pt x="1166337" y="1146967"/>
                </a:lnTo>
                <a:lnTo>
                  <a:pt x="1170466" y="1153953"/>
                </a:lnTo>
                <a:lnTo>
                  <a:pt x="1173641" y="1160622"/>
                </a:lnTo>
                <a:lnTo>
                  <a:pt x="1175864" y="1167608"/>
                </a:lnTo>
                <a:lnTo>
                  <a:pt x="1177769" y="1175229"/>
                </a:lnTo>
                <a:lnTo>
                  <a:pt x="1178722" y="1182850"/>
                </a:lnTo>
                <a:lnTo>
                  <a:pt x="1179039" y="1189836"/>
                </a:lnTo>
                <a:lnTo>
                  <a:pt x="1178722" y="1197457"/>
                </a:lnTo>
                <a:lnTo>
                  <a:pt x="1177769" y="1205078"/>
                </a:lnTo>
                <a:lnTo>
                  <a:pt x="1175864" y="1212699"/>
                </a:lnTo>
                <a:lnTo>
                  <a:pt x="1173641" y="1219685"/>
                </a:lnTo>
                <a:lnTo>
                  <a:pt x="1170466" y="1226353"/>
                </a:lnTo>
                <a:lnTo>
                  <a:pt x="1166337" y="1233339"/>
                </a:lnTo>
                <a:lnTo>
                  <a:pt x="1161574" y="1239690"/>
                </a:lnTo>
                <a:lnTo>
                  <a:pt x="1156494" y="1245406"/>
                </a:lnTo>
                <a:lnTo>
                  <a:pt x="1150460" y="1251122"/>
                </a:lnTo>
                <a:lnTo>
                  <a:pt x="1144109" y="1255567"/>
                </a:lnTo>
                <a:lnTo>
                  <a:pt x="1137441" y="1259378"/>
                </a:lnTo>
                <a:lnTo>
                  <a:pt x="1130138" y="1262553"/>
                </a:lnTo>
                <a:lnTo>
                  <a:pt x="1123152" y="1265411"/>
                </a:lnTo>
                <a:lnTo>
                  <a:pt x="1115848" y="1266999"/>
                </a:lnTo>
                <a:lnTo>
                  <a:pt x="1108544" y="1268269"/>
                </a:lnTo>
                <a:lnTo>
                  <a:pt x="1100924" y="1268586"/>
                </a:lnTo>
                <a:lnTo>
                  <a:pt x="1093302" y="1268269"/>
                </a:lnTo>
                <a:lnTo>
                  <a:pt x="1085681" y="1266999"/>
                </a:lnTo>
                <a:lnTo>
                  <a:pt x="1078695" y="1265411"/>
                </a:lnTo>
                <a:lnTo>
                  <a:pt x="1071392" y="1262553"/>
                </a:lnTo>
                <a:lnTo>
                  <a:pt x="1064406" y="1259378"/>
                </a:lnTo>
                <a:lnTo>
                  <a:pt x="1058055" y="1255567"/>
                </a:lnTo>
                <a:lnTo>
                  <a:pt x="1051704" y="1251122"/>
                </a:lnTo>
                <a:lnTo>
                  <a:pt x="1045671" y="1245406"/>
                </a:lnTo>
                <a:lnTo>
                  <a:pt x="953583" y="1153953"/>
                </a:lnTo>
                <a:lnTo>
                  <a:pt x="849746" y="1257472"/>
                </a:lnTo>
                <a:lnTo>
                  <a:pt x="941834" y="1349560"/>
                </a:lnTo>
                <a:lnTo>
                  <a:pt x="946915" y="1355593"/>
                </a:lnTo>
                <a:lnTo>
                  <a:pt x="951678" y="1361944"/>
                </a:lnTo>
                <a:lnTo>
                  <a:pt x="955488" y="1368295"/>
                </a:lnTo>
                <a:lnTo>
                  <a:pt x="958664" y="1375281"/>
                </a:lnTo>
                <a:lnTo>
                  <a:pt x="961204" y="1382585"/>
                </a:lnTo>
                <a:lnTo>
                  <a:pt x="963110" y="1389571"/>
                </a:lnTo>
                <a:lnTo>
                  <a:pt x="964380" y="1397192"/>
                </a:lnTo>
                <a:lnTo>
                  <a:pt x="964380" y="1404813"/>
                </a:lnTo>
                <a:lnTo>
                  <a:pt x="964380" y="1412116"/>
                </a:lnTo>
                <a:lnTo>
                  <a:pt x="963110" y="1419737"/>
                </a:lnTo>
                <a:lnTo>
                  <a:pt x="961204" y="1427041"/>
                </a:lnTo>
                <a:lnTo>
                  <a:pt x="958664" y="1434027"/>
                </a:lnTo>
                <a:lnTo>
                  <a:pt x="955488" y="1441330"/>
                </a:lnTo>
                <a:lnTo>
                  <a:pt x="951678" y="1447999"/>
                </a:lnTo>
                <a:lnTo>
                  <a:pt x="946915" y="1454349"/>
                </a:lnTo>
                <a:lnTo>
                  <a:pt x="941834" y="1460383"/>
                </a:lnTo>
                <a:lnTo>
                  <a:pt x="935801" y="1465463"/>
                </a:lnTo>
                <a:lnTo>
                  <a:pt x="929450" y="1470227"/>
                </a:lnTo>
                <a:lnTo>
                  <a:pt x="922782" y="1474037"/>
                </a:lnTo>
                <a:lnTo>
                  <a:pt x="915478" y="1477213"/>
                </a:lnTo>
                <a:lnTo>
                  <a:pt x="908492" y="1479753"/>
                </a:lnTo>
                <a:lnTo>
                  <a:pt x="901189" y="1481658"/>
                </a:lnTo>
                <a:lnTo>
                  <a:pt x="893885" y="1482928"/>
                </a:lnTo>
                <a:lnTo>
                  <a:pt x="886264" y="1482928"/>
                </a:lnTo>
                <a:lnTo>
                  <a:pt x="878643" y="1482928"/>
                </a:lnTo>
                <a:lnTo>
                  <a:pt x="871657" y="1481658"/>
                </a:lnTo>
                <a:lnTo>
                  <a:pt x="864036" y="1479753"/>
                </a:lnTo>
                <a:lnTo>
                  <a:pt x="856732" y="1477213"/>
                </a:lnTo>
                <a:lnTo>
                  <a:pt x="849746" y="1474037"/>
                </a:lnTo>
                <a:lnTo>
                  <a:pt x="843396" y="1470227"/>
                </a:lnTo>
                <a:lnTo>
                  <a:pt x="837045" y="1465463"/>
                </a:lnTo>
                <a:lnTo>
                  <a:pt x="831011" y="1460383"/>
                </a:lnTo>
                <a:lnTo>
                  <a:pt x="738924" y="1368295"/>
                </a:lnTo>
                <a:lnTo>
                  <a:pt x="587773" y="1519446"/>
                </a:lnTo>
                <a:lnTo>
                  <a:pt x="798427" y="1730100"/>
                </a:lnTo>
                <a:lnTo>
                  <a:pt x="1570733" y="957580"/>
                </a:lnTo>
                <a:lnTo>
                  <a:pt x="1549451" y="936584"/>
                </a:lnTo>
                <a:lnTo>
                  <a:pt x="1547390" y="934848"/>
                </a:lnTo>
                <a:lnTo>
                  <a:pt x="1360039" y="747498"/>
                </a:lnTo>
                <a:close/>
                <a:moveTo>
                  <a:pt x="2241222" y="0"/>
                </a:moveTo>
                <a:lnTo>
                  <a:pt x="2248843" y="317"/>
                </a:lnTo>
                <a:lnTo>
                  <a:pt x="2256147" y="1588"/>
                </a:lnTo>
                <a:lnTo>
                  <a:pt x="2263450" y="3175"/>
                </a:lnTo>
                <a:lnTo>
                  <a:pt x="2270436" y="5398"/>
                </a:lnTo>
                <a:lnTo>
                  <a:pt x="2277740" y="9209"/>
                </a:lnTo>
                <a:lnTo>
                  <a:pt x="2284408" y="13019"/>
                </a:lnTo>
                <a:lnTo>
                  <a:pt x="2290759" y="17465"/>
                </a:lnTo>
                <a:lnTo>
                  <a:pt x="2296792" y="22863"/>
                </a:lnTo>
                <a:lnTo>
                  <a:pt x="2301873" y="28896"/>
                </a:lnTo>
                <a:lnTo>
                  <a:pt x="2306636" y="35247"/>
                </a:lnTo>
                <a:lnTo>
                  <a:pt x="2310764" y="41916"/>
                </a:lnTo>
                <a:lnTo>
                  <a:pt x="2313940" y="48902"/>
                </a:lnTo>
                <a:lnTo>
                  <a:pt x="2316162" y="55888"/>
                </a:lnTo>
                <a:lnTo>
                  <a:pt x="2318068" y="63509"/>
                </a:lnTo>
                <a:lnTo>
                  <a:pt x="2319338" y="70495"/>
                </a:lnTo>
                <a:lnTo>
                  <a:pt x="2319338" y="78116"/>
                </a:lnTo>
                <a:lnTo>
                  <a:pt x="2319338" y="85737"/>
                </a:lnTo>
                <a:lnTo>
                  <a:pt x="2318068" y="93358"/>
                </a:lnTo>
                <a:lnTo>
                  <a:pt x="2316162" y="100344"/>
                </a:lnTo>
                <a:lnTo>
                  <a:pt x="2313940" y="107965"/>
                </a:lnTo>
                <a:lnTo>
                  <a:pt x="2310764" y="114633"/>
                </a:lnTo>
                <a:lnTo>
                  <a:pt x="2306636" y="121301"/>
                </a:lnTo>
                <a:lnTo>
                  <a:pt x="2301873" y="127652"/>
                </a:lnTo>
                <a:lnTo>
                  <a:pt x="2296792" y="133686"/>
                </a:lnTo>
                <a:lnTo>
                  <a:pt x="1742996" y="687482"/>
                </a:lnTo>
                <a:lnTo>
                  <a:pt x="1765918" y="710110"/>
                </a:lnTo>
                <a:lnTo>
                  <a:pt x="1767846" y="711835"/>
                </a:lnTo>
                <a:lnTo>
                  <a:pt x="1773242" y="717868"/>
                </a:lnTo>
                <a:lnTo>
                  <a:pt x="1777686" y="724218"/>
                </a:lnTo>
                <a:lnTo>
                  <a:pt x="1781495" y="730885"/>
                </a:lnTo>
                <a:lnTo>
                  <a:pt x="1784669" y="737870"/>
                </a:lnTo>
                <a:lnTo>
                  <a:pt x="1787526" y="744855"/>
                </a:lnTo>
                <a:lnTo>
                  <a:pt x="1789113" y="752475"/>
                </a:lnTo>
                <a:lnTo>
                  <a:pt x="1790383" y="759460"/>
                </a:lnTo>
                <a:lnTo>
                  <a:pt x="1790700" y="767080"/>
                </a:lnTo>
                <a:lnTo>
                  <a:pt x="1790383" y="774700"/>
                </a:lnTo>
                <a:lnTo>
                  <a:pt x="1789113" y="782320"/>
                </a:lnTo>
                <a:lnTo>
                  <a:pt x="1787526" y="789305"/>
                </a:lnTo>
                <a:lnTo>
                  <a:pt x="1784669" y="796925"/>
                </a:lnTo>
                <a:lnTo>
                  <a:pt x="1781495" y="803593"/>
                </a:lnTo>
                <a:lnTo>
                  <a:pt x="1777686" y="810260"/>
                </a:lnTo>
                <a:lnTo>
                  <a:pt x="1777612" y="810366"/>
                </a:lnTo>
                <a:lnTo>
                  <a:pt x="1777609" y="810371"/>
                </a:lnTo>
                <a:lnTo>
                  <a:pt x="1775280" y="813697"/>
                </a:lnTo>
                <a:lnTo>
                  <a:pt x="1773242" y="816610"/>
                </a:lnTo>
                <a:lnTo>
                  <a:pt x="1773239" y="816613"/>
                </a:lnTo>
                <a:lnTo>
                  <a:pt x="1773163" y="816722"/>
                </a:lnTo>
                <a:lnTo>
                  <a:pt x="1767765" y="822755"/>
                </a:lnTo>
                <a:lnTo>
                  <a:pt x="1767564" y="822925"/>
                </a:lnTo>
                <a:lnTo>
                  <a:pt x="1712617" y="877888"/>
                </a:lnTo>
                <a:lnTo>
                  <a:pt x="1736422" y="902018"/>
                </a:lnTo>
                <a:lnTo>
                  <a:pt x="1741501" y="908050"/>
                </a:lnTo>
                <a:lnTo>
                  <a:pt x="1746262" y="914083"/>
                </a:lnTo>
                <a:lnTo>
                  <a:pt x="1750389" y="920750"/>
                </a:lnTo>
                <a:lnTo>
                  <a:pt x="1753563" y="927418"/>
                </a:lnTo>
                <a:lnTo>
                  <a:pt x="1755785" y="934720"/>
                </a:lnTo>
                <a:lnTo>
                  <a:pt x="1757689" y="942023"/>
                </a:lnTo>
                <a:lnTo>
                  <a:pt x="1758959" y="949643"/>
                </a:lnTo>
                <a:lnTo>
                  <a:pt x="1759276" y="957580"/>
                </a:lnTo>
                <a:lnTo>
                  <a:pt x="1758959" y="965200"/>
                </a:lnTo>
                <a:lnTo>
                  <a:pt x="1757689" y="972820"/>
                </a:lnTo>
                <a:lnTo>
                  <a:pt x="1755785" y="980123"/>
                </a:lnTo>
                <a:lnTo>
                  <a:pt x="1753563" y="987425"/>
                </a:lnTo>
                <a:lnTo>
                  <a:pt x="1750389" y="994410"/>
                </a:lnTo>
                <a:lnTo>
                  <a:pt x="1746262" y="1000760"/>
                </a:lnTo>
                <a:lnTo>
                  <a:pt x="1741501" y="1007110"/>
                </a:lnTo>
                <a:lnTo>
                  <a:pt x="1736422" y="1012825"/>
                </a:lnTo>
                <a:lnTo>
                  <a:pt x="855286" y="1894523"/>
                </a:lnTo>
                <a:lnTo>
                  <a:pt x="830845" y="1919923"/>
                </a:lnTo>
                <a:lnTo>
                  <a:pt x="940670" y="2030096"/>
                </a:lnTo>
                <a:lnTo>
                  <a:pt x="945748" y="2035811"/>
                </a:lnTo>
                <a:lnTo>
                  <a:pt x="950510" y="2042161"/>
                </a:lnTo>
                <a:lnTo>
                  <a:pt x="954318" y="2049146"/>
                </a:lnTo>
                <a:lnTo>
                  <a:pt x="957493" y="2055813"/>
                </a:lnTo>
                <a:lnTo>
                  <a:pt x="960032" y="2062798"/>
                </a:lnTo>
                <a:lnTo>
                  <a:pt x="961936" y="2070418"/>
                </a:lnTo>
                <a:lnTo>
                  <a:pt x="963206" y="2077721"/>
                </a:lnTo>
                <a:lnTo>
                  <a:pt x="963206" y="2085023"/>
                </a:lnTo>
                <a:lnTo>
                  <a:pt x="963206" y="2092643"/>
                </a:lnTo>
                <a:lnTo>
                  <a:pt x="961936" y="2100263"/>
                </a:lnTo>
                <a:lnTo>
                  <a:pt x="960032" y="2107248"/>
                </a:lnTo>
                <a:lnTo>
                  <a:pt x="957493" y="2114868"/>
                </a:lnTo>
                <a:lnTo>
                  <a:pt x="954318" y="2121536"/>
                </a:lnTo>
                <a:lnTo>
                  <a:pt x="950510" y="2128521"/>
                </a:lnTo>
                <a:lnTo>
                  <a:pt x="945748" y="2134871"/>
                </a:lnTo>
                <a:lnTo>
                  <a:pt x="940670" y="2140586"/>
                </a:lnTo>
                <a:lnTo>
                  <a:pt x="934639" y="2145983"/>
                </a:lnTo>
                <a:lnTo>
                  <a:pt x="928291" y="2150746"/>
                </a:lnTo>
                <a:lnTo>
                  <a:pt x="921625" y="2154556"/>
                </a:lnTo>
                <a:lnTo>
                  <a:pt x="914325" y="2157731"/>
                </a:lnTo>
                <a:lnTo>
                  <a:pt x="907341" y="2160271"/>
                </a:lnTo>
                <a:lnTo>
                  <a:pt x="900041" y="2162176"/>
                </a:lnTo>
                <a:lnTo>
                  <a:pt x="892740" y="2163446"/>
                </a:lnTo>
                <a:lnTo>
                  <a:pt x="885123" y="2163763"/>
                </a:lnTo>
                <a:lnTo>
                  <a:pt x="877505" y="2163446"/>
                </a:lnTo>
                <a:lnTo>
                  <a:pt x="870522" y="2162176"/>
                </a:lnTo>
                <a:lnTo>
                  <a:pt x="862904" y="2160271"/>
                </a:lnTo>
                <a:lnTo>
                  <a:pt x="855603" y="2157731"/>
                </a:lnTo>
                <a:lnTo>
                  <a:pt x="848620" y="2154556"/>
                </a:lnTo>
                <a:lnTo>
                  <a:pt x="842272" y="2150746"/>
                </a:lnTo>
                <a:lnTo>
                  <a:pt x="835924" y="2145983"/>
                </a:lnTo>
                <a:lnTo>
                  <a:pt x="829893" y="2140586"/>
                </a:lnTo>
                <a:lnTo>
                  <a:pt x="670673" y="1981322"/>
                </a:lnTo>
                <a:lnTo>
                  <a:pt x="665571" y="1977026"/>
                </a:lnTo>
                <a:lnTo>
                  <a:pt x="558242" y="1870014"/>
                </a:lnTo>
                <a:lnTo>
                  <a:pt x="278168" y="2150405"/>
                </a:lnTo>
                <a:lnTo>
                  <a:pt x="311510" y="2183747"/>
                </a:lnTo>
                <a:lnTo>
                  <a:pt x="316908" y="2189780"/>
                </a:lnTo>
                <a:lnTo>
                  <a:pt x="321672" y="2196131"/>
                </a:lnTo>
                <a:lnTo>
                  <a:pt x="325800" y="2202799"/>
                </a:lnTo>
                <a:lnTo>
                  <a:pt x="328975" y="2210103"/>
                </a:lnTo>
                <a:lnTo>
                  <a:pt x="331198" y="2217089"/>
                </a:lnTo>
                <a:lnTo>
                  <a:pt x="333421" y="2224392"/>
                </a:lnTo>
                <a:lnTo>
                  <a:pt x="334056" y="2232013"/>
                </a:lnTo>
                <a:lnTo>
                  <a:pt x="334373" y="2239317"/>
                </a:lnTo>
                <a:lnTo>
                  <a:pt x="334056" y="2246938"/>
                </a:lnTo>
                <a:lnTo>
                  <a:pt x="333421" y="2254559"/>
                </a:lnTo>
                <a:lnTo>
                  <a:pt x="331198" y="2261545"/>
                </a:lnTo>
                <a:lnTo>
                  <a:pt x="328975" y="2268848"/>
                </a:lnTo>
                <a:lnTo>
                  <a:pt x="325800" y="2275834"/>
                </a:lnTo>
                <a:lnTo>
                  <a:pt x="321672" y="2282185"/>
                </a:lnTo>
                <a:lnTo>
                  <a:pt x="316908" y="2288536"/>
                </a:lnTo>
                <a:lnTo>
                  <a:pt x="311510" y="2294569"/>
                </a:lnTo>
                <a:lnTo>
                  <a:pt x="305794" y="2300285"/>
                </a:lnTo>
                <a:lnTo>
                  <a:pt x="299444" y="2305048"/>
                </a:lnTo>
                <a:lnTo>
                  <a:pt x="292775" y="2308859"/>
                </a:lnTo>
                <a:lnTo>
                  <a:pt x="285789" y="2312034"/>
                </a:lnTo>
                <a:lnTo>
                  <a:pt x="278486" y="2314575"/>
                </a:lnTo>
                <a:lnTo>
                  <a:pt x="271500" y="2316480"/>
                </a:lnTo>
                <a:lnTo>
                  <a:pt x="263879" y="2317115"/>
                </a:lnTo>
                <a:lnTo>
                  <a:pt x="256258" y="2317750"/>
                </a:lnTo>
                <a:lnTo>
                  <a:pt x="248637" y="2317115"/>
                </a:lnTo>
                <a:lnTo>
                  <a:pt x="241333" y="2316480"/>
                </a:lnTo>
                <a:lnTo>
                  <a:pt x="234030" y="2314575"/>
                </a:lnTo>
                <a:lnTo>
                  <a:pt x="227044" y="2312034"/>
                </a:lnTo>
                <a:lnTo>
                  <a:pt x="219740" y="2308859"/>
                </a:lnTo>
                <a:lnTo>
                  <a:pt x="213072" y="2305048"/>
                </a:lnTo>
                <a:lnTo>
                  <a:pt x="207038" y="2300285"/>
                </a:lnTo>
                <a:lnTo>
                  <a:pt x="201323" y="2294569"/>
                </a:lnTo>
                <a:lnTo>
                  <a:pt x="22863" y="2116745"/>
                </a:lnTo>
                <a:lnTo>
                  <a:pt x="17465" y="2110712"/>
                </a:lnTo>
                <a:lnTo>
                  <a:pt x="13019" y="2104361"/>
                </a:lnTo>
                <a:lnTo>
                  <a:pt x="9209" y="2097692"/>
                </a:lnTo>
                <a:lnTo>
                  <a:pt x="6033" y="2091024"/>
                </a:lnTo>
                <a:lnTo>
                  <a:pt x="3175" y="2083721"/>
                </a:lnTo>
                <a:lnTo>
                  <a:pt x="1588" y="2076417"/>
                </a:lnTo>
                <a:lnTo>
                  <a:pt x="318" y="2068796"/>
                </a:lnTo>
                <a:lnTo>
                  <a:pt x="0" y="2061493"/>
                </a:lnTo>
                <a:lnTo>
                  <a:pt x="318" y="2054189"/>
                </a:lnTo>
                <a:lnTo>
                  <a:pt x="1588" y="2046568"/>
                </a:lnTo>
                <a:lnTo>
                  <a:pt x="3175" y="2038947"/>
                </a:lnTo>
                <a:lnTo>
                  <a:pt x="6033" y="2031961"/>
                </a:lnTo>
                <a:lnTo>
                  <a:pt x="9209" y="2024975"/>
                </a:lnTo>
                <a:lnTo>
                  <a:pt x="13019" y="2018307"/>
                </a:lnTo>
                <a:lnTo>
                  <a:pt x="17465" y="2011956"/>
                </a:lnTo>
                <a:lnTo>
                  <a:pt x="22863" y="2005922"/>
                </a:lnTo>
                <a:lnTo>
                  <a:pt x="28896" y="2000524"/>
                </a:lnTo>
                <a:lnTo>
                  <a:pt x="35247" y="1996079"/>
                </a:lnTo>
                <a:lnTo>
                  <a:pt x="41916" y="1992268"/>
                </a:lnTo>
                <a:lnTo>
                  <a:pt x="48902" y="1989093"/>
                </a:lnTo>
                <a:lnTo>
                  <a:pt x="55888" y="1986235"/>
                </a:lnTo>
                <a:lnTo>
                  <a:pt x="63509" y="1984647"/>
                </a:lnTo>
                <a:lnTo>
                  <a:pt x="70495" y="1983377"/>
                </a:lnTo>
                <a:lnTo>
                  <a:pt x="78116" y="1983059"/>
                </a:lnTo>
                <a:lnTo>
                  <a:pt x="85737" y="1983377"/>
                </a:lnTo>
                <a:lnTo>
                  <a:pt x="93358" y="1984647"/>
                </a:lnTo>
                <a:lnTo>
                  <a:pt x="100661" y="1986235"/>
                </a:lnTo>
                <a:lnTo>
                  <a:pt x="107965" y="1989093"/>
                </a:lnTo>
                <a:lnTo>
                  <a:pt x="114633" y="1992268"/>
                </a:lnTo>
                <a:lnTo>
                  <a:pt x="121302" y="1996079"/>
                </a:lnTo>
                <a:lnTo>
                  <a:pt x="127652" y="2000524"/>
                </a:lnTo>
                <a:lnTo>
                  <a:pt x="133686" y="2005922"/>
                </a:lnTo>
                <a:lnTo>
                  <a:pt x="167345" y="2039900"/>
                </a:lnTo>
                <a:lnTo>
                  <a:pt x="447736" y="1759191"/>
                </a:lnTo>
                <a:lnTo>
                  <a:pt x="176872" y="1488327"/>
                </a:lnTo>
                <a:lnTo>
                  <a:pt x="171474" y="1482611"/>
                </a:lnTo>
                <a:lnTo>
                  <a:pt x="166710" y="1476260"/>
                </a:lnTo>
                <a:lnTo>
                  <a:pt x="162582" y="1469274"/>
                </a:lnTo>
                <a:lnTo>
                  <a:pt x="159407" y="1462288"/>
                </a:lnTo>
                <a:lnTo>
                  <a:pt x="157184" y="1454985"/>
                </a:lnTo>
                <a:lnTo>
                  <a:pt x="155279" y="1447999"/>
                </a:lnTo>
                <a:lnTo>
                  <a:pt x="154326" y="1440377"/>
                </a:lnTo>
                <a:lnTo>
                  <a:pt x="154009" y="1432756"/>
                </a:lnTo>
                <a:lnTo>
                  <a:pt x="154326" y="1425453"/>
                </a:lnTo>
                <a:lnTo>
                  <a:pt x="155279" y="1417832"/>
                </a:lnTo>
                <a:lnTo>
                  <a:pt x="157184" y="1410528"/>
                </a:lnTo>
                <a:lnTo>
                  <a:pt x="159407" y="1403542"/>
                </a:lnTo>
                <a:lnTo>
                  <a:pt x="162582" y="1396239"/>
                </a:lnTo>
                <a:lnTo>
                  <a:pt x="166710" y="1389888"/>
                </a:lnTo>
                <a:lnTo>
                  <a:pt x="171474" y="1383537"/>
                </a:lnTo>
                <a:lnTo>
                  <a:pt x="176872" y="1377821"/>
                </a:lnTo>
                <a:lnTo>
                  <a:pt x="182905" y="1372106"/>
                </a:lnTo>
                <a:lnTo>
                  <a:pt x="189256" y="1367342"/>
                </a:lnTo>
                <a:lnTo>
                  <a:pt x="195607" y="1363532"/>
                </a:lnTo>
                <a:lnTo>
                  <a:pt x="202910" y="1360357"/>
                </a:lnTo>
                <a:lnTo>
                  <a:pt x="209896" y="1357816"/>
                </a:lnTo>
                <a:lnTo>
                  <a:pt x="217200" y="1355911"/>
                </a:lnTo>
                <a:lnTo>
                  <a:pt x="224503" y="1354958"/>
                </a:lnTo>
                <a:lnTo>
                  <a:pt x="232124" y="1354641"/>
                </a:lnTo>
                <a:lnTo>
                  <a:pt x="239745" y="1354958"/>
                </a:lnTo>
                <a:lnTo>
                  <a:pt x="247049" y="1355911"/>
                </a:lnTo>
                <a:lnTo>
                  <a:pt x="254352" y="1357816"/>
                </a:lnTo>
                <a:lnTo>
                  <a:pt x="261338" y="1360357"/>
                </a:lnTo>
                <a:lnTo>
                  <a:pt x="268642" y="1363532"/>
                </a:lnTo>
                <a:lnTo>
                  <a:pt x="275310" y="1367342"/>
                </a:lnTo>
                <a:lnTo>
                  <a:pt x="281661" y="1372106"/>
                </a:lnTo>
                <a:lnTo>
                  <a:pt x="287694" y="1377821"/>
                </a:lnTo>
                <a:lnTo>
                  <a:pt x="403598" y="1494042"/>
                </a:lnTo>
                <a:lnTo>
                  <a:pt x="406773" y="1485786"/>
                </a:lnTo>
                <a:lnTo>
                  <a:pt x="410584" y="1478165"/>
                </a:lnTo>
                <a:lnTo>
                  <a:pt x="413124" y="1474672"/>
                </a:lnTo>
                <a:lnTo>
                  <a:pt x="415982" y="1470862"/>
                </a:lnTo>
                <a:lnTo>
                  <a:pt x="418522" y="1467369"/>
                </a:lnTo>
                <a:lnTo>
                  <a:pt x="421698" y="1464193"/>
                </a:lnTo>
                <a:lnTo>
                  <a:pt x="1304469" y="581104"/>
                </a:lnTo>
                <a:lnTo>
                  <a:pt x="1310502" y="576024"/>
                </a:lnTo>
                <a:lnTo>
                  <a:pt x="1316853" y="571261"/>
                </a:lnTo>
                <a:lnTo>
                  <a:pt x="1323522" y="567133"/>
                </a:lnTo>
                <a:lnTo>
                  <a:pt x="1330190" y="563957"/>
                </a:lnTo>
                <a:lnTo>
                  <a:pt x="1337811" y="561734"/>
                </a:lnTo>
                <a:lnTo>
                  <a:pt x="1345114" y="559511"/>
                </a:lnTo>
                <a:lnTo>
                  <a:pt x="1352418" y="558559"/>
                </a:lnTo>
                <a:lnTo>
                  <a:pt x="1360039" y="558559"/>
                </a:lnTo>
                <a:lnTo>
                  <a:pt x="1367660" y="558559"/>
                </a:lnTo>
                <a:lnTo>
                  <a:pt x="1374646" y="559511"/>
                </a:lnTo>
                <a:lnTo>
                  <a:pt x="1382267" y="561734"/>
                </a:lnTo>
                <a:lnTo>
                  <a:pt x="1389570" y="563957"/>
                </a:lnTo>
                <a:lnTo>
                  <a:pt x="1396239" y="567133"/>
                </a:lnTo>
                <a:lnTo>
                  <a:pt x="1402907" y="571261"/>
                </a:lnTo>
                <a:lnTo>
                  <a:pt x="1409258" y="576024"/>
                </a:lnTo>
                <a:lnTo>
                  <a:pt x="1415292" y="581104"/>
                </a:lnTo>
                <a:lnTo>
                  <a:pt x="1446728" y="612541"/>
                </a:lnTo>
                <a:lnTo>
                  <a:pt x="1502298" y="556971"/>
                </a:lnTo>
                <a:lnTo>
                  <a:pt x="1507697" y="551573"/>
                </a:lnTo>
                <a:lnTo>
                  <a:pt x="1514048" y="546810"/>
                </a:lnTo>
                <a:lnTo>
                  <a:pt x="1520716" y="542999"/>
                </a:lnTo>
                <a:lnTo>
                  <a:pt x="1528020" y="539824"/>
                </a:lnTo>
                <a:lnTo>
                  <a:pt x="1535006" y="537283"/>
                </a:lnTo>
                <a:lnTo>
                  <a:pt x="1542309" y="535378"/>
                </a:lnTo>
                <a:lnTo>
                  <a:pt x="1549930" y="534108"/>
                </a:lnTo>
                <a:lnTo>
                  <a:pt x="1557234" y="534108"/>
                </a:lnTo>
                <a:lnTo>
                  <a:pt x="1564854" y="534108"/>
                </a:lnTo>
                <a:lnTo>
                  <a:pt x="1572476" y="535378"/>
                </a:lnTo>
                <a:lnTo>
                  <a:pt x="1579462" y="537283"/>
                </a:lnTo>
                <a:lnTo>
                  <a:pt x="1586765" y="539824"/>
                </a:lnTo>
                <a:lnTo>
                  <a:pt x="1593751" y="542999"/>
                </a:lnTo>
                <a:lnTo>
                  <a:pt x="1600102" y="546810"/>
                </a:lnTo>
                <a:lnTo>
                  <a:pt x="1606453" y="551573"/>
                </a:lnTo>
                <a:lnTo>
                  <a:pt x="1612486" y="556971"/>
                </a:lnTo>
                <a:lnTo>
                  <a:pt x="1632174" y="576659"/>
                </a:lnTo>
                <a:lnTo>
                  <a:pt x="2185970" y="22863"/>
                </a:lnTo>
                <a:lnTo>
                  <a:pt x="2192003" y="17465"/>
                </a:lnTo>
                <a:lnTo>
                  <a:pt x="2198354" y="13019"/>
                </a:lnTo>
                <a:lnTo>
                  <a:pt x="2204705" y="9209"/>
                </a:lnTo>
                <a:lnTo>
                  <a:pt x="2211691" y="5398"/>
                </a:lnTo>
                <a:lnTo>
                  <a:pt x="2218994" y="3175"/>
                </a:lnTo>
                <a:lnTo>
                  <a:pt x="2226615" y="1588"/>
                </a:lnTo>
                <a:lnTo>
                  <a:pt x="2233601" y="317"/>
                </a:lnTo>
                <a:lnTo>
                  <a:pt x="2241222"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bwMode="auto">
          <a:xfrm>
            <a:off x="6821852" y="2241704"/>
            <a:ext cx="980849" cy="833722"/>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1363" y="0"/>
            <a:ext cx="4413837"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l="-68055" r="-6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p:cNvSpPr/>
          <p:nvPr/>
        </p:nvSpPr>
        <p:spPr>
          <a:xfrm>
            <a:off x="0" y="0"/>
            <a:ext cx="163136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文本框 3"/>
          <p:cNvSpPr txBox="1"/>
          <p:nvPr/>
        </p:nvSpPr>
        <p:spPr>
          <a:xfrm>
            <a:off x="0" y="3970508"/>
            <a:ext cx="1631363" cy="81739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b="1">
                <a:solidFill>
                  <a:srgbClr val="FFFFFF"/>
                </a:solidFill>
              </a:rPr>
              <a:t>您的</a:t>
            </a:r>
            <a:endParaRPr lang="en-US" altLang="zh-CN" sz="2400" b="1">
              <a:solidFill>
                <a:srgbClr val="FFFFFF"/>
              </a:solidFill>
            </a:endParaRPr>
          </a:p>
          <a:p>
            <a:r>
              <a:rPr lang="en-US" altLang="zh-CN" sz="2400" b="1">
                <a:solidFill>
                  <a:srgbClr val="FFFFFF"/>
                </a:solidFill>
              </a:rPr>
              <a:t>        </a:t>
            </a:r>
            <a:r>
              <a:rPr lang="zh-CN" altLang="en-US" sz="2400" b="1">
                <a:solidFill>
                  <a:srgbClr val="FFFFFF"/>
                </a:solidFill>
              </a:rPr>
              <a:t>标题</a:t>
            </a:r>
            <a:endParaRPr lang="en-US" altLang="zh-CN" sz="2400" b="1">
              <a:solidFill>
                <a:srgbClr val="FFFFFF"/>
              </a:solidFill>
            </a:endParaRPr>
          </a:p>
        </p:txBody>
      </p:sp>
      <p:sp>
        <p:nvSpPr>
          <p:cNvPr id="5" name="文本框 4"/>
          <p:cNvSpPr txBox="1"/>
          <p:nvPr/>
        </p:nvSpPr>
        <p:spPr>
          <a:xfrm>
            <a:off x="91096" y="3608155"/>
            <a:ext cx="1449172" cy="36235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rgbClr val="FFFFFF"/>
                </a:solidFill>
              </a:rPr>
              <a:t>请在这里添加内容</a:t>
            </a:r>
            <a:endParaRPr lang="en-US" altLang="zh-CN" sz="1100">
              <a:solidFill>
                <a:srgbClr val="FFFFFF"/>
              </a:solidFill>
            </a:endParaRPr>
          </a:p>
        </p:txBody>
      </p:sp>
      <p:sp>
        <p:nvSpPr>
          <p:cNvPr id="6" name="文本框 5"/>
          <p:cNvSpPr txBox="1"/>
          <p:nvPr/>
        </p:nvSpPr>
        <p:spPr>
          <a:xfrm>
            <a:off x="7068615" y="2061658"/>
            <a:ext cx="1020726"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2400" b="1"/>
              <a:t>您的标题</a:t>
            </a:r>
            <a:endParaRPr lang="en-US" altLang="zh-CN" sz="2400" b="1"/>
          </a:p>
        </p:txBody>
      </p:sp>
      <p:sp>
        <p:nvSpPr>
          <p:cNvPr id="7" name="文本框 6"/>
          <p:cNvSpPr txBox="1"/>
          <p:nvPr/>
        </p:nvSpPr>
        <p:spPr>
          <a:xfrm>
            <a:off x="6344156" y="2571750"/>
            <a:ext cx="2628394" cy="139875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dirty="0"/>
              <a:t>请在这里添加内容请在这里添加内容这里添加内容请在这里添加内容请在这里添加内容请在这里添加内容</a:t>
            </a:r>
            <a:endParaRPr lang="en-US" altLang="zh-CN" sz="1200" dirty="0"/>
          </a:p>
        </p:txBody>
      </p:sp>
    </p:spTree>
  </p:cSld>
  <p:clrMapOvr>
    <a:masterClrMapping/>
  </p:clrMapOvr>
</p:sld>
</file>

<file path=ppt/tags/tag1.xml><?xml version="1.0" encoding="utf-8"?>
<p:tagLst xmlns:p="http://schemas.openxmlformats.org/presentationml/2006/main">
  <p:tag name="MH" val="20170728224634"/>
  <p:tag name="MH_LIBRARY" val="GRAPHIC"/>
  <p:tag name="MH_TYPE" val="Other"/>
  <p:tag name="MH_ORDER" val="1"/>
</p:tagLst>
</file>

<file path=ppt/tags/tag2.xml><?xml version="1.0" encoding="utf-8"?>
<p:tagLst xmlns:p="http://schemas.openxmlformats.org/presentationml/2006/main">
  <p:tag name="MH" val="20170728224634"/>
  <p:tag name="MH_LIBRARY" val="GRAPHIC"/>
  <p:tag name="MH_TYPE" val="SubTitle"/>
  <p:tag name="MH_ORDER" val="1"/>
</p:tagLst>
</file>

<file path=ppt/tags/tag3.xml><?xml version="1.0" encoding="utf-8"?>
<p:tagLst xmlns:p="http://schemas.openxmlformats.org/presentationml/2006/main">
  <p:tag name="MH" val="20170728224634"/>
  <p:tag name="MH_LIBRARY" val="GRAPHIC"/>
  <p:tag name="MH_TYPE" val="Other"/>
  <p:tag name="MH_ORDER" val="1"/>
</p:tagLst>
</file>

<file path=ppt/tags/tag4.xml><?xml version="1.0" encoding="utf-8"?>
<p:tagLst xmlns:p="http://schemas.openxmlformats.org/presentationml/2006/main">
  <p:tag name="MH" val="20170728224634"/>
  <p:tag name="MH_LIBRARY" val="GRAPHIC"/>
  <p:tag name="MH_TYPE" val="SubTitle"/>
  <p:tag name="MH_ORDER" val="1"/>
</p:tagLst>
</file>

<file path=ppt/tags/tag5.xml><?xml version="1.0" encoding="utf-8"?>
<p:tagLst xmlns:p="http://schemas.openxmlformats.org/presentationml/2006/main">
  <p:tag name="MH" val="20170728224634"/>
  <p:tag name="MH_LIBRARY" val="GRAPHIC"/>
  <p:tag name="MH_TYPE" val="Other"/>
  <p:tag name="MH_ORDER" val="1"/>
</p:tagLst>
</file>

<file path=ppt/tags/tag6.xml><?xml version="1.0" encoding="utf-8"?>
<p:tagLst xmlns:p="http://schemas.openxmlformats.org/presentationml/2006/main">
  <p:tag name="MH" val="20170728224634"/>
  <p:tag name="MH_LIBRARY" val="GRAPHIC"/>
  <p:tag name="MH_TYPE" val="SubTitle"/>
  <p:tag name="MH_ORDER" val="1"/>
</p:tagLst>
</file>

<file path=ppt/tags/tag7.xml><?xml version="1.0" encoding="utf-8"?>
<p:tagLst xmlns:p="http://schemas.openxmlformats.org/presentationml/2006/main">
  <p:tag name="MH" val="20170728224634"/>
  <p:tag name="MH_LIBRARY" val="GRAPHIC"/>
  <p:tag name="MH_TYPE" val="Other"/>
  <p:tag name="MH_ORDER" val="1"/>
</p:tagLst>
</file>

<file path=ppt/tags/tag8.xml><?xml version="1.0" encoding="utf-8"?>
<p:tagLst xmlns:p="http://schemas.openxmlformats.org/presentationml/2006/main">
  <p:tag name="MH" val="20170728224634"/>
  <p:tag name="MH_LIBRARY" val="GRAPHIC"/>
  <p:tag name="MH_TYPE" val="SubTitle"/>
  <p:tag name="MH_ORDER" val="1"/>
</p:tagLst>
</file>

<file path=ppt/theme/theme1.xml><?xml version="1.0" encoding="utf-8"?>
<a:theme xmlns:a="http://schemas.openxmlformats.org/drawingml/2006/main" name="更多模板请关注：亮亮图文旗舰店https://liangliangtuwen.tmall.com">
  <a:themeElements>
    <a:clrScheme name="自定义 4">
      <a:dk1>
        <a:sysClr val="windowText" lastClr="000000"/>
      </a:dk1>
      <a:lt1>
        <a:sysClr val="window" lastClr="FFFFFF"/>
      </a:lt1>
      <a:dk2>
        <a:srgbClr val="44546A"/>
      </a:dk2>
      <a:lt2>
        <a:srgbClr val="E7E6E6"/>
      </a:lt2>
      <a:accent1>
        <a:srgbClr val="BC2834"/>
      </a:accent1>
      <a:accent2>
        <a:srgbClr val="ED7D31"/>
      </a:accent2>
      <a:accent3>
        <a:srgbClr val="92D050"/>
      </a:accent3>
      <a:accent4>
        <a:srgbClr val="5B9BD5"/>
      </a:accent4>
      <a:accent5>
        <a:srgbClr val="5B9BD5"/>
      </a:accent5>
      <a:accent6>
        <a:srgbClr val="70AD47"/>
      </a:accent6>
      <a:hlink>
        <a:srgbClr val="0563C1"/>
      </a:hlink>
      <a:folHlink>
        <a:srgbClr val="954F72"/>
      </a:folHlink>
    </a:clrScheme>
    <a:fontScheme name="自定义 93">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4045</Words>
  <Application>WPS 演示</Application>
  <PresentationFormat>全屏显示(16:9)</PresentationFormat>
  <Paragraphs>574</Paragraphs>
  <Slides>32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vt:lpstr>
      <vt:lpstr>宋体</vt:lpstr>
      <vt:lpstr>Wingdings</vt:lpstr>
      <vt:lpstr>Browallia New</vt:lpstr>
      <vt:lpstr>Impact</vt:lpstr>
      <vt:lpstr>Agency FB</vt:lpstr>
      <vt:lpstr>Calibri</vt:lpstr>
      <vt:lpstr>微软雅黑</vt:lpstr>
      <vt:lpstr>Arial Unicode MS</vt:lpstr>
      <vt:lpstr>Calibri</vt:lpstr>
      <vt:lpstr>华文细黑</vt:lpstr>
      <vt:lpstr>Baskerville Old Face</vt:lpstr>
      <vt:lpstr>Arial Black</vt:lpstr>
      <vt:lpstr>华文行楷</vt:lpstr>
      <vt:lpstr>Comic Sans MS</vt:lpstr>
      <vt:lpstr>更多模板请关注：亮亮图文旗舰店https://liangliangtuwen.tmall.com</vt:lpstr>
      <vt:lpstr>PowerPoint 演示文稿</vt:lpstr>
      <vt:lpstr>PowerPoint 演示文稿</vt:lpstr>
      <vt:lpstr>PowerPoint 演示文稿</vt:lpstr>
      <vt:lpstr>请在这里输入您的标题</vt:lpstr>
      <vt:lpstr>请在这里输入您的标题</vt:lpstr>
      <vt:lpstr>请在这里输入您的标题</vt:lpstr>
      <vt:lpstr>请在这里输入您的标题</vt:lpstr>
      <vt:lpstr>请在这里输入您的标题</vt:lpstr>
      <vt:lpstr>PowerPoint 演示文稿</vt:lpstr>
      <vt:lpstr>请在这里输入您的标题</vt:lpstr>
      <vt:lpstr>请在这里输入您的标题</vt:lpstr>
      <vt:lpstr>PowerPoint 演示文稿</vt:lpstr>
      <vt:lpstr>请在这里输入您的标题</vt:lpstr>
      <vt:lpstr>请在这里输入您的标题</vt:lpstr>
      <vt:lpstr>请在这里输入您的标题</vt:lpstr>
      <vt:lpstr>请在这里输入您的标题</vt:lpstr>
      <vt:lpstr>PowerPoint 演示文稿</vt:lpstr>
      <vt:lpstr>请在这里输入您的标题</vt:lpstr>
      <vt:lpstr>请在这里输入您的标题</vt:lpstr>
      <vt:lpstr>PowerPoint 演示文稿</vt:lpstr>
      <vt:lpstr>请在这里输入您的标题</vt:lpstr>
      <vt:lpstr>PowerPoint 演示文稿</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dc:description>更多模版：亮亮图文旗舰店https://liangliangtuwen.tmall.com</dc:description>
  <cp:lastModifiedBy>Administrator</cp:lastModifiedBy>
  <cp:revision>1995</cp:revision>
  <dcterms:created xsi:type="dcterms:W3CDTF">2017-02-17T23:41:00Z</dcterms:created>
  <dcterms:modified xsi:type="dcterms:W3CDTF">2017-12-08T06:51:08Z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